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01" r:id="rId3"/>
    <p:sldId id="280" r:id="rId4"/>
    <p:sldId id="302" r:id="rId5"/>
    <p:sldId id="281" r:id="rId6"/>
    <p:sldId id="303" r:id="rId7"/>
    <p:sldId id="289" r:id="rId8"/>
    <p:sldId id="291" r:id="rId9"/>
    <p:sldId id="292" r:id="rId10"/>
    <p:sldId id="293" r:id="rId11"/>
    <p:sldId id="294" r:id="rId12"/>
    <p:sldId id="298" r:id="rId13"/>
    <p:sldId id="287" r:id="rId14"/>
    <p:sldId id="258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Bold" panose="02010600030101010101" charset="-122"/>
      <p:regular r:id="rId18"/>
    </p:embeddedFont>
    <p:embeddedFont>
      <p:font typeface="思源黑体 CN Regular" panose="02010600030101010101" charset="-122"/>
      <p:regular r:id="rId19"/>
    </p:embeddedFont>
    <p:embeddedFont>
      <p:font typeface="Cambria Math" panose="02040503050406030204" pitchFamily="18" charset="0"/>
      <p:regular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719E9629-18A2-4C18-A373-2EF50C00A44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0D6D85B0-AA7F-4189-A6ED-657E6F1A38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5"/>
          <p:cNvSpPr/>
          <p:nvPr userDrawn="1"/>
        </p:nvSpPr>
        <p:spPr>
          <a:xfrm rot="10800000" flipH="1">
            <a:off x="-2790" y="-2"/>
            <a:ext cx="807860" cy="81504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: 形状 7"/>
          <p:cNvSpPr/>
          <p:nvPr userDrawn="1"/>
        </p:nvSpPr>
        <p:spPr bwMode="auto">
          <a:xfrm flipH="1" flipV="1">
            <a:off x="11441792" y="6361042"/>
            <a:ext cx="760146" cy="496957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110" y="295239"/>
            <a:ext cx="275272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8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Documents%20and%20Settings\Administrator\Application%20Data\Tencent\Users\190503841\QQ\WinTemp\RichOle\SCTL_2JTI_$LDFN%5d)%25%5bLGU9.jpg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cs typeface="+mn-ea"/>
                <a:sym typeface="+mn-lt"/>
              </a:rPr>
              <a:t>BY YUSHEN</a:t>
            </a:r>
            <a:endParaRPr lang="zh-CN" altLang="en-US">
              <a:noFill/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2" y="1850646"/>
            <a:ext cx="451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3.2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UNDERSTANDING OF CYLINDER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038740" cy="276999"/>
            <a:chOff x="1018050" y="5462070"/>
            <a:chExt cx="3550440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658229" cy="23002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62243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653411"/>
            <a:ext cx="5849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0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cs typeface="+mn-ea"/>
                <a:sym typeface="+mn-lt"/>
              </a:rPr>
              <a:t>圆柱的表面积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5206" y="3948785"/>
            <a:ext cx="1691176" cy="20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32452" y="1157231"/>
            <a:ext cx="9790044" cy="114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做一个无盖的圆柱形铁皮水桶，高是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分米。底面直径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分米，至少需要多大面积的铁皮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685350" y="2567226"/>
            <a:ext cx="49302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）水桶的侧面积：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3.14×4×5=62.8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（平方分米）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685349" y="3478500"/>
            <a:ext cx="464140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）水桶的底面积：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3.14×(4÷2)</a:t>
            </a:r>
            <a:r>
              <a:rPr kumimoji="1" lang="en-US" altLang="zh-CN" sz="20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=12.56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（平方分米）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85350" y="4414604"/>
            <a:ext cx="47494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）需要铁皮：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62.8+12.56=75.36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（平方分米）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436182" y="4484017"/>
            <a:ext cx="756904" cy="1279069"/>
            <a:chOff x="7827356" y="1803480"/>
            <a:chExt cx="756904" cy="1279069"/>
          </a:xfrm>
        </p:grpSpPr>
        <p:grpSp>
          <p:nvGrpSpPr>
            <p:cNvPr id="19" name="Group 27"/>
            <p:cNvGrpSpPr/>
            <p:nvPr/>
          </p:nvGrpSpPr>
          <p:grpSpPr>
            <a:xfrm>
              <a:off x="7827356" y="1803480"/>
              <a:ext cx="756904" cy="1279069"/>
              <a:chOff x="-64" y="148"/>
              <a:chExt cx="537" cy="2097"/>
            </a:xfrm>
          </p:grpSpPr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auto">
              <a:xfrm>
                <a:off x="-64" y="810"/>
                <a:ext cx="537" cy="6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5dm</a:t>
                </a: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 flipH="1" flipV="1">
                <a:off x="192" y="14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flipH="1">
                <a:off x="192" y="1290"/>
                <a:ext cx="0" cy="9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24"/>
            <p:cNvGrpSpPr/>
            <p:nvPr/>
          </p:nvGrpSpPr>
          <p:grpSpPr>
            <a:xfrm>
              <a:off x="8007504" y="1814568"/>
              <a:ext cx="379246" cy="1261665"/>
              <a:chOff x="1758" y="-147"/>
              <a:chExt cx="269" cy="959"/>
            </a:xfrm>
          </p:grpSpPr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1758" y="-147"/>
                <a:ext cx="21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1766" y="812"/>
                <a:ext cx="2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988907" y="4138838"/>
            <a:ext cx="81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4dm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758687" y="4480325"/>
            <a:ext cx="10806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云形标注 36"/>
          <p:cNvSpPr/>
          <p:nvPr/>
        </p:nvSpPr>
        <p:spPr>
          <a:xfrm>
            <a:off x="2094354" y="2833225"/>
            <a:ext cx="2862109" cy="875097"/>
          </a:xfrm>
          <a:prstGeom prst="cloudCallout">
            <a:avLst>
              <a:gd name="adj1" fmla="val 17685"/>
              <a:gd name="adj2" fmla="val -84777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求水桶的侧面积和一个底面积。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2199835" y="1316845"/>
            <a:ext cx="729048" cy="343680"/>
          </a:xfrm>
          <a:prstGeom prst="roundRect">
            <a:avLst/>
          </a:prstGeom>
          <a:noFill/>
          <a:ln w="12700">
            <a:solidFill>
              <a:srgbClr val="0FA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84133" y="5440319"/>
            <a:ext cx="474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答：至少需要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75.36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平方分米。</a:t>
            </a:r>
          </a:p>
        </p:txBody>
      </p:sp>
      <p:sp>
        <p:nvSpPr>
          <p:cNvPr id="2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7" grpId="0" animBg="1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cpzx\Documents\Tencent Files\961149857\Image\C2C\{9172734C-ED91-527D-C36E-BD183F2C3B57}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7974" y="2724666"/>
            <a:ext cx="1203071" cy="14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966699" y="1391537"/>
            <a:ext cx="7953944" cy="1152922"/>
          </a:xfrm>
          <a:custGeom>
            <a:avLst/>
            <a:gdLst/>
            <a:ahLst/>
            <a:cxnLst/>
            <a:rect l="l" t="t" r="r" b="b"/>
            <a:pathLst>
              <a:path w="7953944" h="1152922">
                <a:moveTo>
                  <a:pt x="3128925" y="1086783"/>
                </a:moveTo>
                <a:lnTo>
                  <a:pt x="3168756" y="1086783"/>
                </a:lnTo>
                <a:lnTo>
                  <a:pt x="3168756" y="1126594"/>
                </a:lnTo>
                <a:lnTo>
                  <a:pt x="3128925" y="1126594"/>
                </a:lnTo>
                <a:close/>
                <a:moveTo>
                  <a:pt x="330250" y="1061073"/>
                </a:moveTo>
                <a:cubicBezTo>
                  <a:pt x="350974" y="1065934"/>
                  <a:pt x="366403" y="1071404"/>
                  <a:pt x="376535" y="1077481"/>
                </a:cubicBezTo>
                <a:cubicBezTo>
                  <a:pt x="386668" y="1083558"/>
                  <a:pt x="393983" y="1089052"/>
                  <a:pt x="398478" y="1093964"/>
                </a:cubicBezTo>
                <a:cubicBezTo>
                  <a:pt x="402974" y="1098875"/>
                  <a:pt x="405824" y="1105585"/>
                  <a:pt x="407027" y="1114093"/>
                </a:cubicBezTo>
                <a:cubicBezTo>
                  <a:pt x="408229" y="1122601"/>
                  <a:pt x="405064" y="1129534"/>
                  <a:pt x="397529" y="1134891"/>
                </a:cubicBezTo>
                <a:cubicBezTo>
                  <a:pt x="389995" y="1140249"/>
                  <a:pt x="382498" y="1134374"/>
                  <a:pt x="375038" y="1117265"/>
                </a:cubicBezTo>
                <a:cubicBezTo>
                  <a:pt x="367578" y="1100155"/>
                  <a:pt x="351948" y="1084339"/>
                  <a:pt x="328148" y="1069816"/>
                </a:cubicBezTo>
                <a:close/>
                <a:moveTo>
                  <a:pt x="759126" y="1056217"/>
                </a:moveTo>
                <a:cubicBezTo>
                  <a:pt x="758413" y="1055659"/>
                  <a:pt x="753824" y="1055963"/>
                  <a:pt x="745360" y="1057129"/>
                </a:cubicBezTo>
                <a:cubicBezTo>
                  <a:pt x="736895" y="1058294"/>
                  <a:pt x="727491" y="1059510"/>
                  <a:pt x="717147" y="1060775"/>
                </a:cubicBezTo>
                <a:cubicBezTo>
                  <a:pt x="718660" y="1070176"/>
                  <a:pt x="719690" y="1076892"/>
                  <a:pt x="720236" y="1080923"/>
                </a:cubicBezTo>
                <a:cubicBezTo>
                  <a:pt x="729351" y="1079434"/>
                  <a:pt x="741977" y="1077983"/>
                  <a:pt x="758112" y="1076569"/>
                </a:cubicBezTo>
                <a:cubicBezTo>
                  <a:pt x="758732" y="1072228"/>
                  <a:pt x="759235" y="1067891"/>
                  <a:pt x="759619" y="1063556"/>
                </a:cubicBezTo>
                <a:cubicBezTo>
                  <a:pt x="760004" y="1059222"/>
                  <a:pt x="759839" y="1056775"/>
                  <a:pt x="759126" y="1056217"/>
                </a:cubicBezTo>
                <a:close/>
                <a:moveTo>
                  <a:pt x="770021" y="1036239"/>
                </a:moveTo>
                <a:cubicBezTo>
                  <a:pt x="772869" y="1036383"/>
                  <a:pt x="775866" y="1037198"/>
                  <a:pt x="779014" y="1038683"/>
                </a:cubicBezTo>
                <a:cubicBezTo>
                  <a:pt x="785307" y="1041654"/>
                  <a:pt x="789992" y="1044869"/>
                  <a:pt x="793068" y="1048329"/>
                </a:cubicBezTo>
                <a:cubicBezTo>
                  <a:pt x="796144" y="1051789"/>
                  <a:pt x="795230" y="1055947"/>
                  <a:pt x="790324" y="1060803"/>
                </a:cubicBezTo>
                <a:cubicBezTo>
                  <a:pt x="785419" y="1065658"/>
                  <a:pt x="781261" y="1071131"/>
                  <a:pt x="777851" y="1077220"/>
                </a:cubicBezTo>
                <a:cubicBezTo>
                  <a:pt x="786408" y="1086584"/>
                  <a:pt x="784557" y="1091508"/>
                  <a:pt x="772297" y="1091992"/>
                </a:cubicBezTo>
                <a:cubicBezTo>
                  <a:pt x="760038" y="1092475"/>
                  <a:pt x="742460" y="1094193"/>
                  <a:pt x="719566" y="1097145"/>
                </a:cubicBezTo>
                <a:cubicBezTo>
                  <a:pt x="713699" y="1106657"/>
                  <a:pt x="708906" y="1106698"/>
                  <a:pt x="705185" y="1097266"/>
                </a:cubicBezTo>
                <a:cubicBezTo>
                  <a:pt x="701464" y="1087834"/>
                  <a:pt x="698848" y="1080271"/>
                  <a:pt x="697334" y="1074579"/>
                </a:cubicBezTo>
                <a:cubicBezTo>
                  <a:pt x="695821" y="1068886"/>
                  <a:pt x="693273" y="1062294"/>
                  <a:pt x="689688" y="1054803"/>
                </a:cubicBezTo>
                <a:cubicBezTo>
                  <a:pt x="686105" y="1047312"/>
                  <a:pt x="687149" y="1043973"/>
                  <a:pt x="692823" y="1044785"/>
                </a:cubicBezTo>
                <a:cubicBezTo>
                  <a:pt x="698497" y="1045598"/>
                  <a:pt x="703362" y="1046181"/>
                  <a:pt x="707417" y="1046534"/>
                </a:cubicBezTo>
                <a:cubicBezTo>
                  <a:pt x="711473" y="1046887"/>
                  <a:pt x="720297" y="1046122"/>
                  <a:pt x="733890" y="1044236"/>
                </a:cubicBezTo>
                <a:cubicBezTo>
                  <a:pt x="747483" y="1042351"/>
                  <a:pt x="756829" y="1040212"/>
                  <a:pt x="761926" y="1037818"/>
                </a:cubicBezTo>
                <a:cubicBezTo>
                  <a:pt x="764474" y="1036621"/>
                  <a:pt x="767173" y="1036095"/>
                  <a:pt x="770021" y="1036239"/>
                </a:cubicBezTo>
                <a:close/>
                <a:moveTo>
                  <a:pt x="1672177" y="1016852"/>
                </a:moveTo>
                <a:lnTo>
                  <a:pt x="1627961" y="1027452"/>
                </a:lnTo>
                <a:lnTo>
                  <a:pt x="1632822" y="1029921"/>
                </a:lnTo>
                <a:cubicBezTo>
                  <a:pt x="1642985" y="1035607"/>
                  <a:pt x="1647208" y="1040395"/>
                  <a:pt x="1645490" y="1044283"/>
                </a:cubicBezTo>
                <a:cubicBezTo>
                  <a:pt x="1643773" y="1048171"/>
                  <a:pt x="1641519" y="1051405"/>
                  <a:pt x="1638728" y="1053985"/>
                </a:cubicBezTo>
                <a:lnTo>
                  <a:pt x="1673610" y="1078597"/>
                </a:lnTo>
                <a:lnTo>
                  <a:pt x="1673610" y="1035474"/>
                </a:lnTo>
                <a:cubicBezTo>
                  <a:pt x="1673610" y="1024647"/>
                  <a:pt x="1673133" y="1018440"/>
                  <a:pt x="1672177" y="1016852"/>
                </a:cubicBezTo>
                <a:close/>
                <a:moveTo>
                  <a:pt x="830017" y="999451"/>
                </a:moveTo>
                <a:cubicBezTo>
                  <a:pt x="833327" y="999778"/>
                  <a:pt x="836911" y="1000965"/>
                  <a:pt x="840767" y="1003011"/>
                </a:cubicBezTo>
                <a:cubicBezTo>
                  <a:pt x="848482" y="1007104"/>
                  <a:pt x="855098" y="1011432"/>
                  <a:pt x="860618" y="1015996"/>
                </a:cubicBezTo>
                <a:cubicBezTo>
                  <a:pt x="866136" y="1020560"/>
                  <a:pt x="866881" y="1025075"/>
                  <a:pt x="862850" y="1029540"/>
                </a:cubicBezTo>
                <a:cubicBezTo>
                  <a:pt x="858819" y="1034005"/>
                  <a:pt x="856097" y="1038891"/>
                  <a:pt x="854683" y="1044199"/>
                </a:cubicBezTo>
                <a:cubicBezTo>
                  <a:pt x="853269" y="1049507"/>
                  <a:pt x="852563" y="1060217"/>
                  <a:pt x="852563" y="1076328"/>
                </a:cubicBezTo>
                <a:cubicBezTo>
                  <a:pt x="852563" y="1091260"/>
                  <a:pt x="852351" y="1103148"/>
                  <a:pt x="851930" y="1111990"/>
                </a:cubicBezTo>
                <a:cubicBezTo>
                  <a:pt x="851508" y="1120833"/>
                  <a:pt x="849384" y="1128445"/>
                  <a:pt x="845558" y="1134826"/>
                </a:cubicBezTo>
                <a:cubicBezTo>
                  <a:pt x="841732" y="1141207"/>
                  <a:pt x="835757" y="1146487"/>
                  <a:pt x="827634" y="1150667"/>
                </a:cubicBezTo>
                <a:cubicBezTo>
                  <a:pt x="819510" y="1154847"/>
                  <a:pt x="814109" y="1153216"/>
                  <a:pt x="811430" y="1145774"/>
                </a:cubicBezTo>
                <a:cubicBezTo>
                  <a:pt x="808751" y="1138333"/>
                  <a:pt x="801877" y="1129555"/>
                  <a:pt x="790808" y="1119441"/>
                </a:cubicBezTo>
                <a:cubicBezTo>
                  <a:pt x="779739" y="1109327"/>
                  <a:pt x="780157" y="1106025"/>
                  <a:pt x="792064" y="1109535"/>
                </a:cubicBezTo>
                <a:cubicBezTo>
                  <a:pt x="803970" y="1113045"/>
                  <a:pt x="812050" y="1114800"/>
                  <a:pt x="816304" y="1114800"/>
                </a:cubicBezTo>
                <a:cubicBezTo>
                  <a:pt x="820124" y="1114800"/>
                  <a:pt x="823206" y="1112790"/>
                  <a:pt x="825550" y="1108772"/>
                </a:cubicBezTo>
                <a:cubicBezTo>
                  <a:pt x="827894" y="1104754"/>
                  <a:pt x="829262" y="1090485"/>
                  <a:pt x="829652" y="1065965"/>
                </a:cubicBezTo>
                <a:cubicBezTo>
                  <a:pt x="830043" y="1041446"/>
                  <a:pt x="828694" y="1028104"/>
                  <a:pt x="825606" y="1025940"/>
                </a:cubicBezTo>
                <a:cubicBezTo>
                  <a:pt x="822518" y="1023776"/>
                  <a:pt x="814462" y="1022886"/>
                  <a:pt x="801440" y="1023270"/>
                </a:cubicBezTo>
                <a:cubicBezTo>
                  <a:pt x="788417" y="1023655"/>
                  <a:pt x="765011" y="1025980"/>
                  <a:pt x="731221" y="1030247"/>
                </a:cubicBezTo>
                <a:cubicBezTo>
                  <a:pt x="697430" y="1034513"/>
                  <a:pt x="677175" y="1036950"/>
                  <a:pt x="670453" y="1037558"/>
                </a:cubicBezTo>
                <a:cubicBezTo>
                  <a:pt x="671221" y="1060676"/>
                  <a:pt x="671606" y="1078268"/>
                  <a:pt x="671606" y="1090336"/>
                </a:cubicBezTo>
                <a:cubicBezTo>
                  <a:pt x="671606" y="1103036"/>
                  <a:pt x="670031" y="1114784"/>
                  <a:pt x="666880" y="1125580"/>
                </a:cubicBezTo>
                <a:cubicBezTo>
                  <a:pt x="663730" y="1136376"/>
                  <a:pt x="659427" y="1137235"/>
                  <a:pt x="653970" y="1128157"/>
                </a:cubicBezTo>
                <a:cubicBezTo>
                  <a:pt x="648513" y="1119078"/>
                  <a:pt x="645784" y="1112697"/>
                  <a:pt x="645784" y="1109014"/>
                </a:cubicBezTo>
                <a:cubicBezTo>
                  <a:pt x="645784" y="1104871"/>
                  <a:pt x="646562" y="1098332"/>
                  <a:pt x="648119" y="1089396"/>
                </a:cubicBezTo>
                <a:cubicBezTo>
                  <a:pt x="649675" y="1080461"/>
                  <a:pt x="650265" y="1069971"/>
                  <a:pt x="649887" y="1057929"/>
                </a:cubicBezTo>
                <a:cubicBezTo>
                  <a:pt x="649508" y="1045886"/>
                  <a:pt x="647564" y="1035425"/>
                  <a:pt x="644054" y="1026545"/>
                </a:cubicBezTo>
                <a:cubicBezTo>
                  <a:pt x="640544" y="1017664"/>
                  <a:pt x="642147" y="1014043"/>
                  <a:pt x="648863" y="1015680"/>
                </a:cubicBezTo>
                <a:cubicBezTo>
                  <a:pt x="655579" y="1017317"/>
                  <a:pt x="661430" y="1018830"/>
                  <a:pt x="666416" y="1020219"/>
                </a:cubicBezTo>
                <a:cubicBezTo>
                  <a:pt x="736117" y="1014080"/>
                  <a:pt x="777909" y="1010046"/>
                  <a:pt x="791794" y="1008118"/>
                </a:cubicBezTo>
                <a:cubicBezTo>
                  <a:pt x="805678" y="1006189"/>
                  <a:pt x="815383" y="1003833"/>
                  <a:pt x="820908" y="1001048"/>
                </a:cubicBezTo>
                <a:cubicBezTo>
                  <a:pt x="823671" y="999656"/>
                  <a:pt x="826707" y="999124"/>
                  <a:pt x="830017" y="999451"/>
                </a:cubicBezTo>
                <a:close/>
                <a:moveTo>
                  <a:pt x="173066" y="988214"/>
                </a:moveTo>
                <a:cubicBezTo>
                  <a:pt x="175707" y="988241"/>
                  <a:pt x="178489" y="988885"/>
                  <a:pt x="181413" y="990147"/>
                </a:cubicBezTo>
                <a:cubicBezTo>
                  <a:pt x="187260" y="992671"/>
                  <a:pt x="192168" y="995399"/>
                  <a:pt x="196137" y="998332"/>
                </a:cubicBezTo>
                <a:cubicBezTo>
                  <a:pt x="200106" y="1001265"/>
                  <a:pt x="200676" y="1004586"/>
                  <a:pt x="197849" y="1008294"/>
                </a:cubicBezTo>
                <a:cubicBezTo>
                  <a:pt x="195021" y="1012003"/>
                  <a:pt x="193077" y="1016148"/>
                  <a:pt x="192017" y="1020731"/>
                </a:cubicBezTo>
                <a:cubicBezTo>
                  <a:pt x="190956" y="1025314"/>
                  <a:pt x="190426" y="1033341"/>
                  <a:pt x="190426" y="1044813"/>
                </a:cubicBezTo>
                <a:cubicBezTo>
                  <a:pt x="190426" y="1056670"/>
                  <a:pt x="189567" y="1066465"/>
                  <a:pt x="187849" y="1074197"/>
                </a:cubicBezTo>
                <a:cubicBezTo>
                  <a:pt x="186131" y="1081930"/>
                  <a:pt x="183288" y="1086566"/>
                  <a:pt x="179320" y="1088104"/>
                </a:cubicBezTo>
                <a:cubicBezTo>
                  <a:pt x="175351" y="1089641"/>
                  <a:pt x="171906" y="1087176"/>
                  <a:pt x="168985" y="1080709"/>
                </a:cubicBezTo>
                <a:cubicBezTo>
                  <a:pt x="166065" y="1074241"/>
                  <a:pt x="165383" y="1066818"/>
                  <a:pt x="166939" y="1058440"/>
                </a:cubicBezTo>
                <a:cubicBezTo>
                  <a:pt x="168496" y="1050062"/>
                  <a:pt x="169274" y="1040460"/>
                  <a:pt x="169274" y="1029633"/>
                </a:cubicBezTo>
                <a:cubicBezTo>
                  <a:pt x="169274" y="1018867"/>
                  <a:pt x="168647" y="1012685"/>
                  <a:pt x="167395" y="1011085"/>
                </a:cubicBezTo>
                <a:cubicBezTo>
                  <a:pt x="166142" y="1009485"/>
                  <a:pt x="161752" y="1009268"/>
                  <a:pt x="154224" y="1010434"/>
                </a:cubicBezTo>
                <a:cubicBezTo>
                  <a:pt x="150459" y="1011017"/>
                  <a:pt x="144103" y="1011907"/>
                  <a:pt x="135155" y="1013103"/>
                </a:cubicBezTo>
                <a:lnTo>
                  <a:pt x="124462" y="1014497"/>
                </a:lnTo>
                <a:lnTo>
                  <a:pt x="125267" y="1014555"/>
                </a:lnTo>
                <a:cubicBezTo>
                  <a:pt x="131735" y="1016223"/>
                  <a:pt x="137595" y="1018902"/>
                  <a:pt x="142847" y="1022591"/>
                </a:cubicBezTo>
                <a:cubicBezTo>
                  <a:pt x="148100" y="1026281"/>
                  <a:pt x="149703" y="1029989"/>
                  <a:pt x="147657" y="1033716"/>
                </a:cubicBezTo>
                <a:cubicBezTo>
                  <a:pt x="145610" y="1037443"/>
                  <a:pt x="143080" y="1044590"/>
                  <a:pt x="140066" y="1055157"/>
                </a:cubicBezTo>
                <a:lnTo>
                  <a:pt x="136894" y="1063604"/>
                </a:lnTo>
                <a:lnTo>
                  <a:pt x="138339" y="1061731"/>
                </a:lnTo>
                <a:cubicBezTo>
                  <a:pt x="140504" y="1060749"/>
                  <a:pt x="144419" y="1061153"/>
                  <a:pt x="150084" y="1062942"/>
                </a:cubicBezTo>
                <a:cubicBezTo>
                  <a:pt x="161414" y="1066520"/>
                  <a:pt x="166058" y="1070102"/>
                  <a:pt x="164019" y="1073686"/>
                </a:cubicBezTo>
                <a:cubicBezTo>
                  <a:pt x="161978" y="1077270"/>
                  <a:pt x="160031" y="1083375"/>
                  <a:pt x="158177" y="1092001"/>
                </a:cubicBezTo>
                <a:cubicBezTo>
                  <a:pt x="156322" y="1100627"/>
                  <a:pt x="158369" y="1107361"/>
                  <a:pt x="164316" y="1112204"/>
                </a:cubicBezTo>
                <a:cubicBezTo>
                  <a:pt x="170263" y="1117047"/>
                  <a:pt x="181279" y="1119469"/>
                  <a:pt x="197365" y="1119469"/>
                </a:cubicBezTo>
                <a:cubicBezTo>
                  <a:pt x="213848" y="1119469"/>
                  <a:pt x="224858" y="1118260"/>
                  <a:pt x="230396" y="1115841"/>
                </a:cubicBezTo>
                <a:cubicBezTo>
                  <a:pt x="235933" y="1113423"/>
                  <a:pt x="239583" y="1110446"/>
                  <a:pt x="241344" y="1106912"/>
                </a:cubicBezTo>
                <a:cubicBezTo>
                  <a:pt x="243105" y="1103377"/>
                  <a:pt x="245387" y="1095827"/>
                  <a:pt x="248190" y="1084262"/>
                </a:cubicBezTo>
                <a:cubicBezTo>
                  <a:pt x="250993" y="1072697"/>
                  <a:pt x="253728" y="1073273"/>
                  <a:pt x="256394" y="1085992"/>
                </a:cubicBezTo>
                <a:cubicBezTo>
                  <a:pt x="259061" y="1098711"/>
                  <a:pt x="262351" y="1108791"/>
                  <a:pt x="266263" y="1116232"/>
                </a:cubicBezTo>
                <a:cubicBezTo>
                  <a:pt x="270176" y="1123673"/>
                  <a:pt x="265622" y="1129791"/>
                  <a:pt x="252599" y="1134584"/>
                </a:cubicBezTo>
                <a:cubicBezTo>
                  <a:pt x="239576" y="1139378"/>
                  <a:pt x="223063" y="1141576"/>
                  <a:pt x="203058" y="1141179"/>
                </a:cubicBezTo>
                <a:cubicBezTo>
                  <a:pt x="183053" y="1140782"/>
                  <a:pt x="167361" y="1137626"/>
                  <a:pt x="155982" y="1131710"/>
                </a:cubicBezTo>
                <a:cubicBezTo>
                  <a:pt x="144602" y="1125794"/>
                  <a:pt x="139108" y="1114666"/>
                  <a:pt x="139499" y="1098326"/>
                </a:cubicBezTo>
                <a:cubicBezTo>
                  <a:pt x="139889" y="1081986"/>
                  <a:pt x="139086" y="1072154"/>
                  <a:pt x="137090" y="1068830"/>
                </a:cubicBezTo>
                <a:lnTo>
                  <a:pt x="136474" y="1064722"/>
                </a:lnTo>
                <a:lnTo>
                  <a:pt x="127462" y="1088717"/>
                </a:lnTo>
                <a:cubicBezTo>
                  <a:pt x="122247" y="1099941"/>
                  <a:pt x="112403" y="1110583"/>
                  <a:pt x="97929" y="1120641"/>
                </a:cubicBezTo>
                <a:cubicBezTo>
                  <a:pt x="83456" y="1130699"/>
                  <a:pt x="67212" y="1137319"/>
                  <a:pt x="49197" y="1140500"/>
                </a:cubicBezTo>
                <a:cubicBezTo>
                  <a:pt x="31183" y="1143682"/>
                  <a:pt x="30160" y="1141266"/>
                  <a:pt x="46128" y="1133254"/>
                </a:cubicBezTo>
                <a:cubicBezTo>
                  <a:pt x="62096" y="1125242"/>
                  <a:pt x="75561" y="1116322"/>
                  <a:pt x="86525" y="1106493"/>
                </a:cubicBezTo>
                <a:cubicBezTo>
                  <a:pt x="97489" y="1096664"/>
                  <a:pt x="106626" y="1082795"/>
                  <a:pt x="113937" y="1064886"/>
                </a:cubicBezTo>
                <a:cubicBezTo>
                  <a:pt x="121249" y="1046977"/>
                  <a:pt x="123348" y="1033694"/>
                  <a:pt x="120235" y="1025038"/>
                </a:cubicBezTo>
                <a:cubicBezTo>
                  <a:pt x="118678" y="1020709"/>
                  <a:pt x="118319" y="1017671"/>
                  <a:pt x="119158" y="1015924"/>
                </a:cubicBezTo>
                <a:lnTo>
                  <a:pt x="120316" y="1015037"/>
                </a:lnTo>
                <a:lnTo>
                  <a:pt x="100534" y="1017615"/>
                </a:lnTo>
                <a:cubicBezTo>
                  <a:pt x="101315" y="1034246"/>
                  <a:pt x="101706" y="1047201"/>
                  <a:pt x="101706" y="1056478"/>
                </a:cubicBezTo>
                <a:cubicBezTo>
                  <a:pt x="101706" y="1066251"/>
                  <a:pt x="100062" y="1074542"/>
                  <a:pt x="96776" y="1081350"/>
                </a:cubicBezTo>
                <a:cubicBezTo>
                  <a:pt x="93489" y="1088159"/>
                  <a:pt x="89381" y="1088364"/>
                  <a:pt x="84451" y="1081964"/>
                </a:cubicBezTo>
                <a:cubicBezTo>
                  <a:pt x="79521" y="1075565"/>
                  <a:pt x="77639" y="1070074"/>
                  <a:pt x="78805" y="1065491"/>
                </a:cubicBezTo>
                <a:cubicBezTo>
                  <a:pt x="79971" y="1060908"/>
                  <a:pt x="80554" y="1052459"/>
                  <a:pt x="80554" y="1040144"/>
                </a:cubicBezTo>
                <a:cubicBezTo>
                  <a:pt x="80554" y="1027630"/>
                  <a:pt x="78802" y="1017872"/>
                  <a:pt x="75298" y="1010871"/>
                </a:cubicBezTo>
                <a:cubicBezTo>
                  <a:pt x="71794" y="1003870"/>
                  <a:pt x="72827" y="1000769"/>
                  <a:pt x="78395" y="1001569"/>
                </a:cubicBezTo>
                <a:cubicBezTo>
                  <a:pt x="83965" y="1002369"/>
                  <a:pt x="88656" y="1002958"/>
                  <a:pt x="92469" y="1003337"/>
                </a:cubicBezTo>
                <a:cubicBezTo>
                  <a:pt x="96283" y="1003715"/>
                  <a:pt x="102319" y="1003526"/>
                  <a:pt x="110580" y="1002769"/>
                </a:cubicBezTo>
                <a:cubicBezTo>
                  <a:pt x="118840" y="1002013"/>
                  <a:pt x="128892" y="1000298"/>
                  <a:pt x="140736" y="997625"/>
                </a:cubicBezTo>
                <a:cubicBezTo>
                  <a:pt x="152580" y="994953"/>
                  <a:pt x="160859" y="992407"/>
                  <a:pt x="165572" y="989989"/>
                </a:cubicBezTo>
                <a:cubicBezTo>
                  <a:pt x="167928" y="988779"/>
                  <a:pt x="170426" y="988188"/>
                  <a:pt x="173066" y="988214"/>
                </a:cubicBezTo>
                <a:close/>
                <a:moveTo>
                  <a:pt x="1746657" y="982856"/>
                </a:moveTo>
                <a:cubicBezTo>
                  <a:pt x="1755234" y="982763"/>
                  <a:pt x="1762279" y="986068"/>
                  <a:pt x="1767790" y="992770"/>
                </a:cubicBezTo>
                <a:cubicBezTo>
                  <a:pt x="1775139" y="1001706"/>
                  <a:pt x="1770354" y="1006394"/>
                  <a:pt x="1753438" y="1006834"/>
                </a:cubicBezTo>
                <a:cubicBezTo>
                  <a:pt x="1736521" y="1007274"/>
                  <a:pt x="1716962" y="1009187"/>
                  <a:pt x="1694762" y="1012573"/>
                </a:cubicBezTo>
                <a:cubicBezTo>
                  <a:pt x="1697875" y="1016096"/>
                  <a:pt x="1698833" y="1020123"/>
                  <a:pt x="1697636" y="1024656"/>
                </a:cubicBezTo>
                <a:cubicBezTo>
                  <a:pt x="1696439" y="1029189"/>
                  <a:pt x="1695481" y="1034327"/>
                  <a:pt x="1694762" y="1040069"/>
                </a:cubicBezTo>
                <a:cubicBezTo>
                  <a:pt x="1704015" y="1037849"/>
                  <a:pt x="1712265" y="1035347"/>
                  <a:pt x="1719514" y="1032563"/>
                </a:cubicBezTo>
                <a:cubicBezTo>
                  <a:pt x="1726763" y="1029778"/>
                  <a:pt x="1733790" y="1031419"/>
                  <a:pt x="1740592" y="1037483"/>
                </a:cubicBezTo>
                <a:cubicBezTo>
                  <a:pt x="1747395" y="1043548"/>
                  <a:pt x="1744622" y="1048438"/>
                  <a:pt x="1732276" y="1052152"/>
                </a:cubicBezTo>
                <a:cubicBezTo>
                  <a:pt x="1719930" y="1055867"/>
                  <a:pt x="1707369" y="1057333"/>
                  <a:pt x="1694595" y="1056552"/>
                </a:cubicBezTo>
                <a:lnTo>
                  <a:pt x="1693571" y="1089220"/>
                </a:lnTo>
                <a:cubicBezTo>
                  <a:pt x="1715499" y="1100171"/>
                  <a:pt x="1735519" y="1107188"/>
                  <a:pt x="1753633" y="1110270"/>
                </a:cubicBezTo>
                <a:cubicBezTo>
                  <a:pt x="1771747" y="1113352"/>
                  <a:pt x="1788837" y="1116170"/>
                  <a:pt x="1804904" y="1118725"/>
                </a:cubicBezTo>
                <a:cubicBezTo>
                  <a:pt x="1820971" y="1121280"/>
                  <a:pt x="1822925" y="1124768"/>
                  <a:pt x="1810764" y="1129189"/>
                </a:cubicBezTo>
                <a:cubicBezTo>
                  <a:pt x="1798604" y="1133611"/>
                  <a:pt x="1784726" y="1137397"/>
                  <a:pt x="1769130" y="1140547"/>
                </a:cubicBezTo>
                <a:cubicBezTo>
                  <a:pt x="1753534" y="1143697"/>
                  <a:pt x="1741603" y="1143852"/>
                  <a:pt x="1733336" y="1141012"/>
                </a:cubicBezTo>
                <a:cubicBezTo>
                  <a:pt x="1725070" y="1138172"/>
                  <a:pt x="1710618" y="1128569"/>
                  <a:pt x="1689981" y="1112204"/>
                </a:cubicBezTo>
                <a:cubicBezTo>
                  <a:pt x="1669343" y="1095839"/>
                  <a:pt x="1649338" y="1080011"/>
                  <a:pt x="1629966" y="1064719"/>
                </a:cubicBezTo>
                <a:cubicBezTo>
                  <a:pt x="1626034" y="1070734"/>
                  <a:pt x="1619096" y="1079109"/>
                  <a:pt x="1609149" y="1089843"/>
                </a:cubicBezTo>
                <a:cubicBezTo>
                  <a:pt x="1599202" y="1100577"/>
                  <a:pt x="1589593" y="1108967"/>
                  <a:pt x="1580322" y="1115014"/>
                </a:cubicBezTo>
                <a:cubicBezTo>
                  <a:pt x="1571052" y="1121060"/>
                  <a:pt x="1560935" y="1125279"/>
                  <a:pt x="1549971" y="1127673"/>
                </a:cubicBezTo>
                <a:cubicBezTo>
                  <a:pt x="1539007" y="1130067"/>
                  <a:pt x="1539494" y="1126724"/>
                  <a:pt x="1551431" y="1117646"/>
                </a:cubicBezTo>
                <a:cubicBezTo>
                  <a:pt x="1563368" y="1108567"/>
                  <a:pt x="1575851" y="1095976"/>
                  <a:pt x="1588880" y="1079871"/>
                </a:cubicBezTo>
                <a:cubicBezTo>
                  <a:pt x="1601909" y="1063767"/>
                  <a:pt x="1610144" y="1051929"/>
                  <a:pt x="1613585" y="1044357"/>
                </a:cubicBezTo>
                <a:cubicBezTo>
                  <a:pt x="1615306" y="1040572"/>
                  <a:pt x="1616548" y="1037249"/>
                  <a:pt x="1617311" y="1034388"/>
                </a:cubicBezTo>
                <a:lnTo>
                  <a:pt x="1617824" y="1030057"/>
                </a:lnTo>
                <a:lnTo>
                  <a:pt x="1599596" y="1034925"/>
                </a:lnTo>
                <a:cubicBezTo>
                  <a:pt x="1590945" y="1037672"/>
                  <a:pt x="1582053" y="1034742"/>
                  <a:pt x="1572918" y="1026135"/>
                </a:cubicBezTo>
                <a:cubicBezTo>
                  <a:pt x="1563784" y="1017528"/>
                  <a:pt x="1562689" y="1013618"/>
                  <a:pt x="1569635" y="1014406"/>
                </a:cubicBezTo>
                <a:cubicBezTo>
                  <a:pt x="1576580" y="1015193"/>
                  <a:pt x="1583023" y="1015215"/>
                  <a:pt x="1588964" y="1014471"/>
                </a:cubicBezTo>
                <a:cubicBezTo>
                  <a:pt x="1594904" y="1013727"/>
                  <a:pt x="1606284" y="1011987"/>
                  <a:pt x="1623101" y="1009253"/>
                </a:cubicBezTo>
                <a:cubicBezTo>
                  <a:pt x="1639919" y="1006518"/>
                  <a:pt x="1660001" y="1002425"/>
                  <a:pt x="1683349" y="996974"/>
                </a:cubicBezTo>
                <a:cubicBezTo>
                  <a:pt x="1706696" y="991523"/>
                  <a:pt x="1724770" y="987226"/>
                  <a:pt x="1737569" y="984082"/>
                </a:cubicBezTo>
                <a:cubicBezTo>
                  <a:pt x="1740768" y="983296"/>
                  <a:pt x="1743798" y="982887"/>
                  <a:pt x="1746657" y="982856"/>
                </a:cubicBezTo>
                <a:close/>
                <a:moveTo>
                  <a:pt x="2324032" y="974569"/>
                </a:moveTo>
                <a:cubicBezTo>
                  <a:pt x="2325677" y="974759"/>
                  <a:pt x="2327678" y="975261"/>
                  <a:pt x="2330035" y="976073"/>
                </a:cubicBezTo>
                <a:cubicBezTo>
                  <a:pt x="2337116" y="978727"/>
                  <a:pt x="2342973" y="982795"/>
                  <a:pt x="2347606" y="988277"/>
                </a:cubicBezTo>
                <a:cubicBezTo>
                  <a:pt x="2352238" y="993759"/>
                  <a:pt x="2352287" y="998518"/>
                  <a:pt x="2347755" y="1002555"/>
                </a:cubicBezTo>
                <a:cubicBezTo>
                  <a:pt x="2343221" y="1006592"/>
                  <a:pt x="2336298" y="1017339"/>
                  <a:pt x="2326984" y="1034795"/>
                </a:cubicBezTo>
                <a:cubicBezTo>
                  <a:pt x="2317670" y="1052251"/>
                  <a:pt x="2306312" y="1068275"/>
                  <a:pt x="2292911" y="1082867"/>
                </a:cubicBezTo>
                <a:cubicBezTo>
                  <a:pt x="2279511" y="1097458"/>
                  <a:pt x="2263490" y="1110502"/>
                  <a:pt x="2244849" y="1121999"/>
                </a:cubicBezTo>
                <a:cubicBezTo>
                  <a:pt x="2226208" y="1133496"/>
                  <a:pt x="2206151" y="1141610"/>
                  <a:pt x="2184676" y="1146342"/>
                </a:cubicBezTo>
                <a:cubicBezTo>
                  <a:pt x="2163201" y="1151073"/>
                  <a:pt x="2161812" y="1148655"/>
                  <a:pt x="2180509" y="1139086"/>
                </a:cubicBezTo>
                <a:cubicBezTo>
                  <a:pt x="2199205" y="1129518"/>
                  <a:pt x="2217421" y="1117798"/>
                  <a:pt x="2235157" y="1103926"/>
                </a:cubicBezTo>
                <a:cubicBezTo>
                  <a:pt x="2252892" y="1090054"/>
                  <a:pt x="2268097" y="1076014"/>
                  <a:pt x="2280773" y="1061807"/>
                </a:cubicBezTo>
                <a:cubicBezTo>
                  <a:pt x="2293448" y="1047601"/>
                  <a:pt x="2303444" y="1032296"/>
                  <a:pt x="2310761" y="1015894"/>
                </a:cubicBezTo>
                <a:cubicBezTo>
                  <a:pt x="2318079" y="999492"/>
                  <a:pt x="2320764" y="987942"/>
                  <a:pt x="2318817" y="981245"/>
                </a:cubicBezTo>
                <a:cubicBezTo>
                  <a:pt x="2317356" y="976222"/>
                  <a:pt x="2319095" y="973997"/>
                  <a:pt x="2324032" y="974569"/>
                </a:cubicBezTo>
                <a:close/>
                <a:moveTo>
                  <a:pt x="1409632" y="974569"/>
                </a:moveTo>
                <a:cubicBezTo>
                  <a:pt x="1411277" y="974759"/>
                  <a:pt x="1413279" y="975261"/>
                  <a:pt x="1415635" y="976073"/>
                </a:cubicBezTo>
                <a:cubicBezTo>
                  <a:pt x="1422717" y="978727"/>
                  <a:pt x="1428574" y="982795"/>
                  <a:pt x="1433206" y="988277"/>
                </a:cubicBezTo>
                <a:cubicBezTo>
                  <a:pt x="1437839" y="993759"/>
                  <a:pt x="1437888" y="998518"/>
                  <a:pt x="1433355" y="1002555"/>
                </a:cubicBezTo>
                <a:cubicBezTo>
                  <a:pt x="1428822" y="1006592"/>
                  <a:pt x="1421898" y="1017339"/>
                  <a:pt x="1412584" y="1034795"/>
                </a:cubicBezTo>
                <a:cubicBezTo>
                  <a:pt x="1403270" y="1052251"/>
                  <a:pt x="1391912" y="1068275"/>
                  <a:pt x="1378512" y="1082867"/>
                </a:cubicBezTo>
                <a:cubicBezTo>
                  <a:pt x="1365111" y="1097458"/>
                  <a:pt x="1349090" y="1110502"/>
                  <a:pt x="1330449" y="1121999"/>
                </a:cubicBezTo>
                <a:cubicBezTo>
                  <a:pt x="1311809" y="1133496"/>
                  <a:pt x="1291751" y="1141610"/>
                  <a:pt x="1270276" y="1146342"/>
                </a:cubicBezTo>
                <a:cubicBezTo>
                  <a:pt x="1248802" y="1151073"/>
                  <a:pt x="1247412" y="1148655"/>
                  <a:pt x="1266109" y="1139086"/>
                </a:cubicBezTo>
                <a:cubicBezTo>
                  <a:pt x="1284806" y="1129518"/>
                  <a:pt x="1303022" y="1117798"/>
                  <a:pt x="1320757" y="1103926"/>
                </a:cubicBezTo>
                <a:cubicBezTo>
                  <a:pt x="1338492" y="1090054"/>
                  <a:pt x="1353698" y="1076014"/>
                  <a:pt x="1366373" y="1061807"/>
                </a:cubicBezTo>
                <a:cubicBezTo>
                  <a:pt x="1379048" y="1047601"/>
                  <a:pt x="1389044" y="1032296"/>
                  <a:pt x="1396362" y="1015894"/>
                </a:cubicBezTo>
                <a:cubicBezTo>
                  <a:pt x="1403679" y="999492"/>
                  <a:pt x="1406364" y="987942"/>
                  <a:pt x="1404417" y="981245"/>
                </a:cubicBezTo>
                <a:cubicBezTo>
                  <a:pt x="1402957" y="976222"/>
                  <a:pt x="1404695" y="973997"/>
                  <a:pt x="1409632" y="974569"/>
                </a:cubicBezTo>
                <a:close/>
                <a:moveTo>
                  <a:pt x="2592065" y="966660"/>
                </a:moveTo>
                <a:lnTo>
                  <a:pt x="2568308" y="969748"/>
                </a:lnTo>
                <a:cubicBezTo>
                  <a:pt x="2569821" y="986950"/>
                  <a:pt x="2571657" y="1005721"/>
                  <a:pt x="2573815" y="1026061"/>
                </a:cubicBezTo>
                <a:lnTo>
                  <a:pt x="2597349" y="1023084"/>
                </a:lnTo>
                <a:lnTo>
                  <a:pt x="2597349" y="1006360"/>
                </a:lnTo>
                <a:cubicBezTo>
                  <a:pt x="2596852" y="1006980"/>
                  <a:pt x="2594642" y="1007718"/>
                  <a:pt x="2590716" y="1008574"/>
                </a:cubicBezTo>
                <a:cubicBezTo>
                  <a:pt x="2586791" y="1009429"/>
                  <a:pt x="2581858" y="1006822"/>
                  <a:pt x="2575917" y="1000751"/>
                </a:cubicBezTo>
                <a:cubicBezTo>
                  <a:pt x="2569977" y="994680"/>
                  <a:pt x="2570191" y="991365"/>
                  <a:pt x="2576559" y="990807"/>
                </a:cubicBezTo>
                <a:cubicBezTo>
                  <a:pt x="2582928" y="990249"/>
                  <a:pt x="2589857" y="989350"/>
                  <a:pt x="2597349" y="988110"/>
                </a:cubicBezTo>
                <a:cubicBezTo>
                  <a:pt x="2596604" y="978448"/>
                  <a:pt x="2594843" y="971298"/>
                  <a:pt x="2592065" y="966660"/>
                </a:cubicBezTo>
                <a:close/>
                <a:moveTo>
                  <a:pt x="764837" y="963534"/>
                </a:moveTo>
                <a:cubicBezTo>
                  <a:pt x="763268" y="963286"/>
                  <a:pt x="757768" y="963736"/>
                  <a:pt x="748336" y="964883"/>
                </a:cubicBezTo>
                <a:cubicBezTo>
                  <a:pt x="738904" y="966030"/>
                  <a:pt x="730064" y="967534"/>
                  <a:pt x="721817" y="969395"/>
                </a:cubicBezTo>
                <a:cubicBezTo>
                  <a:pt x="722548" y="975174"/>
                  <a:pt x="723218" y="981220"/>
                  <a:pt x="723826" y="987533"/>
                </a:cubicBezTo>
                <a:lnTo>
                  <a:pt x="763265" y="982119"/>
                </a:lnTo>
                <a:cubicBezTo>
                  <a:pt x="765883" y="976241"/>
                  <a:pt x="767191" y="971453"/>
                  <a:pt x="767191" y="967757"/>
                </a:cubicBezTo>
                <a:cubicBezTo>
                  <a:pt x="767191" y="965190"/>
                  <a:pt x="766406" y="963782"/>
                  <a:pt x="764837" y="963534"/>
                </a:cubicBezTo>
                <a:close/>
                <a:moveTo>
                  <a:pt x="2643625" y="961302"/>
                </a:moveTo>
                <a:cubicBezTo>
                  <a:pt x="2638670" y="960979"/>
                  <a:pt x="2627183" y="961953"/>
                  <a:pt x="2609162" y="964223"/>
                </a:cubicBezTo>
                <a:cubicBezTo>
                  <a:pt x="2617719" y="967683"/>
                  <a:pt x="2621611" y="970954"/>
                  <a:pt x="2620836" y="974036"/>
                </a:cubicBezTo>
                <a:cubicBezTo>
                  <a:pt x="2620060" y="977118"/>
                  <a:pt x="2619673" y="980451"/>
                  <a:pt x="2619673" y="984035"/>
                </a:cubicBezTo>
                <a:cubicBezTo>
                  <a:pt x="2619784" y="984110"/>
                  <a:pt x="2622324" y="983350"/>
                  <a:pt x="2627291" y="981757"/>
                </a:cubicBezTo>
                <a:cubicBezTo>
                  <a:pt x="2632258" y="980163"/>
                  <a:pt x="2636900" y="981800"/>
                  <a:pt x="2641216" y="986668"/>
                </a:cubicBezTo>
                <a:cubicBezTo>
                  <a:pt x="2645532" y="991536"/>
                  <a:pt x="2644301" y="995250"/>
                  <a:pt x="2637523" y="997811"/>
                </a:cubicBezTo>
                <a:cubicBezTo>
                  <a:pt x="2630745" y="1000372"/>
                  <a:pt x="2624795" y="1001932"/>
                  <a:pt x="2619673" y="1002490"/>
                </a:cubicBezTo>
                <a:lnTo>
                  <a:pt x="2619673" y="1019047"/>
                </a:lnTo>
                <a:cubicBezTo>
                  <a:pt x="2626792" y="1018353"/>
                  <a:pt x="2633960" y="1017677"/>
                  <a:pt x="2641178" y="1017020"/>
                </a:cubicBezTo>
                <a:cubicBezTo>
                  <a:pt x="2647764" y="998019"/>
                  <a:pt x="2651057" y="983546"/>
                  <a:pt x="2651057" y="973599"/>
                </a:cubicBezTo>
                <a:cubicBezTo>
                  <a:pt x="2651057" y="965723"/>
                  <a:pt x="2648579" y="961624"/>
                  <a:pt x="2643625" y="961302"/>
                </a:cubicBezTo>
                <a:close/>
                <a:moveTo>
                  <a:pt x="2206765" y="949805"/>
                </a:moveTo>
                <a:cubicBezTo>
                  <a:pt x="2208429" y="949610"/>
                  <a:pt x="2210488" y="950847"/>
                  <a:pt x="2212944" y="953516"/>
                </a:cubicBezTo>
                <a:cubicBezTo>
                  <a:pt x="2217855" y="958856"/>
                  <a:pt x="2220311" y="966716"/>
                  <a:pt x="2220311" y="977096"/>
                </a:cubicBezTo>
                <a:cubicBezTo>
                  <a:pt x="2220311" y="986969"/>
                  <a:pt x="2216392" y="998788"/>
                  <a:pt x="2208554" y="1012555"/>
                </a:cubicBezTo>
                <a:cubicBezTo>
                  <a:pt x="2200715" y="1026321"/>
                  <a:pt x="2194272" y="1028758"/>
                  <a:pt x="2189225" y="1019866"/>
                </a:cubicBezTo>
                <a:cubicBezTo>
                  <a:pt x="2184177" y="1010973"/>
                  <a:pt x="2183216" y="1003690"/>
                  <a:pt x="2186341" y="998016"/>
                </a:cubicBezTo>
                <a:cubicBezTo>
                  <a:pt x="2189467" y="992342"/>
                  <a:pt x="2192629" y="985108"/>
                  <a:pt x="2195829" y="976315"/>
                </a:cubicBezTo>
                <a:cubicBezTo>
                  <a:pt x="2198843" y="968018"/>
                  <a:pt x="2201221" y="960809"/>
                  <a:pt x="2202963" y="954688"/>
                </a:cubicBezTo>
                <a:cubicBezTo>
                  <a:pt x="2203835" y="951628"/>
                  <a:pt x="2205102" y="950000"/>
                  <a:pt x="2206765" y="949805"/>
                </a:cubicBezTo>
                <a:close/>
                <a:moveTo>
                  <a:pt x="1292366" y="949805"/>
                </a:moveTo>
                <a:cubicBezTo>
                  <a:pt x="1294029" y="949610"/>
                  <a:pt x="1296089" y="950847"/>
                  <a:pt x="1298544" y="953516"/>
                </a:cubicBezTo>
                <a:cubicBezTo>
                  <a:pt x="1303456" y="958856"/>
                  <a:pt x="1305911" y="966716"/>
                  <a:pt x="1305911" y="977096"/>
                </a:cubicBezTo>
                <a:cubicBezTo>
                  <a:pt x="1305911" y="986969"/>
                  <a:pt x="1301992" y="998788"/>
                  <a:pt x="1294154" y="1012555"/>
                </a:cubicBezTo>
                <a:cubicBezTo>
                  <a:pt x="1286316" y="1026321"/>
                  <a:pt x="1279873" y="1028758"/>
                  <a:pt x="1274825" y="1019866"/>
                </a:cubicBezTo>
                <a:cubicBezTo>
                  <a:pt x="1269777" y="1010973"/>
                  <a:pt x="1268816" y="1003690"/>
                  <a:pt x="1271941" y="998016"/>
                </a:cubicBezTo>
                <a:cubicBezTo>
                  <a:pt x="1275067" y="992342"/>
                  <a:pt x="1278229" y="985108"/>
                  <a:pt x="1281429" y="976315"/>
                </a:cubicBezTo>
                <a:cubicBezTo>
                  <a:pt x="1284443" y="968018"/>
                  <a:pt x="1286821" y="960809"/>
                  <a:pt x="1288564" y="954688"/>
                </a:cubicBezTo>
                <a:cubicBezTo>
                  <a:pt x="1289435" y="951628"/>
                  <a:pt x="1290702" y="950000"/>
                  <a:pt x="1292366" y="949805"/>
                </a:cubicBezTo>
                <a:close/>
                <a:moveTo>
                  <a:pt x="776393" y="941805"/>
                </a:moveTo>
                <a:cubicBezTo>
                  <a:pt x="779036" y="941638"/>
                  <a:pt x="781732" y="942184"/>
                  <a:pt x="784483" y="943443"/>
                </a:cubicBezTo>
                <a:cubicBezTo>
                  <a:pt x="789983" y="945960"/>
                  <a:pt x="794923" y="949157"/>
                  <a:pt x="799300" y="953033"/>
                </a:cubicBezTo>
                <a:cubicBezTo>
                  <a:pt x="803678" y="956908"/>
                  <a:pt x="803009" y="961497"/>
                  <a:pt x="797291" y="966799"/>
                </a:cubicBezTo>
                <a:cubicBezTo>
                  <a:pt x="791574" y="972101"/>
                  <a:pt x="787035" y="977375"/>
                  <a:pt x="783673" y="982622"/>
                </a:cubicBezTo>
                <a:cubicBezTo>
                  <a:pt x="792244" y="991068"/>
                  <a:pt x="790017" y="995765"/>
                  <a:pt x="776995" y="996714"/>
                </a:cubicBezTo>
                <a:cubicBezTo>
                  <a:pt x="763972" y="997663"/>
                  <a:pt x="746423" y="999607"/>
                  <a:pt x="724347" y="1002546"/>
                </a:cubicBezTo>
                <a:cubicBezTo>
                  <a:pt x="719348" y="1011314"/>
                  <a:pt x="714791" y="1010511"/>
                  <a:pt x="710674" y="1000137"/>
                </a:cubicBezTo>
                <a:cubicBezTo>
                  <a:pt x="706556" y="989762"/>
                  <a:pt x="703337" y="982060"/>
                  <a:pt x="701018" y="977031"/>
                </a:cubicBezTo>
                <a:cubicBezTo>
                  <a:pt x="698699" y="972002"/>
                  <a:pt x="695918" y="966858"/>
                  <a:pt x="692675" y="961600"/>
                </a:cubicBezTo>
                <a:cubicBezTo>
                  <a:pt x="689431" y="956341"/>
                  <a:pt x="691729" y="953712"/>
                  <a:pt x="699567" y="953712"/>
                </a:cubicBezTo>
                <a:cubicBezTo>
                  <a:pt x="705384" y="953712"/>
                  <a:pt x="709604" y="953901"/>
                  <a:pt x="712227" y="954279"/>
                </a:cubicBezTo>
                <a:cubicBezTo>
                  <a:pt x="714850" y="954657"/>
                  <a:pt x="723637" y="953910"/>
                  <a:pt x="738588" y="952037"/>
                </a:cubicBezTo>
                <a:cubicBezTo>
                  <a:pt x="753539" y="950165"/>
                  <a:pt x="763550" y="947635"/>
                  <a:pt x="768623" y="944447"/>
                </a:cubicBezTo>
                <a:cubicBezTo>
                  <a:pt x="771159" y="942853"/>
                  <a:pt x="773749" y="941973"/>
                  <a:pt x="776393" y="941805"/>
                </a:cubicBezTo>
                <a:close/>
                <a:moveTo>
                  <a:pt x="2841874" y="940945"/>
                </a:moveTo>
                <a:cubicBezTo>
                  <a:pt x="2843425" y="940863"/>
                  <a:pt x="2845394" y="941078"/>
                  <a:pt x="2847780" y="941592"/>
                </a:cubicBezTo>
                <a:cubicBezTo>
                  <a:pt x="2857323" y="943644"/>
                  <a:pt x="2864935" y="946463"/>
                  <a:pt x="2870616" y="950047"/>
                </a:cubicBezTo>
                <a:cubicBezTo>
                  <a:pt x="2876296" y="953631"/>
                  <a:pt x="2877635" y="959243"/>
                  <a:pt x="2874634" y="966883"/>
                </a:cubicBezTo>
                <a:cubicBezTo>
                  <a:pt x="2871633" y="974523"/>
                  <a:pt x="2865357" y="975372"/>
                  <a:pt x="2855807" y="969432"/>
                </a:cubicBezTo>
                <a:cubicBezTo>
                  <a:pt x="2848527" y="963764"/>
                  <a:pt x="2842983" y="957194"/>
                  <a:pt x="2839176" y="949721"/>
                </a:cubicBezTo>
                <a:cubicBezTo>
                  <a:pt x="2836320" y="944117"/>
                  <a:pt x="2837219" y="941192"/>
                  <a:pt x="2841874" y="940945"/>
                </a:cubicBezTo>
                <a:close/>
                <a:moveTo>
                  <a:pt x="2354294" y="936215"/>
                </a:moveTo>
                <a:cubicBezTo>
                  <a:pt x="2357779" y="935403"/>
                  <a:pt x="2365220" y="937006"/>
                  <a:pt x="2376618" y="941024"/>
                </a:cubicBezTo>
                <a:cubicBezTo>
                  <a:pt x="2389839" y="943678"/>
                  <a:pt x="2396666" y="950754"/>
                  <a:pt x="2397100" y="962251"/>
                </a:cubicBezTo>
                <a:cubicBezTo>
                  <a:pt x="2397534" y="973748"/>
                  <a:pt x="2392589" y="977289"/>
                  <a:pt x="2382264" y="972873"/>
                </a:cubicBezTo>
                <a:cubicBezTo>
                  <a:pt x="2371939" y="968458"/>
                  <a:pt x="2360436" y="961742"/>
                  <a:pt x="2347755" y="952726"/>
                </a:cubicBezTo>
                <a:cubicBezTo>
                  <a:pt x="2335073" y="943709"/>
                  <a:pt x="2332121" y="938906"/>
                  <a:pt x="2338899" y="938317"/>
                </a:cubicBezTo>
                <a:cubicBezTo>
                  <a:pt x="2345677" y="937728"/>
                  <a:pt x="2350808" y="937027"/>
                  <a:pt x="2354294" y="936215"/>
                </a:cubicBezTo>
                <a:close/>
                <a:moveTo>
                  <a:pt x="1439894" y="936215"/>
                </a:moveTo>
                <a:cubicBezTo>
                  <a:pt x="1443379" y="935403"/>
                  <a:pt x="1450820" y="937006"/>
                  <a:pt x="1462218" y="941024"/>
                </a:cubicBezTo>
                <a:cubicBezTo>
                  <a:pt x="1475439" y="943678"/>
                  <a:pt x="1482266" y="950754"/>
                  <a:pt x="1482701" y="962251"/>
                </a:cubicBezTo>
                <a:cubicBezTo>
                  <a:pt x="1483135" y="973748"/>
                  <a:pt x="1478190" y="977289"/>
                  <a:pt x="1467865" y="972873"/>
                </a:cubicBezTo>
                <a:cubicBezTo>
                  <a:pt x="1457539" y="968458"/>
                  <a:pt x="1446036" y="961742"/>
                  <a:pt x="1433355" y="952726"/>
                </a:cubicBezTo>
                <a:cubicBezTo>
                  <a:pt x="1420673" y="943709"/>
                  <a:pt x="1417721" y="938906"/>
                  <a:pt x="1424499" y="938317"/>
                </a:cubicBezTo>
                <a:cubicBezTo>
                  <a:pt x="1431277" y="937728"/>
                  <a:pt x="1436409" y="937027"/>
                  <a:pt x="1439894" y="936215"/>
                </a:cubicBezTo>
                <a:close/>
                <a:moveTo>
                  <a:pt x="207597" y="924030"/>
                </a:moveTo>
                <a:cubicBezTo>
                  <a:pt x="204806" y="924219"/>
                  <a:pt x="199993" y="924749"/>
                  <a:pt x="193158" y="925620"/>
                </a:cubicBezTo>
                <a:lnTo>
                  <a:pt x="172746" y="928414"/>
                </a:lnTo>
                <a:lnTo>
                  <a:pt x="176929" y="930160"/>
                </a:lnTo>
                <a:cubicBezTo>
                  <a:pt x="187477" y="935493"/>
                  <a:pt x="191465" y="940147"/>
                  <a:pt x="188891" y="944122"/>
                </a:cubicBezTo>
                <a:cubicBezTo>
                  <a:pt x="186318" y="948097"/>
                  <a:pt x="183326" y="951672"/>
                  <a:pt x="179915" y="954847"/>
                </a:cubicBezTo>
                <a:cubicBezTo>
                  <a:pt x="186538" y="952515"/>
                  <a:pt x="192813" y="950571"/>
                  <a:pt x="198742" y="949014"/>
                </a:cubicBezTo>
                <a:cubicBezTo>
                  <a:pt x="201706" y="948236"/>
                  <a:pt x="204769" y="948491"/>
                  <a:pt x="207930" y="949779"/>
                </a:cubicBezTo>
                <a:lnTo>
                  <a:pt x="209752" y="951077"/>
                </a:lnTo>
                <a:lnTo>
                  <a:pt x="209042" y="949821"/>
                </a:lnTo>
                <a:cubicBezTo>
                  <a:pt x="208991" y="948580"/>
                  <a:pt x="209357" y="946918"/>
                  <a:pt x="210137" y="944838"/>
                </a:cubicBezTo>
                <a:cubicBezTo>
                  <a:pt x="213256" y="936516"/>
                  <a:pt x="215007" y="930873"/>
                  <a:pt x="215392" y="927909"/>
                </a:cubicBezTo>
                <a:cubicBezTo>
                  <a:pt x="215776" y="924944"/>
                  <a:pt x="213178" y="923652"/>
                  <a:pt x="207597" y="924030"/>
                </a:cubicBezTo>
                <a:close/>
                <a:moveTo>
                  <a:pt x="1981237" y="916467"/>
                </a:moveTo>
                <a:cubicBezTo>
                  <a:pt x="1977870" y="919779"/>
                  <a:pt x="1973724" y="923490"/>
                  <a:pt x="1968799" y="927599"/>
                </a:cubicBezTo>
                <a:lnTo>
                  <a:pt x="1954458" y="938935"/>
                </a:lnTo>
                <a:lnTo>
                  <a:pt x="1963145" y="938652"/>
                </a:lnTo>
                <a:cubicBezTo>
                  <a:pt x="1972429" y="940308"/>
                  <a:pt x="1979262" y="943353"/>
                  <a:pt x="1983647" y="947787"/>
                </a:cubicBezTo>
                <a:cubicBezTo>
                  <a:pt x="1988031" y="952220"/>
                  <a:pt x="1989832" y="955740"/>
                  <a:pt x="1989051" y="958344"/>
                </a:cubicBezTo>
                <a:cubicBezTo>
                  <a:pt x="1990973" y="955157"/>
                  <a:pt x="1995745" y="949368"/>
                  <a:pt x="2003366" y="940978"/>
                </a:cubicBezTo>
                <a:cubicBezTo>
                  <a:pt x="2010987" y="932587"/>
                  <a:pt x="2015542" y="926792"/>
                  <a:pt x="2017031" y="923593"/>
                </a:cubicBezTo>
                <a:cubicBezTo>
                  <a:pt x="2018519" y="920393"/>
                  <a:pt x="2017341" y="918793"/>
                  <a:pt x="2013496" y="918793"/>
                </a:cubicBezTo>
                <a:cubicBezTo>
                  <a:pt x="2008386" y="918793"/>
                  <a:pt x="2002910" y="919184"/>
                  <a:pt x="1997069" y="919965"/>
                </a:cubicBezTo>
                <a:cubicBezTo>
                  <a:pt x="1991228" y="920746"/>
                  <a:pt x="1985950" y="919580"/>
                  <a:pt x="1981237" y="916467"/>
                </a:cubicBezTo>
                <a:close/>
                <a:moveTo>
                  <a:pt x="1698418" y="910049"/>
                </a:moveTo>
                <a:cubicBezTo>
                  <a:pt x="1691602" y="911215"/>
                  <a:pt x="1676767" y="913553"/>
                  <a:pt x="1653909" y="917063"/>
                </a:cubicBezTo>
                <a:cubicBezTo>
                  <a:pt x="1654678" y="918923"/>
                  <a:pt x="1655713" y="924517"/>
                  <a:pt x="1657015" y="933843"/>
                </a:cubicBezTo>
                <a:cubicBezTo>
                  <a:pt x="1660438" y="933930"/>
                  <a:pt x="1668844" y="932395"/>
                  <a:pt x="1682232" y="929239"/>
                </a:cubicBezTo>
                <a:cubicBezTo>
                  <a:pt x="1695621" y="926082"/>
                  <a:pt x="1702808" y="927713"/>
                  <a:pt x="1703794" y="934132"/>
                </a:cubicBezTo>
                <a:cubicBezTo>
                  <a:pt x="1704780" y="940550"/>
                  <a:pt x="1699822" y="944853"/>
                  <a:pt x="1688920" y="947042"/>
                </a:cubicBezTo>
                <a:cubicBezTo>
                  <a:pt x="1678019" y="949231"/>
                  <a:pt x="1667905" y="949545"/>
                  <a:pt x="1658578" y="947982"/>
                </a:cubicBezTo>
                <a:lnTo>
                  <a:pt x="1661685" y="971199"/>
                </a:lnTo>
                <a:cubicBezTo>
                  <a:pt x="1667402" y="969636"/>
                  <a:pt x="1674651" y="968275"/>
                  <a:pt x="1683432" y="967116"/>
                </a:cubicBezTo>
                <a:cubicBezTo>
                  <a:pt x="1692214" y="965956"/>
                  <a:pt x="1698805" y="965376"/>
                  <a:pt x="1703208" y="965376"/>
                </a:cubicBezTo>
                <a:cubicBezTo>
                  <a:pt x="1706829" y="945098"/>
                  <a:pt x="1708640" y="929936"/>
                  <a:pt x="1708640" y="919891"/>
                </a:cubicBezTo>
                <a:cubicBezTo>
                  <a:pt x="1708640" y="912164"/>
                  <a:pt x="1705233" y="908883"/>
                  <a:pt x="1698418" y="910049"/>
                </a:cubicBezTo>
                <a:close/>
                <a:moveTo>
                  <a:pt x="2943701" y="907633"/>
                </a:moveTo>
                <a:cubicBezTo>
                  <a:pt x="2945500" y="907935"/>
                  <a:pt x="2947664" y="908598"/>
                  <a:pt x="2950192" y="909621"/>
                </a:cubicBezTo>
                <a:cubicBezTo>
                  <a:pt x="2960306" y="913714"/>
                  <a:pt x="2968024" y="917664"/>
                  <a:pt x="2973344" y="921472"/>
                </a:cubicBezTo>
                <a:cubicBezTo>
                  <a:pt x="2979794" y="927462"/>
                  <a:pt x="2979412" y="932144"/>
                  <a:pt x="2972200" y="935518"/>
                </a:cubicBezTo>
                <a:cubicBezTo>
                  <a:pt x="2964988" y="938891"/>
                  <a:pt x="2952902" y="946872"/>
                  <a:pt x="2935942" y="959460"/>
                </a:cubicBezTo>
                <a:cubicBezTo>
                  <a:pt x="2918982" y="972049"/>
                  <a:pt x="2914021" y="972783"/>
                  <a:pt x="2921059" y="961665"/>
                </a:cubicBezTo>
                <a:cubicBezTo>
                  <a:pt x="2928097" y="950546"/>
                  <a:pt x="2932962" y="941787"/>
                  <a:pt x="2935654" y="935387"/>
                </a:cubicBezTo>
                <a:cubicBezTo>
                  <a:pt x="2938345" y="928988"/>
                  <a:pt x="2938912" y="922070"/>
                  <a:pt x="2937356" y="914635"/>
                </a:cubicBezTo>
                <a:cubicBezTo>
                  <a:pt x="2936188" y="909059"/>
                  <a:pt x="2938303" y="906724"/>
                  <a:pt x="2943701" y="907633"/>
                </a:cubicBezTo>
                <a:close/>
                <a:moveTo>
                  <a:pt x="822452" y="907622"/>
                </a:moveTo>
                <a:cubicBezTo>
                  <a:pt x="831723" y="906425"/>
                  <a:pt x="839447" y="908663"/>
                  <a:pt x="845623" y="914337"/>
                </a:cubicBezTo>
                <a:cubicBezTo>
                  <a:pt x="851799" y="920011"/>
                  <a:pt x="853111" y="924315"/>
                  <a:pt x="849558" y="927248"/>
                </a:cubicBezTo>
                <a:cubicBezTo>
                  <a:pt x="846005" y="930181"/>
                  <a:pt x="838228" y="931257"/>
                  <a:pt x="826229" y="930476"/>
                </a:cubicBezTo>
                <a:cubicBezTo>
                  <a:pt x="814229" y="929695"/>
                  <a:pt x="796993" y="930473"/>
                  <a:pt x="774521" y="932811"/>
                </a:cubicBezTo>
                <a:cubicBezTo>
                  <a:pt x="752047" y="935148"/>
                  <a:pt x="732148" y="937279"/>
                  <a:pt x="714822" y="939201"/>
                </a:cubicBezTo>
                <a:cubicBezTo>
                  <a:pt x="697496" y="941123"/>
                  <a:pt x="684786" y="942680"/>
                  <a:pt x="676694" y="943870"/>
                </a:cubicBezTo>
                <a:cubicBezTo>
                  <a:pt x="668601" y="945061"/>
                  <a:pt x="661039" y="941545"/>
                  <a:pt x="654007" y="933322"/>
                </a:cubicBezTo>
                <a:cubicBezTo>
                  <a:pt x="646975" y="925100"/>
                  <a:pt x="648538" y="921580"/>
                  <a:pt x="658695" y="922765"/>
                </a:cubicBezTo>
                <a:cubicBezTo>
                  <a:pt x="668853" y="923949"/>
                  <a:pt x="681956" y="924157"/>
                  <a:pt x="698004" y="923388"/>
                </a:cubicBezTo>
                <a:cubicBezTo>
                  <a:pt x="713966" y="921875"/>
                  <a:pt x="736380" y="919168"/>
                  <a:pt x="765247" y="915268"/>
                </a:cubicBezTo>
                <a:cubicBezTo>
                  <a:pt x="794113" y="911367"/>
                  <a:pt x="813182" y="908818"/>
                  <a:pt x="822452" y="907622"/>
                </a:cubicBezTo>
                <a:close/>
                <a:moveTo>
                  <a:pt x="3153631" y="905956"/>
                </a:moveTo>
                <a:cubicBezTo>
                  <a:pt x="3176104" y="902757"/>
                  <a:pt x="3193945" y="913844"/>
                  <a:pt x="3207153" y="939220"/>
                </a:cubicBezTo>
                <a:cubicBezTo>
                  <a:pt x="3215016" y="966864"/>
                  <a:pt x="3204257" y="994298"/>
                  <a:pt x="3174876" y="1021522"/>
                </a:cubicBezTo>
                <a:cubicBezTo>
                  <a:pt x="3166120" y="1034668"/>
                  <a:pt x="3161742" y="1050233"/>
                  <a:pt x="3161742" y="1068216"/>
                </a:cubicBezTo>
                <a:lnTo>
                  <a:pt x="3133688" y="1068216"/>
                </a:lnTo>
                <a:cubicBezTo>
                  <a:pt x="3132845" y="1036640"/>
                  <a:pt x="3145774" y="1007885"/>
                  <a:pt x="3172476" y="981952"/>
                </a:cubicBezTo>
                <a:cubicBezTo>
                  <a:pt x="3178467" y="972997"/>
                  <a:pt x="3181084" y="963479"/>
                  <a:pt x="3180327" y="953395"/>
                </a:cubicBezTo>
                <a:cubicBezTo>
                  <a:pt x="3176247" y="939666"/>
                  <a:pt x="3168501" y="933192"/>
                  <a:pt x="3157091" y="933973"/>
                </a:cubicBezTo>
                <a:lnTo>
                  <a:pt x="3152515" y="933973"/>
                </a:lnTo>
                <a:cubicBezTo>
                  <a:pt x="3138438" y="934643"/>
                  <a:pt x="3131790" y="946704"/>
                  <a:pt x="3132572" y="970157"/>
                </a:cubicBezTo>
                <a:lnTo>
                  <a:pt x="3103327" y="970157"/>
                </a:lnTo>
                <a:cubicBezTo>
                  <a:pt x="3102496" y="938060"/>
                  <a:pt x="3112647" y="918353"/>
                  <a:pt x="3133781" y="911035"/>
                </a:cubicBezTo>
                <a:cubicBezTo>
                  <a:pt x="3137217" y="908456"/>
                  <a:pt x="3143833" y="906763"/>
                  <a:pt x="3153631" y="905956"/>
                </a:cubicBezTo>
                <a:close/>
                <a:moveTo>
                  <a:pt x="1122704" y="897194"/>
                </a:moveTo>
                <a:cubicBezTo>
                  <a:pt x="1130145" y="895160"/>
                  <a:pt x="1137814" y="897638"/>
                  <a:pt x="1145707" y="904626"/>
                </a:cubicBezTo>
                <a:cubicBezTo>
                  <a:pt x="1153601" y="911615"/>
                  <a:pt x="1150588" y="916502"/>
                  <a:pt x="1136666" y="919286"/>
                </a:cubicBezTo>
                <a:cubicBezTo>
                  <a:pt x="1122744" y="922070"/>
                  <a:pt x="1100907" y="924758"/>
                  <a:pt x="1071153" y="927351"/>
                </a:cubicBezTo>
                <a:cubicBezTo>
                  <a:pt x="1080493" y="932622"/>
                  <a:pt x="1081844" y="938795"/>
                  <a:pt x="1075209" y="945870"/>
                </a:cubicBezTo>
                <a:cubicBezTo>
                  <a:pt x="1068574" y="952946"/>
                  <a:pt x="1062993" y="959128"/>
                  <a:pt x="1058466" y="964418"/>
                </a:cubicBezTo>
                <a:cubicBezTo>
                  <a:pt x="1053939" y="969708"/>
                  <a:pt x="1048501" y="975081"/>
                  <a:pt x="1042151" y="980538"/>
                </a:cubicBezTo>
                <a:cubicBezTo>
                  <a:pt x="1035801" y="985995"/>
                  <a:pt x="1034164" y="988724"/>
                  <a:pt x="1037240" y="988724"/>
                </a:cubicBezTo>
                <a:cubicBezTo>
                  <a:pt x="1043366" y="988724"/>
                  <a:pt x="1067079" y="986274"/>
                  <a:pt x="1108379" y="981375"/>
                </a:cubicBezTo>
                <a:cubicBezTo>
                  <a:pt x="1104262" y="979341"/>
                  <a:pt x="1099729" y="974414"/>
                  <a:pt x="1094780" y="966595"/>
                </a:cubicBezTo>
                <a:cubicBezTo>
                  <a:pt x="1089831" y="958775"/>
                  <a:pt x="1090886" y="954865"/>
                  <a:pt x="1097943" y="954865"/>
                </a:cubicBezTo>
                <a:cubicBezTo>
                  <a:pt x="1104144" y="954865"/>
                  <a:pt x="1113229" y="958167"/>
                  <a:pt x="1125197" y="964772"/>
                </a:cubicBezTo>
                <a:cubicBezTo>
                  <a:pt x="1137165" y="971376"/>
                  <a:pt x="1144380" y="978482"/>
                  <a:pt x="1146842" y="986091"/>
                </a:cubicBezTo>
                <a:cubicBezTo>
                  <a:pt x="1149304" y="993700"/>
                  <a:pt x="1148916" y="999951"/>
                  <a:pt x="1145679" y="1004844"/>
                </a:cubicBezTo>
                <a:cubicBezTo>
                  <a:pt x="1142443" y="1009736"/>
                  <a:pt x="1137918" y="1010071"/>
                  <a:pt x="1132108" y="1005848"/>
                </a:cubicBezTo>
                <a:cubicBezTo>
                  <a:pt x="1126297" y="1001625"/>
                  <a:pt x="1121520" y="997511"/>
                  <a:pt x="1117774" y="993505"/>
                </a:cubicBezTo>
                <a:cubicBezTo>
                  <a:pt x="1100342" y="997635"/>
                  <a:pt x="1085217" y="1001182"/>
                  <a:pt x="1072398" y="1004146"/>
                </a:cubicBezTo>
                <a:lnTo>
                  <a:pt x="1064682" y="1005893"/>
                </a:lnTo>
                <a:lnTo>
                  <a:pt x="1074604" y="1008815"/>
                </a:lnTo>
                <a:cubicBezTo>
                  <a:pt x="1081643" y="1012015"/>
                  <a:pt x="1084369" y="1015478"/>
                  <a:pt x="1082781" y="1019205"/>
                </a:cubicBezTo>
                <a:cubicBezTo>
                  <a:pt x="1081193" y="1022932"/>
                  <a:pt x="1080040" y="1031443"/>
                  <a:pt x="1079321" y="1044739"/>
                </a:cubicBezTo>
                <a:cubicBezTo>
                  <a:pt x="1091450" y="1042407"/>
                  <a:pt x="1101502" y="1040463"/>
                  <a:pt x="1109477" y="1038907"/>
                </a:cubicBezTo>
                <a:cubicBezTo>
                  <a:pt x="1117452" y="1037350"/>
                  <a:pt x="1125123" y="1040637"/>
                  <a:pt x="1132489" y="1048766"/>
                </a:cubicBezTo>
                <a:cubicBezTo>
                  <a:pt x="1139856" y="1056896"/>
                  <a:pt x="1137026" y="1061197"/>
                  <a:pt x="1123997" y="1061668"/>
                </a:cubicBezTo>
                <a:cubicBezTo>
                  <a:pt x="1110968" y="1062139"/>
                  <a:pt x="1096002" y="1063782"/>
                  <a:pt x="1079097" y="1066598"/>
                </a:cubicBezTo>
                <a:cubicBezTo>
                  <a:pt x="1078477" y="1077314"/>
                  <a:pt x="1078167" y="1087924"/>
                  <a:pt x="1078167" y="1098428"/>
                </a:cubicBezTo>
                <a:cubicBezTo>
                  <a:pt x="1099611" y="1096915"/>
                  <a:pt x="1120125" y="1094788"/>
                  <a:pt x="1139707" y="1092047"/>
                </a:cubicBezTo>
                <a:cubicBezTo>
                  <a:pt x="1159291" y="1089307"/>
                  <a:pt x="1172968" y="1090699"/>
                  <a:pt x="1180738" y="1096224"/>
                </a:cubicBezTo>
                <a:cubicBezTo>
                  <a:pt x="1188508" y="1101749"/>
                  <a:pt x="1192812" y="1107609"/>
                  <a:pt x="1193648" y="1113804"/>
                </a:cubicBezTo>
                <a:cubicBezTo>
                  <a:pt x="1194486" y="1119999"/>
                  <a:pt x="1187246" y="1121540"/>
                  <a:pt x="1171929" y="1118427"/>
                </a:cubicBezTo>
                <a:cubicBezTo>
                  <a:pt x="1156612" y="1115314"/>
                  <a:pt x="1128828" y="1115119"/>
                  <a:pt x="1088576" y="1117841"/>
                </a:cubicBezTo>
                <a:cubicBezTo>
                  <a:pt x="1048324" y="1120563"/>
                  <a:pt x="1019516" y="1123481"/>
                  <a:pt x="1002153" y="1126594"/>
                </a:cubicBezTo>
                <a:cubicBezTo>
                  <a:pt x="984790" y="1129707"/>
                  <a:pt x="973256" y="1131651"/>
                  <a:pt x="967551" y="1132426"/>
                </a:cubicBezTo>
                <a:cubicBezTo>
                  <a:pt x="961845" y="1133202"/>
                  <a:pt x="955288" y="1129285"/>
                  <a:pt x="947878" y="1120678"/>
                </a:cubicBezTo>
                <a:cubicBezTo>
                  <a:pt x="940467" y="1112071"/>
                  <a:pt x="940684" y="1108357"/>
                  <a:pt x="948528" y="1109535"/>
                </a:cubicBezTo>
                <a:cubicBezTo>
                  <a:pt x="956373" y="1110713"/>
                  <a:pt x="971017" y="1110344"/>
                  <a:pt x="992461" y="1108428"/>
                </a:cubicBezTo>
                <a:cubicBezTo>
                  <a:pt x="1013904" y="1106512"/>
                  <a:pt x="1035422" y="1104115"/>
                  <a:pt x="1057015" y="1101238"/>
                </a:cubicBezTo>
                <a:lnTo>
                  <a:pt x="1057015" y="1069388"/>
                </a:lnTo>
                <a:cubicBezTo>
                  <a:pt x="1041487" y="1072439"/>
                  <a:pt x="1030064" y="1074371"/>
                  <a:pt x="1022747" y="1075183"/>
                </a:cubicBezTo>
                <a:cubicBezTo>
                  <a:pt x="1015430" y="1075996"/>
                  <a:pt x="1007831" y="1073190"/>
                  <a:pt x="999949" y="1066765"/>
                </a:cubicBezTo>
                <a:cubicBezTo>
                  <a:pt x="992067" y="1060341"/>
                  <a:pt x="993847" y="1056636"/>
                  <a:pt x="1005288" y="1055650"/>
                </a:cubicBezTo>
                <a:cubicBezTo>
                  <a:pt x="1016729" y="1054664"/>
                  <a:pt x="1033971" y="1052366"/>
                  <a:pt x="1057015" y="1048757"/>
                </a:cubicBezTo>
                <a:cubicBezTo>
                  <a:pt x="1057015" y="1032894"/>
                  <a:pt x="1054873" y="1021060"/>
                  <a:pt x="1050587" y="1013252"/>
                </a:cubicBezTo>
                <a:lnTo>
                  <a:pt x="1049507" y="1009331"/>
                </a:lnTo>
                <a:lnTo>
                  <a:pt x="1040858" y="1011290"/>
                </a:lnTo>
                <a:cubicBezTo>
                  <a:pt x="1024443" y="1014886"/>
                  <a:pt x="1012385" y="1018464"/>
                  <a:pt x="1004683" y="1022024"/>
                </a:cubicBezTo>
                <a:cubicBezTo>
                  <a:pt x="996981" y="1025583"/>
                  <a:pt x="992104" y="1024514"/>
                  <a:pt x="990051" y="1018815"/>
                </a:cubicBezTo>
                <a:cubicBezTo>
                  <a:pt x="987999" y="1013116"/>
                  <a:pt x="987180" y="1007625"/>
                  <a:pt x="987596" y="1002341"/>
                </a:cubicBezTo>
                <a:cubicBezTo>
                  <a:pt x="988011" y="997058"/>
                  <a:pt x="993394" y="992432"/>
                  <a:pt x="1003744" y="988463"/>
                </a:cubicBezTo>
                <a:cubicBezTo>
                  <a:pt x="1014094" y="984494"/>
                  <a:pt x="1024009" y="975872"/>
                  <a:pt x="1033491" y="962595"/>
                </a:cubicBezTo>
                <a:cubicBezTo>
                  <a:pt x="1042972" y="949318"/>
                  <a:pt x="1048476" y="938612"/>
                  <a:pt x="1050001" y="930476"/>
                </a:cubicBezTo>
                <a:cubicBezTo>
                  <a:pt x="1035392" y="932808"/>
                  <a:pt x="1024744" y="933769"/>
                  <a:pt x="1018059" y="933359"/>
                </a:cubicBezTo>
                <a:cubicBezTo>
                  <a:pt x="1011374" y="932950"/>
                  <a:pt x="1004910" y="930116"/>
                  <a:pt x="998665" y="924858"/>
                </a:cubicBezTo>
                <a:cubicBezTo>
                  <a:pt x="992420" y="919599"/>
                  <a:pt x="992879" y="916684"/>
                  <a:pt x="1000042" y="916114"/>
                </a:cubicBezTo>
                <a:cubicBezTo>
                  <a:pt x="1007204" y="915543"/>
                  <a:pt x="1020384" y="914080"/>
                  <a:pt x="1039583" y="911724"/>
                </a:cubicBezTo>
                <a:cubicBezTo>
                  <a:pt x="1058782" y="909367"/>
                  <a:pt x="1075575" y="906865"/>
                  <a:pt x="1089962" y="904217"/>
                </a:cubicBezTo>
                <a:cubicBezTo>
                  <a:pt x="1104349" y="901569"/>
                  <a:pt x="1115262" y="899228"/>
                  <a:pt x="1122704" y="897194"/>
                </a:cubicBezTo>
                <a:close/>
                <a:moveTo>
                  <a:pt x="2653368" y="892548"/>
                </a:moveTo>
                <a:cubicBezTo>
                  <a:pt x="2658863" y="892452"/>
                  <a:pt x="2663435" y="893381"/>
                  <a:pt x="2667084" y="895334"/>
                </a:cubicBezTo>
                <a:cubicBezTo>
                  <a:pt x="2674383" y="899241"/>
                  <a:pt x="2675145" y="903510"/>
                  <a:pt x="2669372" y="908142"/>
                </a:cubicBezTo>
                <a:cubicBezTo>
                  <a:pt x="2663599" y="912775"/>
                  <a:pt x="2653770" y="916675"/>
                  <a:pt x="2639886" y="919844"/>
                </a:cubicBezTo>
                <a:cubicBezTo>
                  <a:pt x="2626001" y="923013"/>
                  <a:pt x="2609673" y="925577"/>
                  <a:pt x="2590902" y="927537"/>
                </a:cubicBezTo>
                <a:cubicBezTo>
                  <a:pt x="2572132" y="929496"/>
                  <a:pt x="2555565" y="930476"/>
                  <a:pt x="2541203" y="930476"/>
                </a:cubicBezTo>
                <a:lnTo>
                  <a:pt x="2538925" y="955949"/>
                </a:lnTo>
                <a:lnTo>
                  <a:pt x="2541547" y="953944"/>
                </a:lnTo>
                <a:cubicBezTo>
                  <a:pt x="2547147" y="952996"/>
                  <a:pt x="2552260" y="953104"/>
                  <a:pt x="2556886" y="954270"/>
                </a:cubicBezTo>
                <a:cubicBezTo>
                  <a:pt x="2561512" y="955436"/>
                  <a:pt x="2571973" y="955070"/>
                  <a:pt x="2588270" y="953172"/>
                </a:cubicBezTo>
                <a:cubicBezTo>
                  <a:pt x="2604567" y="951275"/>
                  <a:pt x="2617670" y="949185"/>
                  <a:pt x="2627579" y="946903"/>
                </a:cubicBezTo>
                <a:cubicBezTo>
                  <a:pt x="2637489" y="944621"/>
                  <a:pt x="2644409" y="942261"/>
                  <a:pt x="2648341" y="939824"/>
                </a:cubicBezTo>
                <a:cubicBezTo>
                  <a:pt x="2652272" y="937387"/>
                  <a:pt x="2658362" y="937812"/>
                  <a:pt x="2666609" y="941099"/>
                </a:cubicBezTo>
                <a:cubicBezTo>
                  <a:pt x="2674857" y="944385"/>
                  <a:pt x="2681743" y="948568"/>
                  <a:pt x="2687269" y="953647"/>
                </a:cubicBezTo>
                <a:cubicBezTo>
                  <a:pt x="2692794" y="958725"/>
                  <a:pt x="2693129" y="963482"/>
                  <a:pt x="2688273" y="967916"/>
                </a:cubicBezTo>
                <a:cubicBezTo>
                  <a:pt x="2683418" y="972349"/>
                  <a:pt x="2678482" y="982277"/>
                  <a:pt x="2673465" y="997700"/>
                </a:cubicBezTo>
                <a:cubicBezTo>
                  <a:pt x="2668448" y="1013122"/>
                  <a:pt x="2662436" y="1024839"/>
                  <a:pt x="2655429" y="1032851"/>
                </a:cubicBezTo>
                <a:cubicBezTo>
                  <a:pt x="2648421" y="1040863"/>
                  <a:pt x="2643392" y="1040590"/>
                  <a:pt x="2640341" y="1032033"/>
                </a:cubicBezTo>
                <a:lnTo>
                  <a:pt x="2619505" y="1036200"/>
                </a:lnTo>
                <a:lnTo>
                  <a:pt x="2618501" y="1061073"/>
                </a:lnTo>
                <a:cubicBezTo>
                  <a:pt x="2622432" y="1059609"/>
                  <a:pt x="2628996" y="1058077"/>
                  <a:pt x="2638193" y="1056478"/>
                </a:cubicBezTo>
                <a:cubicBezTo>
                  <a:pt x="2647389" y="1054878"/>
                  <a:pt x="2653606" y="1057237"/>
                  <a:pt x="2656843" y="1063556"/>
                </a:cubicBezTo>
                <a:cubicBezTo>
                  <a:pt x="2660080" y="1069875"/>
                  <a:pt x="2656517" y="1074179"/>
                  <a:pt x="2646155" y="1076467"/>
                </a:cubicBezTo>
                <a:cubicBezTo>
                  <a:pt x="2635793" y="1078755"/>
                  <a:pt x="2626575" y="1080519"/>
                  <a:pt x="2618501" y="1081760"/>
                </a:cubicBezTo>
                <a:lnTo>
                  <a:pt x="2618501" y="1105442"/>
                </a:lnTo>
                <a:cubicBezTo>
                  <a:pt x="2645984" y="1103172"/>
                  <a:pt x="2664808" y="1100853"/>
                  <a:pt x="2674972" y="1098484"/>
                </a:cubicBezTo>
                <a:cubicBezTo>
                  <a:pt x="2685135" y="1096115"/>
                  <a:pt x="2694803" y="1097402"/>
                  <a:pt x="2703975" y="1102345"/>
                </a:cubicBezTo>
                <a:cubicBezTo>
                  <a:pt x="2713146" y="1107287"/>
                  <a:pt x="2716216" y="1111786"/>
                  <a:pt x="2713183" y="1115841"/>
                </a:cubicBezTo>
                <a:cubicBezTo>
                  <a:pt x="2710151" y="1119897"/>
                  <a:pt x="2703891" y="1121534"/>
                  <a:pt x="2694403" y="1120753"/>
                </a:cubicBezTo>
                <a:cubicBezTo>
                  <a:pt x="2684915" y="1119971"/>
                  <a:pt x="2666501" y="1120548"/>
                  <a:pt x="2639160" y="1122483"/>
                </a:cubicBezTo>
                <a:cubicBezTo>
                  <a:pt x="2611819" y="1124418"/>
                  <a:pt x="2589169" y="1126752"/>
                  <a:pt x="2571211" y="1129487"/>
                </a:cubicBezTo>
                <a:cubicBezTo>
                  <a:pt x="2553252" y="1132222"/>
                  <a:pt x="2540732" y="1134367"/>
                  <a:pt x="2533650" y="1135924"/>
                </a:cubicBezTo>
                <a:cubicBezTo>
                  <a:pt x="2526568" y="1137480"/>
                  <a:pt x="2518684" y="1134150"/>
                  <a:pt x="2509996" y="1125934"/>
                </a:cubicBezTo>
                <a:cubicBezTo>
                  <a:pt x="2501308" y="1117717"/>
                  <a:pt x="2502173" y="1114006"/>
                  <a:pt x="2512591" y="1114800"/>
                </a:cubicBezTo>
                <a:cubicBezTo>
                  <a:pt x="2523009" y="1115593"/>
                  <a:pt x="2551262" y="1113392"/>
                  <a:pt x="2597349" y="1108195"/>
                </a:cubicBezTo>
                <a:lnTo>
                  <a:pt x="2597349" y="1083397"/>
                </a:lnTo>
                <a:cubicBezTo>
                  <a:pt x="2590168" y="1084922"/>
                  <a:pt x="2583191" y="1086473"/>
                  <a:pt x="2576420" y="1088048"/>
                </a:cubicBezTo>
                <a:cubicBezTo>
                  <a:pt x="2569648" y="1089623"/>
                  <a:pt x="2562687" y="1087155"/>
                  <a:pt x="2555537" y="1080644"/>
                </a:cubicBezTo>
                <a:cubicBezTo>
                  <a:pt x="2548387" y="1074132"/>
                  <a:pt x="2549562" y="1070619"/>
                  <a:pt x="2559063" y="1070105"/>
                </a:cubicBezTo>
                <a:cubicBezTo>
                  <a:pt x="2568563" y="1069590"/>
                  <a:pt x="2581325" y="1067944"/>
                  <a:pt x="2597349" y="1065165"/>
                </a:cubicBezTo>
                <a:lnTo>
                  <a:pt x="2597349" y="1039046"/>
                </a:lnTo>
                <a:lnTo>
                  <a:pt x="2574448" y="1042264"/>
                </a:lnTo>
                <a:cubicBezTo>
                  <a:pt x="2569214" y="1052571"/>
                  <a:pt x="2564145" y="1049095"/>
                  <a:pt x="2559239" y="1031837"/>
                </a:cubicBezTo>
                <a:cubicBezTo>
                  <a:pt x="2554334" y="1014579"/>
                  <a:pt x="2550741" y="1001002"/>
                  <a:pt x="2548459" y="991105"/>
                </a:cubicBezTo>
                <a:cubicBezTo>
                  <a:pt x="2546176" y="981208"/>
                  <a:pt x="2543054" y="972777"/>
                  <a:pt x="2539092" y="965813"/>
                </a:cubicBezTo>
                <a:lnTo>
                  <a:pt x="2538291" y="963033"/>
                </a:lnTo>
                <a:lnTo>
                  <a:pt x="2538108" y="965078"/>
                </a:lnTo>
                <a:cubicBezTo>
                  <a:pt x="2536770" y="975893"/>
                  <a:pt x="2535126" y="985989"/>
                  <a:pt x="2533176" y="995365"/>
                </a:cubicBezTo>
                <a:cubicBezTo>
                  <a:pt x="2529275" y="1014117"/>
                  <a:pt x="2524758" y="1031198"/>
                  <a:pt x="2519623" y="1046608"/>
                </a:cubicBezTo>
                <a:cubicBezTo>
                  <a:pt x="2514489" y="1062018"/>
                  <a:pt x="2507543" y="1076886"/>
                  <a:pt x="2498787" y="1091210"/>
                </a:cubicBezTo>
                <a:cubicBezTo>
                  <a:pt x="2490031" y="1105535"/>
                  <a:pt x="2478199" y="1117736"/>
                  <a:pt x="2463292" y="1127813"/>
                </a:cubicBezTo>
                <a:cubicBezTo>
                  <a:pt x="2448384" y="1137890"/>
                  <a:pt x="2446989" y="1134622"/>
                  <a:pt x="2459106" y="1118009"/>
                </a:cubicBezTo>
                <a:cubicBezTo>
                  <a:pt x="2471223" y="1101396"/>
                  <a:pt x="2482118" y="1081295"/>
                  <a:pt x="2491792" y="1057705"/>
                </a:cubicBezTo>
                <a:cubicBezTo>
                  <a:pt x="2501466" y="1034116"/>
                  <a:pt x="2508638" y="1008425"/>
                  <a:pt x="2513307" y="980631"/>
                </a:cubicBezTo>
                <a:cubicBezTo>
                  <a:pt x="2517977" y="952837"/>
                  <a:pt x="2518364" y="933226"/>
                  <a:pt x="2514470" y="921797"/>
                </a:cubicBezTo>
                <a:cubicBezTo>
                  <a:pt x="2510576" y="910369"/>
                  <a:pt x="2512374" y="905671"/>
                  <a:pt x="2519865" y="907705"/>
                </a:cubicBezTo>
                <a:cubicBezTo>
                  <a:pt x="2527356" y="909739"/>
                  <a:pt x="2533278" y="911296"/>
                  <a:pt x="2537631" y="912375"/>
                </a:cubicBezTo>
                <a:cubicBezTo>
                  <a:pt x="2541985" y="913454"/>
                  <a:pt x="2548586" y="913627"/>
                  <a:pt x="2557435" y="912896"/>
                </a:cubicBezTo>
                <a:cubicBezTo>
                  <a:pt x="2566284" y="912164"/>
                  <a:pt x="2577607" y="910223"/>
                  <a:pt x="2591405" y="907073"/>
                </a:cubicBezTo>
                <a:cubicBezTo>
                  <a:pt x="2605202" y="903922"/>
                  <a:pt x="2619440" y="900202"/>
                  <a:pt x="2634118" y="895911"/>
                </a:cubicBezTo>
                <a:cubicBezTo>
                  <a:pt x="2641458" y="893765"/>
                  <a:pt x="2647874" y="892644"/>
                  <a:pt x="2653368" y="892548"/>
                </a:cubicBezTo>
                <a:close/>
                <a:moveTo>
                  <a:pt x="1710634" y="890709"/>
                </a:moveTo>
                <a:cubicBezTo>
                  <a:pt x="1712929" y="890524"/>
                  <a:pt x="1715226" y="890751"/>
                  <a:pt x="1717524" y="891390"/>
                </a:cubicBezTo>
                <a:cubicBezTo>
                  <a:pt x="1722118" y="892667"/>
                  <a:pt x="1728230" y="895768"/>
                  <a:pt x="1735857" y="900692"/>
                </a:cubicBezTo>
                <a:cubicBezTo>
                  <a:pt x="1743484" y="905615"/>
                  <a:pt x="1745838" y="910006"/>
                  <a:pt x="1742917" y="913863"/>
                </a:cubicBezTo>
                <a:cubicBezTo>
                  <a:pt x="1739996" y="917720"/>
                  <a:pt x="1737423" y="922241"/>
                  <a:pt x="1735197" y="927425"/>
                </a:cubicBezTo>
                <a:cubicBezTo>
                  <a:pt x="1732971" y="932609"/>
                  <a:pt x="1729880" y="942522"/>
                  <a:pt x="1725923" y="957163"/>
                </a:cubicBezTo>
                <a:cubicBezTo>
                  <a:pt x="1721967" y="971804"/>
                  <a:pt x="1717874" y="980550"/>
                  <a:pt x="1713644" y="983403"/>
                </a:cubicBezTo>
                <a:cubicBezTo>
                  <a:pt x="1709415" y="986255"/>
                  <a:pt x="1705868" y="984953"/>
                  <a:pt x="1703004" y="979496"/>
                </a:cubicBezTo>
                <a:cubicBezTo>
                  <a:pt x="1694681" y="981059"/>
                  <a:pt x="1680648" y="983248"/>
                  <a:pt x="1660904" y="986063"/>
                </a:cubicBezTo>
                <a:cubicBezTo>
                  <a:pt x="1660904" y="989995"/>
                  <a:pt x="1658932" y="992804"/>
                  <a:pt x="1654988" y="994491"/>
                </a:cubicBezTo>
                <a:cubicBezTo>
                  <a:pt x="1651044" y="996177"/>
                  <a:pt x="1647714" y="991142"/>
                  <a:pt x="1644998" y="979385"/>
                </a:cubicBezTo>
                <a:cubicBezTo>
                  <a:pt x="1642281" y="967627"/>
                  <a:pt x="1639222" y="955240"/>
                  <a:pt x="1635817" y="942224"/>
                </a:cubicBezTo>
                <a:cubicBezTo>
                  <a:pt x="1632413" y="929208"/>
                  <a:pt x="1628716" y="919301"/>
                  <a:pt x="1624729" y="912505"/>
                </a:cubicBezTo>
                <a:cubicBezTo>
                  <a:pt x="1620742" y="905708"/>
                  <a:pt x="1622190" y="902716"/>
                  <a:pt x="1629073" y="903529"/>
                </a:cubicBezTo>
                <a:cubicBezTo>
                  <a:pt x="1635956" y="904341"/>
                  <a:pt x="1640793" y="904732"/>
                  <a:pt x="1643584" y="904701"/>
                </a:cubicBezTo>
                <a:cubicBezTo>
                  <a:pt x="1646375" y="904670"/>
                  <a:pt x="1655952" y="903132"/>
                  <a:pt x="1672317" y="900087"/>
                </a:cubicBezTo>
                <a:cubicBezTo>
                  <a:pt x="1688682" y="897042"/>
                  <a:pt x="1699159" y="894512"/>
                  <a:pt x="1703747" y="892497"/>
                </a:cubicBezTo>
                <a:cubicBezTo>
                  <a:pt x="1706042" y="891489"/>
                  <a:pt x="1708337" y="890893"/>
                  <a:pt x="1710634" y="890709"/>
                </a:cubicBezTo>
                <a:close/>
                <a:moveTo>
                  <a:pt x="2879714" y="882698"/>
                </a:moveTo>
                <a:cubicBezTo>
                  <a:pt x="2881203" y="882515"/>
                  <a:pt x="2883184" y="882677"/>
                  <a:pt x="2885657" y="883186"/>
                </a:cubicBezTo>
                <a:cubicBezTo>
                  <a:pt x="2895548" y="885220"/>
                  <a:pt x="2904325" y="888494"/>
                  <a:pt x="2911990" y="893008"/>
                </a:cubicBezTo>
                <a:cubicBezTo>
                  <a:pt x="2919654" y="897523"/>
                  <a:pt x="2921152" y="902766"/>
                  <a:pt x="2916483" y="908738"/>
                </a:cubicBezTo>
                <a:cubicBezTo>
                  <a:pt x="2911813" y="914709"/>
                  <a:pt x="2909478" y="938643"/>
                  <a:pt x="2909478" y="980538"/>
                </a:cubicBezTo>
                <a:cubicBezTo>
                  <a:pt x="2925018" y="979075"/>
                  <a:pt x="2938146" y="976179"/>
                  <a:pt x="2948862" y="971850"/>
                </a:cubicBezTo>
                <a:cubicBezTo>
                  <a:pt x="2959578" y="967522"/>
                  <a:pt x="2969118" y="968960"/>
                  <a:pt x="2977484" y="976166"/>
                </a:cubicBezTo>
                <a:cubicBezTo>
                  <a:pt x="2985849" y="983372"/>
                  <a:pt x="2986261" y="988249"/>
                  <a:pt x="2978721" y="990798"/>
                </a:cubicBezTo>
                <a:cubicBezTo>
                  <a:pt x="2971180" y="993347"/>
                  <a:pt x="2948099" y="996853"/>
                  <a:pt x="2909478" y="1001318"/>
                </a:cubicBezTo>
                <a:lnTo>
                  <a:pt x="2909478" y="1005727"/>
                </a:lnTo>
                <a:cubicBezTo>
                  <a:pt x="2917577" y="1014570"/>
                  <a:pt x="2926839" y="1023044"/>
                  <a:pt x="2937263" y="1031149"/>
                </a:cubicBezTo>
                <a:cubicBezTo>
                  <a:pt x="2947687" y="1039254"/>
                  <a:pt x="2957612" y="1046134"/>
                  <a:pt x="2967038" y="1051789"/>
                </a:cubicBezTo>
                <a:cubicBezTo>
                  <a:pt x="2976464" y="1057445"/>
                  <a:pt x="2986379" y="1062393"/>
                  <a:pt x="2996785" y="1066635"/>
                </a:cubicBezTo>
                <a:cubicBezTo>
                  <a:pt x="3007190" y="1070877"/>
                  <a:pt x="3019949" y="1075022"/>
                  <a:pt x="3035061" y="1079072"/>
                </a:cubicBezTo>
                <a:cubicBezTo>
                  <a:pt x="3050174" y="1083121"/>
                  <a:pt x="3049817" y="1087189"/>
                  <a:pt x="3033992" y="1091275"/>
                </a:cubicBezTo>
                <a:cubicBezTo>
                  <a:pt x="3018166" y="1095362"/>
                  <a:pt x="3004269" y="1097405"/>
                  <a:pt x="2992301" y="1097405"/>
                </a:cubicBezTo>
                <a:cubicBezTo>
                  <a:pt x="2980321" y="1097405"/>
                  <a:pt x="2966762" y="1089437"/>
                  <a:pt x="2951625" y="1073500"/>
                </a:cubicBezTo>
                <a:cubicBezTo>
                  <a:pt x="2936487" y="1057563"/>
                  <a:pt x="2922439" y="1040627"/>
                  <a:pt x="2909478" y="1022694"/>
                </a:cubicBezTo>
                <a:cubicBezTo>
                  <a:pt x="2909478" y="1038854"/>
                  <a:pt x="2909668" y="1058161"/>
                  <a:pt x="2910046" y="1080616"/>
                </a:cubicBezTo>
                <a:cubicBezTo>
                  <a:pt x="2910424" y="1103070"/>
                  <a:pt x="2908585" y="1121016"/>
                  <a:pt x="2904530" y="1134454"/>
                </a:cubicBezTo>
                <a:cubicBezTo>
                  <a:pt x="2900474" y="1147892"/>
                  <a:pt x="2895203" y="1147449"/>
                  <a:pt x="2888717" y="1133124"/>
                </a:cubicBezTo>
                <a:cubicBezTo>
                  <a:pt x="2882230" y="1118799"/>
                  <a:pt x="2880739" y="1106112"/>
                  <a:pt x="2884243" y="1095061"/>
                </a:cubicBezTo>
                <a:cubicBezTo>
                  <a:pt x="2887746" y="1084011"/>
                  <a:pt x="2889498" y="1056000"/>
                  <a:pt x="2889498" y="1011029"/>
                </a:cubicBezTo>
                <a:cubicBezTo>
                  <a:pt x="2875062" y="1038165"/>
                  <a:pt x="2858929" y="1060052"/>
                  <a:pt x="2841101" y="1076690"/>
                </a:cubicBezTo>
                <a:cubicBezTo>
                  <a:pt x="2823273" y="1093328"/>
                  <a:pt x="2805869" y="1104831"/>
                  <a:pt x="2788890" y="1111200"/>
                </a:cubicBezTo>
                <a:cubicBezTo>
                  <a:pt x="2771911" y="1117568"/>
                  <a:pt x="2772460" y="1113147"/>
                  <a:pt x="2790537" y="1097936"/>
                </a:cubicBezTo>
                <a:cubicBezTo>
                  <a:pt x="2808613" y="1082724"/>
                  <a:pt x="2825769" y="1064877"/>
                  <a:pt x="2842003" y="1044395"/>
                </a:cubicBezTo>
                <a:cubicBezTo>
                  <a:pt x="2858238" y="1023912"/>
                  <a:pt x="2868234" y="1011234"/>
                  <a:pt x="2871992" y="1006360"/>
                </a:cubicBezTo>
                <a:cubicBezTo>
                  <a:pt x="2859813" y="1008691"/>
                  <a:pt x="2848877" y="1010831"/>
                  <a:pt x="2839185" y="1012778"/>
                </a:cubicBezTo>
                <a:cubicBezTo>
                  <a:pt x="2829493" y="1014725"/>
                  <a:pt x="2820085" y="1012238"/>
                  <a:pt x="2810963" y="1005318"/>
                </a:cubicBezTo>
                <a:cubicBezTo>
                  <a:pt x="2801842" y="998397"/>
                  <a:pt x="2803584" y="994689"/>
                  <a:pt x="2816191" y="994193"/>
                </a:cubicBezTo>
                <a:cubicBezTo>
                  <a:pt x="2828798" y="993697"/>
                  <a:pt x="2839991" y="992668"/>
                  <a:pt x="2849770" y="991105"/>
                </a:cubicBezTo>
                <a:cubicBezTo>
                  <a:pt x="2859550" y="989542"/>
                  <a:pt x="2872792" y="987366"/>
                  <a:pt x="2889498" y="984575"/>
                </a:cubicBezTo>
                <a:cubicBezTo>
                  <a:pt x="2889498" y="958654"/>
                  <a:pt x="2889309" y="939285"/>
                  <a:pt x="2888931" y="926467"/>
                </a:cubicBezTo>
                <a:cubicBezTo>
                  <a:pt x="2888553" y="913649"/>
                  <a:pt x="2885439" y="902723"/>
                  <a:pt x="2879592" y="893687"/>
                </a:cubicBezTo>
                <a:cubicBezTo>
                  <a:pt x="2875206" y="886911"/>
                  <a:pt x="2875247" y="883248"/>
                  <a:pt x="2879714" y="882698"/>
                </a:cubicBezTo>
                <a:close/>
                <a:moveTo>
                  <a:pt x="2266985" y="882693"/>
                </a:moveTo>
                <a:cubicBezTo>
                  <a:pt x="2270596" y="882978"/>
                  <a:pt x="2275564" y="884116"/>
                  <a:pt x="2281889" y="886107"/>
                </a:cubicBezTo>
                <a:cubicBezTo>
                  <a:pt x="2294539" y="889889"/>
                  <a:pt x="2299308" y="895424"/>
                  <a:pt x="2296195" y="902710"/>
                </a:cubicBezTo>
                <a:cubicBezTo>
                  <a:pt x="2293082" y="909997"/>
                  <a:pt x="2291525" y="925062"/>
                  <a:pt x="2291525" y="947907"/>
                </a:cubicBezTo>
                <a:cubicBezTo>
                  <a:pt x="2291525" y="971137"/>
                  <a:pt x="2290905" y="989182"/>
                  <a:pt x="2289665" y="1002044"/>
                </a:cubicBezTo>
                <a:cubicBezTo>
                  <a:pt x="2288425" y="1014905"/>
                  <a:pt x="2285640" y="1022340"/>
                  <a:pt x="2281312" y="1024349"/>
                </a:cubicBezTo>
                <a:cubicBezTo>
                  <a:pt x="2276984" y="1026358"/>
                  <a:pt x="2272522" y="1023149"/>
                  <a:pt x="2267927" y="1014722"/>
                </a:cubicBezTo>
                <a:cubicBezTo>
                  <a:pt x="2263332" y="1006295"/>
                  <a:pt x="2262395" y="997880"/>
                  <a:pt x="2265118" y="989477"/>
                </a:cubicBezTo>
                <a:cubicBezTo>
                  <a:pt x="2267840" y="981074"/>
                  <a:pt x="2269201" y="965277"/>
                  <a:pt x="2269201" y="942085"/>
                </a:cubicBezTo>
                <a:cubicBezTo>
                  <a:pt x="2269201" y="918731"/>
                  <a:pt x="2267257" y="903988"/>
                  <a:pt x="2263369" y="897855"/>
                </a:cubicBezTo>
                <a:cubicBezTo>
                  <a:pt x="2259481" y="891722"/>
                  <a:pt x="2258433" y="887235"/>
                  <a:pt x="2260225" y="884395"/>
                </a:cubicBezTo>
                <a:cubicBezTo>
                  <a:pt x="2261121" y="882975"/>
                  <a:pt x="2263374" y="882407"/>
                  <a:pt x="2266985" y="882693"/>
                </a:cubicBezTo>
                <a:close/>
                <a:moveTo>
                  <a:pt x="1352585" y="882693"/>
                </a:moveTo>
                <a:cubicBezTo>
                  <a:pt x="1356196" y="882978"/>
                  <a:pt x="1361164" y="884116"/>
                  <a:pt x="1367489" y="886107"/>
                </a:cubicBezTo>
                <a:cubicBezTo>
                  <a:pt x="1380139" y="889889"/>
                  <a:pt x="1384908" y="895424"/>
                  <a:pt x="1381795" y="902710"/>
                </a:cubicBezTo>
                <a:cubicBezTo>
                  <a:pt x="1378682" y="909997"/>
                  <a:pt x="1377125" y="925062"/>
                  <a:pt x="1377125" y="947907"/>
                </a:cubicBezTo>
                <a:cubicBezTo>
                  <a:pt x="1377125" y="971137"/>
                  <a:pt x="1376505" y="989182"/>
                  <a:pt x="1375265" y="1002044"/>
                </a:cubicBezTo>
                <a:cubicBezTo>
                  <a:pt x="1374025" y="1014905"/>
                  <a:pt x="1371241" y="1022340"/>
                  <a:pt x="1366912" y="1024349"/>
                </a:cubicBezTo>
                <a:cubicBezTo>
                  <a:pt x="1362584" y="1026358"/>
                  <a:pt x="1358122" y="1023149"/>
                  <a:pt x="1353527" y="1014722"/>
                </a:cubicBezTo>
                <a:cubicBezTo>
                  <a:pt x="1348932" y="1006295"/>
                  <a:pt x="1347995" y="997880"/>
                  <a:pt x="1350718" y="989477"/>
                </a:cubicBezTo>
                <a:cubicBezTo>
                  <a:pt x="1353440" y="981074"/>
                  <a:pt x="1354802" y="965277"/>
                  <a:pt x="1354802" y="942085"/>
                </a:cubicBezTo>
                <a:cubicBezTo>
                  <a:pt x="1354802" y="918731"/>
                  <a:pt x="1352857" y="903988"/>
                  <a:pt x="1348969" y="897855"/>
                </a:cubicBezTo>
                <a:cubicBezTo>
                  <a:pt x="1345081" y="891722"/>
                  <a:pt x="1344033" y="887235"/>
                  <a:pt x="1345826" y="884395"/>
                </a:cubicBezTo>
                <a:cubicBezTo>
                  <a:pt x="1346721" y="882975"/>
                  <a:pt x="1348975" y="882407"/>
                  <a:pt x="1352585" y="882693"/>
                </a:cubicBezTo>
                <a:close/>
                <a:moveTo>
                  <a:pt x="737100" y="880200"/>
                </a:moveTo>
                <a:cubicBezTo>
                  <a:pt x="747387" y="881025"/>
                  <a:pt x="755582" y="883669"/>
                  <a:pt x="761684" y="888134"/>
                </a:cubicBezTo>
                <a:cubicBezTo>
                  <a:pt x="767786" y="892599"/>
                  <a:pt x="769622" y="898242"/>
                  <a:pt x="767191" y="905064"/>
                </a:cubicBezTo>
                <a:cubicBezTo>
                  <a:pt x="764760" y="911885"/>
                  <a:pt x="760317" y="914235"/>
                  <a:pt x="753862" y="912114"/>
                </a:cubicBezTo>
                <a:cubicBezTo>
                  <a:pt x="747406" y="909993"/>
                  <a:pt x="740476" y="904828"/>
                  <a:pt x="733072" y="896618"/>
                </a:cubicBezTo>
                <a:cubicBezTo>
                  <a:pt x="725469" y="884848"/>
                  <a:pt x="726812" y="879375"/>
                  <a:pt x="737100" y="880200"/>
                </a:cubicBezTo>
                <a:close/>
                <a:moveTo>
                  <a:pt x="121926" y="880139"/>
                </a:moveTo>
                <a:cubicBezTo>
                  <a:pt x="123612" y="879483"/>
                  <a:pt x="126220" y="879566"/>
                  <a:pt x="129751" y="880386"/>
                </a:cubicBezTo>
                <a:cubicBezTo>
                  <a:pt x="143871" y="883666"/>
                  <a:pt x="152648" y="888193"/>
                  <a:pt x="156084" y="893967"/>
                </a:cubicBezTo>
                <a:cubicBezTo>
                  <a:pt x="159519" y="899740"/>
                  <a:pt x="159197" y="906099"/>
                  <a:pt x="155117" y="913044"/>
                </a:cubicBezTo>
                <a:lnTo>
                  <a:pt x="151892" y="916012"/>
                </a:lnTo>
                <a:lnTo>
                  <a:pt x="153098" y="915863"/>
                </a:lnTo>
                <a:cubicBezTo>
                  <a:pt x="187112" y="910834"/>
                  <a:pt x="207129" y="906735"/>
                  <a:pt x="213150" y="903566"/>
                </a:cubicBezTo>
                <a:cubicBezTo>
                  <a:pt x="219172" y="900397"/>
                  <a:pt x="226870" y="902087"/>
                  <a:pt x="236246" y="908635"/>
                </a:cubicBezTo>
                <a:cubicBezTo>
                  <a:pt x="245623" y="915184"/>
                  <a:pt x="252782" y="921450"/>
                  <a:pt x="257724" y="927434"/>
                </a:cubicBezTo>
                <a:cubicBezTo>
                  <a:pt x="262667" y="933418"/>
                  <a:pt x="260270" y="937347"/>
                  <a:pt x="250534" y="939220"/>
                </a:cubicBezTo>
                <a:cubicBezTo>
                  <a:pt x="240798" y="941092"/>
                  <a:pt x="230851" y="944577"/>
                  <a:pt x="220694" y="949675"/>
                </a:cubicBezTo>
                <a:cubicBezTo>
                  <a:pt x="218154" y="950949"/>
                  <a:pt x="216030" y="951804"/>
                  <a:pt x="214320" y="952240"/>
                </a:cubicBezTo>
                <a:lnTo>
                  <a:pt x="211435" y="952276"/>
                </a:lnTo>
                <a:lnTo>
                  <a:pt x="217708" y="956744"/>
                </a:lnTo>
                <a:cubicBezTo>
                  <a:pt x="224424" y="963454"/>
                  <a:pt x="221388" y="967912"/>
                  <a:pt x="208602" y="970120"/>
                </a:cubicBezTo>
                <a:lnTo>
                  <a:pt x="173515" y="973524"/>
                </a:lnTo>
                <a:cubicBezTo>
                  <a:pt x="158112" y="989958"/>
                  <a:pt x="150050" y="995793"/>
                  <a:pt x="149331" y="991030"/>
                </a:cubicBezTo>
                <a:cubicBezTo>
                  <a:pt x="148611" y="986268"/>
                  <a:pt x="150199" y="981257"/>
                  <a:pt x="154094" y="975999"/>
                </a:cubicBezTo>
                <a:cubicBezTo>
                  <a:pt x="142435" y="977499"/>
                  <a:pt x="131589" y="978920"/>
                  <a:pt x="121556" y="980259"/>
                </a:cubicBezTo>
                <a:cubicBezTo>
                  <a:pt x="121556" y="996097"/>
                  <a:pt x="118880" y="1002403"/>
                  <a:pt x="113528" y="999179"/>
                </a:cubicBezTo>
                <a:cubicBezTo>
                  <a:pt x="108177" y="995954"/>
                  <a:pt x="104503" y="990565"/>
                  <a:pt x="102506" y="983012"/>
                </a:cubicBezTo>
                <a:cubicBezTo>
                  <a:pt x="92906" y="984563"/>
                  <a:pt x="85750" y="985921"/>
                  <a:pt x="81037" y="987086"/>
                </a:cubicBezTo>
                <a:cubicBezTo>
                  <a:pt x="76324" y="988252"/>
                  <a:pt x="70591" y="985508"/>
                  <a:pt x="63838" y="978854"/>
                </a:cubicBezTo>
                <a:cubicBezTo>
                  <a:pt x="57086" y="972201"/>
                  <a:pt x="58012" y="968874"/>
                  <a:pt x="66620" y="968874"/>
                </a:cubicBezTo>
                <a:cubicBezTo>
                  <a:pt x="73664" y="968874"/>
                  <a:pt x="84535" y="968229"/>
                  <a:pt x="99231" y="966939"/>
                </a:cubicBezTo>
                <a:cubicBezTo>
                  <a:pt x="97172" y="961085"/>
                  <a:pt x="93741" y="955560"/>
                  <a:pt x="88934" y="950363"/>
                </a:cubicBezTo>
                <a:cubicBezTo>
                  <a:pt x="84129" y="945166"/>
                  <a:pt x="85326" y="942283"/>
                  <a:pt x="92525" y="941712"/>
                </a:cubicBezTo>
                <a:cubicBezTo>
                  <a:pt x="99724" y="941142"/>
                  <a:pt x="106555" y="941812"/>
                  <a:pt x="113017" y="943722"/>
                </a:cubicBezTo>
                <a:cubicBezTo>
                  <a:pt x="119479" y="945632"/>
                  <a:pt x="122126" y="948441"/>
                  <a:pt x="120961" y="952149"/>
                </a:cubicBezTo>
                <a:cubicBezTo>
                  <a:pt x="119794" y="955857"/>
                  <a:pt x="119491" y="959870"/>
                  <a:pt x="120049" y="964186"/>
                </a:cubicBezTo>
                <a:cubicBezTo>
                  <a:pt x="133046" y="962672"/>
                  <a:pt x="145784" y="960874"/>
                  <a:pt x="158260" y="958791"/>
                </a:cubicBezTo>
                <a:cubicBezTo>
                  <a:pt x="162489" y="948385"/>
                  <a:pt x="164021" y="939678"/>
                  <a:pt x="162856" y="932671"/>
                </a:cubicBezTo>
                <a:lnTo>
                  <a:pt x="163017" y="929707"/>
                </a:lnTo>
                <a:lnTo>
                  <a:pt x="110812" y="936280"/>
                </a:lnTo>
                <a:cubicBezTo>
                  <a:pt x="95390" y="937855"/>
                  <a:pt x="82712" y="938252"/>
                  <a:pt x="72777" y="937471"/>
                </a:cubicBezTo>
                <a:cubicBezTo>
                  <a:pt x="68411" y="954363"/>
                  <a:pt x="62490" y="965398"/>
                  <a:pt x="55011" y="970576"/>
                </a:cubicBezTo>
                <a:cubicBezTo>
                  <a:pt x="47532" y="975754"/>
                  <a:pt x="42525" y="974808"/>
                  <a:pt x="39989" y="967739"/>
                </a:cubicBezTo>
                <a:cubicBezTo>
                  <a:pt x="37452" y="960669"/>
                  <a:pt x="38929" y="953352"/>
                  <a:pt x="44416" y="945787"/>
                </a:cubicBezTo>
                <a:cubicBezTo>
                  <a:pt x="49904" y="938221"/>
                  <a:pt x="55191" y="929084"/>
                  <a:pt x="60276" y="918374"/>
                </a:cubicBezTo>
                <a:cubicBezTo>
                  <a:pt x="65360" y="907665"/>
                  <a:pt x="69696" y="909317"/>
                  <a:pt x="73280" y="923332"/>
                </a:cubicBezTo>
                <a:cubicBezTo>
                  <a:pt x="82879" y="923357"/>
                  <a:pt x="94331" y="922747"/>
                  <a:pt x="107633" y="921502"/>
                </a:cubicBezTo>
                <a:lnTo>
                  <a:pt x="148034" y="916491"/>
                </a:lnTo>
                <a:lnTo>
                  <a:pt x="146187" y="916481"/>
                </a:lnTo>
                <a:cubicBezTo>
                  <a:pt x="142274" y="915300"/>
                  <a:pt x="137425" y="911792"/>
                  <a:pt x="131639" y="905956"/>
                </a:cubicBezTo>
                <a:cubicBezTo>
                  <a:pt x="120104" y="890711"/>
                  <a:pt x="116867" y="882105"/>
                  <a:pt x="121926" y="880139"/>
                </a:cubicBezTo>
                <a:close/>
                <a:moveTo>
                  <a:pt x="1977976" y="875953"/>
                </a:moveTo>
                <a:cubicBezTo>
                  <a:pt x="1979158" y="875980"/>
                  <a:pt x="1980518" y="876310"/>
                  <a:pt x="1982056" y="876944"/>
                </a:cubicBezTo>
                <a:cubicBezTo>
                  <a:pt x="1988207" y="879481"/>
                  <a:pt x="1993832" y="883121"/>
                  <a:pt x="1998929" y="887865"/>
                </a:cubicBezTo>
                <a:cubicBezTo>
                  <a:pt x="2004027" y="892608"/>
                  <a:pt x="2005146" y="896128"/>
                  <a:pt x="2002287" y="898422"/>
                </a:cubicBezTo>
                <a:cubicBezTo>
                  <a:pt x="1999429" y="900716"/>
                  <a:pt x="1995016" y="902800"/>
                  <a:pt x="1989051" y="904673"/>
                </a:cubicBezTo>
                <a:cubicBezTo>
                  <a:pt x="2006191" y="904673"/>
                  <a:pt x="2017846" y="903113"/>
                  <a:pt x="2024016" y="899994"/>
                </a:cubicBezTo>
                <a:cubicBezTo>
                  <a:pt x="2030186" y="896875"/>
                  <a:pt x="2036195" y="896779"/>
                  <a:pt x="2042043" y="899706"/>
                </a:cubicBezTo>
                <a:cubicBezTo>
                  <a:pt x="2047891" y="902633"/>
                  <a:pt x="2053168" y="906384"/>
                  <a:pt x="2057875" y="910961"/>
                </a:cubicBezTo>
                <a:cubicBezTo>
                  <a:pt x="2062581" y="915537"/>
                  <a:pt x="2062169" y="919060"/>
                  <a:pt x="2056637" y="921528"/>
                </a:cubicBezTo>
                <a:cubicBezTo>
                  <a:pt x="2051106" y="923996"/>
                  <a:pt x="2045863" y="928281"/>
                  <a:pt x="2040908" y="934383"/>
                </a:cubicBezTo>
                <a:cubicBezTo>
                  <a:pt x="2035953" y="940485"/>
                  <a:pt x="2028958" y="947852"/>
                  <a:pt x="2019923" y="956484"/>
                </a:cubicBezTo>
                <a:cubicBezTo>
                  <a:pt x="2010888" y="965116"/>
                  <a:pt x="2001639" y="972783"/>
                  <a:pt x="1992176" y="979487"/>
                </a:cubicBezTo>
                <a:lnTo>
                  <a:pt x="1988236" y="981663"/>
                </a:lnTo>
                <a:lnTo>
                  <a:pt x="1996632" y="982650"/>
                </a:lnTo>
                <a:cubicBezTo>
                  <a:pt x="2004104" y="985620"/>
                  <a:pt x="2009574" y="989316"/>
                  <a:pt x="2013040" y="993737"/>
                </a:cubicBezTo>
                <a:cubicBezTo>
                  <a:pt x="2016507" y="998159"/>
                  <a:pt x="2016472" y="1001622"/>
                  <a:pt x="2012938" y="1004127"/>
                </a:cubicBezTo>
                <a:cubicBezTo>
                  <a:pt x="2009403" y="1006632"/>
                  <a:pt x="2005726" y="1008505"/>
                  <a:pt x="2001906" y="1009746"/>
                </a:cubicBezTo>
                <a:cubicBezTo>
                  <a:pt x="2009335" y="1009746"/>
                  <a:pt x="2017322" y="1008815"/>
                  <a:pt x="2025867" y="1006955"/>
                </a:cubicBezTo>
                <a:cubicBezTo>
                  <a:pt x="2034412" y="1005095"/>
                  <a:pt x="2041060" y="1002754"/>
                  <a:pt x="2045810" y="999932"/>
                </a:cubicBezTo>
                <a:cubicBezTo>
                  <a:pt x="2050560" y="997111"/>
                  <a:pt x="2056479" y="997368"/>
                  <a:pt x="2063567" y="1000704"/>
                </a:cubicBezTo>
                <a:cubicBezTo>
                  <a:pt x="2070655" y="1004040"/>
                  <a:pt x="2077129" y="1008527"/>
                  <a:pt x="2082989" y="1014164"/>
                </a:cubicBezTo>
                <a:cubicBezTo>
                  <a:pt x="2088849" y="1019801"/>
                  <a:pt x="2088828" y="1024275"/>
                  <a:pt x="2082924" y="1027586"/>
                </a:cubicBezTo>
                <a:cubicBezTo>
                  <a:pt x="2077021" y="1030898"/>
                  <a:pt x="2069821" y="1037570"/>
                  <a:pt x="2061325" y="1047604"/>
                </a:cubicBezTo>
                <a:cubicBezTo>
                  <a:pt x="2052830" y="1057637"/>
                  <a:pt x="2039389" y="1071066"/>
                  <a:pt x="2021002" y="1087890"/>
                </a:cubicBezTo>
                <a:cubicBezTo>
                  <a:pt x="2002616" y="1104713"/>
                  <a:pt x="1981554" y="1118858"/>
                  <a:pt x="1957816" y="1130324"/>
                </a:cubicBezTo>
                <a:cubicBezTo>
                  <a:pt x="1934078" y="1141790"/>
                  <a:pt x="1910758" y="1148704"/>
                  <a:pt x="1887857" y="1151067"/>
                </a:cubicBezTo>
                <a:cubicBezTo>
                  <a:pt x="1864956" y="1153430"/>
                  <a:pt x="1863921" y="1150562"/>
                  <a:pt x="1884750" y="1142463"/>
                </a:cubicBezTo>
                <a:cubicBezTo>
                  <a:pt x="1905580" y="1134364"/>
                  <a:pt x="1926348" y="1124560"/>
                  <a:pt x="1947053" y="1113051"/>
                </a:cubicBezTo>
                <a:cubicBezTo>
                  <a:pt x="1967759" y="1101541"/>
                  <a:pt x="1982490" y="1091892"/>
                  <a:pt x="1991246" y="1084104"/>
                </a:cubicBezTo>
                <a:cubicBezTo>
                  <a:pt x="1985777" y="1080730"/>
                  <a:pt x="1978574" y="1073915"/>
                  <a:pt x="1969638" y="1063659"/>
                </a:cubicBezTo>
                <a:cubicBezTo>
                  <a:pt x="1960702" y="1053402"/>
                  <a:pt x="1958836" y="1047489"/>
                  <a:pt x="1964038" y="1045920"/>
                </a:cubicBezTo>
                <a:cubicBezTo>
                  <a:pt x="1969241" y="1044351"/>
                  <a:pt x="1977219" y="1045678"/>
                  <a:pt x="1987972" y="1049901"/>
                </a:cubicBezTo>
                <a:cubicBezTo>
                  <a:pt x="1998725" y="1054124"/>
                  <a:pt x="2004405" y="1062517"/>
                  <a:pt x="2005013" y="1075081"/>
                </a:cubicBezTo>
                <a:cubicBezTo>
                  <a:pt x="2013347" y="1066523"/>
                  <a:pt x="2022088" y="1056335"/>
                  <a:pt x="2031234" y="1044516"/>
                </a:cubicBezTo>
                <a:cubicBezTo>
                  <a:pt x="2040381" y="1032696"/>
                  <a:pt x="2044954" y="1025013"/>
                  <a:pt x="2044954" y="1021466"/>
                </a:cubicBezTo>
                <a:cubicBezTo>
                  <a:pt x="2044954" y="1019953"/>
                  <a:pt x="2041358" y="1019974"/>
                  <a:pt x="2034164" y="1021531"/>
                </a:cubicBezTo>
                <a:cubicBezTo>
                  <a:pt x="2026971" y="1023087"/>
                  <a:pt x="2019623" y="1024448"/>
                  <a:pt x="2012119" y="1025614"/>
                </a:cubicBezTo>
                <a:cubicBezTo>
                  <a:pt x="2004616" y="1026780"/>
                  <a:pt x="1998179" y="1025031"/>
                  <a:pt x="1992809" y="1020368"/>
                </a:cubicBezTo>
                <a:cubicBezTo>
                  <a:pt x="1981622" y="1032349"/>
                  <a:pt x="1968097" y="1042500"/>
                  <a:pt x="1952235" y="1050822"/>
                </a:cubicBezTo>
                <a:cubicBezTo>
                  <a:pt x="1936372" y="1059144"/>
                  <a:pt x="1921595" y="1064902"/>
                  <a:pt x="1907902" y="1068095"/>
                </a:cubicBezTo>
                <a:cubicBezTo>
                  <a:pt x="1894211" y="1071289"/>
                  <a:pt x="1894173" y="1068508"/>
                  <a:pt x="1907791" y="1059752"/>
                </a:cubicBezTo>
                <a:cubicBezTo>
                  <a:pt x="1921409" y="1050996"/>
                  <a:pt x="1935302" y="1041449"/>
                  <a:pt x="1949472" y="1031112"/>
                </a:cubicBezTo>
                <a:cubicBezTo>
                  <a:pt x="1963642" y="1020774"/>
                  <a:pt x="1973176" y="1011646"/>
                  <a:pt x="1978075" y="1003727"/>
                </a:cubicBezTo>
                <a:cubicBezTo>
                  <a:pt x="1982974" y="995808"/>
                  <a:pt x="1985423" y="990435"/>
                  <a:pt x="1985423" y="987607"/>
                </a:cubicBezTo>
                <a:lnTo>
                  <a:pt x="1988221" y="981671"/>
                </a:lnTo>
                <a:lnTo>
                  <a:pt x="1952439" y="1001430"/>
                </a:lnTo>
                <a:cubicBezTo>
                  <a:pt x="1935411" y="1009355"/>
                  <a:pt x="1919334" y="1013714"/>
                  <a:pt x="1904210" y="1014508"/>
                </a:cubicBezTo>
                <a:cubicBezTo>
                  <a:pt x="1889085" y="1015302"/>
                  <a:pt x="1887693" y="1012607"/>
                  <a:pt x="1900033" y="1006425"/>
                </a:cubicBezTo>
                <a:cubicBezTo>
                  <a:pt x="1912373" y="1000242"/>
                  <a:pt x="1924435" y="994305"/>
                  <a:pt x="1936217" y="988612"/>
                </a:cubicBezTo>
                <a:cubicBezTo>
                  <a:pt x="1947999" y="982919"/>
                  <a:pt x="1960507" y="976055"/>
                  <a:pt x="1973740" y="968018"/>
                </a:cubicBezTo>
                <a:cubicBezTo>
                  <a:pt x="1960879" y="958418"/>
                  <a:pt x="1953577" y="950710"/>
                  <a:pt x="1951835" y="944894"/>
                </a:cubicBezTo>
                <a:lnTo>
                  <a:pt x="1953086" y="940019"/>
                </a:lnTo>
                <a:lnTo>
                  <a:pt x="1951686" y="941126"/>
                </a:lnTo>
                <a:cubicBezTo>
                  <a:pt x="1938719" y="950943"/>
                  <a:pt x="1924171" y="958043"/>
                  <a:pt x="1908042" y="962427"/>
                </a:cubicBezTo>
                <a:cubicBezTo>
                  <a:pt x="1891913" y="966812"/>
                  <a:pt x="1890999" y="964065"/>
                  <a:pt x="1905298" y="954186"/>
                </a:cubicBezTo>
                <a:cubicBezTo>
                  <a:pt x="1919598" y="944308"/>
                  <a:pt x="1934198" y="931921"/>
                  <a:pt x="1949100" y="917026"/>
                </a:cubicBezTo>
                <a:cubicBezTo>
                  <a:pt x="1964001" y="902130"/>
                  <a:pt x="1971681" y="891092"/>
                  <a:pt x="1972140" y="883911"/>
                </a:cubicBezTo>
                <a:cubicBezTo>
                  <a:pt x="1972484" y="878526"/>
                  <a:pt x="1974430" y="875873"/>
                  <a:pt x="1977976" y="875953"/>
                </a:cubicBezTo>
                <a:close/>
                <a:moveTo>
                  <a:pt x="5566404" y="644045"/>
                </a:moveTo>
                <a:cubicBezTo>
                  <a:pt x="5569849" y="643488"/>
                  <a:pt x="5573657" y="643746"/>
                  <a:pt x="5577827" y="644819"/>
                </a:cubicBezTo>
                <a:cubicBezTo>
                  <a:pt x="5586168" y="646965"/>
                  <a:pt x="5591615" y="651476"/>
                  <a:pt x="5594170" y="658353"/>
                </a:cubicBezTo>
                <a:cubicBezTo>
                  <a:pt x="5596725" y="665230"/>
                  <a:pt x="5596365" y="673834"/>
                  <a:pt x="5593091" y="684165"/>
                </a:cubicBezTo>
                <a:cubicBezTo>
                  <a:pt x="5589817" y="694497"/>
                  <a:pt x="5583870" y="704378"/>
                  <a:pt x="5575250" y="713810"/>
                </a:cubicBezTo>
                <a:cubicBezTo>
                  <a:pt x="5566631" y="723242"/>
                  <a:pt x="5558321" y="728377"/>
                  <a:pt x="5550322" y="729214"/>
                </a:cubicBezTo>
                <a:cubicBezTo>
                  <a:pt x="5542322" y="730051"/>
                  <a:pt x="5540759" y="727902"/>
                  <a:pt x="5545634" y="722768"/>
                </a:cubicBezTo>
                <a:cubicBezTo>
                  <a:pt x="5550508" y="717633"/>
                  <a:pt x="5555000" y="712452"/>
                  <a:pt x="5559112" y="707224"/>
                </a:cubicBezTo>
                <a:cubicBezTo>
                  <a:pt x="5563223" y="701997"/>
                  <a:pt x="5566798" y="695737"/>
                  <a:pt x="5569837" y="688444"/>
                </a:cubicBezTo>
                <a:cubicBezTo>
                  <a:pt x="5564367" y="688444"/>
                  <a:pt x="5559769" y="687046"/>
                  <a:pt x="5556042" y="684249"/>
                </a:cubicBezTo>
                <a:cubicBezTo>
                  <a:pt x="5552315" y="681452"/>
                  <a:pt x="5549791" y="677794"/>
                  <a:pt x="5548471" y="673273"/>
                </a:cubicBezTo>
                <a:cubicBezTo>
                  <a:pt x="5547150" y="668752"/>
                  <a:pt x="5546908" y="664529"/>
                  <a:pt x="5547745" y="660604"/>
                </a:cubicBezTo>
                <a:cubicBezTo>
                  <a:pt x="5548582" y="656679"/>
                  <a:pt x="5551720" y="652530"/>
                  <a:pt x="5557158" y="648158"/>
                </a:cubicBezTo>
                <a:cubicBezTo>
                  <a:pt x="5559877" y="645972"/>
                  <a:pt x="5562960" y="644601"/>
                  <a:pt x="5566404" y="644045"/>
                </a:cubicBezTo>
                <a:close/>
                <a:moveTo>
                  <a:pt x="7683549" y="622923"/>
                </a:moveTo>
                <a:cubicBezTo>
                  <a:pt x="7704273" y="627784"/>
                  <a:pt x="7719703" y="633254"/>
                  <a:pt x="7729835" y="639331"/>
                </a:cubicBezTo>
                <a:cubicBezTo>
                  <a:pt x="7739967" y="645408"/>
                  <a:pt x="7747282" y="650902"/>
                  <a:pt x="7751777" y="655814"/>
                </a:cubicBezTo>
                <a:cubicBezTo>
                  <a:pt x="7756273" y="660725"/>
                  <a:pt x="7759123" y="667435"/>
                  <a:pt x="7760326" y="675943"/>
                </a:cubicBezTo>
                <a:cubicBezTo>
                  <a:pt x="7761529" y="684451"/>
                  <a:pt x="7758363" y="691384"/>
                  <a:pt x="7750829" y="696741"/>
                </a:cubicBezTo>
                <a:cubicBezTo>
                  <a:pt x="7743295" y="702099"/>
                  <a:pt x="7735797" y="696224"/>
                  <a:pt x="7728337" y="679115"/>
                </a:cubicBezTo>
                <a:cubicBezTo>
                  <a:pt x="7720877" y="662005"/>
                  <a:pt x="7705247" y="646189"/>
                  <a:pt x="7681447" y="631666"/>
                </a:cubicBezTo>
                <a:close/>
                <a:moveTo>
                  <a:pt x="2581364" y="615989"/>
                </a:moveTo>
                <a:cubicBezTo>
                  <a:pt x="2583373" y="615877"/>
                  <a:pt x="2586028" y="616328"/>
                  <a:pt x="2589330" y="617342"/>
                </a:cubicBezTo>
                <a:cubicBezTo>
                  <a:pt x="2602539" y="621397"/>
                  <a:pt x="2612095" y="626191"/>
                  <a:pt x="2617998" y="631722"/>
                </a:cubicBezTo>
                <a:cubicBezTo>
                  <a:pt x="2623902" y="637253"/>
                  <a:pt x="2625858" y="644394"/>
                  <a:pt x="2623868" y="653144"/>
                </a:cubicBezTo>
                <a:cubicBezTo>
                  <a:pt x="2621877" y="661894"/>
                  <a:pt x="2616169" y="662970"/>
                  <a:pt x="2606743" y="656372"/>
                </a:cubicBezTo>
                <a:cubicBezTo>
                  <a:pt x="2597318" y="649774"/>
                  <a:pt x="2588649" y="641718"/>
                  <a:pt x="2580736" y="632206"/>
                </a:cubicBezTo>
                <a:cubicBezTo>
                  <a:pt x="2575127" y="621732"/>
                  <a:pt x="2575336" y="616326"/>
                  <a:pt x="2581364" y="615989"/>
                </a:cubicBezTo>
                <a:close/>
                <a:moveTo>
                  <a:pt x="3268580" y="599398"/>
                </a:moveTo>
                <a:cubicBezTo>
                  <a:pt x="3271986" y="599764"/>
                  <a:pt x="3276284" y="600636"/>
                  <a:pt x="3281474" y="602012"/>
                </a:cubicBezTo>
                <a:cubicBezTo>
                  <a:pt x="3300661" y="606179"/>
                  <a:pt x="3312936" y="612839"/>
                  <a:pt x="3318300" y="621992"/>
                </a:cubicBezTo>
                <a:cubicBezTo>
                  <a:pt x="3323664" y="631145"/>
                  <a:pt x="3325152" y="639839"/>
                  <a:pt x="3322765" y="648075"/>
                </a:cubicBezTo>
                <a:cubicBezTo>
                  <a:pt x="3320377" y="656310"/>
                  <a:pt x="3316108" y="659153"/>
                  <a:pt x="3309956" y="656604"/>
                </a:cubicBezTo>
                <a:cubicBezTo>
                  <a:pt x="3303805" y="654056"/>
                  <a:pt x="3296224" y="648276"/>
                  <a:pt x="3287214" y="639266"/>
                </a:cubicBezTo>
                <a:cubicBezTo>
                  <a:pt x="3278203" y="630255"/>
                  <a:pt x="3269804" y="620417"/>
                  <a:pt x="3262015" y="609751"/>
                </a:cubicBezTo>
                <a:cubicBezTo>
                  <a:pt x="3256173" y="601752"/>
                  <a:pt x="3258362" y="598301"/>
                  <a:pt x="3268580" y="599398"/>
                </a:cubicBezTo>
                <a:close/>
                <a:moveTo>
                  <a:pt x="2030946" y="598552"/>
                </a:moveTo>
                <a:lnTo>
                  <a:pt x="2009143" y="601770"/>
                </a:lnTo>
                <a:cubicBezTo>
                  <a:pt x="2005559" y="612523"/>
                  <a:pt x="2002870" y="618607"/>
                  <a:pt x="2001078" y="620020"/>
                </a:cubicBezTo>
                <a:cubicBezTo>
                  <a:pt x="1999286" y="621434"/>
                  <a:pt x="2005050" y="623958"/>
                  <a:pt x="2018370" y="627592"/>
                </a:cubicBezTo>
                <a:cubicBezTo>
                  <a:pt x="2019995" y="624553"/>
                  <a:pt x="2022302" y="619503"/>
                  <a:pt x="2025291" y="612440"/>
                </a:cubicBezTo>
                <a:cubicBezTo>
                  <a:pt x="2028280" y="605376"/>
                  <a:pt x="2030165" y="600747"/>
                  <a:pt x="2030946" y="598552"/>
                </a:cubicBezTo>
                <a:close/>
                <a:moveTo>
                  <a:pt x="3143811" y="595271"/>
                </a:moveTo>
                <a:cubicBezTo>
                  <a:pt x="3146460" y="595768"/>
                  <a:pt x="3148428" y="599885"/>
                  <a:pt x="3149715" y="607621"/>
                </a:cubicBezTo>
                <a:cubicBezTo>
                  <a:pt x="3152288" y="623093"/>
                  <a:pt x="3148617" y="638484"/>
                  <a:pt x="3138702" y="653795"/>
                </a:cubicBezTo>
                <a:cubicBezTo>
                  <a:pt x="3128786" y="669106"/>
                  <a:pt x="3121369" y="671685"/>
                  <a:pt x="3116452" y="661534"/>
                </a:cubicBezTo>
                <a:cubicBezTo>
                  <a:pt x="3111534" y="651383"/>
                  <a:pt x="3112024" y="642298"/>
                  <a:pt x="3117921" y="634280"/>
                </a:cubicBezTo>
                <a:cubicBezTo>
                  <a:pt x="3123819" y="626262"/>
                  <a:pt x="3129118" y="616380"/>
                  <a:pt x="3133818" y="604635"/>
                </a:cubicBezTo>
                <a:cubicBezTo>
                  <a:pt x="3137830" y="597895"/>
                  <a:pt x="3141161" y="594773"/>
                  <a:pt x="3143811" y="595271"/>
                </a:cubicBezTo>
                <a:close/>
                <a:moveTo>
                  <a:pt x="2587882" y="585413"/>
                </a:moveTo>
                <a:cubicBezTo>
                  <a:pt x="2590649" y="584709"/>
                  <a:pt x="2595643" y="585511"/>
                  <a:pt x="2602865" y="587818"/>
                </a:cubicBezTo>
                <a:cubicBezTo>
                  <a:pt x="2617307" y="592431"/>
                  <a:pt x="2624528" y="599879"/>
                  <a:pt x="2624528" y="610161"/>
                </a:cubicBezTo>
                <a:cubicBezTo>
                  <a:pt x="2624528" y="621099"/>
                  <a:pt x="2617887" y="622805"/>
                  <a:pt x="2604604" y="615277"/>
                </a:cubicBezTo>
                <a:cubicBezTo>
                  <a:pt x="2595749" y="607215"/>
                  <a:pt x="2589634" y="599470"/>
                  <a:pt x="2586261" y="592041"/>
                </a:cubicBezTo>
                <a:cubicBezTo>
                  <a:pt x="2584574" y="588326"/>
                  <a:pt x="2585114" y="586117"/>
                  <a:pt x="2587882" y="585413"/>
                </a:cubicBezTo>
                <a:close/>
                <a:moveTo>
                  <a:pt x="467182" y="581700"/>
                </a:moveTo>
                <a:lnTo>
                  <a:pt x="459042" y="591948"/>
                </a:lnTo>
                <a:cubicBezTo>
                  <a:pt x="461374" y="595371"/>
                  <a:pt x="462539" y="602998"/>
                  <a:pt x="462539" y="614830"/>
                </a:cubicBezTo>
                <a:lnTo>
                  <a:pt x="462539" y="669617"/>
                </a:lnTo>
                <a:cubicBezTo>
                  <a:pt x="469721" y="669692"/>
                  <a:pt x="482123" y="668315"/>
                  <a:pt x="499747" y="665487"/>
                </a:cubicBezTo>
                <a:lnTo>
                  <a:pt x="499747" y="646419"/>
                </a:lnTo>
                <a:cubicBezTo>
                  <a:pt x="488423" y="649532"/>
                  <a:pt x="479953" y="648763"/>
                  <a:pt x="474335" y="644112"/>
                </a:cubicBezTo>
                <a:cubicBezTo>
                  <a:pt x="468717" y="639461"/>
                  <a:pt x="469659" y="636342"/>
                  <a:pt x="477162" y="634754"/>
                </a:cubicBezTo>
                <a:cubicBezTo>
                  <a:pt x="484665" y="633167"/>
                  <a:pt x="492194" y="631424"/>
                  <a:pt x="499747" y="629527"/>
                </a:cubicBezTo>
                <a:lnTo>
                  <a:pt x="499747" y="616058"/>
                </a:lnTo>
                <a:cubicBezTo>
                  <a:pt x="491660" y="618402"/>
                  <a:pt x="484582" y="617438"/>
                  <a:pt x="478511" y="613165"/>
                </a:cubicBezTo>
                <a:cubicBezTo>
                  <a:pt x="472440" y="608892"/>
                  <a:pt x="472546" y="606167"/>
                  <a:pt x="478827" y="604989"/>
                </a:cubicBezTo>
                <a:cubicBezTo>
                  <a:pt x="485109" y="603811"/>
                  <a:pt x="492082" y="602273"/>
                  <a:pt x="499747" y="600375"/>
                </a:cubicBezTo>
                <a:cubicBezTo>
                  <a:pt x="499139" y="590602"/>
                  <a:pt x="497753" y="586094"/>
                  <a:pt x="495589" y="586850"/>
                </a:cubicBezTo>
                <a:cubicBezTo>
                  <a:pt x="493425" y="587607"/>
                  <a:pt x="490200" y="588385"/>
                  <a:pt x="485915" y="589185"/>
                </a:cubicBezTo>
                <a:cubicBezTo>
                  <a:pt x="481630" y="589985"/>
                  <a:pt x="476055" y="588233"/>
                  <a:pt x="469190" y="583930"/>
                </a:cubicBezTo>
                <a:close/>
                <a:moveTo>
                  <a:pt x="4104187" y="576237"/>
                </a:moveTo>
                <a:cubicBezTo>
                  <a:pt x="4110022" y="574681"/>
                  <a:pt x="4116146" y="576442"/>
                  <a:pt x="4122558" y="581520"/>
                </a:cubicBezTo>
                <a:cubicBezTo>
                  <a:pt x="4128970" y="586599"/>
                  <a:pt x="4127460" y="591281"/>
                  <a:pt x="4118028" y="595566"/>
                </a:cubicBezTo>
                <a:cubicBezTo>
                  <a:pt x="4108596" y="599851"/>
                  <a:pt x="4101251" y="602173"/>
                  <a:pt x="4095992" y="602533"/>
                </a:cubicBezTo>
                <a:cubicBezTo>
                  <a:pt x="4100668" y="606055"/>
                  <a:pt x="4102404" y="609159"/>
                  <a:pt x="4101201" y="611844"/>
                </a:cubicBezTo>
                <a:cubicBezTo>
                  <a:pt x="4099998" y="614529"/>
                  <a:pt x="4099043" y="621726"/>
                  <a:pt x="4098336" y="633434"/>
                </a:cubicBezTo>
                <a:cubicBezTo>
                  <a:pt x="4110155" y="630395"/>
                  <a:pt x="4122059" y="627883"/>
                  <a:pt x="4134046" y="625899"/>
                </a:cubicBezTo>
                <a:cubicBezTo>
                  <a:pt x="4146032" y="623915"/>
                  <a:pt x="4147995" y="626203"/>
                  <a:pt x="4139934" y="632764"/>
                </a:cubicBezTo>
                <a:cubicBezTo>
                  <a:pt x="4131872" y="639325"/>
                  <a:pt x="4114999" y="646884"/>
                  <a:pt x="4089313" y="655442"/>
                </a:cubicBezTo>
                <a:cubicBezTo>
                  <a:pt x="4065141" y="665574"/>
                  <a:pt x="4049461" y="672830"/>
                  <a:pt x="4042274" y="677208"/>
                </a:cubicBezTo>
                <a:cubicBezTo>
                  <a:pt x="4035087" y="681586"/>
                  <a:pt x="4028145" y="681235"/>
                  <a:pt x="4021448" y="676157"/>
                </a:cubicBezTo>
                <a:cubicBezTo>
                  <a:pt x="4014750" y="671078"/>
                  <a:pt x="4010301" y="666433"/>
                  <a:pt x="4008100" y="662223"/>
                </a:cubicBezTo>
                <a:cubicBezTo>
                  <a:pt x="4005899" y="658012"/>
                  <a:pt x="4010478" y="655680"/>
                  <a:pt x="4021839" y="655228"/>
                </a:cubicBezTo>
                <a:cubicBezTo>
                  <a:pt x="4033199" y="654775"/>
                  <a:pt x="4052032" y="649798"/>
                  <a:pt x="4078337" y="640298"/>
                </a:cubicBezTo>
                <a:cubicBezTo>
                  <a:pt x="4078337" y="626891"/>
                  <a:pt x="4077109" y="616089"/>
                  <a:pt x="4074654" y="607891"/>
                </a:cubicBezTo>
                <a:cubicBezTo>
                  <a:pt x="4068849" y="608672"/>
                  <a:pt x="4063101" y="609063"/>
                  <a:pt x="4057408" y="609063"/>
                </a:cubicBezTo>
                <a:cubicBezTo>
                  <a:pt x="4052199" y="609063"/>
                  <a:pt x="4046410" y="607302"/>
                  <a:pt x="4040042" y="603780"/>
                </a:cubicBezTo>
                <a:cubicBezTo>
                  <a:pt x="4033673" y="600257"/>
                  <a:pt x="4035019" y="596943"/>
                  <a:pt x="4044079" y="593836"/>
                </a:cubicBezTo>
                <a:cubicBezTo>
                  <a:pt x="4053139" y="590729"/>
                  <a:pt x="4063963" y="587408"/>
                  <a:pt x="4076551" y="583874"/>
                </a:cubicBezTo>
                <a:cubicBezTo>
                  <a:pt x="4089140" y="580339"/>
                  <a:pt x="4098352" y="577794"/>
                  <a:pt x="4104187" y="576237"/>
                </a:cubicBezTo>
                <a:close/>
                <a:moveTo>
                  <a:pt x="7197128" y="573767"/>
                </a:moveTo>
                <a:cubicBezTo>
                  <a:pt x="7199456" y="573185"/>
                  <a:pt x="7203467" y="573722"/>
                  <a:pt x="7209159" y="575381"/>
                </a:cubicBezTo>
                <a:cubicBezTo>
                  <a:pt x="7220545" y="578699"/>
                  <a:pt x="7228740" y="583725"/>
                  <a:pt x="7233744" y="590459"/>
                </a:cubicBezTo>
                <a:cubicBezTo>
                  <a:pt x="7238749" y="597194"/>
                  <a:pt x="7239983" y="605479"/>
                  <a:pt x="7237447" y="615314"/>
                </a:cubicBezTo>
                <a:cubicBezTo>
                  <a:pt x="7234910" y="625149"/>
                  <a:pt x="7226914" y="622830"/>
                  <a:pt x="7213457" y="608356"/>
                </a:cubicBezTo>
                <a:cubicBezTo>
                  <a:pt x="7203349" y="594354"/>
                  <a:pt x="7197260" y="584528"/>
                  <a:pt x="7195189" y="578879"/>
                </a:cubicBezTo>
                <a:cubicBezTo>
                  <a:pt x="7194153" y="576054"/>
                  <a:pt x="7194799" y="574350"/>
                  <a:pt x="7197128" y="573767"/>
                </a:cubicBezTo>
                <a:close/>
                <a:moveTo>
                  <a:pt x="3520478" y="573767"/>
                </a:moveTo>
                <a:cubicBezTo>
                  <a:pt x="3522807" y="573185"/>
                  <a:pt x="3526817" y="573722"/>
                  <a:pt x="3532510" y="575381"/>
                </a:cubicBezTo>
                <a:cubicBezTo>
                  <a:pt x="3543896" y="578699"/>
                  <a:pt x="3552090" y="583725"/>
                  <a:pt x="3557095" y="590459"/>
                </a:cubicBezTo>
                <a:cubicBezTo>
                  <a:pt x="3562099" y="597194"/>
                  <a:pt x="3563333" y="605479"/>
                  <a:pt x="3560797" y="615314"/>
                </a:cubicBezTo>
                <a:cubicBezTo>
                  <a:pt x="3558261" y="625149"/>
                  <a:pt x="3550264" y="622830"/>
                  <a:pt x="3536808" y="608356"/>
                </a:cubicBezTo>
                <a:cubicBezTo>
                  <a:pt x="3526700" y="594354"/>
                  <a:pt x="3520610" y="584528"/>
                  <a:pt x="3518539" y="578879"/>
                </a:cubicBezTo>
                <a:cubicBezTo>
                  <a:pt x="3517503" y="576054"/>
                  <a:pt x="3518150" y="574350"/>
                  <a:pt x="3520478" y="573767"/>
                </a:cubicBezTo>
                <a:close/>
                <a:moveTo>
                  <a:pt x="1380416" y="571140"/>
                </a:moveTo>
                <a:cubicBezTo>
                  <a:pt x="1381736" y="570120"/>
                  <a:pt x="1384202" y="570126"/>
                  <a:pt x="1387814" y="571158"/>
                </a:cubicBezTo>
                <a:cubicBezTo>
                  <a:pt x="1395038" y="573223"/>
                  <a:pt x="1401094" y="575716"/>
                  <a:pt x="1405980" y="578637"/>
                </a:cubicBezTo>
                <a:cubicBezTo>
                  <a:pt x="1410866" y="581558"/>
                  <a:pt x="1412122" y="584671"/>
                  <a:pt x="1409747" y="587976"/>
                </a:cubicBezTo>
                <a:cubicBezTo>
                  <a:pt x="1407372" y="591281"/>
                  <a:pt x="1405831" y="599315"/>
                  <a:pt x="1405124" y="612077"/>
                </a:cubicBezTo>
                <a:cubicBezTo>
                  <a:pt x="1415691" y="627927"/>
                  <a:pt x="1429005" y="642928"/>
                  <a:pt x="1445066" y="657079"/>
                </a:cubicBezTo>
                <a:cubicBezTo>
                  <a:pt x="1461127" y="671230"/>
                  <a:pt x="1477362" y="681201"/>
                  <a:pt x="1493770" y="686993"/>
                </a:cubicBezTo>
                <a:cubicBezTo>
                  <a:pt x="1510178" y="692785"/>
                  <a:pt x="1513040" y="696806"/>
                  <a:pt x="1502355" y="699057"/>
                </a:cubicBezTo>
                <a:cubicBezTo>
                  <a:pt x="1491671" y="701309"/>
                  <a:pt x="1480267" y="702632"/>
                  <a:pt x="1468144" y="703029"/>
                </a:cubicBezTo>
                <a:cubicBezTo>
                  <a:pt x="1456021" y="703426"/>
                  <a:pt x="1446179" y="698382"/>
                  <a:pt x="1438619" y="687895"/>
                </a:cubicBezTo>
                <a:cubicBezTo>
                  <a:pt x="1431061" y="677409"/>
                  <a:pt x="1417954" y="656576"/>
                  <a:pt x="1399301" y="625397"/>
                </a:cubicBezTo>
                <a:cubicBezTo>
                  <a:pt x="1394340" y="645352"/>
                  <a:pt x="1385807" y="661174"/>
                  <a:pt x="1373703" y="672864"/>
                </a:cubicBezTo>
                <a:cubicBezTo>
                  <a:pt x="1361598" y="684553"/>
                  <a:pt x="1348222" y="692407"/>
                  <a:pt x="1333575" y="696425"/>
                </a:cubicBezTo>
                <a:cubicBezTo>
                  <a:pt x="1318928" y="700443"/>
                  <a:pt x="1315281" y="699445"/>
                  <a:pt x="1322637" y="693430"/>
                </a:cubicBezTo>
                <a:cubicBezTo>
                  <a:pt x="1329991" y="687415"/>
                  <a:pt x="1339553" y="679090"/>
                  <a:pt x="1351323" y="668455"/>
                </a:cubicBezTo>
                <a:cubicBezTo>
                  <a:pt x="1363092" y="657820"/>
                  <a:pt x="1371285" y="644810"/>
                  <a:pt x="1375898" y="629425"/>
                </a:cubicBezTo>
                <a:cubicBezTo>
                  <a:pt x="1380512" y="614039"/>
                  <a:pt x="1382818" y="602949"/>
                  <a:pt x="1382818" y="596152"/>
                </a:cubicBezTo>
                <a:cubicBezTo>
                  <a:pt x="1382818" y="589715"/>
                  <a:pt x="1381845" y="583424"/>
                  <a:pt x="1379897" y="577279"/>
                </a:cubicBezTo>
                <a:cubicBezTo>
                  <a:pt x="1378924" y="574206"/>
                  <a:pt x="1379097" y="572160"/>
                  <a:pt x="1380416" y="571140"/>
                </a:cubicBezTo>
                <a:close/>
                <a:moveTo>
                  <a:pt x="2362991" y="567577"/>
                </a:moveTo>
                <a:cubicBezTo>
                  <a:pt x="2356412" y="568718"/>
                  <a:pt x="2344651" y="570349"/>
                  <a:pt x="2327709" y="572470"/>
                </a:cubicBezTo>
                <a:cubicBezTo>
                  <a:pt x="2328454" y="588208"/>
                  <a:pt x="2329185" y="605807"/>
                  <a:pt x="2329905" y="625267"/>
                </a:cubicBezTo>
                <a:cubicBezTo>
                  <a:pt x="2339628" y="624547"/>
                  <a:pt x="2354070" y="622420"/>
                  <a:pt x="2373232" y="618886"/>
                </a:cubicBezTo>
                <a:cubicBezTo>
                  <a:pt x="2374695" y="598893"/>
                  <a:pt x="2375427" y="585480"/>
                  <a:pt x="2375427" y="578646"/>
                </a:cubicBezTo>
                <a:cubicBezTo>
                  <a:pt x="2375427" y="572470"/>
                  <a:pt x="2374999" y="568796"/>
                  <a:pt x="2374144" y="567624"/>
                </a:cubicBezTo>
                <a:cubicBezTo>
                  <a:pt x="2373288" y="566452"/>
                  <a:pt x="2369570" y="566436"/>
                  <a:pt x="2362991" y="567577"/>
                </a:cubicBezTo>
                <a:close/>
                <a:moveTo>
                  <a:pt x="2266876" y="567038"/>
                </a:moveTo>
                <a:cubicBezTo>
                  <a:pt x="2254114" y="570126"/>
                  <a:pt x="2244204" y="572625"/>
                  <a:pt x="2237147" y="574535"/>
                </a:cubicBezTo>
                <a:cubicBezTo>
                  <a:pt x="2232931" y="590683"/>
                  <a:pt x="2230822" y="600220"/>
                  <a:pt x="2230822" y="603147"/>
                </a:cubicBezTo>
                <a:cubicBezTo>
                  <a:pt x="2230822" y="604896"/>
                  <a:pt x="2232509" y="606893"/>
                  <a:pt x="2235882" y="609137"/>
                </a:cubicBezTo>
                <a:cubicBezTo>
                  <a:pt x="2239256" y="611382"/>
                  <a:pt x="2243684" y="614421"/>
                  <a:pt x="2249165" y="618253"/>
                </a:cubicBezTo>
                <a:cubicBezTo>
                  <a:pt x="2256346" y="605491"/>
                  <a:pt x="2262250" y="588419"/>
                  <a:pt x="2266876" y="567038"/>
                </a:cubicBezTo>
                <a:close/>
                <a:moveTo>
                  <a:pt x="6649008" y="566452"/>
                </a:moveTo>
                <a:cubicBezTo>
                  <a:pt x="6642435" y="567624"/>
                  <a:pt x="6630423" y="569605"/>
                  <a:pt x="6612973" y="572395"/>
                </a:cubicBezTo>
                <a:lnTo>
                  <a:pt x="6612973" y="594906"/>
                </a:lnTo>
                <a:cubicBezTo>
                  <a:pt x="6617909" y="594199"/>
                  <a:pt x="6623853" y="593052"/>
                  <a:pt x="6630805" y="591464"/>
                </a:cubicBezTo>
                <a:cubicBezTo>
                  <a:pt x="6637755" y="589877"/>
                  <a:pt x="6643139" y="591579"/>
                  <a:pt x="6646952" y="596571"/>
                </a:cubicBezTo>
                <a:cubicBezTo>
                  <a:pt x="6650766" y="601563"/>
                  <a:pt x="6648441" y="605280"/>
                  <a:pt x="6639976" y="607724"/>
                </a:cubicBezTo>
                <a:cubicBezTo>
                  <a:pt x="6631511" y="610167"/>
                  <a:pt x="6622510" y="611004"/>
                  <a:pt x="6612973" y="610235"/>
                </a:cubicBezTo>
                <a:cubicBezTo>
                  <a:pt x="6612973" y="615556"/>
                  <a:pt x="6612589" y="620566"/>
                  <a:pt x="6611819" y="625267"/>
                </a:cubicBezTo>
                <a:cubicBezTo>
                  <a:pt x="6621369" y="624547"/>
                  <a:pt x="6629248" y="623394"/>
                  <a:pt x="6635455" y="621806"/>
                </a:cubicBezTo>
                <a:cubicBezTo>
                  <a:pt x="6641663" y="620219"/>
                  <a:pt x="6646862" y="622433"/>
                  <a:pt x="6651054" y="628448"/>
                </a:cubicBezTo>
                <a:cubicBezTo>
                  <a:pt x="6655247" y="634463"/>
                  <a:pt x="6650691" y="638379"/>
                  <a:pt x="6637390" y="640196"/>
                </a:cubicBezTo>
                <a:cubicBezTo>
                  <a:pt x="6624089" y="642013"/>
                  <a:pt x="6615050" y="642140"/>
                  <a:pt x="6610275" y="640577"/>
                </a:cubicBezTo>
                <a:cubicBezTo>
                  <a:pt x="6609742" y="647994"/>
                  <a:pt x="6609475" y="655342"/>
                  <a:pt x="6609475" y="662623"/>
                </a:cubicBezTo>
                <a:cubicBezTo>
                  <a:pt x="6620575" y="662684"/>
                  <a:pt x="6631319" y="661726"/>
                  <a:pt x="6641706" y="659748"/>
                </a:cubicBezTo>
                <a:cubicBezTo>
                  <a:pt x="6652093" y="657770"/>
                  <a:pt x="6658601" y="658142"/>
                  <a:pt x="6661231" y="660864"/>
                </a:cubicBezTo>
                <a:cubicBezTo>
                  <a:pt x="6663860" y="663587"/>
                  <a:pt x="6665401" y="664322"/>
                  <a:pt x="6665853" y="663069"/>
                </a:cubicBezTo>
                <a:cubicBezTo>
                  <a:pt x="6666306" y="661816"/>
                  <a:pt x="6666340" y="647030"/>
                  <a:pt x="6665955" y="618709"/>
                </a:cubicBezTo>
                <a:cubicBezTo>
                  <a:pt x="6665571" y="590388"/>
                  <a:pt x="6664293" y="574305"/>
                  <a:pt x="6662123" y="570461"/>
                </a:cubicBezTo>
                <a:cubicBezTo>
                  <a:pt x="6659953" y="566616"/>
                  <a:pt x="6655581" y="565280"/>
                  <a:pt x="6649008" y="566452"/>
                </a:cubicBezTo>
                <a:close/>
                <a:moveTo>
                  <a:pt x="5115483" y="566452"/>
                </a:moveTo>
                <a:cubicBezTo>
                  <a:pt x="5108910" y="567624"/>
                  <a:pt x="5096898" y="569605"/>
                  <a:pt x="5079448" y="572395"/>
                </a:cubicBezTo>
                <a:lnTo>
                  <a:pt x="5079448" y="594906"/>
                </a:lnTo>
                <a:cubicBezTo>
                  <a:pt x="5084384" y="594199"/>
                  <a:pt x="5090328" y="593052"/>
                  <a:pt x="5097280" y="591464"/>
                </a:cubicBezTo>
                <a:cubicBezTo>
                  <a:pt x="5104231" y="589877"/>
                  <a:pt x="5109614" y="591579"/>
                  <a:pt x="5113427" y="596571"/>
                </a:cubicBezTo>
                <a:cubicBezTo>
                  <a:pt x="5117241" y="601563"/>
                  <a:pt x="5114916" y="605280"/>
                  <a:pt x="5106451" y="607724"/>
                </a:cubicBezTo>
                <a:cubicBezTo>
                  <a:pt x="5097986" y="610167"/>
                  <a:pt x="5088986" y="611004"/>
                  <a:pt x="5079448" y="610235"/>
                </a:cubicBezTo>
                <a:cubicBezTo>
                  <a:pt x="5079448" y="615556"/>
                  <a:pt x="5079064" y="620566"/>
                  <a:pt x="5078295" y="625267"/>
                </a:cubicBezTo>
                <a:cubicBezTo>
                  <a:pt x="5087845" y="624547"/>
                  <a:pt x="5095723" y="623394"/>
                  <a:pt x="5101930" y="621806"/>
                </a:cubicBezTo>
                <a:cubicBezTo>
                  <a:pt x="5108138" y="620219"/>
                  <a:pt x="5113338" y="622433"/>
                  <a:pt x="5117529" y="628448"/>
                </a:cubicBezTo>
                <a:cubicBezTo>
                  <a:pt x="5121722" y="634463"/>
                  <a:pt x="5117167" y="638379"/>
                  <a:pt x="5103865" y="640196"/>
                </a:cubicBezTo>
                <a:cubicBezTo>
                  <a:pt x="5090564" y="642013"/>
                  <a:pt x="5081526" y="642140"/>
                  <a:pt x="5076751" y="640577"/>
                </a:cubicBezTo>
                <a:cubicBezTo>
                  <a:pt x="5076217" y="647994"/>
                  <a:pt x="5075951" y="655342"/>
                  <a:pt x="5075951" y="662623"/>
                </a:cubicBezTo>
                <a:cubicBezTo>
                  <a:pt x="5087051" y="662684"/>
                  <a:pt x="5097795" y="661726"/>
                  <a:pt x="5108181" y="659748"/>
                </a:cubicBezTo>
                <a:cubicBezTo>
                  <a:pt x="5118568" y="657770"/>
                  <a:pt x="5125077" y="658142"/>
                  <a:pt x="5127706" y="660864"/>
                </a:cubicBezTo>
                <a:cubicBezTo>
                  <a:pt x="5130335" y="663587"/>
                  <a:pt x="5131876" y="664322"/>
                  <a:pt x="5132329" y="663069"/>
                </a:cubicBezTo>
                <a:cubicBezTo>
                  <a:pt x="5132781" y="661816"/>
                  <a:pt x="5132816" y="647030"/>
                  <a:pt x="5132431" y="618709"/>
                </a:cubicBezTo>
                <a:cubicBezTo>
                  <a:pt x="5132047" y="590388"/>
                  <a:pt x="5130769" y="574305"/>
                  <a:pt x="5128599" y="570461"/>
                </a:cubicBezTo>
                <a:cubicBezTo>
                  <a:pt x="5126428" y="566616"/>
                  <a:pt x="5122057" y="565280"/>
                  <a:pt x="5115483" y="566452"/>
                </a:cubicBezTo>
                <a:close/>
                <a:moveTo>
                  <a:pt x="1291238" y="564478"/>
                </a:moveTo>
                <a:cubicBezTo>
                  <a:pt x="1293489" y="564929"/>
                  <a:pt x="1296229" y="565869"/>
                  <a:pt x="1299456" y="567298"/>
                </a:cubicBezTo>
                <a:cubicBezTo>
                  <a:pt x="1309985" y="571775"/>
                  <a:pt x="1314265" y="577995"/>
                  <a:pt x="1312293" y="585957"/>
                </a:cubicBezTo>
                <a:cubicBezTo>
                  <a:pt x="1310321" y="593920"/>
                  <a:pt x="1308758" y="606000"/>
                  <a:pt x="1307604" y="622197"/>
                </a:cubicBezTo>
                <a:cubicBezTo>
                  <a:pt x="1306451" y="638394"/>
                  <a:pt x="1305886" y="647225"/>
                  <a:pt x="1305911" y="648688"/>
                </a:cubicBezTo>
                <a:cubicBezTo>
                  <a:pt x="1305911" y="647857"/>
                  <a:pt x="1313499" y="642190"/>
                  <a:pt x="1328673" y="631685"/>
                </a:cubicBezTo>
                <a:cubicBezTo>
                  <a:pt x="1343848" y="621180"/>
                  <a:pt x="1349171" y="619999"/>
                  <a:pt x="1344644" y="628141"/>
                </a:cubicBezTo>
                <a:cubicBezTo>
                  <a:pt x="1340117" y="636283"/>
                  <a:pt x="1331649" y="646754"/>
                  <a:pt x="1319241" y="659553"/>
                </a:cubicBezTo>
                <a:cubicBezTo>
                  <a:pt x="1306833" y="672352"/>
                  <a:pt x="1296988" y="683089"/>
                  <a:pt x="1289708" y="691765"/>
                </a:cubicBezTo>
                <a:cubicBezTo>
                  <a:pt x="1282428" y="700440"/>
                  <a:pt x="1276866" y="698778"/>
                  <a:pt x="1273021" y="686779"/>
                </a:cubicBezTo>
                <a:cubicBezTo>
                  <a:pt x="1269176" y="674780"/>
                  <a:pt x="1268881" y="667925"/>
                  <a:pt x="1272137" y="666213"/>
                </a:cubicBezTo>
                <a:cubicBezTo>
                  <a:pt x="1275393" y="664501"/>
                  <a:pt x="1278701" y="659165"/>
                  <a:pt x="1282062" y="650205"/>
                </a:cubicBezTo>
                <a:cubicBezTo>
                  <a:pt x="1285423" y="641244"/>
                  <a:pt x="1287295" y="628730"/>
                  <a:pt x="1287680" y="612663"/>
                </a:cubicBezTo>
                <a:cubicBezTo>
                  <a:pt x="1288065" y="596596"/>
                  <a:pt x="1286896" y="583589"/>
                  <a:pt x="1284173" y="573642"/>
                </a:cubicBezTo>
                <a:cubicBezTo>
                  <a:pt x="1282131" y="566182"/>
                  <a:pt x="1284487" y="563127"/>
                  <a:pt x="1291238" y="564478"/>
                </a:cubicBezTo>
                <a:close/>
                <a:moveTo>
                  <a:pt x="2860188" y="550666"/>
                </a:moveTo>
                <a:cubicBezTo>
                  <a:pt x="2855432" y="551423"/>
                  <a:pt x="2847672" y="553147"/>
                  <a:pt x="2836906" y="555838"/>
                </a:cubicBezTo>
                <a:cubicBezTo>
                  <a:pt x="2836199" y="567670"/>
                  <a:pt x="2834711" y="579136"/>
                  <a:pt x="2832441" y="590236"/>
                </a:cubicBezTo>
                <a:cubicBezTo>
                  <a:pt x="2843045" y="588078"/>
                  <a:pt x="2853953" y="585250"/>
                  <a:pt x="2865165" y="581753"/>
                </a:cubicBezTo>
                <a:cubicBezTo>
                  <a:pt x="2866603" y="572439"/>
                  <a:pt x="2867323" y="564396"/>
                  <a:pt x="2867323" y="557624"/>
                </a:cubicBezTo>
                <a:cubicBezTo>
                  <a:pt x="2867323" y="552229"/>
                  <a:pt x="2864945" y="549910"/>
                  <a:pt x="2860188" y="550666"/>
                </a:cubicBezTo>
                <a:close/>
                <a:moveTo>
                  <a:pt x="7136039" y="550099"/>
                </a:moveTo>
                <a:cubicBezTo>
                  <a:pt x="7131779" y="550477"/>
                  <a:pt x="7120935" y="552403"/>
                  <a:pt x="7103511" y="555876"/>
                </a:cubicBezTo>
                <a:lnTo>
                  <a:pt x="7104533" y="589083"/>
                </a:lnTo>
                <a:cubicBezTo>
                  <a:pt x="7111392" y="588438"/>
                  <a:pt x="7117100" y="586912"/>
                  <a:pt x="7121658" y="584506"/>
                </a:cubicBezTo>
                <a:cubicBezTo>
                  <a:pt x="7126216" y="582100"/>
                  <a:pt x="7131139" y="583499"/>
                  <a:pt x="7136429" y="588701"/>
                </a:cubicBezTo>
                <a:cubicBezTo>
                  <a:pt x="7141719" y="593904"/>
                  <a:pt x="7140199" y="598208"/>
                  <a:pt x="7131871" y="601612"/>
                </a:cubicBezTo>
                <a:cubicBezTo>
                  <a:pt x="7123543" y="605017"/>
                  <a:pt x="7114480" y="606719"/>
                  <a:pt x="7104683" y="606719"/>
                </a:cubicBezTo>
                <a:lnTo>
                  <a:pt x="7105687" y="636931"/>
                </a:lnTo>
                <a:cubicBezTo>
                  <a:pt x="7109606" y="637043"/>
                  <a:pt x="7115447" y="635514"/>
                  <a:pt x="7123211" y="632345"/>
                </a:cubicBezTo>
                <a:cubicBezTo>
                  <a:pt x="7130975" y="629176"/>
                  <a:pt x="7136181" y="629344"/>
                  <a:pt x="7138829" y="632848"/>
                </a:cubicBezTo>
                <a:cubicBezTo>
                  <a:pt x="7141477" y="636351"/>
                  <a:pt x="7143427" y="636128"/>
                  <a:pt x="7144680" y="632178"/>
                </a:cubicBezTo>
                <a:cubicBezTo>
                  <a:pt x="7145933" y="628228"/>
                  <a:pt x="7146754" y="614808"/>
                  <a:pt x="7147145" y="591920"/>
                </a:cubicBezTo>
                <a:cubicBezTo>
                  <a:pt x="7147535" y="569031"/>
                  <a:pt x="7146847" y="556244"/>
                  <a:pt x="7145080" y="553559"/>
                </a:cubicBezTo>
                <a:cubicBezTo>
                  <a:pt x="7143313" y="550874"/>
                  <a:pt x="7140299" y="549721"/>
                  <a:pt x="7136039" y="550099"/>
                </a:cubicBezTo>
                <a:close/>
                <a:moveTo>
                  <a:pt x="3459389" y="550099"/>
                </a:moveTo>
                <a:cubicBezTo>
                  <a:pt x="3455129" y="550477"/>
                  <a:pt x="3444286" y="552403"/>
                  <a:pt x="3426861" y="555876"/>
                </a:cubicBezTo>
                <a:lnTo>
                  <a:pt x="3427884" y="589083"/>
                </a:lnTo>
                <a:cubicBezTo>
                  <a:pt x="3434743" y="588438"/>
                  <a:pt x="3440451" y="586912"/>
                  <a:pt x="3445008" y="584506"/>
                </a:cubicBezTo>
                <a:cubicBezTo>
                  <a:pt x="3449567" y="582100"/>
                  <a:pt x="3454490" y="583499"/>
                  <a:pt x="3459780" y="588701"/>
                </a:cubicBezTo>
                <a:cubicBezTo>
                  <a:pt x="3465069" y="593904"/>
                  <a:pt x="3463550" y="598208"/>
                  <a:pt x="3455222" y="601612"/>
                </a:cubicBezTo>
                <a:cubicBezTo>
                  <a:pt x="3446894" y="605017"/>
                  <a:pt x="3437831" y="606719"/>
                  <a:pt x="3428033" y="606719"/>
                </a:cubicBezTo>
                <a:lnTo>
                  <a:pt x="3429037" y="636931"/>
                </a:lnTo>
                <a:cubicBezTo>
                  <a:pt x="3432957" y="637043"/>
                  <a:pt x="3438798" y="635514"/>
                  <a:pt x="3446562" y="632345"/>
                </a:cubicBezTo>
                <a:cubicBezTo>
                  <a:pt x="3454326" y="629176"/>
                  <a:pt x="3459532" y="629344"/>
                  <a:pt x="3462180" y="632848"/>
                </a:cubicBezTo>
                <a:cubicBezTo>
                  <a:pt x="3464827" y="636351"/>
                  <a:pt x="3466778" y="636128"/>
                  <a:pt x="3468030" y="632178"/>
                </a:cubicBezTo>
                <a:cubicBezTo>
                  <a:pt x="3469283" y="628228"/>
                  <a:pt x="3470105" y="614808"/>
                  <a:pt x="3470495" y="591920"/>
                </a:cubicBezTo>
                <a:cubicBezTo>
                  <a:pt x="3470886" y="569031"/>
                  <a:pt x="3470198" y="556244"/>
                  <a:pt x="3468430" y="553559"/>
                </a:cubicBezTo>
                <a:cubicBezTo>
                  <a:pt x="3466663" y="550874"/>
                  <a:pt x="3463649" y="549721"/>
                  <a:pt x="3459389" y="550099"/>
                </a:cubicBezTo>
                <a:close/>
                <a:moveTo>
                  <a:pt x="6662375" y="545946"/>
                </a:moveTo>
                <a:cubicBezTo>
                  <a:pt x="6664963" y="545952"/>
                  <a:pt x="6667785" y="546369"/>
                  <a:pt x="6670839" y="547197"/>
                </a:cubicBezTo>
                <a:cubicBezTo>
                  <a:pt x="6676947" y="548853"/>
                  <a:pt x="6682839" y="551513"/>
                  <a:pt x="6688513" y="555178"/>
                </a:cubicBezTo>
                <a:cubicBezTo>
                  <a:pt x="6694187" y="558843"/>
                  <a:pt x="6695275" y="563822"/>
                  <a:pt x="6691777" y="570117"/>
                </a:cubicBezTo>
                <a:cubicBezTo>
                  <a:pt x="6688280" y="576411"/>
                  <a:pt x="6686909" y="586974"/>
                  <a:pt x="6687666" y="601808"/>
                </a:cubicBezTo>
                <a:cubicBezTo>
                  <a:pt x="6688423" y="616641"/>
                  <a:pt x="6689198" y="632314"/>
                  <a:pt x="6689991" y="648828"/>
                </a:cubicBezTo>
                <a:cubicBezTo>
                  <a:pt x="6690785" y="665342"/>
                  <a:pt x="6690128" y="677601"/>
                  <a:pt x="6688019" y="685607"/>
                </a:cubicBezTo>
                <a:cubicBezTo>
                  <a:pt x="6685911" y="693613"/>
                  <a:pt x="6682646" y="698809"/>
                  <a:pt x="6678225" y="701197"/>
                </a:cubicBezTo>
                <a:cubicBezTo>
                  <a:pt x="6673803" y="703584"/>
                  <a:pt x="6668647" y="695439"/>
                  <a:pt x="6662756" y="676761"/>
                </a:cubicBezTo>
                <a:cubicBezTo>
                  <a:pt x="6647501" y="677543"/>
                  <a:pt x="6629189" y="678293"/>
                  <a:pt x="6607819" y="679012"/>
                </a:cubicBezTo>
                <a:cubicBezTo>
                  <a:pt x="6604855" y="694639"/>
                  <a:pt x="6600087" y="698481"/>
                  <a:pt x="6593513" y="690537"/>
                </a:cubicBezTo>
                <a:cubicBezTo>
                  <a:pt x="6586940" y="682593"/>
                  <a:pt x="6584825" y="673750"/>
                  <a:pt x="6587170" y="664008"/>
                </a:cubicBezTo>
                <a:cubicBezTo>
                  <a:pt x="6589514" y="654266"/>
                  <a:pt x="6591461" y="637939"/>
                  <a:pt x="6593011" y="615025"/>
                </a:cubicBezTo>
                <a:cubicBezTo>
                  <a:pt x="6594561" y="592112"/>
                  <a:pt x="6593389" y="576417"/>
                  <a:pt x="6589495" y="567940"/>
                </a:cubicBezTo>
                <a:cubicBezTo>
                  <a:pt x="6585601" y="559463"/>
                  <a:pt x="6586726" y="555634"/>
                  <a:pt x="6592871" y="556452"/>
                </a:cubicBezTo>
                <a:cubicBezTo>
                  <a:pt x="6599017" y="557271"/>
                  <a:pt x="6603451" y="557658"/>
                  <a:pt x="6606173" y="557615"/>
                </a:cubicBezTo>
                <a:cubicBezTo>
                  <a:pt x="6608896" y="557572"/>
                  <a:pt x="6616703" y="556226"/>
                  <a:pt x="6629595" y="553578"/>
                </a:cubicBezTo>
                <a:cubicBezTo>
                  <a:pt x="6642487" y="550930"/>
                  <a:pt x="6651057" y="548791"/>
                  <a:pt x="6655305" y="547160"/>
                </a:cubicBezTo>
                <a:cubicBezTo>
                  <a:pt x="6657429" y="546344"/>
                  <a:pt x="6659785" y="545940"/>
                  <a:pt x="6662375" y="545946"/>
                </a:cubicBezTo>
                <a:close/>
                <a:moveTo>
                  <a:pt x="5128850" y="545946"/>
                </a:moveTo>
                <a:cubicBezTo>
                  <a:pt x="5131439" y="545952"/>
                  <a:pt x="5134260" y="546369"/>
                  <a:pt x="5137314" y="547197"/>
                </a:cubicBezTo>
                <a:cubicBezTo>
                  <a:pt x="5143423" y="548853"/>
                  <a:pt x="5149314" y="551513"/>
                  <a:pt x="5154988" y="555178"/>
                </a:cubicBezTo>
                <a:cubicBezTo>
                  <a:pt x="5160662" y="558843"/>
                  <a:pt x="5161750" y="563822"/>
                  <a:pt x="5158253" y="570117"/>
                </a:cubicBezTo>
                <a:cubicBezTo>
                  <a:pt x="5154755" y="576411"/>
                  <a:pt x="5153385" y="586974"/>
                  <a:pt x="5154141" y="601808"/>
                </a:cubicBezTo>
                <a:cubicBezTo>
                  <a:pt x="5154898" y="616641"/>
                  <a:pt x="5155673" y="632314"/>
                  <a:pt x="5156467" y="648828"/>
                </a:cubicBezTo>
                <a:cubicBezTo>
                  <a:pt x="5157261" y="665342"/>
                  <a:pt x="5156603" y="677601"/>
                  <a:pt x="5154495" y="685607"/>
                </a:cubicBezTo>
                <a:cubicBezTo>
                  <a:pt x="5152387" y="693613"/>
                  <a:pt x="5149122" y="698809"/>
                  <a:pt x="5144700" y="701197"/>
                </a:cubicBezTo>
                <a:cubicBezTo>
                  <a:pt x="5140279" y="703584"/>
                  <a:pt x="5135123" y="695439"/>
                  <a:pt x="5129231" y="676761"/>
                </a:cubicBezTo>
                <a:cubicBezTo>
                  <a:pt x="5113976" y="677543"/>
                  <a:pt x="5095665" y="678293"/>
                  <a:pt x="5074295" y="679012"/>
                </a:cubicBezTo>
                <a:cubicBezTo>
                  <a:pt x="5071331" y="694639"/>
                  <a:pt x="5066562" y="698481"/>
                  <a:pt x="5059989" y="690537"/>
                </a:cubicBezTo>
                <a:cubicBezTo>
                  <a:pt x="5053416" y="682593"/>
                  <a:pt x="5051301" y="673750"/>
                  <a:pt x="5053645" y="664008"/>
                </a:cubicBezTo>
                <a:cubicBezTo>
                  <a:pt x="5055989" y="654266"/>
                  <a:pt x="5057937" y="637939"/>
                  <a:pt x="5059487" y="615025"/>
                </a:cubicBezTo>
                <a:cubicBezTo>
                  <a:pt x="5061037" y="592112"/>
                  <a:pt x="5059865" y="576417"/>
                  <a:pt x="5055970" y="567940"/>
                </a:cubicBezTo>
                <a:cubicBezTo>
                  <a:pt x="5052076" y="559463"/>
                  <a:pt x="5053202" y="555634"/>
                  <a:pt x="5059347" y="556452"/>
                </a:cubicBezTo>
                <a:cubicBezTo>
                  <a:pt x="5065493" y="557271"/>
                  <a:pt x="5069927" y="557658"/>
                  <a:pt x="5072648" y="557615"/>
                </a:cubicBezTo>
                <a:cubicBezTo>
                  <a:pt x="5075371" y="557572"/>
                  <a:pt x="5083178" y="556226"/>
                  <a:pt x="5096070" y="553578"/>
                </a:cubicBezTo>
                <a:cubicBezTo>
                  <a:pt x="5108963" y="550930"/>
                  <a:pt x="5117533" y="548791"/>
                  <a:pt x="5121780" y="547160"/>
                </a:cubicBezTo>
                <a:cubicBezTo>
                  <a:pt x="5123905" y="546344"/>
                  <a:pt x="5126261" y="545940"/>
                  <a:pt x="5128850" y="545946"/>
                </a:cubicBezTo>
                <a:close/>
                <a:moveTo>
                  <a:pt x="1113049" y="542518"/>
                </a:moveTo>
                <a:lnTo>
                  <a:pt x="1081665" y="545681"/>
                </a:lnTo>
                <a:cubicBezTo>
                  <a:pt x="1083959" y="566715"/>
                  <a:pt x="1085391" y="579235"/>
                  <a:pt x="1085962" y="583241"/>
                </a:cubicBezTo>
                <a:lnTo>
                  <a:pt x="1113049" y="580228"/>
                </a:lnTo>
                <a:close/>
                <a:moveTo>
                  <a:pt x="2383164" y="542344"/>
                </a:moveTo>
                <a:cubicBezTo>
                  <a:pt x="2386235" y="542268"/>
                  <a:pt x="2389777" y="542958"/>
                  <a:pt x="2393789" y="544416"/>
                </a:cubicBezTo>
                <a:cubicBezTo>
                  <a:pt x="2401813" y="547330"/>
                  <a:pt x="2408567" y="551501"/>
                  <a:pt x="2414048" y="556927"/>
                </a:cubicBezTo>
                <a:cubicBezTo>
                  <a:pt x="2419530" y="562353"/>
                  <a:pt x="2419282" y="568039"/>
                  <a:pt x="2413304" y="573986"/>
                </a:cubicBezTo>
                <a:cubicBezTo>
                  <a:pt x="2407326" y="579933"/>
                  <a:pt x="2400586" y="594633"/>
                  <a:pt x="2393082" y="618086"/>
                </a:cubicBezTo>
                <a:cubicBezTo>
                  <a:pt x="2403202" y="631530"/>
                  <a:pt x="2403959" y="638057"/>
                  <a:pt x="2395352" y="637666"/>
                </a:cubicBezTo>
                <a:cubicBezTo>
                  <a:pt x="2386744" y="637275"/>
                  <a:pt x="2378208" y="637275"/>
                  <a:pt x="2369744" y="637666"/>
                </a:cubicBezTo>
                <a:cubicBezTo>
                  <a:pt x="2361279" y="638057"/>
                  <a:pt x="2347900" y="638953"/>
                  <a:pt x="2329607" y="640354"/>
                </a:cubicBezTo>
                <a:cubicBezTo>
                  <a:pt x="2327833" y="651405"/>
                  <a:pt x="2324754" y="656142"/>
                  <a:pt x="2320370" y="654567"/>
                </a:cubicBezTo>
                <a:cubicBezTo>
                  <a:pt x="2315986" y="652992"/>
                  <a:pt x="2313177" y="647089"/>
                  <a:pt x="2311943" y="636857"/>
                </a:cubicBezTo>
                <a:cubicBezTo>
                  <a:pt x="2310709" y="626625"/>
                  <a:pt x="2309515" y="614545"/>
                  <a:pt x="2308362" y="600617"/>
                </a:cubicBezTo>
                <a:cubicBezTo>
                  <a:pt x="2307208" y="586689"/>
                  <a:pt x="2304480" y="574668"/>
                  <a:pt x="2300176" y="564554"/>
                </a:cubicBezTo>
                <a:cubicBezTo>
                  <a:pt x="2295873" y="554440"/>
                  <a:pt x="2297643" y="550390"/>
                  <a:pt x="2305487" y="552406"/>
                </a:cubicBezTo>
                <a:cubicBezTo>
                  <a:pt x="2313332" y="554421"/>
                  <a:pt x="2319034" y="555978"/>
                  <a:pt x="2322593" y="557075"/>
                </a:cubicBezTo>
                <a:cubicBezTo>
                  <a:pt x="2326153" y="558173"/>
                  <a:pt x="2334772" y="557218"/>
                  <a:pt x="2348452" y="554210"/>
                </a:cubicBezTo>
                <a:cubicBezTo>
                  <a:pt x="2362132" y="551203"/>
                  <a:pt x="2371102" y="548090"/>
                  <a:pt x="2375362" y="544871"/>
                </a:cubicBezTo>
                <a:cubicBezTo>
                  <a:pt x="2377492" y="543262"/>
                  <a:pt x="2380093" y="542420"/>
                  <a:pt x="2383164" y="542344"/>
                </a:cubicBezTo>
                <a:close/>
                <a:moveTo>
                  <a:pt x="6258585" y="541886"/>
                </a:moveTo>
                <a:cubicBezTo>
                  <a:pt x="6267645" y="543113"/>
                  <a:pt x="6275052" y="545377"/>
                  <a:pt x="6280807" y="548676"/>
                </a:cubicBezTo>
                <a:cubicBezTo>
                  <a:pt x="6288162" y="551702"/>
                  <a:pt x="6290471" y="555876"/>
                  <a:pt x="6287737" y="561196"/>
                </a:cubicBezTo>
                <a:cubicBezTo>
                  <a:pt x="6285002" y="566517"/>
                  <a:pt x="6284023" y="588146"/>
                  <a:pt x="6284797" y="626085"/>
                </a:cubicBezTo>
                <a:cubicBezTo>
                  <a:pt x="6285573" y="664024"/>
                  <a:pt x="6284237" y="689737"/>
                  <a:pt x="6280789" y="703225"/>
                </a:cubicBezTo>
                <a:cubicBezTo>
                  <a:pt x="6277341" y="716712"/>
                  <a:pt x="6272265" y="718101"/>
                  <a:pt x="6265561" y="707392"/>
                </a:cubicBezTo>
                <a:cubicBezTo>
                  <a:pt x="6258858" y="696682"/>
                  <a:pt x="6256089" y="688274"/>
                  <a:pt x="6257255" y="682165"/>
                </a:cubicBezTo>
                <a:cubicBezTo>
                  <a:pt x="6258421" y="676057"/>
                  <a:pt x="6259782" y="663711"/>
                  <a:pt x="6261339" y="645126"/>
                </a:cubicBezTo>
                <a:cubicBezTo>
                  <a:pt x="6262895" y="626541"/>
                  <a:pt x="6262718" y="607751"/>
                  <a:pt x="6260809" y="588757"/>
                </a:cubicBezTo>
                <a:cubicBezTo>
                  <a:pt x="6258899" y="569763"/>
                  <a:pt x="6255785" y="556896"/>
                  <a:pt x="6251469" y="550155"/>
                </a:cubicBezTo>
                <a:cubicBezTo>
                  <a:pt x="6247153" y="543414"/>
                  <a:pt x="6249525" y="540658"/>
                  <a:pt x="6258585" y="541886"/>
                </a:cubicBezTo>
                <a:close/>
                <a:moveTo>
                  <a:pt x="6527193" y="539376"/>
                </a:moveTo>
                <a:cubicBezTo>
                  <a:pt x="6529365" y="539648"/>
                  <a:pt x="6532063" y="540273"/>
                  <a:pt x="6535285" y="541253"/>
                </a:cubicBezTo>
                <a:cubicBezTo>
                  <a:pt x="6548171" y="545172"/>
                  <a:pt x="6553817" y="548865"/>
                  <a:pt x="6552223" y="552332"/>
                </a:cubicBezTo>
                <a:cubicBezTo>
                  <a:pt x="6550629" y="555798"/>
                  <a:pt x="6549479" y="562207"/>
                  <a:pt x="6548772" y="571558"/>
                </a:cubicBezTo>
                <a:cubicBezTo>
                  <a:pt x="6552034" y="570851"/>
                  <a:pt x="6556471" y="569704"/>
                  <a:pt x="6562083" y="568117"/>
                </a:cubicBezTo>
                <a:cubicBezTo>
                  <a:pt x="6567695" y="566529"/>
                  <a:pt x="6573105" y="567989"/>
                  <a:pt x="6578315" y="572498"/>
                </a:cubicBezTo>
                <a:cubicBezTo>
                  <a:pt x="6583523" y="577006"/>
                  <a:pt x="6582671" y="580299"/>
                  <a:pt x="6575757" y="582376"/>
                </a:cubicBezTo>
                <a:cubicBezTo>
                  <a:pt x="6568843" y="584454"/>
                  <a:pt x="6559748" y="586553"/>
                  <a:pt x="6548475" y="588674"/>
                </a:cubicBezTo>
                <a:cubicBezTo>
                  <a:pt x="6547891" y="595073"/>
                  <a:pt x="6547600" y="600958"/>
                  <a:pt x="6547600" y="606328"/>
                </a:cubicBezTo>
                <a:cubicBezTo>
                  <a:pt x="6553987" y="608251"/>
                  <a:pt x="6560449" y="610517"/>
                  <a:pt x="6566985" y="613128"/>
                </a:cubicBezTo>
                <a:cubicBezTo>
                  <a:pt x="6573521" y="615739"/>
                  <a:pt x="6576789" y="621366"/>
                  <a:pt x="6576789" y="630011"/>
                </a:cubicBezTo>
                <a:cubicBezTo>
                  <a:pt x="6576789" y="640168"/>
                  <a:pt x="6572253" y="642540"/>
                  <a:pt x="6563181" y="637126"/>
                </a:cubicBezTo>
                <a:cubicBezTo>
                  <a:pt x="6554109" y="631713"/>
                  <a:pt x="6548915" y="625471"/>
                  <a:pt x="6547600" y="618402"/>
                </a:cubicBezTo>
                <a:lnTo>
                  <a:pt x="6547600" y="654511"/>
                </a:lnTo>
                <a:cubicBezTo>
                  <a:pt x="6547600" y="670262"/>
                  <a:pt x="6546717" y="683356"/>
                  <a:pt x="6544949" y="693793"/>
                </a:cubicBezTo>
                <a:cubicBezTo>
                  <a:pt x="6543181" y="704229"/>
                  <a:pt x="6540001" y="709206"/>
                  <a:pt x="6535405" y="708722"/>
                </a:cubicBezTo>
                <a:cubicBezTo>
                  <a:pt x="6530811" y="708238"/>
                  <a:pt x="6527003" y="703798"/>
                  <a:pt x="6523983" y="695402"/>
                </a:cubicBezTo>
                <a:cubicBezTo>
                  <a:pt x="6520963" y="687005"/>
                  <a:pt x="6520427" y="679986"/>
                  <a:pt x="6522373" y="674343"/>
                </a:cubicBezTo>
                <a:cubicBezTo>
                  <a:pt x="6524321" y="668700"/>
                  <a:pt x="6525679" y="648887"/>
                  <a:pt x="6526448" y="614904"/>
                </a:cubicBezTo>
                <a:cubicBezTo>
                  <a:pt x="6519775" y="633545"/>
                  <a:pt x="6511463" y="647442"/>
                  <a:pt x="6501510" y="656595"/>
                </a:cubicBezTo>
                <a:cubicBezTo>
                  <a:pt x="6491557" y="665748"/>
                  <a:pt x="6482329" y="671983"/>
                  <a:pt x="6473828" y="675301"/>
                </a:cubicBezTo>
                <a:cubicBezTo>
                  <a:pt x="6465326" y="678618"/>
                  <a:pt x="6463875" y="676770"/>
                  <a:pt x="6469475" y="669757"/>
                </a:cubicBezTo>
                <a:cubicBezTo>
                  <a:pt x="6475075" y="662743"/>
                  <a:pt x="6483480" y="651699"/>
                  <a:pt x="6494691" y="636624"/>
                </a:cubicBezTo>
                <a:cubicBezTo>
                  <a:pt x="6505903" y="621549"/>
                  <a:pt x="6514548" y="607302"/>
                  <a:pt x="6520625" y="593883"/>
                </a:cubicBezTo>
                <a:cubicBezTo>
                  <a:pt x="6505779" y="599240"/>
                  <a:pt x="6495135" y="602527"/>
                  <a:pt x="6488692" y="603742"/>
                </a:cubicBezTo>
                <a:cubicBezTo>
                  <a:pt x="6482249" y="604958"/>
                  <a:pt x="6474869" y="602344"/>
                  <a:pt x="6466554" y="595901"/>
                </a:cubicBezTo>
                <a:cubicBezTo>
                  <a:pt x="6458238" y="589458"/>
                  <a:pt x="6460575" y="585753"/>
                  <a:pt x="6473567" y="584785"/>
                </a:cubicBezTo>
                <a:cubicBezTo>
                  <a:pt x="6486559" y="583818"/>
                  <a:pt x="6504577" y="580817"/>
                  <a:pt x="6527620" y="575781"/>
                </a:cubicBezTo>
                <a:cubicBezTo>
                  <a:pt x="6527620" y="563677"/>
                  <a:pt x="6525676" y="553916"/>
                  <a:pt x="6521787" y="546499"/>
                </a:cubicBezTo>
                <a:cubicBezTo>
                  <a:pt x="6518871" y="540937"/>
                  <a:pt x="6520673" y="538563"/>
                  <a:pt x="6527193" y="539376"/>
                </a:cubicBezTo>
                <a:close/>
                <a:moveTo>
                  <a:pt x="4993668" y="539376"/>
                </a:moveTo>
                <a:cubicBezTo>
                  <a:pt x="4995841" y="539648"/>
                  <a:pt x="4998538" y="540273"/>
                  <a:pt x="5001760" y="541253"/>
                </a:cubicBezTo>
                <a:cubicBezTo>
                  <a:pt x="5014646" y="545172"/>
                  <a:pt x="5020292" y="548865"/>
                  <a:pt x="5018698" y="552332"/>
                </a:cubicBezTo>
                <a:cubicBezTo>
                  <a:pt x="5017105" y="555798"/>
                  <a:pt x="5015954" y="562207"/>
                  <a:pt x="5015247" y="571558"/>
                </a:cubicBezTo>
                <a:cubicBezTo>
                  <a:pt x="5018509" y="570851"/>
                  <a:pt x="5022946" y="569704"/>
                  <a:pt x="5028558" y="568117"/>
                </a:cubicBezTo>
                <a:cubicBezTo>
                  <a:pt x="5034171" y="566529"/>
                  <a:pt x="5039581" y="567989"/>
                  <a:pt x="5044790" y="572498"/>
                </a:cubicBezTo>
                <a:cubicBezTo>
                  <a:pt x="5049999" y="577006"/>
                  <a:pt x="5049146" y="580299"/>
                  <a:pt x="5042232" y="582376"/>
                </a:cubicBezTo>
                <a:cubicBezTo>
                  <a:pt x="5035318" y="584454"/>
                  <a:pt x="5026223" y="586553"/>
                  <a:pt x="5014950" y="588674"/>
                </a:cubicBezTo>
                <a:cubicBezTo>
                  <a:pt x="5014367" y="595073"/>
                  <a:pt x="5014075" y="600958"/>
                  <a:pt x="5014075" y="606328"/>
                </a:cubicBezTo>
                <a:cubicBezTo>
                  <a:pt x="5020463" y="608251"/>
                  <a:pt x="5026925" y="610517"/>
                  <a:pt x="5033460" y="613128"/>
                </a:cubicBezTo>
                <a:cubicBezTo>
                  <a:pt x="5039996" y="615739"/>
                  <a:pt x="5043264" y="621366"/>
                  <a:pt x="5043264" y="630011"/>
                </a:cubicBezTo>
                <a:cubicBezTo>
                  <a:pt x="5043264" y="640168"/>
                  <a:pt x="5038728" y="642540"/>
                  <a:pt x="5029656" y="637126"/>
                </a:cubicBezTo>
                <a:cubicBezTo>
                  <a:pt x="5020584" y="631713"/>
                  <a:pt x="5015390" y="625471"/>
                  <a:pt x="5014075" y="618402"/>
                </a:cubicBezTo>
                <a:lnTo>
                  <a:pt x="5014075" y="654511"/>
                </a:lnTo>
                <a:cubicBezTo>
                  <a:pt x="5014075" y="670262"/>
                  <a:pt x="5013192" y="683356"/>
                  <a:pt x="5011424" y="693793"/>
                </a:cubicBezTo>
                <a:cubicBezTo>
                  <a:pt x="5009657" y="704229"/>
                  <a:pt x="5006476" y="709206"/>
                  <a:pt x="5001881" y="708722"/>
                </a:cubicBezTo>
                <a:cubicBezTo>
                  <a:pt x="4997286" y="708238"/>
                  <a:pt x="4993478" y="703798"/>
                  <a:pt x="4990458" y="695402"/>
                </a:cubicBezTo>
                <a:cubicBezTo>
                  <a:pt x="4987439" y="687005"/>
                  <a:pt x="4986902" y="679986"/>
                  <a:pt x="4988849" y="674343"/>
                </a:cubicBezTo>
                <a:cubicBezTo>
                  <a:pt x="4990797" y="668700"/>
                  <a:pt x="4992155" y="648887"/>
                  <a:pt x="4992923" y="614904"/>
                </a:cubicBezTo>
                <a:cubicBezTo>
                  <a:pt x="4986251" y="633545"/>
                  <a:pt x="4977938" y="647442"/>
                  <a:pt x="4967985" y="656595"/>
                </a:cubicBezTo>
                <a:cubicBezTo>
                  <a:pt x="4958032" y="665748"/>
                  <a:pt x="4948805" y="671983"/>
                  <a:pt x="4940303" y="675301"/>
                </a:cubicBezTo>
                <a:cubicBezTo>
                  <a:pt x="4931801" y="678618"/>
                  <a:pt x="4930350" y="676770"/>
                  <a:pt x="4935950" y="669757"/>
                </a:cubicBezTo>
                <a:cubicBezTo>
                  <a:pt x="4941550" y="662743"/>
                  <a:pt x="4949955" y="651699"/>
                  <a:pt x="4961167" y="636624"/>
                </a:cubicBezTo>
                <a:cubicBezTo>
                  <a:pt x="4972379" y="621549"/>
                  <a:pt x="4981023" y="607302"/>
                  <a:pt x="4987100" y="593883"/>
                </a:cubicBezTo>
                <a:cubicBezTo>
                  <a:pt x="4972255" y="599240"/>
                  <a:pt x="4961611" y="602527"/>
                  <a:pt x="4955167" y="603742"/>
                </a:cubicBezTo>
                <a:cubicBezTo>
                  <a:pt x="4948725" y="604958"/>
                  <a:pt x="4941345" y="602344"/>
                  <a:pt x="4933029" y="595901"/>
                </a:cubicBezTo>
                <a:cubicBezTo>
                  <a:pt x="4924713" y="589458"/>
                  <a:pt x="4927052" y="585753"/>
                  <a:pt x="4940043" y="584785"/>
                </a:cubicBezTo>
                <a:cubicBezTo>
                  <a:pt x="4953034" y="583818"/>
                  <a:pt x="4971052" y="580817"/>
                  <a:pt x="4994095" y="575781"/>
                </a:cubicBezTo>
                <a:cubicBezTo>
                  <a:pt x="4994095" y="563677"/>
                  <a:pt x="4992151" y="553916"/>
                  <a:pt x="4988263" y="546499"/>
                </a:cubicBezTo>
                <a:cubicBezTo>
                  <a:pt x="4985347" y="540937"/>
                  <a:pt x="4987148" y="538563"/>
                  <a:pt x="4993668" y="539376"/>
                </a:cubicBezTo>
                <a:close/>
                <a:moveTo>
                  <a:pt x="1697469" y="536560"/>
                </a:moveTo>
                <a:cubicBezTo>
                  <a:pt x="1700886" y="536886"/>
                  <a:pt x="1704319" y="537607"/>
                  <a:pt x="1707766" y="538723"/>
                </a:cubicBezTo>
                <a:cubicBezTo>
                  <a:pt x="1714662" y="540955"/>
                  <a:pt x="1717856" y="546620"/>
                  <a:pt x="1717347" y="555717"/>
                </a:cubicBezTo>
                <a:cubicBezTo>
                  <a:pt x="1716838" y="564815"/>
                  <a:pt x="1711781" y="567112"/>
                  <a:pt x="1702176" y="562610"/>
                </a:cubicBezTo>
                <a:cubicBezTo>
                  <a:pt x="1692570" y="558108"/>
                  <a:pt x="1685894" y="553519"/>
                  <a:pt x="1682149" y="548843"/>
                </a:cubicBezTo>
                <a:cubicBezTo>
                  <a:pt x="1678788" y="541724"/>
                  <a:pt x="1680494" y="537700"/>
                  <a:pt x="1687265" y="536770"/>
                </a:cubicBezTo>
                <a:cubicBezTo>
                  <a:pt x="1690651" y="536305"/>
                  <a:pt x="1694053" y="536235"/>
                  <a:pt x="1697469" y="536560"/>
                </a:cubicBezTo>
                <a:close/>
                <a:moveTo>
                  <a:pt x="1154777" y="534351"/>
                </a:moveTo>
                <a:cubicBezTo>
                  <a:pt x="1150795" y="535133"/>
                  <a:pt x="1144321" y="536478"/>
                  <a:pt x="1135355" y="538388"/>
                </a:cubicBezTo>
                <a:lnTo>
                  <a:pt x="1135355" y="576228"/>
                </a:lnTo>
                <a:cubicBezTo>
                  <a:pt x="1143317" y="575521"/>
                  <a:pt x="1151502" y="574200"/>
                  <a:pt x="1159911" y="572265"/>
                </a:cubicBezTo>
                <a:cubicBezTo>
                  <a:pt x="1162131" y="551925"/>
                  <a:pt x="1162826" y="540326"/>
                  <a:pt x="1161995" y="537467"/>
                </a:cubicBezTo>
                <a:cubicBezTo>
                  <a:pt x="1161164" y="534609"/>
                  <a:pt x="1158758" y="533570"/>
                  <a:pt x="1154777" y="534351"/>
                </a:cubicBezTo>
                <a:close/>
                <a:moveTo>
                  <a:pt x="3302052" y="532672"/>
                </a:moveTo>
                <a:cubicBezTo>
                  <a:pt x="3308618" y="532610"/>
                  <a:pt x="3314024" y="533204"/>
                  <a:pt x="3318272" y="534454"/>
                </a:cubicBezTo>
                <a:cubicBezTo>
                  <a:pt x="3326768" y="536953"/>
                  <a:pt x="3333741" y="542230"/>
                  <a:pt x="3339192" y="550285"/>
                </a:cubicBezTo>
                <a:cubicBezTo>
                  <a:pt x="3344643" y="558340"/>
                  <a:pt x="3336265" y="561785"/>
                  <a:pt x="3314058" y="560619"/>
                </a:cubicBezTo>
                <a:cubicBezTo>
                  <a:pt x="3291852" y="559454"/>
                  <a:pt x="3260930" y="559900"/>
                  <a:pt x="3221292" y="561959"/>
                </a:cubicBezTo>
                <a:cubicBezTo>
                  <a:pt x="3229068" y="566709"/>
                  <a:pt x="3231790" y="571772"/>
                  <a:pt x="3229459" y="577149"/>
                </a:cubicBezTo>
                <a:cubicBezTo>
                  <a:pt x="3227127" y="582525"/>
                  <a:pt x="3226926" y="597585"/>
                  <a:pt x="3228855" y="622327"/>
                </a:cubicBezTo>
                <a:cubicBezTo>
                  <a:pt x="3230783" y="647070"/>
                  <a:pt x="3231142" y="664294"/>
                  <a:pt x="3229933" y="673999"/>
                </a:cubicBezTo>
                <a:cubicBezTo>
                  <a:pt x="3228724" y="683703"/>
                  <a:pt x="3224724" y="692816"/>
                  <a:pt x="3217934" y="701336"/>
                </a:cubicBezTo>
                <a:cubicBezTo>
                  <a:pt x="3211144" y="709857"/>
                  <a:pt x="3206009" y="710985"/>
                  <a:pt x="3202530" y="704722"/>
                </a:cubicBezTo>
                <a:cubicBezTo>
                  <a:pt x="3199052" y="698459"/>
                  <a:pt x="3191750" y="689877"/>
                  <a:pt x="3180625" y="678975"/>
                </a:cubicBezTo>
                <a:cubicBezTo>
                  <a:pt x="3169500" y="668073"/>
                  <a:pt x="3167459" y="663432"/>
                  <a:pt x="3174504" y="665050"/>
                </a:cubicBezTo>
                <a:cubicBezTo>
                  <a:pt x="3181549" y="666669"/>
                  <a:pt x="3187433" y="668030"/>
                  <a:pt x="3192159" y="669134"/>
                </a:cubicBezTo>
                <a:cubicBezTo>
                  <a:pt x="3196884" y="670238"/>
                  <a:pt x="3200366" y="670715"/>
                  <a:pt x="3202605" y="670566"/>
                </a:cubicBezTo>
                <a:cubicBezTo>
                  <a:pt x="3204843" y="670417"/>
                  <a:pt x="3205774" y="654434"/>
                  <a:pt x="3205395" y="622616"/>
                </a:cubicBezTo>
                <a:cubicBezTo>
                  <a:pt x="3205017" y="590797"/>
                  <a:pt x="3203340" y="571490"/>
                  <a:pt x="3200363" y="564694"/>
                </a:cubicBezTo>
                <a:cubicBezTo>
                  <a:pt x="3177245" y="568588"/>
                  <a:pt x="3159106" y="571502"/>
                  <a:pt x="3145948" y="573437"/>
                </a:cubicBezTo>
                <a:cubicBezTo>
                  <a:pt x="3132789" y="575372"/>
                  <a:pt x="3123339" y="576541"/>
                  <a:pt x="3117596" y="576944"/>
                </a:cubicBezTo>
                <a:cubicBezTo>
                  <a:pt x="3111854" y="577347"/>
                  <a:pt x="3106843" y="577338"/>
                  <a:pt x="3102564" y="576916"/>
                </a:cubicBezTo>
                <a:cubicBezTo>
                  <a:pt x="3098285" y="576494"/>
                  <a:pt x="3092270" y="572777"/>
                  <a:pt x="3084519" y="565763"/>
                </a:cubicBezTo>
                <a:cubicBezTo>
                  <a:pt x="3076767" y="558750"/>
                  <a:pt x="3078752" y="555243"/>
                  <a:pt x="3090472" y="555243"/>
                </a:cubicBezTo>
                <a:cubicBezTo>
                  <a:pt x="3100654" y="555243"/>
                  <a:pt x="3114523" y="554480"/>
                  <a:pt x="3132079" y="552955"/>
                </a:cubicBezTo>
                <a:cubicBezTo>
                  <a:pt x="3149634" y="551429"/>
                  <a:pt x="3174049" y="548713"/>
                  <a:pt x="3205321" y="544806"/>
                </a:cubicBezTo>
                <a:cubicBezTo>
                  <a:pt x="3236593" y="540900"/>
                  <a:pt x="3261113" y="537573"/>
                  <a:pt x="3278879" y="534826"/>
                </a:cubicBezTo>
                <a:cubicBezTo>
                  <a:pt x="3287762" y="533452"/>
                  <a:pt x="3295487" y="532734"/>
                  <a:pt x="3302052" y="532672"/>
                </a:cubicBezTo>
                <a:close/>
                <a:moveTo>
                  <a:pt x="464493" y="528054"/>
                </a:moveTo>
                <a:cubicBezTo>
                  <a:pt x="464332" y="526807"/>
                  <a:pt x="459012" y="528169"/>
                  <a:pt x="448531" y="532137"/>
                </a:cubicBezTo>
                <a:lnTo>
                  <a:pt x="451377" y="544713"/>
                </a:lnTo>
                <a:lnTo>
                  <a:pt x="463693" y="541941"/>
                </a:lnTo>
                <a:cubicBezTo>
                  <a:pt x="464388" y="533929"/>
                  <a:pt x="464655" y="529300"/>
                  <a:pt x="464493" y="528054"/>
                </a:cubicBezTo>
                <a:close/>
                <a:moveTo>
                  <a:pt x="236451" y="525012"/>
                </a:moveTo>
                <a:lnTo>
                  <a:pt x="178222" y="611277"/>
                </a:lnTo>
                <a:lnTo>
                  <a:pt x="236451" y="611277"/>
                </a:lnTo>
                <a:close/>
                <a:moveTo>
                  <a:pt x="2581071" y="523840"/>
                </a:moveTo>
                <a:lnTo>
                  <a:pt x="2574336" y="532640"/>
                </a:lnTo>
                <a:cubicBezTo>
                  <a:pt x="2578565" y="533061"/>
                  <a:pt x="2582376" y="534543"/>
                  <a:pt x="2585768" y="537086"/>
                </a:cubicBezTo>
                <a:cubicBezTo>
                  <a:pt x="2589160" y="539628"/>
                  <a:pt x="2592785" y="542171"/>
                  <a:pt x="2596642" y="544713"/>
                </a:cubicBezTo>
                <a:cubicBezTo>
                  <a:pt x="2601193" y="538897"/>
                  <a:pt x="2604232" y="534159"/>
                  <a:pt x="2605757" y="530500"/>
                </a:cubicBezTo>
                <a:cubicBezTo>
                  <a:pt x="2607283" y="526842"/>
                  <a:pt x="2606899" y="525012"/>
                  <a:pt x="2604604" y="525012"/>
                </a:cubicBezTo>
                <a:cubicBezTo>
                  <a:pt x="2601144" y="525012"/>
                  <a:pt x="2597256" y="525595"/>
                  <a:pt x="2592940" y="526761"/>
                </a:cubicBezTo>
                <a:cubicBezTo>
                  <a:pt x="2588624" y="527927"/>
                  <a:pt x="2584667" y="526953"/>
                  <a:pt x="2581071" y="523840"/>
                </a:cubicBezTo>
                <a:close/>
                <a:moveTo>
                  <a:pt x="4423944" y="521424"/>
                </a:moveTo>
                <a:cubicBezTo>
                  <a:pt x="4432303" y="520626"/>
                  <a:pt x="4437856" y="521794"/>
                  <a:pt x="4440604" y="524929"/>
                </a:cubicBezTo>
                <a:cubicBezTo>
                  <a:pt x="4446098" y="531198"/>
                  <a:pt x="4442058" y="535666"/>
                  <a:pt x="4428483" y="538332"/>
                </a:cubicBezTo>
                <a:cubicBezTo>
                  <a:pt x="4414909" y="540999"/>
                  <a:pt x="4397958" y="544490"/>
                  <a:pt x="4377631" y="548806"/>
                </a:cubicBezTo>
                <a:cubicBezTo>
                  <a:pt x="4390864" y="555169"/>
                  <a:pt x="4396454" y="560229"/>
                  <a:pt x="4394402" y="563987"/>
                </a:cubicBezTo>
                <a:cubicBezTo>
                  <a:pt x="4392349" y="567745"/>
                  <a:pt x="4390653" y="571316"/>
                  <a:pt x="4389314" y="574702"/>
                </a:cubicBezTo>
                <a:cubicBezTo>
                  <a:pt x="4394572" y="574950"/>
                  <a:pt x="4399505" y="574488"/>
                  <a:pt x="4404113" y="573316"/>
                </a:cubicBezTo>
                <a:cubicBezTo>
                  <a:pt x="4408720" y="572144"/>
                  <a:pt x="4413064" y="573056"/>
                  <a:pt x="4417145" y="576051"/>
                </a:cubicBezTo>
                <a:cubicBezTo>
                  <a:pt x="4421225" y="579046"/>
                  <a:pt x="4425389" y="582671"/>
                  <a:pt x="4429637" y="586925"/>
                </a:cubicBezTo>
                <a:cubicBezTo>
                  <a:pt x="4433885" y="591179"/>
                  <a:pt x="4434192" y="594903"/>
                  <a:pt x="4430558" y="598096"/>
                </a:cubicBezTo>
                <a:cubicBezTo>
                  <a:pt x="4426924" y="601290"/>
                  <a:pt x="4423777" y="608967"/>
                  <a:pt x="4421116" y="621127"/>
                </a:cubicBezTo>
                <a:cubicBezTo>
                  <a:pt x="4418456" y="633288"/>
                  <a:pt x="4414537" y="645740"/>
                  <a:pt x="4409359" y="658483"/>
                </a:cubicBezTo>
                <a:cubicBezTo>
                  <a:pt x="4404181" y="671227"/>
                  <a:pt x="4396823" y="681350"/>
                  <a:pt x="4387286" y="688853"/>
                </a:cubicBezTo>
                <a:cubicBezTo>
                  <a:pt x="4377748" y="696357"/>
                  <a:pt x="4372022" y="696093"/>
                  <a:pt x="4370106" y="688063"/>
                </a:cubicBezTo>
                <a:cubicBezTo>
                  <a:pt x="4368189" y="680032"/>
                  <a:pt x="4363687" y="671059"/>
                  <a:pt x="4356599" y="661144"/>
                </a:cubicBezTo>
                <a:cubicBezTo>
                  <a:pt x="4349512" y="651228"/>
                  <a:pt x="4350584" y="648605"/>
                  <a:pt x="4359818" y="653274"/>
                </a:cubicBezTo>
                <a:cubicBezTo>
                  <a:pt x="4369051" y="657944"/>
                  <a:pt x="4375048" y="660164"/>
                  <a:pt x="4377807" y="659934"/>
                </a:cubicBezTo>
                <a:cubicBezTo>
                  <a:pt x="4380567" y="659705"/>
                  <a:pt x="4383739" y="656722"/>
                  <a:pt x="4387323" y="650986"/>
                </a:cubicBezTo>
                <a:cubicBezTo>
                  <a:pt x="4390908" y="645250"/>
                  <a:pt x="4394640" y="634922"/>
                  <a:pt x="4398522" y="620002"/>
                </a:cubicBezTo>
                <a:cubicBezTo>
                  <a:pt x="4402405" y="605082"/>
                  <a:pt x="4402147" y="595988"/>
                  <a:pt x="4397750" y="592720"/>
                </a:cubicBezTo>
                <a:cubicBezTo>
                  <a:pt x="4393354" y="589452"/>
                  <a:pt x="4389202" y="587117"/>
                  <a:pt x="4385295" y="585716"/>
                </a:cubicBezTo>
                <a:cubicBezTo>
                  <a:pt x="4376676" y="604121"/>
                  <a:pt x="4365622" y="621258"/>
                  <a:pt x="4352135" y="637126"/>
                </a:cubicBezTo>
                <a:cubicBezTo>
                  <a:pt x="4338647" y="652995"/>
                  <a:pt x="4325299" y="663763"/>
                  <a:pt x="4312091" y="669431"/>
                </a:cubicBezTo>
                <a:cubicBezTo>
                  <a:pt x="4298882" y="675099"/>
                  <a:pt x="4297446" y="672442"/>
                  <a:pt x="4307784" y="661460"/>
                </a:cubicBezTo>
                <a:cubicBezTo>
                  <a:pt x="4318121" y="650477"/>
                  <a:pt x="4327686" y="639260"/>
                  <a:pt x="4336480" y="627806"/>
                </a:cubicBezTo>
                <a:cubicBezTo>
                  <a:pt x="4345273" y="616352"/>
                  <a:pt x="4353139" y="602583"/>
                  <a:pt x="4360078" y="586497"/>
                </a:cubicBezTo>
                <a:cubicBezTo>
                  <a:pt x="4367017" y="570411"/>
                  <a:pt x="4369631" y="558864"/>
                  <a:pt x="4367920" y="551857"/>
                </a:cubicBezTo>
                <a:cubicBezTo>
                  <a:pt x="4353335" y="556409"/>
                  <a:pt x="4342641" y="560077"/>
                  <a:pt x="4335838" y="562861"/>
                </a:cubicBezTo>
                <a:cubicBezTo>
                  <a:pt x="4329035" y="565645"/>
                  <a:pt x="4320853" y="562539"/>
                  <a:pt x="4311291" y="553541"/>
                </a:cubicBezTo>
                <a:cubicBezTo>
                  <a:pt x="4301728" y="544543"/>
                  <a:pt x="4302519" y="540441"/>
                  <a:pt x="4313663" y="541235"/>
                </a:cubicBezTo>
                <a:cubicBezTo>
                  <a:pt x="4324806" y="542028"/>
                  <a:pt x="4350401" y="538190"/>
                  <a:pt x="4390449" y="529719"/>
                </a:cubicBezTo>
                <a:cubicBezTo>
                  <a:pt x="4404420" y="524987"/>
                  <a:pt x="4415585" y="522222"/>
                  <a:pt x="4423944" y="521424"/>
                </a:cubicBezTo>
                <a:close/>
                <a:moveTo>
                  <a:pt x="540265" y="517171"/>
                </a:moveTo>
                <a:cubicBezTo>
                  <a:pt x="540029" y="516954"/>
                  <a:pt x="532409" y="518532"/>
                  <a:pt x="517402" y="521905"/>
                </a:cubicBezTo>
                <a:cubicBezTo>
                  <a:pt x="518121" y="525056"/>
                  <a:pt x="518790" y="529545"/>
                  <a:pt x="519411" y="535374"/>
                </a:cubicBezTo>
                <a:lnTo>
                  <a:pt x="539558" y="532435"/>
                </a:lnTo>
                <a:cubicBezTo>
                  <a:pt x="540265" y="522476"/>
                  <a:pt x="540501" y="517388"/>
                  <a:pt x="540265" y="517171"/>
                </a:cubicBezTo>
                <a:close/>
                <a:moveTo>
                  <a:pt x="6538410" y="510415"/>
                </a:moveTo>
                <a:cubicBezTo>
                  <a:pt x="6541631" y="510312"/>
                  <a:pt x="6546063" y="511227"/>
                  <a:pt x="6551702" y="513162"/>
                </a:cubicBezTo>
                <a:cubicBezTo>
                  <a:pt x="6562983" y="517031"/>
                  <a:pt x="6567624" y="523282"/>
                  <a:pt x="6565627" y="531914"/>
                </a:cubicBezTo>
                <a:cubicBezTo>
                  <a:pt x="6563630" y="540546"/>
                  <a:pt x="6556431" y="541098"/>
                  <a:pt x="6544028" y="533570"/>
                </a:cubicBezTo>
                <a:cubicBezTo>
                  <a:pt x="6534652" y="524665"/>
                  <a:pt x="6530767" y="518070"/>
                  <a:pt x="6532373" y="513785"/>
                </a:cubicBezTo>
                <a:cubicBezTo>
                  <a:pt x="6533177" y="511642"/>
                  <a:pt x="6535189" y="510519"/>
                  <a:pt x="6538410" y="510415"/>
                </a:cubicBezTo>
                <a:close/>
                <a:moveTo>
                  <a:pt x="5004885" y="510415"/>
                </a:moveTo>
                <a:cubicBezTo>
                  <a:pt x="5008107" y="510312"/>
                  <a:pt x="5012538" y="511227"/>
                  <a:pt x="5018177" y="513162"/>
                </a:cubicBezTo>
                <a:cubicBezTo>
                  <a:pt x="5029458" y="517031"/>
                  <a:pt x="5034099" y="523282"/>
                  <a:pt x="5032102" y="531914"/>
                </a:cubicBezTo>
                <a:cubicBezTo>
                  <a:pt x="5030106" y="540546"/>
                  <a:pt x="5022906" y="541098"/>
                  <a:pt x="5010503" y="533570"/>
                </a:cubicBezTo>
                <a:cubicBezTo>
                  <a:pt x="5001127" y="524665"/>
                  <a:pt x="4997243" y="518070"/>
                  <a:pt x="4998848" y="513785"/>
                </a:cubicBezTo>
                <a:cubicBezTo>
                  <a:pt x="4999651" y="511642"/>
                  <a:pt x="5001664" y="510519"/>
                  <a:pt x="5004885" y="510415"/>
                </a:cubicBezTo>
                <a:close/>
                <a:moveTo>
                  <a:pt x="1580481" y="504000"/>
                </a:moveTo>
                <a:cubicBezTo>
                  <a:pt x="1588431" y="505655"/>
                  <a:pt x="1595652" y="508464"/>
                  <a:pt x="1602145" y="512427"/>
                </a:cubicBezTo>
                <a:cubicBezTo>
                  <a:pt x="1608638" y="516390"/>
                  <a:pt x="1610367" y="522978"/>
                  <a:pt x="1607335" y="532193"/>
                </a:cubicBezTo>
                <a:cubicBezTo>
                  <a:pt x="1604303" y="541408"/>
                  <a:pt x="1595432" y="538481"/>
                  <a:pt x="1580723" y="523412"/>
                </a:cubicBezTo>
                <a:cubicBezTo>
                  <a:pt x="1572611" y="508815"/>
                  <a:pt x="1572531" y="502344"/>
                  <a:pt x="1580481" y="504000"/>
                </a:cubicBezTo>
                <a:close/>
                <a:moveTo>
                  <a:pt x="2065651" y="502521"/>
                </a:moveTo>
                <a:cubicBezTo>
                  <a:pt x="2068138" y="502722"/>
                  <a:pt x="2071055" y="503643"/>
                  <a:pt x="2074404" y="505283"/>
                </a:cubicBezTo>
                <a:cubicBezTo>
                  <a:pt x="2081101" y="508564"/>
                  <a:pt x="2087619" y="512948"/>
                  <a:pt x="2093956" y="518436"/>
                </a:cubicBezTo>
                <a:cubicBezTo>
                  <a:pt x="2100294" y="523924"/>
                  <a:pt x="2099023" y="528100"/>
                  <a:pt x="2090142" y="530965"/>
                </a:cubicBezTo>
                <a:cubicBezTo>
                  <a:pt x="2081262" y="533830"/>
                  <a:pt x="2071316" y="538224"/>
                  <a:pt x="2060302" y="544146"/>
                </a:cubicBezTo>
                <a:cubicBezTo>
                  <a:pt x="2049289" y="550068"/>
                  <a:pt x="2046508" y="548329"/>
                  <a:pt x="2051959" y="538928"/>
                </a:cubicBezTo>
                <a:cubicBezTo>
                  <a:pt x="2057410" y="529527"/>
                  <a:pt x="2058768" y="524466"/>
                  <a:pt x="2056033" y="523747"/>
                </a:cubicBezTo>
                <a:cubicBezTo>
                  <a:pt x="2053298" y="523028"/>
                  <a:pt x="2041091" y="525781"/>
                  <a:pt x="2019412" y="532007"/>
                </a:cubicBezTo>
                <a:cubicBezTo>
                  <a:pt x="1997732" y="538233"/>
                  <a:pt x="1984605" y="540962"/>
                  <a:pt x="1980028" y="540193"/>
                </a:cubicBezTo>
                <a:cubicBezTo>
                  <a:pt x="1977250" y="552285"/>
                  <a:pt x="1972069" y="561143"/>
                  <a:pt x="1964485" y="566768"/>
                </a:cubicBezTo>
                <a:cubicBezTo>
                  <a:pt x="1956901" y="572392"/>
                  <a:pt x="1952852" y="570662"/>
                  <a:pt x="1952337" y="561578"/>
                </a:cubicBezTo>
                <a:cubicBezTo>
                  <a:pt x="1951822" y="552493"/>
                  <a:pt x="1953125" y="544825"/>
                  <a:pt x="1956244" y="538574"/>
                </a:cubicBezTo>
                <a:cubicBezTo>
                  <a:pt x="1959363" y="532323"/>
                  <a:pt x="1961450" y="525170"/>
                  <a:pt x="1962504" y="517115"/>
                </a:cubicBezTo>
                <a:cubicBezTo>
                  <a:pt x="1963558" y="509060"/>
                  <a:pt x="1966854" y="507649"/>
                  <a:pt x="1972392" y="512883"/>
                </a:cubicBezTo>
                <a:cubicBezTo>
                  <a:pt x="1977929" y="518117"/>
                  <a:pt x="1981269" y="522501"/>
                  <a:pt x="1982410" y="526035"/>
                </a:cubicBezTo>
                <a:cubicBezTo>
                  <a:pt x="1984468" y="526135"/>
                  <a:pt x="1991228" y="524801"/>
                  <a:pt x="2002687" y="522036"/>
                </a:cubicBezTo>
                <a:cubicBezTo>
                  <a:pt x="2014147" y="519270"/>
                  <a:pt x="2025666" y="516203"/>
                  <a:pt x="2037243" y="512836"/>
                </a:cubicBezTo>
                <a:cubicBezTo>
                  <a:pt x="2048821" y="509469"/>
                  <a:pt x="2056234" y="506548"/>
                  <a:pt x="2059484" y="504074"/>
                </a:cubicBezTo>
                <a:cubicBezTo>
                  <a:pt x="2061108" y="502837"/>
                  <a:pt x="2063164" y="502319"/>
                  <a:pt x="2065651" y="502521"/>
                </a:cubicBezTo>
                <a:close/>
                <a:moveTo>
                  <a:pt x="3920911" y="500938"/>
                </a:moveTo>
                <a:cubicBezTo>
                  <a:pt x="3931685" y="500288"/>
                  <a:pt x="3940913" y="503079"/>
                  <a:pt x="3948597" y="509311"/>
                </a:cubicBezTo>
                <a:cubicBezTo>
                  <a:pt x="3958841" y="517620"/>
                  <a:pt x="3957793" y="522507"/>
                  <a:pt x="3945452" y="523970"/>
                </a:cubicBezTo>
                <a:cubicBezTo>
                  <a:pt x="3933112" y="525434"/>
                  <a:pt x="3917265" y="526553"/>
                  <a:pt x="3897911" y="527328"/>
                </a:cubicBezTo>
                <a:cubicBezTo>
                  <a:pt x="3878557" y="528103"/>
                  <a:pt x="3855827" y="530339"/>
                  <a:pt x="3829720" y="534035"/>
                </a:cubicBezTo>
                <a:cubicBezTo>
                  <a:pt x="3839840" y="537830"/>
                  <a:pt x="3843462" y="541845"/>
                  <a:pt x="3840584" y="546081"/>
                </a:cubicBezTo>
                <a:cubicBezTo>
                  <a:pt x="3837707" y="550316"/>
                  <a:pt x="3834477" y="556117"/>
                  <a:pt x="3830892" y="563484"/>
                </a:cubicBezTo>
                <a:cubicBezTo>
                  <a:pt x="3833509" y="563422"/>
                  <a:pt x="3838216" y="563224"/>
                  <a:pt x="3845012" y="562889"/>
                </a:cubicBezTo>
                <a:cubicBezTo>
                  <a:pt x="3851808" y="562554"/>
                  <a:pt x="3857743" y="561193"/>
                  <a:pt x="3862816" y="558806"/>
                </a:cubicBezTo>
                <a:cubicBezTo>
                  <a:pt x="3867888" y="556418"/>
                  <a:pt x="3873686" y="556666"/>
                  <a:pt x="3880210" y="559550"/>
                </a:cubicBezTo>
                <a:cubicBezTo>
                  <a:pt x="3886734" y="562433"/>
                  <a:pt x="3892985" y="565934"/>
                  <a:pt x="3898962" y="570051"/>
                </a:cubicBezTo>
                <a:cubicBezTo>
                  <a:pt x="3904940" y="574169"/>
                  <a:pt x="3906112" y="578482"/>
                  <a:pt x="3902478" y="582990"/>
                </a:cubicBezTo>
                <a:cubicBezTo>
                  <a:pt x="3898844" y="587498"/>
                  <a:pt x="3894907" y="597665"/>
                  <a:pt x="3890665" y="613491"/>
                </a:cubicBezTo>
                <a:cubicBezTo>
                  <a:pt x="3886423" y="629316"/>
                  <a:pt x="3882334" y="641963"/>
                  <a:pt x="3878396" y="651432"/>
                </a:cubicBezTo>
                <a:cubicBezTo>
                  <a:pt x="3874458" y="660902"/>
                  <a:pt x="3869407" y="669738"/>
                  <a:pt x="3863243" y="677943"/>
                </a:cubicBezTo>
                <a:cubicBezTo>
                  <a:pt x="3857080" y="686147"/>
                  <a:pt x="3849458" y="691700"/>
                  <a:pt x="3840380" y="694602"/>
                </a:cubicBezTo>
                <a:cubicBezTo>
                  <a:pt x="3831301" y="697504"/>
                  <a:pt x="3826099" y="694962"/>
                  <a:pt x="3824771" y="686975"/>
                </a:cubicBezTo>
                <a:cubicBezTo>
                  <a:pt x="3823445" y="678987"/>
                  <a:pt x="3817494" y="669428"/>
                  <a:pt x="3806921" y="658297"/>
                </a:cubicBezTo>
                <a:cubicBezTo>
                  <a:pt x="3796348" y="647166"/>
                  <a:pt x="3798041" y="644720"/>
                  <a:pt x="3812000" y="650958"/>
                </a:cubicBezTo>
                <a:cubicBezTo>
                  <a:pt x="3825959" y="657196"/>
                  <a:pt x="3834954" y="660316"/>
                  <a:pt x="3838985" y="660316"/>
                </a:cubicBezTo>
                <a:cubicBezTo>
                  <a:pt x="3842767" y="660316"/>
                  <a:pt x="3846621" y="656583"/>
                  <a:pt x="3850547" y="649116"/>
                </a:cubicBezTo>
                <a:cubicBezTo>
                  <a:pt x="3854472" y="641650"/>
                  <a:pt x="3858574" y="631093"/>
                  <a:pt x="3862853" y="617444"/>
                </a:cubicBezTo>
                <a:cubicBezTo>
                  <a:pt x="3867132" y="603795"/>
                  <a:pt x="3869271" y="593976"/>
                  <a:pt x="3869271" y="587985"/>
                </a:cubicBezTo>
                <a:cubicBezTo>
                  <a:pt x="3869271" y="583185"/>
                  <a:pt x="3867978" y="580051"/>
                  <a:pt x="3865392" y="578581"/>
                </a:cubicBezTo>
                <a:cubicBezTo>
                  <a:pt x="3862806" y="577111"/>
                  <a:pt x="3859352" y="576572"/>
                  <a:pt x="3855030" y="576963"/>
                </a:cubicBezTo>
                <a:cubicBezTo>
                  <a:pt x="3850708" y="577353"/>
                  <a:pt x="3845750" y="577549"/>
                  <a:pt x="3840156" y="577549"/>
                </a:cubicBezTo>
                <a:cubicBezTo>
                  <a:pt x="3835022" y="577549"/>
                  <a:pt x="3830210" y="576377"/>
                  <a:pt x="3825720" y="574033"/>
                </a:cubicBezTo>
                <a:cubicBezTo>
                  <a:pt x="3819519" y="589163"/>
                  <a:pt x="3811467" y="603466"/>
                  <a:pt x="3801564" y="616942"/>
                </a:cubicBezTo>
                <a:cubicBezTo>
                  <a:pt x="3791660" y="630417"/>
                  <a:pt x="3779977" y="642893"/>
                  <a:pt x="3766514" y="654372"/>
                </a:cubicBezTo>
                <a:cubicBezTo>
                  <a:pt x="3753052" y="665850"/>
                  <a:pt x="3737043" y="675372"/>
                  <a:pt x="3718489" y="682938"/>
                </a:cubicBezTo>
                <a:cubicBezTo>
                  <a:pt x="3699936" y="690503"/>
                  <a:pt x="3698150" y="688035"/>
                  <a:pt x="3713132" y="675533"/>
                </a:cubicBezTo>
                <a:cubicBezTo>
                  <a:pt x="3728114" y="663032"/>
                  <a:pt x="3740823" y="651560"/>
                  <a:pt x="3751260" y="641117"/>
                </a:cubicBezTo>
                <a:cubicBezTo>
                  <a:pt x="3761696" y="630674"/>
                  <a:pt x="3771755" y="618681"/>
                  <a:pt x="3781434" y="605138"/>
                </a:cubicBezTo>
                <a:cubicBezTo>
                  <a:pt x="3791115" y="591594"/>
                  <a:pt x="3798444" y="578305"/>
                  <a:pt x="3803424" y="565270"/>
                </a:cubicBezTo>
                <a:cubicBezTo>
                  <a:pt x="3808403" y="552235"/>
                  <a:pt x="3811284" y="542704"/>
                  <a:pt x="3812065" y="536677"/>
                </a:cubicBezTo>
                <a:cubicBezTo>
                  <a:pt x="3793028" y="539008"/>
                  <a:pt x="3776309" y="541731"/>
                  <a:pt x="3761910" y="544844"/>
                </a:cubicBezTo>
                <a:cubicBezTo>
                  <a:pt x="3747511" y="547957"/>
                  <a:pt x="3737760" y="549708"/>
                  <a:pt x="3732656" y="550099"/>
                </a:cubicBezTo>
                <a:cubicBezTo>
                  <a:pt x="3727553" y="550490"/>
                  <a:pt x="3720055" y="547358"/>
                  <a:pt x="3710164" y="540704"/>
                </a:cubicBezTo>
                <a:cubicBezTo>
                  <a:pt x="3700273" y="534050"/>
                  <a:pt x="3701579" y="530724"/>
                  <a:pt x="3714080" y="530724"/>
                </a:cubicBezTo>
                <a:cubicBezTo>
                  <a:pt x="3724759" y="530724"/>
                  <a:pt x="3737657" y="529564"/>
                  <a:pt x="3752776" y="527245"/>
                </a:cubicBezTo>
                <a:cubicBezTo>
                  <a:pt x="3767894" y="524925"/>
                  <a:pt x="3793880" y="521242"/>
                  <a:pt x="3830734" y="516194"/>
                </a:cubicBezTo>
                <a:cubicBezTo>
                  <a:pt x="3867587" y="511146"/>
                  <a:pt x="3893883" y="506660"/>
                  <a:pt x="3909622" y="502735"/>
                </a:cubicBezTo>
                <a:cubicBezTo>
                  <a:pt x="3913557" y="501753"/>
                  <a:pt x="3917320" y="501154"/>
                  <a:pt x="3920911" y="500938"/>
                </a:cubicBezTo>
                <a:close/>
                <a:moveTo>
                  <a:pt x="6038105" y="495858"/>
                </a:moveTo>
                <a:cubicBezTo>
                  <a:pt x="6046113" y="495182"/>
                  <a:pt x="6053086" y="497512"/>
                  <a:pt x="6059025" y="502846"/>
                </a:cubicBezTo>
                <a:cubicBezTo>
                  <a:pt x="6066944" y="509959"/>
                  <a:pt x="6065627" y="514262"/>
                  <a:pt x="6055072" y="515757"/>
                </a:cubicBezTo>
                <a:cubicBezTo>
                  <a:pt x="6044518" y="517251"/>
                  <a:pt x="6029560" y="519468"/>
                  <a:pt x="6010201" y="522408"/>
                </a:cubicBezTo>
                <a:cubicBezTo>
                  <a:pt x="6021090" y="527666"/>
                  <a:pt x="6025490" y="532606"/>
                  <a:pt x="6023400" y="537225"/>
                </a:cubicBezTo>
                <a:cubicBezTo>
                  <a:pt x="6021310" y="541845"/>
                  <a:pt x="6015354" y="557060"/>
                  <a:pt x="6005531" y="582869"/>
                </a:cubicBezTo>
                <a:cubicBezTo>
                  <a:pt x="6024556" y="598645"/>
                  <a:pt x="6037095" y="610464"/>
                  <a:pt x="6043147" y="618328"/>
                </a:cubicBezTo>
                <a:cubicBezTo>
                  <a:pt x="6049200" y="626191"/>
                  <a:pt x="6049972" y="633812"/>
                  <a:pt x="6045464" y="641191"/>
                </a:cubicBezTo>
                <a:cubicBezTo>
                  <a:pt x="6040955" y="648571"/>
                  <a:pt x="6033889" y="647014"/>
                  <a:pt x="6024265" y="636522"/>
                </a:cubicBezTo>
                <a:cubicBezTo>
                  <a:pt x="6014640" y="626029"/>
                  <a:pt x="6004601" y="615320"/>
                  <a:pt x="5994146" y="604394"/>
                </a:cubicBezTo>
                <a:cubicBezTo>
                  <a:pt x="5982252" y="620206"/>
                  <a:pt x="5970649" y="631344"/>
                  <a:pt x="5959339" y="637805"/>
                </a:cubicBezTo>
                <a:cubicBezTo>
                  <a:pt x="5953683" y="641036"/>
                  <a:pt x="5948274" y="643609"/>
                  <a:pt x="5943109" y="645524"/>
                </a:cubicBezTo>
                <a:lnTo>
                  <a:pt x="5930958" y="648628"/>
                </a:lnTo>
                <a:lnTo>
                  <a:pt x="5937182" y="649972"/>
                </a:lnTo>
                <a:cubicBezTo>
                  <a:pt x="5952933" y="653817"/>
                  <a:pt x="5974094" y="657469"/>
                  <a:pt x="6000666" y="660930"/>
                </a:cubicBezTo>
                <a:cubicBezTo>
                  <a:pt x="6027238" y="664390"/>
                  <a:pt x="6053175" y="664563"/>
                  <a:pt x="6078475" y="661450"/>
                </a:cubicBezTo>
                <a:cubicBezTo>
                  <a:pt x="6103776" y="658337"/>
                  <a:pt x="6112547" y="659885"/>
                  <a:pt x="6104790" y="666092"/>
                </a:cubicBezTo>
                <a:cubicBezTo>
                  <a:pt x="6097032" y="672299"/>
                  <a:pt x="6085458" y="679133"/>
                  <a:pt x="6070067" y="686593"/>
                </a:cubicBezTo>
                <a:cubicBezTo>
                  <a:pt x="6054675" y="694053"/>
                  <a:pt x="6042654" y="697386"/>
                  <a:pt x="6034004" y="696593"/>
                </a:cubicBezTo>
                <a:cubicBezTo>
                  <a:pt x="6025353" y="695799"/>
                  <a:pt x="6010743" y="691907"/>
                  <a:pt x="5990174" y="684919"/>
                </a:cubicBezTo>
                <a:cubicBezTo>
                  <a:pt x="5969605" y="677930"/>
                  <a:pt x="5951897" y="672234"/>
                  <a:pt x="5937052" y="667831"/>
                </a:cubicBezTo>
                <a:cubicBezTo>
                  <a:pt x="5922206" y="663429"/>
                  <a:pt x="5909946" y="659925"/>
                  <a:pt x="5900272" y="657321"/>
                </a:cubicBezTo>
                <a:cubicBezTo>
                  <a:pt x="5890599" y="654716"/>
                  <a:pt x="5882243" y="655497"/>
                  <a:pt x="5875204" y="659665"/>
                </a:cubicBezTo>
                <a:cubicBezTo>
                  <a:pt x="5868166" y="663832"/>
                  <a:pt x="5862157" y="666945"/>
                  <a:pt x="5857177" y="669004"/>
                </a:cubicBezTo>
                <a:cubicBezTo>
                  <a:pt x="5852198" y="671062"/>
                  <a:pt x="5846080" y="668920"/>
                  <a:pt x="5838825" y="662576"/>
                </a:cubicBezTo>
                <a:cubicBezTo>
                  <a:pt x="5831570" y="656232"/>
                  <a:pt x="5831644" y="652539"/>
                  <a:pt x="5839048" y="651498"/>
                </a:cubicBezTo>
                <a:cubicBezTo>
                  <a:pt x="5846452" y="650456"/>
                  <a:pt x="5853801" y="648589"/>
                  <a:pt x="5861093" y="645898"/>
                </a:cubicBezTo>
                <a:cubicBezTo>
                  <a:pt x="5868386" y="643207"/>
                  <a:pt x="5875238" y="641228"/>
                  <a:pt x="5881650" y="639963"/>
                </a:cubicBezTo>
                <a:cubicBezTo>
                  <a:pt x="5880906" y="630141"/>
                  <a:pt x="5878385" y="620867"/>
                  <a:pt x="5874088" y="612142"/>
                </a:cubicBezTo>
                <a:cubicBezTo>
                  <a:pt x="5869791" y="603417"/>
                  <a:pt x="5868228" y="596189"/>
                  <a:pt x="5869400" y="590459"/>
                </a:cubicBezTo>
                <a:cubicBezTo>
                  <a:pt x="5870572" y="584730"/>
                  <a:pt x="5871933" y="580172"/>
                  <a:pt x="5873483" y="576786"/>
                </a:cubicBezTo>
                <a:cubicBezTo>
                  <a:pt x="5875034" y="573400"/>
                  <a:pt x="5872705" y="573264"/>
                  <a:pt x="5866498" y="576377"/>
                </a:cubicBezTo>
                <a:cubicBezTo>
                  <a:pt x="5860291" y="579490"/>
                  <a:pt x="5853677" y="579254"/>
                  <a:pt x="5846657" y="575670"/>
                </a:cubicBezTo>
                <a:cubicBezTo>
                  <a:pt x="5839637" y="572085"/>
                  <a:pt x="5838971" y="569385"/>
                  <a:pt x="5844657" y="567568"/>
                </a:cubicBezTo>
                <a:cubicBezTo>
                  <a:pt x="5850343" y="565751"/>
                  <a:pt x="5855947" y="563373"/>
                  <a:pt x="5861465" y="560433"/>
                </a:cubicBezTo>
                <a:cubicBezTo>
                  <a:pt x="5866984" y="557494"/>
                  <a:pt x="5871812" y="553944"/>
                  <a:pt x="5875948" y="549783"/>
                </a:cubicBezTo>
                <a:cubicBezTo>
                  <a:pt x="5880085" y="545622"/>
                  <a:pt x="5887151" y="546707"/>
                  <a:pt x="5897147" y="553038"/>
                </a:cubicBezTo>
                <a:cubicBezTo>
                  <a:pt x="5907143" y="559370"/>
                  <a:pt x="5908963" y="565180"/>
                  <a:pt x="5902607" y="570470"/>
                </a:cubicBezTo>
                <a:cubicBezTo>
                  <a:pt x="5896251" y="575760"/>
                  <a:pt x="5892360" y="582100"/>
                  <a:pt x="5890933" y="589492"/>
                </a:cubicBezTo>
                <a:cubicBezTo>
                  <a:pt x="5889507" y="596884"/>
                  <a:pt x="5891324" y="604914"/>
                  <a:pt x="5896384" y="613584"/>
                </a:cubicBezTo>
                <a:cubicBezTo>
                  <a:pt x="5901444" y="622253"/>
                  <a:pt x="5901637" y="631486"/>
                  <a:pt x="5896961" y="641284"/>
                </a:cubicBezTo>
                <a:lnTo>
                  <a:pt x="5922734" y="646851"/>
                </a:lnTo>
                <a:lnTo>
                  <a:pt x="5928178" y="641535"/>
                </a:lnTo>
                <a:cubicBezTo>
                  <a:pt x="5937405" y="635167"/>
                  <a:pt x="5946418" y="627390"/>
                  <a:pt x="5955218" y="618207"/>
                </a:cubicBezTo>
                <a:cubicBezTo>
                  <a:pt x="5964017" y="609023"/>
                  <a:pt x="5971400" y="599650"/>
                  <a:pt x="5977365" y="590087"/>
                </a:cubicBezTo>
                <a:cubicBezTo>
                  <a:pt x="5962619" y="577276"/>
                  <a:pt x="5951345" y="566706"/>
                  <a:pt x="5943544" y="558378"/>
                </a:cubicBezTo>
                <a:cubicBezTo>
                  <a:pt x="5935743" y="550049"/>
                  <a:pt x="5938428" y="548310"/>
                  <a:pt x="5951599" y="553159"/>
                </a:cubicBezTo>
                <a:cubicBezTo>
                  <a:pt x="5964771" y="558009"/>
                  <a:pt x="5977049" y="564142"/>
                  <a:pt x="5988434" y="571558"/>
                </a:cubicBezTo>
                <a:cubicBezTo>
                  <a:pt x="5995070" y="555869"/>
                  <a:pt x="5998052" y="540354"/>
                  <a:pt x="5997383" y="525012"/>
                </a:cubicBezTo>
                <a:cubicBezTo>
                  <a:pt x="5979870" y="528100"/>
                  <a:pt x="5966240" y="531012"/>
                  <a:pt x="5956492" y="533747"/>
                </a:cubicBezTo>
                <a:cubicBezTo>
                  <a:pt x="5946744" y="536481"/>
                  <a:pt x="5937281" y="534326"/>
                  <a:pt x="5928103" y="527282"/>
                </a:cubicBezTo>
                <a:cubicBezTo>
                  <a:pt x="5918925" y="520237"/>
                  <a:pt x="5919031" y="516715"/>
                  <a:pt x="5928420" y="516715"/>
                </a:cubicBezTo>
                <a:cubicBezTo>
                  <a:pt x="5935935" y="516715"/>
                  <a:pt x="5946437" y="515562"/>
                  <a:pt x="5959925" y="513255"/>
                </a:cubicBezTo>
                <a:cubicBezTo>
                  <a:pt x="5973412" y="510948"/>
                  <a:pt x="5985523" y="508644"/>
                  <a:pt x="5996257" y="506344"/>
                </a:cubicBezTo>
                <a:cubicBezTo>
                  <a:pt x="6006991" y="504043"/>
                  <a:pt x="6018156" y="501107"/>
                  <a:pt x="6029753" y="497535"/>
                </a:cubicBezTo>
                <a:cubicBezTo>
                  <a:pt x="6032652" y="496642"/>
                  <a:pt x="6035436" y="496083"/>
                  <a:pt x="6038105" y="495858"/>
                </a:cubicBezTo>
                <a:close/>
                <a:moveTo>
                  <a:pt x="837456" y="495858"/>
                </a:moveTo>
                <a:cubicBezTo>
                  <a:pt x="845463" y="495182"/>
                  <a:pt x="852437" y="497512"/>
                  <a:pt x="858376" y="502846"/>
                </a:cubicBezTo>
                <a:cubicBezTo>
                  <a:pt x="866295" y="509959"/>
                  <a:pt x="864977" y="514262"/>
                  <a:pt x="854423" y="515757"/>
                </a:cubicBezTo>
                <a:cubicBezTo>
                  <a:pt x="843868" y="517251"/>
                  <a:pt x="828912" y="519468"/>
                  <a:pt x="809551" y="522408"/>
                </a:cubicBezTo>
                <a:cubicBezTo>
                  <a:pt x="820441" y="527666"/>
                  <a:pt x="824840" y="532606"/>
                  <a:pt x="822750" y="537225"/>
                </a:cubicBezTo>
                <a:cubicBezTo>
                  <a:pt x="820661" y="541845"/>
                  <a:pt x="814704" y="557060"/>
                  <a:pt x="804882" y="582869"/>
                </a:cubicBezTo>
                <a:cubicBezTo>
                  <a:pt x="823907" y="598645"/>
                  <a:pt x="836446" y="610464"/>
                  <a:pt x="842498" y="618328"/>
                </a:cubicBezTo>
                <a:cubicBezTo>
                  <a:pt x="848551" y="626191"/>
                  <a:pt x="849322" y="633812"/>
                  <a:pt x="844814" y="641191"/>
                </a:cubicBezTo>
                <a:cubicBezTo>
                  <a:pt x="840306" y="648571"/>
                  <a:pt x="833239" y="647014"/>
                  <a:pt x="823616" y="636522"/>
                </a:cubicBezTo>
                <a:cubicBezTo>
                  <a:pt x="813991" y="626029"/>
                  <a:pt x="803952" y="615320"/>
                  <a:pt x="793496" y="604394"/>
                </a:cubicBezTo>
                <a:cubicBezTo>
                  <a:pt x="781602" y="620206"/>
                  <a:pt x="770000" y="631344"/>
                  <a:pt x="758689" y="637805"/>
                </a:cubicBezTo>
                <a:cubicBezTo>
                  <a:pt x="753034" y="641036"/>
                  <a:pt x="747624" y="643609"/>
                  <a:pt x="742460" y="645524"/>
                </a:cubicBezTo>
                <a:lnTo>
                  <a:pt x="730309" y="648628"/>
                </a:lnTo>
                <a:lnTo>
                  <a:pt x="736533" y="649972"/>
                </a:lnTo>
                <a:cubicBezTo>
                  <a:pt x="752284" y="653817"/>
                  <a:pt x="773445" y="657469"/>
                  <a:pt x="800017" y="660930"/>
                </a:cubicBezTo>
                <a:cubicBezTo>
                  <a:pt x="826589" y="664390"/>
                  <a:pt x="852525" y="664563"/>
                  <a:pt x="877826" y="661450"/>
                </a:cubicBezTo>
                <a:cubicBezTo>
                  <a:pt x="903127" y="658337"/>
                  <a:pt x="911898" y="659885"/>
                  <a:pt x="904141" y="666092"/>
                </a:cubicBezTo>
                <a:cubicBezTo>
                  <a:pt x="896383" y="672299"/>
                  <a:pt x="884808" y="679133"/>
                  <a:pt x="869417" y="686593"/>
                </a:cubicBezTo>
                <a:cubicBezTo>
                  <a:pt x="854026" y="694053"/>
                  <a:pt x="842005" y="697386"/>
                  <a:pt x="833354" y="696593"/>
                </a:cubicBezTo>
                <a:cubicBezTo>
                  <a:pt x="824704" y="695799"/>
                  <a:pt x="810093" y="691907"/>
                  <a:pt x="789525" y="684919"/>
                </a:cubicBezTo>
                <a:cubicBezTo>
                  <a:pt x="768955" y="677930"/>
                  <a:pt x="751248" y="672234"/>
                  <a:pt x="736402" y="667831"/>
                </a:cubicBezTo>
                <a:cubicBezTo>
                  <a:pt x="721556" y="663429"/>
                  <a:pt x="709297" y="659925"/>
                  <a:pt x="699623" y="657321"/>
                </a:cubicBezTo>
                <a:cubicBezTo>
                  <a:pt x="689949" y="654716"/>
                  <a:pt x="681593" y="655497"/>
                  <a:pt x="674554" y="659665"/>
                </a:cubicBezTo>
                <a:cubicBezTo>
                  <a:pt x="667516" y="663832"/>
                  <a:pt x="661507" y="666945"/>
                  <a:pt x="656528" y="669004"/>
                </a:cubicBezTo>
                <a:cubicBezTo>
                  <a:pt x="651548" y="671062"/>
                  <a:pt x="645431" y="668920"/>
                  <a:pt x="638176" y="662576"/>
                </a:cubicBezTo>
                <a:cubicBezTo>
                  <a:pt x="630920" y="656232"/>
                  <a:pt x="630994" y="652539"/>
                  <a:pt x="638398" y="651498"/>
                </a:cubicBezTo>
                <a:cubicBezTo>
                  <a:pt x="645803" y="650456"/>
                  <a:pt x="653151" y="648589"/>
                  <a:pt x="660444" y="645898"/>
                </a:cubicBezTo>
                <a:cubicBezTo>
                  <a:pt x="667736" y="643207"/>
                  <a:pt x="674589" y="641228"/>
                  <a:pt x="681001" y="639963"/>
                </a:cubicBezTo>
                <a:cubicBezTo>
                  <a:pt x="680257" y="630141"/>
                  <a:pt x="677736" y="620867"/>
                  <a:pt x="673438" y="612142"/>
                </a:cubicBezTo>
                <a:cubicBezTo>
                  <a:pt x="669141" y="603417"/>
                  <a:pt x="667578" y="596189"/>
                  <a:pt x="668751" y="590459"/>
                </a:cubicBezTo>
                <a:cubicBezTo>
                  <a:pt x="669922" y="584730"/>
                  <a:pt x="671283" y="580172"/>
                  <a:pt x="672834" y="576786"/>
                </a:cubicBezTo>
                <a:cubicBezTo>
                  <a:pt x="674384" y="573400"/>
                  <a:pt x="672056" y="573264"/>
                  <a:pt x="665848" y="576377"/>
                </a:cubicBezTo>
                <a:cubicBezTo>
                  <a:pt x="659641" y="579490"/>
                  <a:pt x="653028" y="579254"/>
                  <a:pt x="646008" y="575670"/>
                </a:cubicBezTo>
                <a:cubicBezTo>
                  <a:pt x="638988" y="572085"/>
                  <a:pt x="638322" y="569385"/>
                  <a:pt x="644008" y="567568"/>
                </a:cubicBezTo>
                <a:cubicBezTo>
                  <a:pt x="649695" y="565751"/>
                  <a:pt x="655297" y="563373"/>
                  <a:pt x="660816" y="560433"/>
                </a:cubicBezTo>
                <a:cubicBezTo>
                  <a:pt x="666335" y="557494"/>
                  <a:pt x="671163" y="553944"/>
                  <a:pt x="675299" y="549783"/>
                </a:cubicBezTo>
                <a:cubicBezTo>
                  <a:pt x="679435" y="545622"/>
                  <a:pt x="686501" y="546707"/>
                  <a:pt x="696497" y="553038"/>
                </a:cubicBezTo>
                <a:cubicBezTo>
                  <a:pt x="706494" y="559370"/>
                  <a:pt x="708314" y="565180"/>
                  <a:pt x="701958" y="570470"/>
                </a:cubicBezTo>
                <a:cubicBezTo>
                  <a:pt x="695601" y="575760"/>
                  <a:pt x="691710" y="582100"/>
                  <a:pt x="690284" y="589492"/>
                </a:cubicBezTo>
                <a:cubicBezTo>
                  <a:pt x="688857" y="596884"/>
                  <a:pt x="690674" y="604914"/>
                  <a:pt x="695735" y="613584"/>
                </a:cubicBezTo>
                <a:cubicBezTo>
                  <a:pt x="700795" y="622253"/>
                  <a:pt x="700987" y="631486"/>
                  <a:pt x="696312" y="641284"/>
                </a:cubicBezTo>
                <a:lnTo>
                  <a:pt x="722085" y="646851"/>
                </a:lnTo>
                <a:lnTo>
                  <a:pt x="727528" y="641535"/>
                </a:lnTo>
                <a:cubicBezTo>
                  <a:pt x="736755" y="635167"/>
                  <a:pt x="745769" y="627390"/>
                  <a:pt x="754569" y="618207"/>
                </a:cubicBezTo>
                <a:cubicBezTo>
                  <a:pt x="763368" y="609023"/>
                  <a:pt x="770750" y="599650"/>
                  <a:pt x="776716" y="590087"/>
                </a:cubicBezTo>
                <a:cubicBezTo>
                  <a:pt x="761969" y="577276"/>
                  <a:pt x="750696" y="566706"/>
                  <a:pt x="742894" y="558378"/>
                </a:cubicBezTo>
                <a:cubicBezTo>
                  <a:pt x="735094" y="550049"/>
                  <a:pt x="737779" y="548310"/>
                  <a:pt x="750950" y="553159"/>
                </a:cubicBezTo>
                <a:cubicBezTo>
                  <a:pt x="764121" y="558009"/>
                  <a:pt x="776400" y="564142"/>
                  <a:pt x="787785" y="571558"/>
                </a:cubicBezTo>
                <a:cubicBezTo>
                  <a:pt x="794420" y="555869"/>
                  <a:pt x="797403" y="540354"/>
                  <a:pt x="796733" y="525012"/>
                </a:cubicBezTo>
                <a:cubicBezTo>
                  <a:pt x="779221" y="528100"/>
                  <a:pt x="765591" y="531012"/>
                  <a:pt x="755843" y="533747"/>
                </a:cubicBezTo>
                <a:cubicBezTo>
                  <a:pt x="746094" y="536481"/>
                  <a:pt x="736631" y="534326"/>
                  <a:pt x="727454" y="527282"/>
                </a:cubicBezTo>
                <a:cubicBezTo>
                  <a:pt x="718276" y="520237"/>
                  <a:pt x="718381" y="516715"/>
                  <a:pt x="727770" y="516715"/>
                </a:cubicBezTo>
                <a:cubicBezTo>
                  <a:pt x="735286" y="516715"/>
                  <a:pt x="745788" y="515562"/>
                  <a:pt x="759275" y="513255"/>
                </a:cubicBezTo>
                <a:cubicBezTo>
                  <a:pt x="772763" y="510948"/>
                  <a:pt x="784873" y="508644"/>
                  <a:pt x="795608" y="506344"/>
                </a:cubicBezTo>
                <a:cubicBezTo>
                  <a:pt x="806342" y="504043"/>
                  <a:pt x="817507" y="501107"/>
                  <a:pt x="829103" y="497535"/>
                </a:cubicBezTo>
                <a:cubicBezTo>
                  <a:pt x="832002" y="496642"/>
                  <a:pt x="834786" y="496083"/>
                  <a:pt x="837456" y="495858"/>
                </a:cubicBezTo>
                <a:close/>
                <a:moveTo>
                  <a:pt x="1699148" y="495558"/>
                </a:moveTo>
                <a:cubicBezTo>
                  <a:pt x="1702857" y="496042"/>
                  <a:pt x="1706718" y="497262"/>
                  <a:pt x="1710733" y="499218"/>
                </a:cubicBezTo>
                <a:cubicBezTo>
                  <a:pt x="1718764" y="503131"/>
                  <a:pt x="1722280" y="509382"/>
                  <a:pt x="1721282" y="517971"/>
                </a:cubicBezTo>
                <a:cubicBezTo>
                  <a:pt x="1720283" y="526559"/>
                  <a:pt x="1715980" y="528962"/>
                  <a:pt x="1708370" y="525180"/>
                </a:cubicBezTo>
                <a:cubicBezTo>
                  <a:pt x="1700762" y="521397"/>
                  <a:pt x="1693838" y="516777"/>
                  <a:pt x="1687600" y="511320"/>
                </a:cubicBezTo>
                <a:cubicBezTo>
                  <a:pt x="1681386" y="503296"/>
                  <a:pt x="1681681" y="498294"/>
                  <a:pt x="1688483" y="496316"/>
                </a:cubicBezTo>
                <a:cubicBezTo>
                  <a:pt x="1691885" y="495327"/>
                  <a:pt x="1695440" y="495075"/>
                  <a:pt x="1699148" y="495558"/>
                </a:cubicBezTo>
                <a:close/>
                <a:moveTo>
                  <a:pt x="2568946" y="484500"/>
                </a:moveTo>
                <a:lnTo>
                  <a:pt x="2531139" y="488494"/>
                </a:lnTo>
                <a:cubicBezTo>
                  <a:pt x="2531139" y="516752"/>
                  <a:pt x="2530652" y="545879"/>
                  <a:pt x="2529678" y="575874"/>
                </a:cubicBezTo>
                <a:lnTo>
                  <a:pt x="2527978" y="611808"/>
                </a:lnTo>
                <a:lnTo>
                  <a:pt x="2531520" y="608784"/>
                </a:lnTo>
                <a:cubicBezTo>
                  <a:pt x="2541212" y="601591"/>
                  <a:pt x="2551212" y="593225"/>
                  <a:pt x="2561518" y="583688"/>
                </a:cubicBezTo>
                <a:cubicBezTo>
                  <a:pt x="2571825" y="574150"/>
                  <a:pt x="2580717" y="565363"/>
                  <a:pt x="2588196" y="557327"/>
                </a:cubicBezTo>
                <a:cubicBezTo>
                  <a:pt x="2578261" y="550133"/>
                  <a:pt x="2571446" y="545197"/>
                  <a:pt x="2567750" y="542518"/>
                </a:cubicBezTo>
                <a:cubicBezTo>
                  <a:pt x="2559466" y="550666"/>
                  <a:pt x="2551463" y="556207"/>
                  <a:pt x="2543743" y="559140"/>
                </a:cubicBezTo>
                <a:cubicBezTo>
                  <a:pt x="2536022" y="562074"/>
                  <a:pt x="2535709" y="559286"/>
                  <a:pt x="2542803" y="550778"/>
                </a:cubicBezTo>
                <a:cubicBezTo>
                  <a:pt x="2549897" y="542270"/>
                  <a:pt x="2556319" y="531731"/>
                  <a:pt x="2562067" y="519161"/>
                </a:cubicBezTo>
                <a:cubicBezTo>
                  <a:pt x="2567816" y="506592"/>
                  <a:pt x="2570107" y="496229"/>
                  <a:pt x="2568941" y="488075"/>
                </a:cubicBezTo>
                <a:close/>
                <a:moveTo>
                  <a:pt x="4696948" y="481313"/>
                </a:moveTo>
                <a:cubicBezTo>
                  <a:pt x="4700457" y="481238"/>
                  <a:pt x="4704805" y="481821"/>
                  <a:pt x="4709992" y="483061"/>
                </a:cubicBezTo>
                <a:cubicBezTo>
                  <a:pt x="4720367" y="485542"/>
                  <a:pt x="4728651" y="490292"/>
                  <a:pt x="4734846" y="497312"/>
                </a:cubicBezTo>
                <a:cubicBezTo>
                  <a:pt x="4741041" y="504331"/>
                  <a:pt x="4744529" y="510015"/>
                  <a:pt x="4745311" y="514362"/>
                </a:cubicBezTo>
                <a:cubicBezTo>
                  <a:pt x="4746092" y="518709"/>
                  <a:pt x="4751716" y="530373"/>
                  <a:pt x="4762184" y="549355"/>
                </a:cubicBezTo>
                <a:cubicBezTo>
                  <a:pt x="4772652" y="568337"/>
                  <a:pt x="4784778" y="585486"/>
                  <a:pt x="4798563" y="600803"/>
                </a:cubicBezTo>
                <a:cubicBezTo>
                  <a:pt x="4812348" y="616120"/>
                  <a:pt x="4825535" y="627211"/>
                  <a:pt x="4838123" y="634075"/>
                </a:cubicBezTo>
                <a:cubicBezTo>
                  <a:pt x="4850712" y="640940"/>
                  <a:pt x="4863710" y="647408"/>
                  <a:pt x="4877116" y="653479"/>
                </a:cubicBezTo>
                <a:cubicBezTo>
                  <a:pt x="4890524" y="659550"/>
                  <a:pt x="4889050" y="663587"/>
                  <a:pt x="4872698" y="665590"/>
                </a:cubicBezTo>
                <a:cubicBezTo>
                  <a:pt x="4856345" y="667593"/>
                  <a:pt x="4841590" y="667986"/>
                  <a:pt x="4828431" y="666771"/>
                </a:cubicBezTo>
                <a:cubicBezTo>
                  <a:pt x="4815272" y="665556"/>
                  <a:pt x="4805443" y="660074"/>
                  <a:pt x="4798944" y="650326"/>
                </a:cubicBezTo>
                <a:cubicBezTo>
                  <a:pt x="4792446" y="640577"/>
                  <a:pt x="4783119" y="625109"/>
                  <a:pt x="4770965" y="603919"/>
                </a:cubicBezTo>
                <a:cubicBezTo>
                  <a:pt x="4758811" y="582730"/>
                  <a:pt x="4747692" y="560706"/>
                  <a:pt x="4737609" y="537849"/>
                </a:cubicBezTo>
                <a:cubicBezTo>
                  <a:pt x="4732611" y="553364"/>
                  <a:pt x="4727113" y="566917"/>
                  <a:pt x="4721117" y="578507"/>
                </a:cubicBezTo>
                <a:cubicBezTo>
                  <a:pt x="4715120" y="590097"/>
                  <a:pt x="4708773" y="600226"/>
                  <a:pt x="4702076" y="608896"/>
                </a:cubicBezTo>
                <a:cubicBezTo>
                  <a:pt x="4695379" y="617565"/>
                  <a:pt x="4685876" y="627456"/>
                  <a:pt x="4673566" y="638568"/>
                </a:cubicBezTo>
                <a:cubicBezTo>
                  <a:pt x="4661257" y="649681"/>
                  <a:pt x="4647183" y="658437"/>
                  <a:pt x="4631345" y="664836"/>
                </a:cubicBezTo>
                <a:cubicBezTo>
                  <a:pt x="4615508" y="671236"/>
                  <a:pt x="4613926" y="668945"/>
                  <a:pt x="4626602" y="657962"/>
                </a:cubicBezTo>
                <a:cubicBezTo>
                  <a:pt x="4639277" y="646980"/>
                  <a:pt x="4651583" y="634944"/>
                  <a:pt x="4663520" y="621853"/>
                </a:cubicBezTo>
                <a:cubicBezTo>
                  <a:pt x="4675458" y="608762"/>
                  <a:pt x="4685100" y="596413"/>
                  <a:pt x="4692449" y="584804"/>
                </a:cubicBezTo>
                <a:cubicBezTo>
                  <a:pt x="4699797" y="573195"/>
                  <a:pt x="4705778" y="560663"/>
                  <a:pt x="4710392" y="547206"/>
                </a:cubicBezTo>
                <a:cubicBezTo>
                  <a:pt x="4715005" y="533750"/>
                  <a:pt x="4717703" y="524206"/>
                  <a:pt x="4718484" y="518575"/>
                </a:cubicBezTo>
                <a:cubicBezTo>
                  <a:pt x="4719266" y="512945"/>
                  <a:pt x="4717644" y="508483"/>
                  <a:pt x="4713620" y="505190"/>
                </a:cubicBezTo>
                <a:cubicBezTo>
                  <a:pt x="4709595" y="501897"/>
                  <a:pt x="4705053" y="499668"/>
                  <a:pt x="4699992" y="498502"/>
                </a:cubicBezTo>
                <a:cubicBezTo>
                  <a:pt x="4694932" y="497336"/>
                  <a:pt x="4690911" y="495240"/>
                  <a:pt x="4687928" y="492214"/>
                </a:cubicBezTo>
                <a:cubicBezTo>
                  <a:pt x="4684945" y="489188"/>
                  <a:pt x="4685283" y="486286"/>
                  <a:pt x="4688942" y="483508"/>
                </a:cubicBezTo>
                <a:cubicBezTo>
                  <a:pt x="4690772" y="482119"/>
                  <a:pt x="4693440" y="481387"/>
                  <a:pt x="4696948" y="481313"/>
                </a:cubicBezTo>
                <a:close/>
                <a:moveTo>
                  <a:pt x="2644741" y="476569"/>
                </a:moveTo>
                <a:cubicBezTo>
                  <a:pt x="2638872" y="477152"/>
                  <a:pt x="2626470" y="478437"/>
                  <a:pt x="2607536" y="480424"/>
                </a:cubicBezTo>
                <a:lnTo>
                  <a:pt x="2583876" y="482923"/>
                </a:lnTo>
                <a:lnTo>
                  <a:pt x="2597135" y="491089"/>
                </a:lnTo>
                <a:cubicBezTo>
                  <a:pt x="2600614" y="495361"/>
                  <a:pt x="2600840" y="499163"/>
                  <a:pt x="2597814" y="502493"/>
                </a:cubicBezTo>
                <a:cubicBezTo>
                  <a:pt x="2594787" y="505823"/>
                  <a:pt x="2591241" y="509243"/>
                  <a:pt x="2587172" y="512753"/>
                </a:cubicBezTo>
                <a:cubicBezTo>
                  <a:pt x="2590794" y="512269"/>
                  <a:pt x="2595231" y="511515"/>
                  <a:pt x="2600483" y="510492"/>
                </a:cubicBezTo>
                <a:cubicBezTo>
                  <a:pt x="2605736" y="509469"/>
                  <a:pt x="2609937" y="507717"/>
                  <a:pt x="2613087" y="505237"/>
                </a:cubicBezTo>
                <a:cubicBezTo>
                  <a:pt x="2616238" y="502756"/>
                  <a:pt x="2620625" y="502570"/>
                  <a:pt x="2626249" y="504679"/>
                </a:cubicBezTo>
                <a:cubicBezTo>
                  <a:pt x="2631874" y="506787"/>
                  <a:pt x="2636884" y="509844"/>
                  <a:pt x="2641281" y="513850"/>
                </a:cubicBezTo>
                <a:cubicBezTo>
                  <a:pt x="2645677" y="517856"/>
                  <a:pt x="2645572" y="521527"/>
                  <a:pt x="2640965" y="524863"/>
                </a:cubicBezTo>
                <a:cubicBezTo>
                  <a:pt x="2636357" y="528200"/>
                  <a:pt x="2632187" y="532850"/>
                  <a:pt x="2628454" y="538816"/>
                </a:cubicBezTo>
                <a:cubicBezTo>
                  <a:pt x="2624721" y="544782"/>
                  <a:pt x="2619908" y="551045"/>
                  <a:pt x="2614017" y="557606"/>
                </a:cubicBezTo>
                <a:cubicBezTo>
                  <a:pt x="2626321" y="566523"/>
                  <a:pt x="2636704" y="572901"/>
                  <a:pt x="2645169" y="576739"/>
                </a:cubicBezTo>
                <a:cubicBezTo>
                  <a:pt x="2653634" y="580578"/>
                  <a:pt x="2663010" y="584584"/>
                  <a:pt x="2673297" y="588757"/>
                </a:cubicBezTo>
                <a:cubicBezTo>
                  <a:pt x="2683585" y="592931"/>
                  <a:pt x="2683560" y="596382"/>
                  <a:pt x="2673223" y="599110"/>
                </a:cubicBezTo>
                <a:cubicBezTo>
                  <a:pt x="2662886" y="601839"/>
                  <a:pt x="2653044" y="603401"/>
                  <a:pt x="2643699" y="603798"/>
                </a:cubicBezTo>
                <a:cubicBezTo>
                  <a:pt x="2634354" y="604195"/>
                  <a:pt x="2627393" y="601293"/>
                  <a:pt x="2622817" y="595092"/>
                </a:cubicBezTo>
                <a:cubicBezTo>
                  <a:pt x="2618240" y="588891"/>
                  <a:pt x="2611097" y="581096"/>
                  <a:pt x="2601386" y="571707"/>
                </a:cubicBezTo>
                <a:cubicBezTo>
                  <a:pt x="2594973" y="579731"/>
                  <a:pt x="2585622" y="588106"/>
                  <a:pt x="2573331" y="596831"/>
                </a:cubicBezTo>
                <a:cubicBezTo>
                  <a:pt x="2561041" y="605556"/>
                  <a:pt x="2548577" y="611528"/>
                  <a:pt x="2535938" y="614746"/>
                </a:cubicBezTo>
                <a:cubicBezTo>
                  <a:pt x="2532779" y="615551"/>
                  <a:pt x="2530317" y="616030"/>
                  <a:pt x="2528553" y="616184"/>
                </a:cubicBezTo>
                <a:lnTo>
                  <a:pt x="2527777" y="616059"/>
                </a:lnTo>
                <a:lnTo>
                  <a:pt x="2525297" y="668464"/>
                </a:lnTo>
                <a:cubicBezTo>
                  <a:pt x="2570913" y="666170"/>
                  <a:pt x="2601274" y="664247"/>
                  <a:pt x="2616380" y="662697"/>
                </a:cubicBezTo>
                <a:cubicBezTo>
                  <a:pt x="2631486" y="661147"/>
                  <a:pt x="2643064" y="659968"/>
                  <a:pt x="2651113" y="659162"/>
                </a:cubicBezTo>
                <a:cubicBezTo>
                  <a:pt x="2659162" y="658356"/>
                  <a:pt x="2665115" y="659897"/>
                  <a:pt x="2668972" y="663785"/>
                </a:cubicBezTo>
                <a:cubicBezTo>
                  <a:pt x="2672829" y="667673"/>
                  <a:pt x="2675508" y="666492"/>
                  <a:pt x="2677009" y="660241"/>
                </a:cubicBezTo>
                <a:cubicBezTo>
                  <a:pt x="2678510" y="653990"/>
                  <a:pt x="2679065" y="637874"/>
                  <a:pt x="2678674" y="611891"/>
                </a:cubicBezTo>
                <a:cubicBezTo>
                  <a:pt x="2678283" y="585908"/>
                  <a:pt x="2677704" y="559869"/>
                  <a:pt x="2676934" y="533774"/>
                </a:cubicBezTo>
                <a:cubicBezTo>
                  <a:pt x="2676166" y="507680"/>
                  <a:pt x="2673542" y="491331"/>
                  <a:pt x="2669065" y="484726"/>
                </a:cubicBezTo>
                <a:cubicBezTo>
                  <a:pt x="2664588" y="478122"/>
                  <a:pt x="2656480" y="475403"/>
                  <a:pt x="2644741" y="476569"/>
                </a:cubicBezTo>
                <a:close/>
                <a:moveTo>
                  <a:pt x="5862249" y="475625"/>
                </a:moveTo>
                <a:cubicBezTo>
                  <a:pt x="5864449" y="475035"/>
                  <a:pt x="5867964" y="475155"/>
                  <a:pt x="5872795" y="475983"/>
                </a:cubicBezTo>
                <a:cubicBezTo>
                  <a:pt x="5882457" y="477638"/>
                  <a:pt x="5890456" y="481682"/>
                  <a:pt x="5896794" y="488112"/>
                </a:cubicBezTo>
                <a:cubicBezTo>
                  <a:pt x="5903131" y="494543"/>
                  <a:pt x="5905075" y="501522"/>
                  <a:pt x="5902626" y="509050"/>
                </a:cubicBezTo>
                <a:cubicBezTo>
                  <a:pt x="5900176" y="516579"/>
                  <a:pt x="5895274" y="518442"/>
                  <a:pt x="5887920" y="514641"/>
                </a:cubicBezTo>
                <a:cubicBezTo>
                  <a:pt x="5880565" y="510839"/>
                  <a:pt x="5874060" y="505299"/>
                  <a:pt x="5868405" y="498019"/>
                </a:cubicBezTo>
                <a:cubicBezTo>
                  <a:pt x="5863394" y="489697"/>
                  <a:pt x="5860458" y="483529"/>
                  <a:pt x="5859596" y="479517"/>
                </a:cubicBezTo>
                <a:cubicBezTo>
                  <a:pt x="5859165" y="477511"/>
                  <a:pt x="5860049" y="476214"/>
                  <a:pt x="5862249" y="475625"/>
                </a:cubicBezTo>
                <a:close/>
                <a:moveTo>
                  <a:pt x="661600" y="475625"/>
                </a:moveTo>
                <a:cubicBezTo>
                  <a:pt x="663799" y="475035"/>
                  <a:pt x="667315" y="475155"/>
                  <a:pt x="672145" y="475983"/>
                </a:cubicBezTo>
                <a:cubicBezTo>
                  <a:pt x="681807" y="477638"/>
                  <a:pt x="689806" y="481682"/>
                  <a:pt x="696144" y="488112"/>
                </a:cubicBezTo>
                <a:cubicBezTo>
                  <a:pt x="702481" y="494543"/>
                  <a:pt x="704425" y="501522"/>
                  <a:pt x="701976" y="509050"/>
                </a:cubicBezTo>
                <a:cubicBezTo>
                  <a:pt x="699527" y="516579"/>
                  <a:pt x="694625" y="518442"/>
                  <a:pt x="687270" y="514641"/>
                </a:cubicBezTo>
                <a:cubicBezTo>
                  <a:pt x="679916" y="510839"/>
                  <a:pt x="673410" y="505299"/>
                  <a:pt x="667756" y="498019"/>
                </a:cubicBezTo>
                <a:cubicBezTo>
                  <a:pt x="662744" y="489697"/>
                  <a:pt x="659808" y="483529"/>
                  <a:pt x="658947" y="479517"/>
                </a:cubicBezTo>
                <a:cubicBezTo>
                  <a:pt x="658515" y="477511"/>
                  <a:pt x="659400" y="476214"/>
                  <a:pt x="661600" y="475625"/>
                </a:cubicBezTo>
                <a:close/>
                <a:moveTo>
                  <a:pt x="242460" y="474690"/>
                </a:moveTo>
                <a:lnTo>
                  <a:pt x="265771" y="474690"/>
                </a:lnTo>
                <a:lnTo>
                  <a:pt x="265771" y="611277"/>
                </a:lnTo>
                <a:lnTo>
                  <a:pt x="293787" y="611277"/>
                </a:lnTo>
                <a:lnTo>
                  <a:pt x="293787" y="637080"/>
                </a:lnTo>
                <a:lnTo>
                  <a:pt x="265771" y="637080"/>
                </a:lnTo>
                <a:lnTo>
                  <a:pt x="265771" y="681431"/>
                </a:lnTo>
                <a:lnTo>
                  <a:pt x="236451" y="681431"/>
                </a:lnTo>
                <a:lnTo>
                  <a:pt x="236451" y="637080"/>
                </a:lnTo>
                <a:lnTo>
                  <a:pt x="146559" y="637080"/>
                </a:lnTo>
                <a:lnTo>
                  <a:pt x="146559" y="613212"/>
                </a:lnTo>
                <a:close/>
                <a:moveTo>
                  <a:pt x="73145" y="472404"/>
                </a:moveTo>
                <a:cubicBezTo>
                  <a:pt x="76936" y="472412"/>
                  <a:pt x="80516" y="472829"/>
                  <a:pt x="83884" y="473657"/>
                </a:cubicBezTo>
                <a:cubicBezTo>
                  <a:pt x="90619" y="475313"/>
                  <a:pt x="97529" y="478435"/>
                  <a:pt x="104618" y="483024"/>
                </a:cubicBezTo>
                <a:cubicBezTo>
                  <a:pt x="111705" y="487613"/>
                  <a:pt x="117466" y="494344"/>
                  <a:pt x="121900" y="503218"/>
                </a:cubicBezTo>
                <a:cubicBezTo>
                  <a:pt x="126334" y="512092"/>
                  <a:pt x="127947" y="522801"/>
                  <a:pt x="126737" y="535346"/>
                </a:cubicBezTo>
                <a:cubicBezTo>
                  <a:pt x="125528" y="547891"/>
                  <a:pt x="119360" y="562703"/>
                  <a:pt x="108236" y="579781"/>
                </a:cubicBezTo>
                <a:cubicBezTo>
                  <a:pt x="97111" y="596859"/>
                  <a:pt x="76257" y="621757"/>
                  <a:pt x="45672" y="654474"/>
                </a:cubicBezTo>
                <a:lnTo>
                  <a:pt x="129723" y="654474"/>
                </a:lnTo>
                <a:lnTo>
                  <a:pt x="129723" y="681431"/>
                </a:lnTo>
                <a:lnTo>
                  <a:pt x="4670" y="681431"/>
                </a:lnTo>
                <a:lnTo>
                  <a:pt x="4670" y="673040"/>
                </a:lnTo>
                <a:cubicBezTo>
                  <a:pt x="5476" y="660961"/>
                  <a:pt x="11023" y="650171"/>
                  <a:pt x="21311" y="640670"/>
                </a:cubicBezTo>
                <a:cubicBezTo>
                  <a:pt x="31598" y="631170"/>
                  <a:pt x="44472" y="616570"/>
                  <a:pt x="59931" y="596868"/>
                </a:cubicBezTo>
                <a:cubicBezTo>
                  <a:pt x="75392" y="577167"/>
                  <a:pt x="85415" y="561996"/>
                  <a:pt x="90004" y="551355"/>
                </a:cubicBezTo>
                <a:cubicBezTo>
                  <a:pt x="94593" y="540714"/>
                  <a:pt x="96339" y="531830"/>
                  <a:pt x="95242" y="524705"/>
                </a:cubicBezTo>
                <a:cubicBezTo>
                  <a:pt x="94144" y="517580"/>
                  <a:pt x="90851" y="511763"/>
                  <a:pt x="85362" y="507255"/>
                </a:cubicBezTo>
                <a:cubicBezTo>
                  <a:pt x="79875" y="502747"/>
                  <a:pt x="73450" y="500868"/>
                  <a:pt x="66089" y="501618"/>
                </a:cubicBezTo>
                <a:cubicBezTo>
                  <a:pt x="58728" y="502369"/>
                  <a:pt x="51637" y="505255"/>
                  <a:pt x="44816" y="510278"/>
                </a:cubicBezTo>
                <a:cubicBezTo>
                  <a:pt x="37995" y="515301"/>
                  <a:pt x="32421" y="523716"/>
                  <a:pt x="28092" y="535523"/>
                </a:cubicBezTo>
                <a:lnTo>
                  <a:pt x="0" y="531356"/>
                </a:lnTo>
                <a:cubicBezTo>
                  <a:pt x="6375" y="510855"/>
                  <a:pt x="14679" y="496307"/>
                  <a:pt x="24910" y="487712"/>
                </a:cubicBezTo>
                <a:cubicBezTo>
                  <a:pt x="35143" y="479117"/>
                  <a:pt x="47216" y="474417"/>
                  <a:pt x="61132" y="473611"/>
                </a:cubicBezTo>
                <a:cubicBezTo>
                  <a:pt x="65348" y="472798"/>
                  <a:pt x="69353" y="472396"/>
                  <a:pt x="73145" y="472404"/>
                </a:cubicBezTo>
                <a:close/>
                <a:moveTo>
                  <a:pt x="3256471" y="472085"/>
                </a:moveTo>
                <a:cubicBezTo>
                  <a:pt x="3262527" y="472659"/>
                  <a:pt x="3267640" y="474318"/>
                  <a:pt x="3271810" y="477062"/>
                </a:cubicBezTo>
                <a:cubicBezTo>
                  <a:pt x="3280150" y="482550"/>
                  <a:pt x="3278386" y="487433"/>
                  <a:pt x="3266517" y="491712"/>
                </a:cubicBezTo>
                <a:cubicBezTo>
                  <a:pt x="3254648" y="495991"/>
                  <a:pt x="3237576" y="499668"/>
                  <a:pt x="3215302" y="502744"/>
                </a:cubicBezTo>
                <a:cubicBezTo>
                  <a:pt x="3191750" y="506688"/>
                  <a:pt x="3173996" y="505531"/>
                  <a:pt x="3162040" y="499274"/>
                </a:cubicBezTo>
                <a:cubicBezTo>
                  <a:pt x="3150084" y="493017"/>
                  <a:pt x="3150397" y="489120"/>
                  <a:pt x="3162979" y="487582"/>
                </a:cubicBezTo>
                <a:cubicBezTo>
                  <a:pt x="3175561" y="486044"/>
                  <a:pt x="3186820" y="484131"/>
                  <a:pt x="3196754" y="481843"/>
                </a:cubicBezTo>
                <a:cubicBezTo>
                  <a:pt x="3206688" y="479555"/>
                  <a:pt x="3219596" y="476814"/>
                  <a:pt x="3235477" y="473620"/>
                </a:cubicBezTo>
                <a:cubicBezTo>
                  <a:pt x="3243418" y="472023"/>
                  <a:pt x="3250416" y="471512"/>
                  <a:pt x="3256471" y="472085"/>
                </a:cubicBezTo>
                <a:close/>
                <a:moveTo>
                  <a:pt x="367076" y="466737"/>
                </a:moveTo>
                <a:cubicBezTo>
                  <a:pt x="372018" y="468454"/>
                  <a:pt x="377491" y="471136"/>
                  <a:pt x="383494" y="474783"/>
                </a:cubicBezTo>
                <a:cubicBezTo>
                  <a:pt x="389496" y="478429"/>
                  <a:pt x="391096" y="482640"/>
                  <a:pt x="388293" y="487415"/>
                </a:cubicBezTo>
                <a:lnTo>
                  <a:pt x="382507" y="495488"/>
                </a:lnTo>
                <a:cubicBezTo>
                  <a:pt x="381044" y="497671"/>
                  <a:pt x="376201" y="505522"/>
                  <a:pt x="367978" y="519041"/>
                </a:cubicBezTo>
                <a:cubicBezTo>
                  <a:pt x="380975" y="516089"/>
                  <a:pt x="390848" y="513016"/>
                  <a:pt x="397595" y="509822"/>
                </a:cubicBezTo>
                <a:cubicBezTo>
                  <a:pt x="404342" y="506629"/>
                  <a:pt x="411014" y="507116"/>
                  <a:pt x="417612" y="511283"/>
                </a:cubicBezTo>
                <a:cubicBezTo>
                  <a:pt x="424211" y="515450"/>
                  <a:pt x="424369" y="519146"/>
                  <a:pt x="418086" y="522371"/>
                </a:cubicBezTo>
                <a:cubicBezTo>
                  <a:pt x="411805" y="525595"/>
                  <a:pt x="400937" y="528423"/>
                  <a:pt x="385484" y="530854"/>
                </a:cubicBezTo>
                <a:cubicBezTo>
                  <a:pt x="389378" y="532912"/>
                  <a:pt x="390925" y="535291"/>
                  <a:pt x="390125" y="537988"/>
                </a:cubicBezTo>
                <a:cubicBezTo>
                  <a:pt x="389326" y="540686"/>
                  <a:pt x="388560" y="548378"/>
                  <a:pt x="387828" y="561066"/>
                </a:cubicBezTo>
                <a:cubicBezTo>
                  <a:pt x="394662" y="558883"/>
                  <a:pt x="401777" y="556781"/>
                  <a:pt x="409176" y="554759"/>
                </a:cubicBezTo>
                <a:cubicBezTo>
                  <a:pt x="416574" y="552738"/>
                  <a:pt x="422257" y="553745"/>
                  <a:pt x="426226" y="557782"/>
                </a:cubicBezTo>
                <a:cubicBezTo>
                  <a:pt x="430195" y="561819"/>
                  <a:pt x="428814" y="565134"/>
                  <a:pt x="422086" y="567726"/>
                </a:cubicBezTo>
                <a:cubicBezTo>
                  <a:pt x="415358" y="570318"/>
                  <a:pt x="403939" y="573369"/>
                  <a:pt x="387828" y="576879"/>
                </a:cubicBezTo>
                <a:lnTo>
                  <a:pt x="387828" y="615928"/>
                </a:lnTo>
                <a:lnTo>
                  <a:pt x="404032" y="610979"/>
                </a:lnTo>
                <a:cubicBezTo>
                  <a:pt x="404032" y="604096"/>
                  <a:pt x="402863" y="597947"/>
                  <a:pt x="400525" y="592534"/>
                </a:cubicBezTo>
                <a:cubicBezTo>
                  <a:pt x="398187" y="587120"/>
                  <a:pt x="399985" y="585037"/>
                  <a:pt x="405920" y="586283"/>
                </a:cubicBezTo>
                <a:cubicBezTo>
                  <a:pt x="411855" y="587529"/>
                  <a:pt x="417132" y="589111"/>
                  <a:pt x="421752" y="591027"/>
                </a:cubicBezTo>
                <a:cubicBezTo>
                  <a:pt x="426371" y="592943"/>
                  <a:pt x="427903" y="596701"/>
                  <a:pt x="426347" y="602301"/>
                </a:cubicBezTo>
                <a:cubicBezTo>
                  <a:pt x="425568" y="605100"/>
                  <a:pt x="424984" y="608420"/>
                  <a:pt x="424596" y="612260"/>
                </a:cubicBezTo>
                <a:lnTo>
                  <a:pt x="424596" y="612267"/>
                </a:lnTo>
                <a:lnTo>
                  <a:pt x="426914" y="608607"/>
                </a:lnTo>
                <a:cubicBezTo>
                  <a:pt x="434392" y="598183"/>
                  <a:pt x="439841" y="588999"/>
                  <a:pt x="443257" y="581055"/>
                </a:cubicBezTo>
                <a:lnTo>
                  <a:pt x="446853" y="564753"/>
                </a:lnTo>
                <a:lnTo>
                  <a:pt x="446629" y="564891"/>
                </a:lnTo>
                <a:cubicBezTo>
                  <a:pt x="444592" y="565178"/>
                  <a:pt x="442448" y="563584"/>
                  <a:pt x="440197" y="560108"/>
                </a:cubicBezTo>
                <a:cubicBezTo>
                  <a:pt x="435695" y="553156"/>
                  <a:pt x="432492" y="547398"/>
                  <a:pt x="430588" y="542834"/>
                </a:cubicBezTo>
                <a:cubicBezTo>
                  <a:pt x="428685" y="538270"/>
                  <a:pt x="426505" y="533554"/>
                  <a:pt x="424049" y="528686"/>
                </a:cubicBezTo>
                <a:cubicBezTo>
                  <a:pt x="421593" y="523818"/>
                  <a:pt x="423113" y="521385"/>
                  <a:pt x="428607" y="521385"/>
                </a:cubicBezTo>
                <a:lnTo>
                  <a:pt x="436792" y="521385"/>
                </a:lnTo>
                <a:cubicBezTo>
                  <a:pt x="439509" y="521385"/>
                  <a:pt x="443748" y="520662"/>
                  <a:pt x="449508" y="519217"/>
                </a:cubicBezTo>
                <a:cubicBezTo>
                  <a:pt x="455269" y="517772"/>
                  <a:pt x="459938" y="515630"/>
                  <a:pt x="463516" y="512790"/>
                </a:cubicBezTo>
                <a:cubicBezTo>
                  <a:pt x="467095" y="509950"/>
                  <a:pt x="471540" y="509819"/>
                  <a:pt x="476855" y="512399"/>
                </a:cubicBezTo>
                <a:cubicBezTo>
                  <a:pt x="482169" y="514979"/>
                  <a:pt x="486364" y="518039"/>
                  <a:pt x="489441" y="521580"/>
                </a:cubicBezTo>
                <a:cubicBezTo>
                  <a:pt x="492517" y="525121"/>
                  <a:pt x="492386" y="528314"/>
                  <a:pt x="489050" y="531161"/>
                </a:cubicBezTo>
                <a:cubicBezTo>
                  <a:pt x="485713" y="534007"/>
                  <a:pt x="483102" y="537619"/>
                  <a:pt x="481217" y="541997"/>
                </a:cubicBezTo>
                <a:cubicBezTo>
                  <a:pt x="485881" y="547727"/>
                  <a:pt x="485710" y="551159"/>
                  <a:pt x="480706" y="552294"/>
                </a:cubicBezTo>
                <a:lnTo>
                  <a:pt x="457000" y="557400"/>
                </a:lnTo>
                <a:lnTo>
                  <a:pt x="464223" y="560703"/>
                </a:lnTo>
                <a:cubicBezTo>
                  <a:pt x="475553" y="566687"/>
                  <a:pt x="479094" y="571223"/>
                  <a:pt x="474846" y="574312"/>
                </a:cubicBezTo>
                <a:lnTo>
                  <a:pt x="473921" y="575184"/>
                </a:lnTo>
                <a:lnTo>
                  <a:pt x="504416" y="569847"/>
                </a:lnTo>
                <a:cubicBezTo>
                  <a:pt x="493366" y="564985"/>
                  <a:pt x="486712" y="560170"/>
                  <a:pt x="484454" y="555401"/>
                </a:cubicBezTo>
                <a:cubicBezTo>
                  <a:pt x="482197" y="550632"/>
                  <a:pt x="485763" y="548248"/>
                  <a:pt x="495152" y="548248"/>
                </a:cubicBezTo>
                <a:cubicBezTo>
                  <a:pt x="503424" y="548248"/>
                  <a:pt x="509396" y="550332"/>
                  <a:pt x="513067" y="554499"/>
                </a:cubicBezTo>
                <a:cubicBezTo>
                  <a:pt x="516738" y="558666"/>
                  <a:pt x="518183" y="562021"/>
                  <a:pt x="517402" y="564563"/>
                </a:cubicBezTo>
                <a:cubicBezTo>
                  <a:pt x="523851" y="563832"/>
                  <a:pt x="531177" y="562287"/>
                  <a:pt x="539381" y="559931"/>
                </a:cubicBezTo>
                <a:cubicBezTo>
                  <a:pt x="547586" y="557575"/>
                  <a:pt x="553173" y="558868"/>
                  <a:pt x="556143" y="563810"/>
                </a:cubicBezTo>
                <a:cubicBezTo>
                  <a:pt x="559114" y="568752"/>
                  <a:pt x="557417" y="572464"/>
                  <a:pt x="551056" y="574944"/>
                </a:cubicBezTo>
                <a:cubicBezTo>
                  <a:pt x="544693" y="577425"/>
                  <a:pt x="532699" y="579818"/>
                  <a:pt x="515076" y="582125"/>
                </a:cubicBezTo>
                <a:cubicBezTo>
                  <a:pt x="519739" y="583179"/>
                  <a:pt x="521872" y="584838"/>
                  <a:pt x="521475" y="587102"/>
                </a:cubicBezTo>
                <a:cubicBezTo>
                  <a:pt x="521078" y="589365"/>
                  <a:pt x="520502" y="591966"/>
                  <a:pt x="519746" y="594906"/>
                </a:cubicBezTo>
                <a:cubicBezTo>
                  <a:pt x="526828" y="593442"/>
                  <a:pt x="532315" y="592298"/>
                  <a:pt x="536209" y="591473"/>
                </a:cubicBezTo>
                <a:cubicBezTo>
                  <a:pt x="540104" y="590649"/>
                  <a:pt x="543782" y="592193"/>
                  <a:pt x="547241" y="596106"/>
                </a:cubicBezTo>
                <a:cubicBezTo>
                  <a:pt x="550702" y="600019"/>
                  <a:pt x="550066" y="603339"/>
                  <a:pt x="545335" y="606068"/>
                </a:cubicBezTo>
                <a:cubicBezTo>
                  <a:pt x="540603" y="608796"/>
                  <a:pt x="532073" y="611184"/>
                  <a:pt x="519746" y="613230"/>
                </a:cubicBezTo>
                <a:lnTo>
                  <a:pt x="519746" y="624095"/>
                </a:lnTo>
                <a:cubicBezTo>
                  <a:pt x="526803" y="621837"/>
                  <a:pt x="533137" y="620300"/>
                  <a:pt x="538749" y="619481"/>
                </a:cubicBezTo>
                <a:cubicBezTo>
                  <a:pt x="544361" y="618662"/>
                  <a:pt x="548627" y="620470"/>
                  <a:pt x="551548" y="624904"/>
                </a:cubicBezTo>
                <a:cubicBezTo>
                  <a:pt x="554469" y="629338"/>
                  <a:pt x="553394" y="632835"/>
                  <a:pt x="548320" y="635396"/>
                </a:cubicBezTo>
                <a:cubicBezTo>
                  <a:pt x="543248" y="637957"/>
                  <a:pt x="533661" y="640646"/>
                  <a:pt x="519559" y="643461"/>
                </a:cubicBezTo>
                <a:lnTo>
                  <a:pt x="518573" y="662623"/>
                </a:lnTo>
                <a:cubicBezTo>
                  <a:pt x="536483" y="660378"/>
                  <a:pt x="549682" y="658065"/>
                  <a:pt x="558171" y="655683"/>
                </a:cubicBezTo>
                <a:cubicBezTo>
                  <a:pt x="566661" y="653302"/>
                  <a:pt x="574440" y="655705"/>
                  <a:pt x="581509" y="662892"/>
                </a:cubicBezTo>
                <a:cubicBezTo>
                  <a:pt x="588578" y="670079"/>
                  <a:pt x="587763" y="674181"/>
                  <a:pt x="579063" y="675198"/>
                </a:cubicBezTo>
                <a:cubicBezTo>
                  <a:pt x="570362" y="676215"/>
                  <a:pt x="557433" y="677310"/>
                  <a:pt x="540274" y="678482"/>
                </a:cubicBezTo>
                <a:cubicBezTo>
                  <a:pt x="523116" y="679654"/>
                  <a:pt x="508273" y="681217"/>
                  <a:pt x="495747" y="683170"/>
                </a:cubicBezTo>
                <a:cubicBezTo>
                  <a:pt x="483221" y="685123"/>
                  <a:pt x="472151" y="686100"/>
                  <a:pt x="462539" y="686100"/>
                </a:cubicBezTo>
                <a:cubicBezTo>
                  <a:pt x="462539" y="694199"/>
                  <a:pt x="460782" y="701867"/>
                  <a:pt x="457266" y="709103"/>
                </a:cubicBezTo>
                <a:cubicBezTo>
                  <a:pt x="453749" y="716340"/>
                  <a:pt x="449641" y="714942"/>
                  <a:pt x="444941" y="704908"/>
                </a:cubicBezTo>
                <a:cubicBezTo>
                  <a:pt x="440241" y="694875"/>
                  <a:pt x="438860" y="686447"/>
                  <a:pt x="440802" y="679626"/>
                </a:cubicBezTo>
                <a:cubicBezTo>
                  <a:pt x="442742" y="672805"/>
                  <a:pt x="443908" y="658170"/>
                  <a:pt x="444299" y="635722"/>
                </a:cubicBezTo>
                <a:cubicBezTo>
                  <a:pt x="444494" y="624498"/>
                  <a:pt x="445102" y="616228"/>
                  <a:pt x="446120" y="610914"/>
                </a:cubicBezTo>
                <a:lnTo>
                  <a:pt x="447540" y="606464"/>
                </a:lnTo>
                <a:lnTo>
                  <a:pt x="438839" y="614432"/>
                </a:lnTo>
                <a:cubicBezTo>
                  <a:pt x="434982" y="617206"/>
                  <a:pt x="431124" y="619221"/>
                  <a:pt x="427267" y="620476"/>
                </a:cubicBezTo>
                <a:lnTo>
                  <a:pt x="424208" y="620947"/>
                </a:lnTo>
                <a:lnTo>
                  <a:pt x="424012" y="625341"/>
                </a:lnTo>
                <a:cubicBezTo>
                  <a:pt x="424012" y="636057"/>
                  <a:pt x="421584" y="642444"/>
                  <a:pt x="416729" y="644503"/>
                </a:cubicBezTo>
                <a:cubicBezTo>
                  <a:pt x="411873" y="646561"/>
                  <a:pt x="408218" y="639418"/>
                  <a:pt x="405762" y="623071"/>
                </a:cubicBezTo>
                <a:cubicBezTo>
                  <a:pt x="396051" y="626110"/>
                  <a:pt x="384169" y="630857"/>
                  <a:pt x="370117" y="637312"/>
                </a:cubicBezTo>
                <a:cubicBezTo>
                  <a:pt x="356066" y="643768"/>
                  <a:pt x="346209" y="650012"/>
                  <a:pt x="340547" y="656046"/>
                </a:cubicBezTo>
                <a:cubicBezTo>
                  <a:pt x="334885" y="662080"/>
                  <a:pt x="330238" y="661562"/>
                  <a:pt x="326604" y="654493"/>
                </a:cubicBezTo>
                <a:cubicBezTo>
                  <a:pt x="322970" y="647423"/>
                  <a:pt x="323292" y="641470"/>
                  <a:pt x="327572" y="636633"/>
                </a:cubicBezTo>
                <a:cubicBezTo>
                  <a:pt x="331850" y="631796"/>
                  <a:pt x="333990" y="626476"/>
                  <a:pt x="333990" y="620672"/>
                </a:cubicBezTo>
                <a:cubicBezTo>
                  <a:pt x="333990" y="614210"/>
                  <a:pt x="333211" y="608496"/>
                  <a:pt x="331655" y="603528"/>
                </a:cubicBezTo>
                <a:cubicBezTo>
                  <a:pt x="330099" y="598561"/>
                  <a:pt x="332533" y="596707"/>
                  <a:pt x="338956" y="597966"/>
                </a:cubicBezTo>
                <a:cubicBezTo>
                  <a:pt x="345381" y="599225"/>
                  <a:pt x="350073" y="600912"/>
                  <a:pt x="353030" y="603026"/>
                </a:cubicBezTo>
                <a:cubicBezTo>
                  <a:pt x="355988" y="605141"/>
                  <a:pt x="356670" y="608009"/>
                  <a:pt x="355077" y="611630"/>
                </a:cubicBezTo>
                <a:cubicBezTo>
                  <a:pt x="353483" y="615252"/>
                  <a:pt x="352339" y="620572"/>
                  <a:pt x="351644" y="627592"/>
                </a:cubicBezTo>
                <a:lnTo>
                  <a:pt x="369001" y="620504"/>
                </a:lnTo>
                <a:lnTo>
                  <a:pt x="369001" y="581046"/>
                </a:lnTo>
                <a:cubicBezTo>
                  <a:pt x="356550" y="584060"/>
                  <a:pt x="346184" y="587148"/>
                  <a:pt x="337906" y="590311"/>
                </a:cubicBezTo>
                <a:cubicBezTo>
                  <a:pt x="329627" y="593473"/>
                  <a:pt x="321066" y="591532"/>
                  <a:pt x="312223" y="584488"/>
                </a:cubicBezTo>
                <a:cubicBezTo>
                  <a:pt x="303380" y="577443"/>
                  <a:pt x="304819" y="573921"/>
                  <a:pt x="316540" y="573921"/>
                </a:cubicBezTo>
                <a:cubicBezTo>
                  <a:pt x="326312" y="573921"/>
                  <a:pt x="343800" y="571044"/>
                  <a:pt x="369001" y="565289"/>
                </a:cubicBezTo>
                <a:cubicBezTo>
                  <a:pt x="369001" y="552775"/>
                  <a:pt x="368685" y="544295"/>
                  <a:pt x="368052" y="539849"/>
                </a:cubicBezTo>
                <a:cubicBezTo>
                  <a:pt x="367420" y="535402"/>
                  <a:pt x="367370" y="533179"/>
                  <a:pt x="367904" y="533179"/>
                </a:cubicBezTo>
                <a:cubicBezTo>
                  <a:pt x="366837" y="533179"/>
                  <a:pt x="364859" y="533756"/>
                  <a:pt x="361969" y="534909"/>
                </a:cubicBezTo>
                <a:cubicBezTo>
                  <a:pt x="354403" y="544744"/>
                  <a:pt x="345902" y="552753"/>
                  <a:pt x="336463" y="558936"/>
                </a:cubicBezTo>
                <a:cubicBezTo>
                  <a:pt x="327025" y="565118"/>
                  <a:pt x="324253" y="564297"/>
                  <a:pt x="328148" y="556471"/>
                </a:cubicBezTo>
                <a:cubicBezTo>
                  <a:pt x="332042" y="548645"/>
                  <a:pt x="336547" y="540735"/>
                  <a:pt x="341664" y="532742"/>
                </a:cubicBezTo>
                <a:cubicBezTo>
                  <a:pt x="346779" y="524749"/>
                  <a:pt x="351644" y="514650"/>
                  <a:pt x="356258" y="502446"/>
                </a:cubicBezTo>
                <a:cubicBezTo>
                  <a:pt x="360871" y="490242"/>
                  <a:pt x="362592" y="480810"/>
                  <a:pt x="361420" y="474150"/>
                </a:cubicBezTo>
                <a:cubicBezTo>
                  <a:pt x="360249" y="467490"/>
                  <a:pt x="362134" y="465019"/>
                  <a:pt x="367076" y="466737"/>
                </a:cubicBezTo>
                <a:close/>
                <a:moveTo>
                  <a:pt x="1297363" y="464876"/>
                </a:moveTo>
                <a:cubicBezTo>
                  <a:pt x="1304203" y="466123"/>
                  <a:pt x="1311033" y="469431"/>
                  <a:pt x="1317855" y="474801"/>
                </a:cubicBezTo>
                <a:cubicBezTo>
                  <a:pt x="1324677" y="480172"/>
                  <a:pt x="1326450" y="485114"/>
                  <a:pt x="1323176" y="489628"/>
                </a:cubicBezTo>
                <a:cubicBezTo>
                  <a:pt x="1319901" y="494143"/>
                  <a:pt x="1312199" y="509001"/>
                  <a:pt x="1300070" y="534202"/>
                </a:cubicBezTo>
                <a:cubicBezTo>
                  <a:pt x="1312721" y="531337"/>
                  <a:pt x="1322040" y="527703"/>
                  <a:pt x="1328031" y="523301"/>
                </a:cubicBezTo>
                <a:cubicBezTo>
                  <a:pt x="1334021" y="518898"/>
                  <a:pt x="1339584" y="518160"/>
                  <a:pt x="1344719" y="521087"/>
                </a:cubicBezTo>
                <a:cubicBezTo>
                  <a:pt x="1349853" y="524014"/>
                  <a:pt x="1355177" y="527958"/>
                  <a:pt x="1360690" y="532919"/>
                </a:cubicBezTo>
                <a:cubicBezTo>
                  <a:pt x="1366202" y="537880"/>
                  <a:pt x="1365589" y="541802"/>
                  <a:pt x="1358848" y="544685"/>
                </a:cubicBezTo>
                <a:cubicBezTo>
                  <a:pt x="1352107" y="547569"/>
                  <a:pt x="1343326" y="553572"/>
                  <a:pt x="1332505" y="562694"/>
                </a:cubicBezTo>
                <a:cubicBezTo>
                  <a:pt x="1321684" y="571816"/>
                  <a:pt x="1316872" y="573567"/>
                  <a:pt x="1318069" y="567949"/>
                </a:cubicBezTo>
                <a:cubicBezTo>
                  <a:pt x="1319266" y="562331"/>
                  <a:pt x="1321796" y="556105"/>
                  <a:pt x="1325659" y="549271"/>
                </a:cubicBezTo>
                <a:cubicBezTo>
                  <a:pt x="1329522" y="542437"/>
                  <a:pt x="1327203" y="540546"/>
                  <a:pt x="1318702" y="543597"/>
                </a:cubicBezTo>
                <a:cubicBezTo>
                  <a:pt x="1310200" y="546648"/>
                  <a:pt x="1304780" y="548788"/>
                  <a:pt x="1302442" y="550015"/>
                </a:cubicBezTo>
                <a:cubicBezTo>
                  <a:pt x="1300104" y="551243"/>
                  <a:pt x="1297025" y="550691"/>
                  <a:pt x="1293205" y="548360"/>
                </a:cubicBezTo>
                <a:cubicBezTo>
                  <a:pt x="1283283" y="566157"/>
                  <a:pt x="1272729" y="580649"/>
                  <a:pt x="1261542" y="591836"/>
                </a:cubicBezTo>
                <a:cubicBezTo>
                  <a:pt x="1250355" y="603023"/>
                  <a:pt x="1241702" y="609469"/>
                  <a:pt x="1235581" y="611174"/>
                </a:cubicBezTo>
                <a:cubicBezTo>
                  <a:pt x="1229460" y="612880"/>
                  <a:pt x="1231110" y="607351"/>
                  <a:pt x="1240529" y="594589"/>
                </a:cubicBezTo>
                <a:cubicBezTo>
                  <a:pt x="1249949" y="581827"/>
                  <a:pt x="1259294" y="566951"/>
                  <a:pt x="1268565" y="549960"/>
                </a:cubicBezTo>
                <a:cubicBezTo>
                  <a:pt x="1277836" y="532968"/>
                  <a:pt x="1284604" y="517803"/>
                  <a:pt x="1288871" y="504465"/>
                </a:cubicBezTo>
                <a:cubicBezTo>
                  <a:pt x="1293137" y="491126"/>
                  <a:pt x="1293909" y="480882"/>
                  <a:pt x="1291187" y="473732"/>
                </a:cubicBezTo>
                <a:cubicBezTo>
                  <a:pt x="1288465" y="466582"/>
                  <a:pt x="1290524" y="463630"/>
                  <a:pt x="1297363" y="464876"/>
                </a:cubicBezTo>
                <a:close/>
                <a:moveTo>
                  <a:pt x="4377245" y="462398"/>
                </a:moveTo>
                <a:cubicBezTo>
                  <a:pt x="4379045" y="462292"/>
                  <a:pt x="4381384" y="462545"/>
                  <a:pt x="4384263" y="463156"/>
                </a:cubicBezTo>
                <a:cubicBezTo>
                  <a:pt x="4395778" y="465599"/>
                  <a:pt x="4404947" y="469183"/>
                  <a:pt x="4411768" y="473908"/>
                </a:cubicBezTo>
                <a:cubicBezTo>
                  <a:pt x="4418590" y="478634"/>
                  <a:pt x="4421027" y="485998"/>
                  <a:pt x="4419079" y="496000"/>
                </a:cubicBezTo>
                <a:cubicBezTo>
                  <a:pt x="4417132" y="506002"/>
                  <a:pt x="4408599" y="505937"/>
                  <a:pt x="4393481" y="495805"/>
                </a:cubicBezTo>
                <a:cubicBezTo>
                  <a:pt x="4387317" y="489641"/>
                  <a:pt x="4381361" y="482047"/>
                  <a:pt x="4375612" y="473025"/>
                </a:cubicBezTo>
                <a:cubicBezTo>
                  <a:pt x="4371301" y="466258"/>
                  <a:pt x="4371845" y="462715"/>
                  <a:pt x="4377245" y="462398"/>
                </a:cubicBezTo>
                <a:close/>
                <a:moveTo>
                  <a:pt x="1997799" y="459795"/>
                </a:moveTo>
                <a:cubicBezTo>
                  <a:pt x="2000962" y="459543"/>
                  <a:pt x="2005918" y="460557"/>
                  <a:pt x="2012668" y="462839"/>
                </a:cubicBezTo>
                <a:cubicBezTo>
                  <a:pt x="2026168" y="467403"/>
                  <a:pt x="2034168" y="473539"/>
                  <a:pt x="2036667" y="481247"/>
                </a:cubicBezTo>
                <a:cubicBezTo>
                  <a:pt x="2039166" y="488955"/>
                  <a:pt x="2038815" y="495259"/>
                  <a:pt x="2035616" y="500158"/>
                </a:cubicBezTo>
                <a:cubicBezTo>
                  <a:pt x="2032416" y="505057"/>
                  <a:pt x="2027932" y="505624"/>
                  <a:pt x="2022165" y="501860"/>
                </a:cubicBezTo>
                <a:cubicBezTo>
                  <a:pt x="2016398" y="498096"/>
                  <a:pt x="2010215" y="492499"/>
                  <a:pt x="2003618" y="485070"/>
                </a:cubicBezTo>
                <a:cubicBezTo>
                  <a:pt x="1997850" y="476835"/>
                  <a:pt x="1994542" y="469930"/>
                  <a:pt x="1993693" y="464355"/>
                </a:cubicBezTo>
                <a:cubicBezTo>
                  <a:pt x="1993268" y="461568"/>
                  <a:pt x="1994637" y="460048"/>
                  <a:pt x="1997799" y="459795"/>
                </a:cubicBezTo>
                <a:close/>
                <a:moveTo>
                  <a:pt x="2231803" y="459672"/>
                </a:moveTo>
                <a:cubicBezTo>
                  <a:pt x="2233414" y="459698"/>
                  <a:pt x="2235391" y="460125"/>
                  <a:pt x="2237733" y="460951"/>
                </a:cubicBezTo>
                <a:cubicBezTo>
                  <a:pt x="2247103" y="464256"/>
                  <a:pt x="2253937" y="468175"/>
                  <a:pt x="2258235" y="472708"/>
                </a:cubicBezTo>
                <a:cubicBezTo>
                  <a:pt x="2262532" y="477241"/>
                  <a:pt x="2263273" y="481682"/>
                  <a:pt x="2260458" y="486029"/>
                </a:cubicBezTo>
                <a:cubicBezTo>
                  <a:pt x="2257642" y="490376"/>
                  <a:pt x="2254470" y="500198"/>
                  <a:pt x="2250942" y="515497"/>
                </a:cubicBezTo>
                <a:cubicBezTo>
                  <a:pt x="2247414" y="530795"/>
                  <a:pt x="2243820" y="544428"/>
                  <a:pt x="2240161" y="556396"/>
                </a:cubicBezTo>
                <a:cubicBezTo>
                  <a:pt x="2248930" y="555677"/>
                  <a:pt x="2257983" y="554319"/>
                  <a:pt x="2267322" y="552322"/>
                </a:cubicBezTo>
                <a:cubicBezTo>
                  <a:pt x="2269356" y="545836"/>
                  <a:pt x="2269595" y="539250"/>
                  <a:pt x="2268038" y="532565"/>
                </a:cubicBezTo>
                <a:cubicBezTo>
                  <a:pt x="2266482" y="525880"/>
                  <a:pt x="2271173" y="525555"/>
                  <a:pt x="2282112" y="531589"/>
                </a:cubicBezTo>
                <a:cubicBezTo>
                  <a:pt x="2293051" y="537622"/>
                  <a:pt x="2297519" y="543272"/>
                  <a:pt x="2295516" y="548536"/>
                </a:cubicBezTo>
                <a:cubicBezTo>
                  <a:pt x="2293513" y="553801"/>
                  <a:pt x="2291541" y="560715"/>
                  <a:pt x="2289600" y="569279"/>
                </a:cubicBezTo>
                <a:cubicBezTo>
                  <a:pt x="2287659" y="577843"/>
                  <a:pt x="2284531" y="588007"/>
                  <a:pt x="2280215" y="599771"/>
                </a:cubicBezTo>
                <a:cubicBezTo>
                  <a:pt x="2275899" y="611534"/>
                  <a:pt x="2271105" y="621893"/>
                  <a:pt x="2265834" y="630848"/>
                </a:cubicBezTo>
                <a:cubicBezTo>
                  <a:pt x="2278088" y="639715"/>
                  <a:pt x="2285628" y="648065"/>
                  <a:pt x="2288456" y="655897"/>
                </a:cubicBezTo>
                <a:cubicBezTo>
                  <a:pt x="2291284" y="663729"/>
                  <a:pt x="2290825" y="671499"/>
                  <a:pt x="2287079" y="679208"/>
                </a:cubicBezTo>
                <a:cubicBezTo>
                  <a:pt x="2283334" y="686916"/>
                  <a:pt x="2277973" y="685480"/>
                  <a:pt x="2270997" y="674901"/>
                </a:cubicBezTo>
                <a:cubicBezTo>
                  <a:pt x="2264020" y="664322"/>
                  <a:pt x="2257804" y="654828"/>
                  <a:pt x="2252347" y="646419"/>
                </a:cubicBezTo>
                <a:cubicBezTo>
                  <a:pt x="2239150" y="659379"/>
                  <a:pt x="2226767" y="668253"/>
                  <a:pt x="2215195" y="673040"/>
                </a:cubicBezTo>
                <a:cubicBezTo>
                  <a:pt x="2203624" y="677828"/>
                  <a:pt x="2192415" y="680618"/>
                  <a:pt x="2181569" y="681412"/>
                </a:cubicBezTo>
                <a:cubicBezTo>
                  <a:pt x="2170724" y="682206"/>
                  <a:pt x="2169465" y="680125"/>
                  <a:pt x="2177793" y="675171"/>
                </a:cubicBezTo>
                <a:cubicBezTo>
                  <a:pt x="2186121" y="670216"/>
                  <a:pt x="2195981" y="664322"/>
                  <a:pt x="2207373" y="657488"/>
                </a:cubicBezTo>
                <a:cubicBezTo>
                  <a:pt x="2218764" y="650654"/>
                  <a:pt x="2229644" y="642419"/>
                  <a:pt x="2240012" y="632782"/>
                </a:cubicBezTo>
                <a:cubicBezTo>
                  <a:pt x="2228379" y="621893"/>
                  <a:pt x="2220609" y="615087"/>
                  <a:pt x="2216702" y="612365"/>
                </a:cubicBezTo>
                <a:cubicBezTo>
                  <a:pt x="2212795" y="609643"/>
                  <a:pt x="2211620" y="605249"/>
                  <a:pt x="2213177" y="599185"/>
                </a:cubicBezTo>
                <a:cubicBezTo>
                  <a:pt x="2214733" y="593120"/>
                  <a:pt x="2216677" y="585908"/>
                  <a:pt x="2219009" y="577549"/>
                </a:cubicBezTo>
                <a:cubicBezTo>
                  <a:pt x="2196536" y="582882"/>
                  <a:pt x="2181867" y="587132"/>
                  <a:pt x="2175002" y="590301"/>
                </a:cubicBezTo>
                <a:cubicBezTo>
                  <a:pt x="2168138" y="593470"/>
                  <a:pt x="2160526" y="590360"/>
                  <a:pt x="2152167" y="580972"/>
                </a:cubicBezTo>
                <a:cubicBezTo>
                  <a:pt x="2143807" y="571583"/>
                  <a:pt x="2144840" y="567279"/>
                  <a:pt x="2155264" y="568061"/>
                </a:cubicBezTo>
                <a:cubicBezTo>
                  <a:pt x="2165688" y="568842"/>
                  <a:pt x="2187780" y="566690"/>
                  <a:pt x="2221539" y="561605"/>
                </a:cubicBezTo>
                <a:cubicBezTo>
                  <a:pt x="2224578" y="537991"/>
                  <a:pt x="2226860" y="519233"/>
                  <a:pt x="2228385" y="505330"/>
                </a:cubicBezTo>
                <a:cubicBezTo>
                  <a:pt x="2229911" y="491427"/>
                  <a:pt x="2229508" y="479728"/>
                  <a:pt x="2227176" y="470234"/>
                </a:cubicBezTo>
                <a:cubicBezTo>
                  <a:pt x="2225427" y="463114"/>
                  <a:pt x="2226970" y="459593"/>
                  <a:pt x="2231803" y="459672"/>
                </a:cubicBezTo>
                <a:close/>
                <a:moveTo>
                  <a:pt x="4165101" y="458996"/>
                </a:moveTo>
                <a:cubicBezTo>
                  <a:pt x="4167181" y="458799"/>
                  <a:pt x="4170034" y="459001"/>
                  <a:pt x="4173662" y="459602"/>
                </a:cubicBezTo>
                <a:cubicBezTo>
                  <a:pt x="4186734" y="460396"/>
                  <a:pt x="4196318" y="462988"/>
                  <a:pt x="4202414" y="467379"/>
                </a:cubicBezTo>
                <a:cubicBezTo>
                  <a:pt x="4208509" y="471769"/>
                  <a:pt x="4211061" y="477998"/>
                  <a:pt x="4210069" y="486066"/>
                </a:cubicBezTo>
                <a:cubicBezTo>
                  <a:pt x="4209077" y="494133"/>
                  <a:pt x="4204265" y="496329"/>
                  <a:pt x="4195633" y="492651"/>
                </a:cubicBezTo>
                <a:cubicBezTo>
                  <a:pt x="4187001" y="488974"/>
                  <a:pt x="4177553" y="481945"/>
                  <a:pt x="4167290" y="471564"/>
                </a:cubicBezTo>
                <a:cubicBezTo>
                  <a:pt x="4159593" y="463779"/>
                  <a:pt x="4158863" y="459589"/>
                  <a:pt x="4165101" y="458996"/>
                </a:cubicBezTo>
                <a:close/>
                <a:moveTo>
                  <a:pt x="6518379" y="457660"/>
                </a:moveTo>
                <a:cubicBezTo>
                  <a:pt x="6519994" y="456806"/>
                  <a:pt x="6522417" y="456899"/>
                  <a:pt x="6525648" y="457937"/>
                </a:cubicBezTo>
                <a:cubicBezTo>
                  <a:pt x="6532109" y="460015"/>
                  <a:pt x="6537384" y="462259"/>
                  <a:pt x="6541470" y="464672"/>
                </a:cubicBezTo>
                <a:cubicBezTo>
                  <a:pt x="6545557" y="467084"/>
                  <a:pt x="6546732" y="470265"/>
                  <a:pt x="6544995" y="474215"/>
                </a:cubicBezTo>
                <a:cubicBezTo>
                  <a:pt x="6543259" y="478165"/>
                  <a:pt x="6541015" y="480655"/>
                  <a:pt x="6538261" y="481685"/>
                </a:cubicBezTo>
                <a:cubicBezTo>
                  <a:pt x="6550775" y="480209"/>
                  <a:pt x="6560120" y="478476"/>
                  <a:pt x="6566297" y="476485"/>
                </a:cubicBezTo>
                <a:cubicBezTo>
                  <a:pt x="6572473" y="474494"/>
                  <a:pt x="6578491" y="476851"/>
                  <a:pt x="6584351" y="483554"/>
                </a:cubicBezTo>
                <a:cubicBezTo>
                  <a:pt x="6590211" y="490258"/>
                  <a:pt x="6585325" y="494952"/>
                  <a:pt x="6569691" y="497637"/>
                </a:cubicBezTo>
                <a:cubicBezTo>
                  <a:pt x="6554059" y="500322"/>
                  <a:pt x="6541740" y="500499"/>
                  <a:pt x="6532736" y="498167"/>
                </a:cubicBezTo>
                <a:cubicBezTo>
                  <a:pt x="6521661" y="514724"/>
                  <a:pt x="6508895" y="526838"/>
                  <a:pt x="6494441" y="534509"/>
                </a:cubicBezTo>
                <a:cubicBezTo>
                  <a:pt x="6479985" y="542180"/>
                  <a:pt x="6477087" y="540785"/>
                  <a:pt x="6485743" y="530324"/>
                </a:cubicBezTo>
                <a:cubicBezTo>
                  <a:pt x="6494401" y="519862"/>
                  <a:pt x="6501600" y="508895"/>
                  <a:pt x="6507342" y="497423"/>
                </a:cubicBezTo>
                <a:cubicBezTo>
                  <a:pt x="6513084" y="485951"/>
                  <a:pt x="6515955" y="478001"/>
                  <a:pt x="6515955" y="473573"/>
                </a:cubicBezTo>
                <a:lnTo>
                  <a:pt x="6515955" y="463062"/>
                </a:lnTo>
                <a:cubicBezTo>
                  <a:pt x="6515955" y="460315"/>
                  <a:pt x="6516763" y="458515"/>
                  <a:pt x="6518379" y="457660"/>
                </a:cubicBezTo>
                <a:close/>
                <a:moveTo>
                  <a:pt x="4984854" y="457660"/>
                </a:moveTo>
                <a:cubicBezTo>
                  <a:pt x="4986469" y="456806"/>
                  <a:pt x="4988893" y="456899"/>
                  <a:pt x="4992123" y="457937"/>
                </a:cubicBezTo>
                <a:cubicBezTo>
                  <a:pt x="4998585" y="460015"/>
                  <a:pt x="5003859" y="462259"/>
                  <a:pt x="5007945" y="464672"/>
                </a:cubicBezTo>
                <a:cubicBezTo>
                  <a:pt x="5012032" y="467084"/>
                  <a:pt x="5013207" y="470265"/>
                  <a:pt x="5011471" y="474215"/>
                </a:cubicBezTo>
                <a:cubicBezTo>
                  <a:pt x="5009735" y="478165"/>
                  <a:pt x="5007490" y="480655"/>
                  <a:pt x="5004736" y="481685"/>
                </a:cubicBezTo>
                <a:cubicBezTo>
                  <a:pt x="5017251" y="480209"/>
                  <a:pt x="5026595" y="478476"/>
                  <a:pt x="5032772" y="476485"/>
                </a:cubicBezTo>
                <a:cubicBezTo>
                  <a:pt x="5038948" y="474494"/>
                  <a:pt x="5044966" y="476851"/>
                  <a:pt x="5050827" y="483554"/>
                </a:cubicBezTo>
                <a:cubicBezTo>
                  <a:pt x="5056687" y="490258"/>
                  <a:pt x="5051800" y="494952"/>
                  <a:pt x="5036167" y="497637"/>
                </a:cubicBezTo>
                <a:cubicBezTo>
                  <a:pt x="5020534" y="500322"/>
                  <a:pt x="5008215" y="500499"/>
                  <a:pt x="4999211" y="498167"/>
                </a:cubicBezTo>
                <a:cubicBezTo>
                  <a:pt x="4988136" y="514724"/>
                  <a:pt x="4975371" y="526838"/>
                  <a:pt x="4960916" y="534509"/>
                </a:cubicBezTo>
                <a:cubicBezTo>
                  <a:pt x="4946461" y="542180"/>
                  <a:pt x="4943562" y="540785"/>
                  <a:pt x="4952219" y="530324"/>
                </a:cubicBezTo>
                <a:cubicBezTo>
                  <a:pt x="4960876" y="519862"/>
                  <a:pt x="4968075" y="508895"/>
                  <a:pt x="4973817" y="497423"/>
                </a:cubicBezTo>
                <a:cubicBezTo>
                  <a:pt x="4979560" y="485951"/>
                  <a:pt x="4982431" y="478001"/>
                  <a:pt x="4982431" y="473573"/>
                </a:cubicBezTo>
                <a:lnTo>
                  <a:pt x="4982431" y="463062"/>
                </a:lnTo>
                <a:cubicBezTo>
                  <a:pt x="4982431" y="460315"/>
                  <a:pt x="4983239" y="458515"/>
                  <a:pt x="4984854" y="457660"/>
                </a:cubicBezTo>
                <a:close/>
                <a:moveTo>
                  <a:pt x="1401595" y="457426"/>
                </a:moveTo>
                <a:cubicBezTo>
                  <a:pt x="1403010" y="457418"/>
                  <a:pt x="1404741" y="457830"/>
                  <a:pt x="1406789" y="458663"/>
                </a:cubicBezTo>
                <a:cubicBezTo>
                  <a:pt x="1414981" y="461993"/>
                  <a:pt x="1421424" y="465748"/>
                  <a:pt x="1426118" y="469927"/>
                </a:cubicBezTo>
                <a:cubicBezTo>
                  <a:pt x="1430812" y="474107"/>
                  <a:pt x="1431501" y="478060"/>
                  <a:pt x="1428183" y="481787"/>
                </a:cubicBezTo>
                <a:cubicBezTo>
                  <a:pt x="1424865" y="485514"/>
                  <a:pt x="1420525" y="493690"/>
                  <a:pt x="1415161" y="506316"/>
                </a:cubicBezTo>
                <a:cubicBezTo>
                  <a:pt x="1409797" y="518941"/>
                  <a:pt x="1403735" y="530184"/>
                  <a:pt x="1396976" y="540044"/>
                </a:cubicBezTo>
                <a:cubicBezTo>
                  <a:pt x="1402346" y="540143"/>
                  <a:pt x="1410178" y="538286"/>
                  <a:pt x="1420472" y="534472"/>
                </a:cubicBezTo>
                <a:cubicBezTo>
                  <a:pt x="1430766" y="530658"/>
                  <a:pt x="1438809" y="527133"/>
                  <a:pt x="1444600" y="523896"/>
                </a:cubicBezTo>
                <a:cubicBezTo>
                  <a:pt x="1450392" y="520659"/>
                  <a:pt x="1459855" y="524482"/>
                  <a:pt x="1472989" y="535365"/>
                </a:cubicBezTo>
                <a:cubicBezTo>
                  <a:pt x="1486124" y="546248"/>
                  <a:pt x="1488115" y="552645"/>
                  <a:pt x="1478961" y="554555"/>
                </a:cubicBezTo>
                <a:cubicBezTo>
                  <a:pt x="1469809" y="556465"/>
                  <a:pt x="1459669" y="562136"/>
                  <a:pt x="1448544" y="571568"/>
                </a:cubicBezTo>
                <a:cubicBezTo>
                  <a:pt x="1437420" y="581000"/>
                  <a:pt x="1433606" y="579855"/>
                  <a:pt x="1437104" y="568135"/>
                </a:cubicBezTo>
                <a:cubicBezTo>
                  <a:pt x="1440601" y="556415"/>
                  <a:pt x="1442235" y="549411"/>
                  <a:pt x="1442006" y="547123"/>
                </a:cubicBezTo>
                <a:cubicBezTo>
                  <a:pt x="1441776" y="544834"/>
                  <a:pt x="1436139" y="545414"/>
                  <a:pt x="1425095" y="548862"/>
                </a:cubicBezTo>
                <a:cubicBezTo>
                  <a:pt x="1414051" y="552310"/>
                  <a:pt x="1406538" y="554645"/>
                  <a:pt x="1402557" y="555866"/>
                </a:cubicBezTo>
                <a:cubicBezTo>
                  <a:pt x="1398575" y="557088"/>
                  <a:pt x="1394663" y="556533"/>
                  <a:pt x="1390818" y="554201"/>
                </a:cubicBezTo>
                <a:cubicBezTo>
                  <a:pt x="1375228" y="574144"/>
                  <a:pt x="1363967" y="584965"/>
                  <a:pt x="1357034" y="586664"/>
                </a:cubicBezTo>
                <a:cubicBezTo>
                  <a:pt x="1350101" y="588363"/>
                  <a:pt x="1350746" y="583443"/>
                  <a:pt x="1358969" y="571902"/>
                </a:cubicBezTo>
                <a:cubicBezTo>
                  <a:pt x="1367191" y="560362"/>
                  <a:pt x="1376140" y="542831"/>
                  <a:pt x="1385814" y="519310"/>
                </a:cubicBezTo>
                <a:cubicBezTo>
                  <a:pt x="1395488" y="495789"/>
                  <a:pt x="1399354" y="478969"/>
                  <a:pt x="1397413" y="468848"/>
                </a:cubicBezTo>
                <a:cubicBezTo>
                  <a:pt x="1395957" y="461258"/>
                  <a:pt x="1397352" y="457451"/>
                  <a:pt x="1401595" y="457426"/>
                </a:cubicBezTo>
                <a:close/>
                <a:moveTo>
                  <a:pt x="1028976" y="457283"/>
                </a:moveTo>
                <a:cubicBezTo>
                  <a:pt x="1031919" y="455806"/>
                  <a:pt x="1038118" y="458812"/>
                  <a:pt x="1047574" y="466300"/>
                </a:cubicBezTo>
                <a:cubicBezTo>
                  <a:pt x="1060180" y="476283"/>
                  <a:pt x="1062419" y="482494"/>
                  <a:pt x="1054290" y="484931"/>
                </a:cubicBezTo>
                <a:cubicBezTo>
                  <a:pt x="1046160" y="487368"/>
                  <a:pt x="1039617" y="489728"/>
                  <a:pt x="1034663" y="492010"/>
                </a:cubicBezTo>
                <a:cubicBezTo>
                  <a:pt x="1029708" y="494292"/>
                  <a:pt x="1023584" y="496884"/>
                  <a:pt x="1016292" y="499786"/>
                </a:cubicBezTo>
                <a:cubicBezTo>
                  <a:pt x="1026412" y="504548"/>
                  <a:pt x="1030694" y="508359"/>
                  <a:pt x="1029138" y="511218"/>
                </a:cubicBezTo>
                <a:cubicBezTo>
                  <a:pt x="1027581" y="514076"/>
                  <a:pt x="1026803" y="518625"/>
                  <a:pt x="1026803" y="524863"/>
                </a:cubicBezTo>
                <a:cubicBezTo>
                  <a:pt x="1030188" y="523574"/>
                  <a:pt x="1034461" y="521890"/>
                  <a:pt x="1039621" y="519813"/>
                </a:cubicBezTo>
                <a:cubicBezTo>
                  <a:pt x="1044780" y="517735"/>
                  <a:pt x="1049573" y="518876"/>
                  <a:pt x="1054002" y="523236"/>
                </a:cubicBezTo>
                <a:cubicBezTo>
                  <a:pt x="1058429" y="527595"/>
                  <a:pt x="1057316" y="531291"/>
                  <a:pt x="1050662" y="534323"/>
                </a:cubicBezTo>
                <a:cubicBezTo>
                  <a:pt x="1044008" y="537356"/>
                  <a:pt x="1036055" y="540193"/>
                  <a:pt x="1026803" y="542834"/>
                </a:cubicBezTo>
                <a:lnTo>
                  <a:pt x="1026803" y="566070"/>
                </a:lnTo>
                <a:cubicBezTo>
                  <a:pt x="1034579" y="566728"/>
                  <a:pt x="1042163" y="568805"/>
                  <a:pt x="1049555" y="572302"/>
                </a:cubicBezTo>
                <a:cubicBezTo>
                  <a:pt x="1056947" y="575800"/>
                  <a:pt x="1060137" y="581827"/>
                  <a:pt x="1059126" y="590385"/>
                </a:cubicBezTo>
                <a:cubicBezTo>
                  <a:pt x="1058116" y="598943"/>
                  <a:pt x="1053663" y="600970"/>
                  <a:pt x="1045769" y="596468"/>
                </a:cubicBezTo>
                <a:cubicBezTo>
                  <a:pt x="1037876" y="591966"/>
                  <a:pt x="1031553" y="586435"/>
                  <a:pt x="1026803" y="579874"/>
                </a:cubicBezTo>
                <a:lnTo>
                  <a:pt x="1026803" y="656855"/>
                </a:lnTo>
                <a:cubicBezTo>
                  <a:pt x="1026803" y="664235"/>
                  <a:pt x="1024632" y="672510"/>
                  <a:pt x="1020292" y="681682"/>
                </a:cubicBezTo>
                <a:cubicBezTo>
                  <a:pt x="1015951" y="690853"/>
                  <a:pt x="1011257" y="689660"/>
                  <a:pt x="1006209" y="678101"/>
                </a:cubicBezTo>
                <a:cubicBezTo>
                  <a:pt x="1001161" y="666542"/>
                  <a:pt x="999611" y="656964"/>
                  <a:pt x="1001558" y="649368"/>
                </a:cubicBezTo>
                <a:cubicBezTo>
                  <a:pt x="1003505" y="641771"/>
                  <a:pt x="1004674" y="631381"/>
                  <a:pt x="1005065" y="618197"/>
                </a:cubicBezTo>
                <a:cubicBezTo>
                  <a:pt x="1005456" y="605014"/>
                  <a:pt x="1006035" y="589908"/>
                  <a:pt x="1006804" y="572879"/>
                </a:cubicBezTo>
                <a:cubicBezTo>
                  <a:pt x="994699" y="603190"/>
                  <a:pt x="977665" y="626138"/>
                  <a:pt x="955701" y="641721"/>
                </a:cubicBezTo>
                <a:cubicBezTo>
                  <a:pt x="933736" y="657305"/>
                  <a:pt x="929423" y="657141"/>
                  <a:pt x="942761" y="641228"/>
                </a:cubicBezTo>
                <a:cubicBezTo>
                  <a:pt x="956100" y="625316"/>
                  <a:pt x="968376" y="607888"/>
                  <a:pt x="979587" y="588943"/>
                </a:cubicBezTo>
                <a:cubicBezTo>
                  <a:pt x="990799" y="569999"/>
                  <a:pt x="997931" y="556862"/>
                  <a:pt x="1000982" y="549532"/>
                </a:cubicBezTo>
                <a:cubicBezTo>
                  <a:pt x="981510" y="557308"/>
                  <a:pt x="969197" y="562170"/>
                  <a:pt x="964044" y="564117"/>
                </a:cubicBezTo>
                <a:cubicBezTo>
                  <a:pt x="958891" y="566064"/>
                  <a:pt x="951890" y="563872"/>
                  <a:pt x="943041" y="557541"/>
                </a:cubicBezTo>
                <a:cubicBezTo>
                  <a:pt x="934191" y="551209"/>
                  <a:pt x="935838" y="547315"/>
                  <a:pt x="947980" y="545857"/>
                </a:cubicBezTo>
                <a:cubicBezTo>
                  <a:pt x="960122" y="544400"/>
                  <a:pt x="979376" y="539275"/>
                  <a:pt x="1005744" y="530482"/>
                </a:cubicBezTo>
                <a:cubicBezTo>
                  <a:pt x="1006451" y="521701"/>
                  <a:pt x="1005682" y="513652"/>
                  <a:pt x="1003437" y="506334"/>
                </a:cubicBezTo>
                <a:cubicBezTo>
                  <a:pt x="989918" y="511754"/>
                  <a:pt x="978930" y="514666"/>
                  <a:pt x="970471" y="515069"/>
                </a:cubicBezTo>
                <a:cubicBezTo>
                  <a:pt x="962013" y="515472"/>
                  <a:pt x="961319" y="513221"/>
                  <a:pt x="968388" y="508316"/>
                </a:cubicBezTo>
                <a:cubicBezTo>
                  <a:pt x="975457" y="503410"/>
                  <a:pt x="982449" y="499032"/>
                  <a:pt x="989363" y="495182"/>
                </a:cubicBezTo>
                <a:cubicBezTo>
                  <a:pt x="996277" y="491331"/>
                  <a:pt x="1004041" y="486035"/>
                  <a:pt x="1012655" y="479294"/>
                </a:cubicBezTo>
                <a:cubicBezTo>
                  <a:pt x="1021269" y="472553"/>
                  <a:pt x="1026090" y="466206"/>
                  <a:pt x="1027119" y="460253"/>
                </a:cubicBezTo>
                <a:cubicBezTo>
                  <a:pt x="1027376" y="458765"/>
                  <a:pt x="1027996" y="457775"/>
                  <a:pt x="1028976" y="457283"/>
                </a:cubicBezTo>
                <a:close/>
                <a:moveTo>
                  <a:pt x="6925281" y="456726"/>
                </a:moveTo>
                <a:cubicBezTo>
                  <a:pt x="6928653" y="456966"/>
                  <a:pt x="6932209" y="458226"/>
                  <a:pt x="6935949" y="460505"/>
                </a:cubicBezTo>
                <a:cubicBezTo>
                  <a:pt x="6943427" y="465062"/>
                  <a:pt x="6949857" y="470665"/>
                  <a:pt x="6955241" y="477313"/>
                </a:cubicBezTo>
                <a:cubicBezTo>
                  <a:pt x="6960623" y="483960"/>
                  <a:pt x="6960273" y="488267"/>
                  <a:pt x="6954189" y="490233"/>
                </a:cubicBezTo>
                <a:cubicBezTo>
                  <a:pt x="6948106" y="492199"/>
                  <a:pt x="6928965" y="506055"/>
                  <a:pt x="6896769" y="531803"/>
                </a:cubicBezTo>
                <a:cubicBezTo>
                  <a:pt x="6900577" y="536987"/>
                  <a:pt x="6903113" y="542456"/>
                  <a:pt x="6904379" y="548211"/>
                </a:cubicBezTo>
                <a:cubicBezTo>
                  <a:pt x="6917351" y="547504"/>
                  <a:pt x="6930635" y="545985"/>
                  <a:pt x="6944227" y="543653"/>
                </a:cubicBezTo>
                <a:cubicBezTo>
                  <a:pt x="6957820" y="541321"/>
                  <a:pt x="6968535" y="539554"/>
                  <a:pt x="6976374" y="538351"/>
                </a:cubicBezTo>
                <a:cubicBezTo>
                  <a:pt x="6984213" y="537148"/>
                  <a:pt x="6990773" y="537396"/>
                  <a:pt x="6996057" y="539095"/>
                </a:cubicBezTo>
                <a:cubicBezTo>
                  <a:pt x="7001340" y="540794"/>
                  <a:pt x="7006543" y="544682"/>
                  <a:pt x="7011665" y="550760"/>
                </a:cubicBezTo>
                <a:cubicBezTo>
                  <a:pt x="7016787" y="556837"/>
                  <a:pt x="7017085" y="560486"/>
                  <a:pt x="7012557" y="561708"/>
                </a:cubicBezTo>
                <a:cubicBezTo>
                  <a:pt x="7008031" y="562929"/>
                  <a:pt x="7000931" y="563540"/>
                  <a:pt x="6991257" y="563540"/>
                </a:cubicBezTo>
                <a:cubicBezTo>
                  <a:pt x="6981955" y="563540"/>
                  <a:pt x="6970015" y="563729"/>
                  <a:pt x="6955435" y="564108"/>
                </a:cubicBezTo>
                <a:cubicBezTo>
                  <a:pt x="6940857" y="564486"/>
                  <a:pt x="6925189" y="566039"/>
                  <a:pt x="6908434" y="568768"/>
                </a:cubicBezTo>
                <a:cubicBezTo>
                  <a:pt x="6909959" y="575279"/>
                  <a:pt x="6911110" y="584773"/>
                  <a:pt x="6911885" y="597250"/>
                </a:cubicBezTo>
                <a:cubicBezTo>
                  <a:pt x="6912660" y="609726"/>
                  <a:pt x="6913246" y="623062"/>
                  <a:pt x="6913643" y="637257"/>
                </a:cubicBezTo>
                <a:cubicBezTo>
                  <a:pt x="6914040" y="651451"/>
                  <a:pt x="6912623" y="663602"/>
                  <a:pt x="6909392" y="673710"/>
                </a:cubicBezTo>
                <a:cubicBezTo>
                  <a:pt x="6906161" y="683818"/>
                  <a:pt x="6900292" y="694053"/>
                  <a:pt x="6891783" y="704415"/>
                </a:cubicBezTo>
                <a:cubicBezTo>
                  <a:pt x="6883275" y="714777"/>
                  <a:pt x="6876851" y="717242"/>
                  <a:pt x="6872511" y="711810"/>
                </a:cubicBezTo>
                <a:cubicBezTo>
                  <a:pt x="6868169" y="706378"/>
                  <a:pt x="6862570" y="700806"/>
                  <a:pt x="6855711" y="695095"/>
                </a:cubicBezTo>
                <a:cubicBezTo>
                  <a:pt x="6848853" y="689384"/>
                  <a:pt x="6842478" y="683710"/>
                  <a:pt x="6836587" y="678073"/>
                </a:cubicBezTo>
                <a:cubicBezTo>
                  <a:pt x="6830696" y="672436"/>
                  <a:pt x="6830876" y="670228"/>
                  <a:pt x="6837127" y="671450"/>
                </a:cubicBezTo>
                <a:cubicBezTo>
                  <a:pt x="6843377" y="672671"/>
                  <a:pt x="6850927" y="673645"/>
                  <a:pt x="6859777" y="674371"/>
                </a:cubicBezTo>
                <a:cubicBezTo>
                  <a:pt x="6868625" y="675096"/>
                  <a:pt x="6874473" y="674358"/>
                  <a:pt x="6877319" y="672157"/>
                </a:cubicBezTo>
                <a:cubicBezTo>
                  <a:pt x="6880166" y="669955"/>
                  <a:pt x="6882538" y="664489"/>
                  <a:pt x="6884435" y="655758"/>
                </a:cubicBezTo>
                <a:cubicBezTo>
                  <a:pt x="6886333" y="647027"/>
                  <a:pt x="6887093" y="635415"/>
                  <a:pt x="6886715" y="620923"/>
                </a:cubicBezTo>
                <a:cubicBezTo>
                  <a:pt x="6886336" y="606431"/>
                  <a:pt x="6884758" y="590025"/>
                  <a:pt x="6881979" y="571707"/>
                </a:cubicBezTo>
                <a:cubicBezTo>
                  <a:pt x="6859643" y="574014"/>
                  <a:pt x="6840481" y="576532"/>
                  <a:pt x="6824495" y="579260"/>
                </a:cubicBezTo>
                <a:cubicBezTo>
                  <a:pt x="6808508" y="581989"/>
                  <a:pt x="6797111" y="584330"/>
                  <a:pt x="6790301" y="586283"/>
                </a:cubicBezTo>
                <a:cubicBezTo>
                  <a:pt x="6783493" y="588236"/>
                  <a:pt x="6778039" y="588782"/>
                  <a:pt x="6773939" y="587920"/>
                </a:cubicBezTo>
                <a:cubicBezTo>
                  <a:pt x="6769841" y="587058"/>
                  <a:pt x="6764945" y="583750"/>
                  <a:pt x="6759253" y="577995"/>
                </a:cubicBezTo>
                <a:cubicBezTo>
                  <a:pt x="6753559" y="572240"/>
                  <a:pt x="6752171" y="568966"/>
                  <a:pt x="6755085" y="568172"/>
                </a:cubicBezTo>
                <a:cubicBezTo>
                  <a:pt x="6757999" y="567379"/>
                  <a:pt x="6764365" y="566588"/>
                  <a:pt x="6774181" y="565801"/>
                </a:cubicBezTo>
                <a:cubicBezTo>
                  <a:pt x="6783998" y="565013"/>
                  <a:pt x="6797749" y="563658"/>
                  <a:pt x="6815435" y="561736"/>
                </a:cubicBezTo>
                <a:cubicBezTo>
                  <a:pt x="6833121" y="559813"/>
                  <a:pt x="6854347" y="557066"/>
                  <a:pt x="6879115" y="553494"/>
                </a:cubicBezTo>
                <a:cubicBezTo>
                  <a:pt x="6876324" y="545321"/>
                  <a:pt x="6870569" y="537535"/>
                  <a:pt x="6861851" y="530138"/>
                </a:cubicBezTo>
                <a:cubicBezTo>
                  <a:pt x="6853132" y="522739"/>
                  <a:pt x="6861367" y="520597"/>
                  <a:pt x="6886556" y="523710"/>
                </a:cubicBezTo>
                <a:cubicBezTo>
                  <a:pt x="6904255" y="500741"/>
                  <a:pt x="6913859" y="487238"/>
                  <a:pt x="6915373" y="483201"/>
                </a:cubicBezTo>
                <a:cubicBezTo>
                  <a:pt x="6916887" y="479164"/>
                  <a:pt x="6908322" y="479651"/>
                  <a:pt x="6889681" y="484661"/>
                </a:cubicBezTo>
                <a:cubicBezTo>
                  <a:pt x="6871041" y="489672"/>
                  <a:pt x="6857556" y="494537"/>
                  <a:pt x="6849228" y="499256"/>
                </a:cubicBezTo>
                <a:cubicBezTo>
                  <a:pt x="6840900" y="503975"/>
                  <a:pt x="6831347" y="501057"/>
                  <a:pt x="6820569" y="490503"/>
                </a:cubicBezTo>
                <a:cubicBezTo>
                  <a:pt x="6809791" y="479948"/>
                  <a:pt x="6811541" y="475254"/>
                  <a:pt x="6825815" y="476420"/>
                </a:cubicBezTo>
                <a:cubicBezTo>
                  <a:pt x="6840091" y="477586"/>
                  <a:pt x="6857141" y="475883"/>
                  <a:pt x="6876966" y="471313"/>
                </a:cubicBezTo>
                <a:cubicBezTo>
                  <a:pt x="6896791" y="466743"/>
                  <a:pt x="6909708" y="462659"/>
                  <a:pt x="6915717" y="459063"/>
                </a:cubicBezTo>
                <a:cubicBezTo>
                  <a:pt x="6918721" y="457264"/>
                  <a:pt x="6921910" y="456485"/>
                  <a:pt x="6925281" y="456726"/>
                </a:cubicBezTo>
                <a:close/>
                <a:moveTo>
                  <a:pt x="2969501" y="456719"/>
                </a:moveTo>
                <a:cubicBezTo>
                  <a:pt x="2973012" y="457497"/>
                  <a:pt x="2978150" y="460074"/>
                  <a:pt x="2984916" y="464448"/>
                </a:cubicBezTo>
                <a:cubicBezTo>
                  <a:pt x="2998446" y="473198"/>
                  <a:pt x="3001125" y="478829"/>
                  <a:pt x="2992952" y="481340"/>
                </a:cubicBezTo>
                <a:cubicBezTo>
                  <a:pt x="2984779" y="483852"/>
                  <a:pt x="2977171" y="486779"/>
                  <a:pt x="2970126" y="490121"/>
                </a:cubicBezTo>
                <a:cubicBezTo>
                  <a:pt x="2963081" y="493464"/>
                  <a:pt x="2953761" y="497981"/>
                  <a:pt x="2942165" y="503674"/>
                </a:cubicBezTo>
                <a:cubicBezTo>
                  <a:pt x="2942946" y="507730"/>
                  <a:pt x="2943141" y="511509"/>
                  <a:pt x="2942751" y="515013"/>
                </a:cubicBezTo>
                <a:cubicBezTo>
                  <a:pt x="2942360" y="518516"/>
                  <a:pt x="2942165" y="525694"/>
                  <a:pt x="2942165" y="536546"/>
                </a:cubicBezTo>
                <a:cubicBezTo>
                  <a:pt x="2960892" y="535083"/>
                  <a:pt x="2975893" y="532987"/>
                  <a:pt x="2987167" y="530258"/>
                </a:cubicBezTo>
                <a:cubicBezTo>
                  <a:pt x="2998440" y="527530"/>
                  <a:pt x="3007686" y="524978"/>
                  <a:pt x="3014904" y="522603"/>
                </a:cubicBezTo>
                <a:cubicBezTo>
                  <a:pt x="3022123" y="520228"/>
                  <a:pt x="3029899" y="522547"/>
                  <a:pt x="3038233" y="529561"/>
                </a:cubicBezTo>
                <a:cubicBezTo>
                  <a:pt x="3046568" y="536574"/>
                  <a:pt x="3044478" y="541253"/>
                  <a:pt x="3031964" y="543597"/>
                </a:cubicBezTo>
                <a:cubicBezTo>
                  <a:pt x="3019450" y="545941"/>
                  <a:pt x="3005473" y="548099"/>
                  <a:pt x="2990032" y="550071"/>
                </a:cubicBezTo>
                <a:cubicBezTo>
                  <a:pt x="2993926" y="556843"/>
                  <a:pt x="2995095" y="562058"/>
                  <a:pt x="2993538" y="565717"/>
                </a:cubicBezTo>
                <a:cubicBezTo>
                  <a:pt x="2991982" y="569375"/>
                  <a:pt x="2991204" y="577964"/>
                  <a:pt x="2991204" y="591483"/>
                </a:cubicBezTo>
                <a:cubicBezTo>
                  <a:pt x="2991204" y="603104"/>
                  <a:pt x="2990999" y="618932"/>
                  <a:pt x="2990590" y="638968"/>
                </a:cubicBezTo>
                <a:cubicBezTo>
                  <a:pt x="2990180" y="659004"/>
                  <a:pt x="2988925" y="676929"/>
                  <a:pt x="2986822" y="692742"/>
                </a:cubicBezTo>
                <a:cubicBezTo>
                  <a:pt x="2984720" y="708555"/>
                  <a:pt x="2981009" y="716201"/>
                  <a:pt x="2975689" y="715680"/>
                </a:cubicBezTo>
                <a:cubicBezTo>
                  <a:pt x="2970368" y="715159"/>
                  <a:pt x="2967708" y="699054"/>
                  <a:pt x="2967708" y="667366"/>
                </a:cubicBezTo>
                <a:lnTo>
                  <a:pt x="2967708" y="593808"/>
                </a:lnTo>
                <a:cubicBezTo>
                  <a:pt x="2967708" y="574547"/>
                  <a:pt x="2967410" y="560954"/>
                  <a:pt x="2966814" y="553029"/>
                </a:cubicBezTo>
                <a:cubicBezTo>
                  <a:pt x="2959063" y="553810"/>
                  <a:pt x="2951138" y="554201"/>
                  <a:pt x="2943039" y="554201"/>
                </a:cubicBezTo>
                <a:cubicBezTo>
                  <a:pt x="2942394" y="563255"/>
                  <a:pt x="2941099" y="573620"/>
                  <a:pt x="2939151" y="585297"/>
                </a:cubicBezTo>
                <a:cubicBezTo>
                  <a:pt x="2937204" y="596974"/>
                  <a:pt x="2934007" y="608071"/>
                  <a:pt x="2929561" y="618588"/>
                </a:cubicBezTo>
                <a:cubicBezTo>
                  <a:pt x="2925115" y="629105"/>
                  <a:pt x="2919432" y="638029"/>
                  <a:pt x="2912511" y="645358"/>
                </a:cubicBezTo>
                <a:cubicBezTo>
                  <a:pt x="2905590" y="652688"/>
                  <a:pt x="2896521" y="658784"/>
                  <a:pt x="2885303" y="663646"/>
                </a:cubicBezTo>
                <a:cubicBezTo>
                  <a:pt x="2874085" y="668507"/>
                  <a:pt x="2870898" y="667810"/>
                  <a:pt x="2875741" y="661553"/>
                </a:cubicBezTo>
                <a:cubicBezTo>
                  <a:pt x="2880584" y="655296"/>
                  <a:pt x="2886639" y="647578"/>
                  <a:pt x="2893907" y="638401"/>
                </a:cubicBezTo>
                <a:cubicBezTo>
                  <a:pt x="2901175" y="629223"/>
                  <a:pt x="2906930" y="617115"/>
                  <a:pt x="2911171" y="602077"/>
                </a:cubicBezTo>
                <a:cubicBezTo>
                  <a:pt x="2915413" y="587039"/>
                  <a:pt x="2917918" y="572780"/>
                  <a:pt x="2918687" y="559299"/>
                </a:cubicBezTo>
                <a:cubicBezTo>
                  <a:pt x="2919456" y="545817"/>
                  <a:pt x="2919463" y="533802"/>
                  <a:pt x="2918706" y="523254"/>
                </a:cubicBezTo>
                <a:cubicBezTo>
                  <a:pt x="2917949" y="512706"/>
                  <a:pt x="2916200" y="504862"/>
                  <a:pt x="2913460" y="499721"/>
                </a:cubicBezTo>
                <a:cubicBezTo>
                  <a:pt x="2910719" y="494580"/>
                  <a:pt x="2910865" y="491455"/>
                  <a:pt x="2913897" y="490345"/>
                </a:cubicBezTo>
                <a:cubicBezTo>
                  <a:pt x="2916929" y="489235"/>
                  <a:pt x="2920603" y="489073"/>
                  <a:pt x="2924919" y="489861"/>
                </a:cubicBezTo>
                <a:cubicBezTo>
                  <a:pt x="2929235" y="490648"/>
                  <a:pt x="2933403" y="491042"/>
                  <a:pt x="2937421" y="491042"/>
                </a:cubicBezTo>
                <a:cubicBezTo>
                  <a:pt x="2940038" y="491042"/>
                  <a:pt x="2944968" y="487241"/>
                  <a:pt x="2952211" y="479638"/>
                </a:cubicBezTo>
                <a:cubicBezTo>
                  <a:pt x="2959454" y="472036"/>
                  <a:pt x="2963332" y="465416"/>
                  <a:pt x="2963847" y="459779"/>
                </a:cubicBezTo>
                <a:cubicBezTo>
                  <a:pt x="2964105" y="456961"/>
                  <a:pt x="2965989" y="455940"/>
                  <a:pt x="2969501" y="456719"/>
                </a:cubicBezTo>
                <a:close/>
                <a:moveTo>
                  <a:pt x="5972770" y="456012"/>
                </a:moveTo>
                <a:cubicBezTo>
                  <a:pt x="5981328" y="456012"/>
                  <a:pt x="5990093" y="458601"/>
                  <a:pt x="5999066" y="463779"/>
                </a:cubicBezTo>
                <a:cubicBezTo>
                  <a:pt x="6008040" y="468957"/>
                  <a:pt x="6011329" y="476953"/>
                  <a:pt x="6008936" y="487768"/>
                </a:cubicBezTo>
                <a:cubicBezTo>
                  <a:pt x="6006542" y="498583"/>
                  <a:pt x="5998666" y="498524"/>
                  <a:pt x="5985309" y="487591"/>
                </a:cubicBezTo>
                <a:cubicBezTo>
                  <a:pt x="5971952" y="476659"/>
                  <a:pt x="5963983" y="468662"/>
                  <a:pt x="5961404" y="463602"/>
                </a:cubicBezTo>
                <a:cubicBezTo>
                  <a:pt x="5958824" y="458542"/>
                  <a:pt x="5962613" y="456012"/>
                  <a:pt x="5972770" y="456012"/>
                </a:cubicBezTo>
                <a:close/>
                <a:moveTo>
                  <a:pt x="2874392" y="456012"/>
                </a:moveTo>
                <a:cubicBezTo>
                  <a:pt x="2877704" y="456012"/>
                  <a:pt x="2884184" y="460005"/>
                  <a:pt x="2893833" y="467992"/>
                </a:cubicBezTo>
                <a:cubicBezTo>
                  <a:pt x="2903482" y="475980"/>
                  <a:pt x="2902465" y="481806"/>
                  <a:pt x="2890782" y="485470"/>
                </a:cubicBezTo>
                <a:cubicBezTo>
                  <a:pt x="2879099" y="489135"/>
                  <a:pt x="2860036" y="497212"/>
                  <a:pt x="2833595" y="509702"/>
                </a:cubicBezTo>
                <a:cubicBezTo>
                  <a:pt x="2833595" y="520764"/>
                  <a:pt x="2834233" y="531269"/>
                  <a:pt x="2835511" y="541216"/>
                </a:cubicBezTo>
                <a:cubicBezTo>
                  <a:pt x="2853569" y="537632"/>
                  <a:pt x="2864080" y="533818"/>
                  <a:pt x="2867044" y="529775"/>
                </a:cubicBezTo>
                <a:cubicBezTo>
                  <a:pt x="2870008" y="525732"/>
                  <a:pt x="2874621" y="524547"/>
                  <a:pt x="2880885" y="526221"/>
                </a:cubicBezTo>
                <a:cubicBezTo>
                  <a:pt x="2887148" y="527896"/>
                  <a:pt x="2893092" y="531123"/>
                  <a:pt x="2898716" y="535905"/>
                </a:cubicBezTo>
                <a:cubicBezTo>
                  <a:pt x="2904341" y="540686"/>
                  <a:pt x="2904539" y="545092"/>
                  <a:pt x="2899312" y="549122"/>
                </a:cubicBezTo>
                <a:cubicBezTo>
                  <a:pt x="2894084" y="553153"/>
                  <a:pt x="2889300" y="563267"/>
                  <a:pt x="2884959" y="579465"/>
                </a:cubicBezTo>
                <a:cubicBezTo>
                  <a:pt x="2891966" y="588977"/>
                  <a:pt x="2891005" y="594896"/>
                  <a:pt x="2882075" y="597222"/>
                </a:cubicBezTo>
                <a:cubicBezTo>
                  <a:pt x="2873146" y="599547"/>
                  <a:pt x="2863308" y="601708"/>
                  <a:pt x="2852561" y="603705"/>
                </a:cubicBezTo>
                <a:cubicBezTo>
                  <a:pt x="2841814" y="605702"/>
                  <a:pt x="2834940" y="606955"/>
                  <a:pt x="2831939" y="607463"/>
                </a:cubicBezTo>
                <a:cubicBezTo>
                  <a:pt x="2829843" y="619369"/>
                  <a:pt x="2825356" y="631803"/>
                  <a:pt x="2818479" y="644763"/>
                </a:cubicBezTo>
                <a:cubicBezTo>
                  <a:pt x="2811602" y="657724"/>
                  <a:pt x="2800902" y="667661"/>
                  <a:pt x="2786379" y="674575"/>
                </a:cubicBezTo>
                <a:cubicBezTo>
                  <a:pt x="2771856" y="681490"/>
                  <a:pt x="2768358" y="680473"/>
                  <a:pt x="2775887" y="671524"/>
                </a:cubicBezTo>
                <a:cubicBezTo>
                  <a:pt x="2783415" y="662576"/>
                  <a:pt x="2790031" y="653538"/>
                  <a:pt x="2795737" y="644410"/>
                </a:cubicBezTo>
                <a:cubicBezTo>
                  <a:pt x="2801442" y="635282"/>
                  <a:pt x="2805463" y="623909"/>
                  <a:pt x="2807801" y="610291"/>
                </a:cubicBezTo>
                <a:cubicBezTo>
                  <a:pt x="2810139" y="596673"/>
                  <a:pt x="2811692" y="583359"/>
                  <a:pt x="2812461" y="570349"/>
                </a:cubicBezTo>
                <a:cubicBezTo>
                  <a:pt x="2813230" y="557339"/>
                  <a:pt x="2813041" y="544347"/>
                  <a:pt x="2811894" y="531375"/>
                </a:cubicBezTo>
                <a:cubicBezTo>
                  <a:pt x="2810746" y="518402"/>
                  <a:pt x="2808607" y="507847"/>
                  <a:pt x="2805475" y="499711"/>
                </a:cubicBezTo>
                <a:cubicBezTo>
                  <a:pt x="2802344" y="491575"/>
                  <a:pt x="2803978" y="488335"/>
                  <a:pt x="2810377" y="489991"/>
                </a:cubicBezTo>
                <a:cubicBezTo>
                  <a:pt x="2816777" y="491647"/>
                  <a:pt x="2822334" y="493547"/>
                  <a:pt x="2827046" y="495693"/>
                </a:cubicBezTo>
                <a:cubicBezTo>
                  <a:pt x="2833247" y="494378"/>
                  <a:pt x="2840962" y="490583"/>
                  <a:pt x="2850189" y="484308"/>
                </a:cubicBezTo>
                <a:cubicBezTo>
                  <a:pt x="2859416" y="478032"/>
                  <a:pt x="2864870" y="471747"/>
                  <a:pt x="2866551" y="465453"/>
                </a:cubicBezTo>
                <a:cubicBezTo>
                  <a:pt x="2868231" y="459159"/>
                  <a:pt x="2870845" y="456012"/>
                  <a:pt x="2874392" y="456012"/>
                </a:cubicBezTo>
                <a:close/>
                <a:moveTo>
                  <a:pt x="772120" y="456012"/>
                </a:moveTo>
                <a:cubicBezTo>
                  <a:pt x="780678" y="456012"/>
                  <a:pt x="789444" y="458601"/>
                  <a:pt x="798417" y="463779"/>
                </a:cubicBezTo>
                <a:cubicBezTo>
                  <a:pt x="807390" y="468957"/>
                  <a:pt x="810680" y="476953"/>
                  <a:pt x="808286" y="487768"/>
                </a:cubicBezTo>
                <a:cubicBezTo>
                  <a:pt x="805892" y="498583"/>
                  <a:pt x="798017" y="498524"/>
                  <a:pt x="784660" y="487591"/>
                </a:cubicBezTo>
                <a:cubicBezTo>
                  <a:pt x="771302" y="476659"/>
                  <a:pt x="763334" y="468662"/>
                  <a:pt x="760754" y="463602"/>
                </a:cubicBezTo>
                <a:cubicBezTo>
                  <a:pt x="758174" y="458542"/>
                  <a:pt x="761964" y="456012"/>
                  <a:pt x="772120" y="456012"/>
                </a:cubicBezTo>
                <a:close/>
                <a:moveTo>
                  <a:pt x="7442122" y="454328"/>
                </a:moveTo>
                <a:cubicBezTo>
                  <a:pt x="7449967" y="455550"/>
                  <a:pt x="7457771" y="457968"/>
                  <a:pt x="7465535" y="461584"/>
                </a:cubicBezTo>
                <a:cubicBezTo>
                  <a:pt x="7473299" y="465199"/>
                  <a:pt x="7475819" y="469450"/>
                  <a:pt x="7473097" y="474336"/>
                </a:cubicBezTo>
                <a:cubicBezTo>
                  <a:pt x="7470375" y="479223"/>
                  <a:pt x="7469013" y="500735"/>
                  <a:pt x="7469013" y="538872"/>
                </a:cubicBezTo>
                <a:cubicBezTo>
                  <a:pt x="7481739" y="524101"/>
                  <a:pt x="7493651" y="509652"/>
                  <a:pt x="7504751" y="495526"/>
                </a:cubicBezTo>
                <a:cubicBezTo>
                  <a:pt x="7515851" y="481399"/>
                  <a:pt x="7521013" y="470501"/>
                  <a:pt x="7520239" y="462830"/>
                </a:cubicBezTo>
                <a:cubicBezTo>
                  <a:pt x="7519463" y="455159"/>
                  <a:pt x="7522939" y="452775"/>
                  <a:pt x="7530665" y="455677"/>
                </a:cubicBezTo>
                <a:cubicBezTo>
                  <a:pt x="7538393" y="458579"/>
                  <a:pt x="7546001" y="462870"/>
                  <a:pt x="7553492" y="468551"/>
                </a:cubicBezTo>
                <a:cubicBezTo>
                  <a:pt x="7560983" y="474231"/>
                  <a:pt x="7561157" y="478755"/>
                  <a:pt x="7554013" y="482122"/>
                </a:cubicBezTo>
                <a:cubicBezTo>
                  <a:pt x="7546869" y="485489"/>
                  <a:pt x="7535599" y="494484"/>
                  <a:pt x="7520201" y="509106"/>
                </a:cubicBezTo>
                <a:cubicBezTo>
                  <a:pt x="7504804" y="523729"/>
                  <a:pt x="7487741" y="537787"/>
                  <a:pt x="7469013" y="551280"/>
                </a:cubicBezTo>
                <a:lnTo>
                  <a:pt x="7469013" y="555224"/>
                </a:lnTo>
                <a:cubicBezTo>
                  <a:pt x="7493347" y="551392"/>
                  <a:pt x="7512431" y="547938"/>
                  <a:pt x="7526266" y="544862"/>
                </a:cubicBezTo>
                <a:cubicBezTo>
                  <a:pt x="7540101" y="541786"/>
                  <a:pt x="7551225" y="538853"/>
                  <a:pt x="7559641" y="536063"/>
                </a:cubicBezTo>
                <a:cubicBezTo>
                  <a:pt x="7568056" y="533272"/>
                  <a:pt x="7577233" y="535641"/>
                  <a:pt x="7587174" y="543169"/>
                </a:cubicBezTo>
                <a:cubicBezTo>
                  <a:pt x="7597115" y="550697"/>
                  <a:pt x="7595599" y="555187"/>
                  <a:pt x="7582625" y="556638"/>
                </a:cubicBezTo>
                <a:cubicBezTo>
                  <a:pt x="7569652" y="558089"/>
                  <a:pt x="7556829" y="559773"/>
                  <a:pt x="7544153" y="561689"/>
                </a:cubicBezTo>
                <a:cubicBezTo>
                  <a:pt x="7531478" y="563605"/>
                  <a:pt x="7512657" y="566554"/>
                  <a:pt x="7487691" y="570535"/>
                </a:cubicBezTo>
                <a:cubicBezTo>
                  <a:pt x="7501619" y="580197"/>
                  <a:pt x="7514459" y="590115"/>
                  <a:pt x="7526210" y="600291"/>
                </a:cubicBezTo>
                <a:cubicBezTo>
                  <a:pt x="7537961" y="610468"/>
                  <a:pt x="7548785" y="618603"/>
                  <a:pt x="7558683" y="624699"/>
                </a:cubicBezTo>
                <a:cubicBezTo>
                  <a:pt x="7568579" y="630795"/>
                  <a:pt x="7577903" y="635365"/>
                  <a:pt x="7586653" y="638410"/>
                </a:cubicBezTo>
                <a:cubicBezTo>
                  <a:pt x="7595403" y="641455"/>
                  <a:pt x="7605222" y="644512"/>
                  <a:pt x="7616111" y="647582"/>
                </a:cubicBezTo>
                <a:cubicBezTo>
                  <a:pt x="7627001" y="650651"/>
                  <a:pt x="7629261" y="653749"/>
                  <a:pt x="7622893" y="656874"/>
                </a:cubicBezTo>
                <a:cubicBezTo>
                  <a:pt x="7616524" y="659999"/>
                  <a:pt x="7603647" y="662347"/>
                  <a:pt x="7584263" y="663915"/>
                </a:cubicBezTo>
                <a:cubicBezTo>
                  <a:pt x="7564877" y="665484"/>
                  <a:pt x="7551865" y="663382"/>
                  <a:pt x="7545223" y="657609"/>
                </a:cubicBezTo>
                <a:cubicBezTo>
                  <a:pt x="7538581" y="651836"/>
                  <a:pt x="7529925" y="642230"/>
                  <a:pt x="7519253" y="628792"/>
                </a:cubicBezTo>
                <a:cubicBezTo>
                  <a:pt x="7508581" y="615354"/>
                  <a:pt x="7493261" y="596716"/>
                  <a:pt x="7473293" y="572879"/>
                </a:cubicBezTo>
                <a:lnTo>
                  <a:pt x="7468902" y="573642"/>
                </a:lnTo>
                <a:cubicBezTo>
                  <a:pt x="7468158" y="609844"/>
                  <a:pt x="7467407" y="632364"/>
                  <a:pt x="7466651" y="641201"/>
                </a:cubicBezTo>
                <a:cubicBezTo>
                  <a:pt x="7465895" y="650037"/>
                  <a:pt x="7465965" y="654325"/>
                  <a:pt x="7466865" y="654065"/>
                </a:cubicBezTo>
                <a:cubicBezTo>
                  <a:pt x="7467765" y="653804"/>
                  <a:pt x="7472871" y="650958"/>
                  <a:pt x="7482185" y="645526"/>
                </a:cubicBezTo>
                <a:cubicBezTo>
                  <a:pt x="7491499" y="640094"/>
                  <a:pt x="7499803" y="636137"/>
                  <a:pt x="7507095" y="633657"/>
                </a:cubicBezTo>
                <a:cubicBezTo>
                  <a:pt x="7514387" y="631176"/>
                  <a:pt x="7509523" y="638512"/>
                  <a:pt x="7492501" y="655665"/>
                </a:cubicBezTo>
                <a:cubicBezTo>
                  <a:pt x="7475479" y="672817"/>
                  <a:pt x="7463057" y="685877"/>
                  <a:pt x="7455237" y="694844"/>
                </a:cubicBezTo>
                <a:cubicBezTo>
                  <a:pt x="7447418" y="703811"/>
                  <a:pt x="7441316" y="703625"/>
                  <a:pt x="7436932" y="694286"/>
                </a:cubicBezTo>
                <a:cubicBezTo>
                  <a:pt x="7432548" y="684947"/>
                  <a:pt x="7431726" y="678045"/>
                  <a:pt x="7434467" y="673580"/>
                </a:cubicBezTo>
                <a:cubicBezTo>
                  <a:pt x="7437208" y="669115"/>
                  <a:pt x="7439735" y="660911"/>
                  <a:pt x="7442048" y="648968"/>
                </a:cubicBezTo>
                <a:cubicBezTo>
                  <a:pt x="7444361" y="637024"/>
                  <a:pt x="7446689" y="612827"/>
                  <a:pt x="7449033" y="576377"/>
                </a:cubicBezTo>
                <a:cubicBezTo>
                  <a:pt x="7420087" y="581784"/>
                  <a:pt x="7403359" y="584692"/>
                  <a:pt x="7398851" y="585102"/>
                </a:cubicBezTo>
                <a:cubicBezTo>
                  <a:pt x="7394342" y="585511"/>
                  <a:pt x="7387958" y="582389"/>
                  <a:pt x="7379698" y="575735"/>
                </a:cubicBezTo>
                <a:cubicBezTo>
                  <a:pt x="7371438" y="569081"/>
                  <a:pt x="7374334" y="565754"/>
                  <a:pt x="7388386" y="565754"/>
                </a:cubicBezTo>
                <a:cubicBezTo>
                  <a:pt x="7399759" y="565754"/>
                  <a:pt x="7419975" y="563211"/>
                  <a:pt x="7449033" y="558127"/>
                </a:cubicBezTo>
                <a:cubicBezTo>
                  <a:pt x="7449033" y="539225"/>
                  <a:pt x="7448838" y="525158"/>
                  <a:pt x="7448447" y="515924"/>
                </a:cubicBezTo>
                <a:cubicBezTo>
                  <a:pt x="7448057" y="506691"/>
                  <a:pt x="7446925" y="497392"/>
                  <a:pt x="7445053" y="488028"/>
                </a:cubicBezTo>
                <a:cubicBezTo>
                  <a:pt x="7443179" y="478665"/>
                  <a:pt x="7440262" y="470402"/>
                  <a:pt x="7436299" y="463239"/>
                </a:cubicBezTo>
                <a:cubicBezTo>
                  <a:pt x="7432337" y="456077"/>
                  <a:pt x="7434278" y="453107"/>
                  <a:pt x="7442122" y="454328"/>
                </a:cubicBezTo>
                <a:close/>
                <a:moveTo>
                  <a:pt x="1111458" y="453779"/>
                </a:moveTo>
                <a:cubicBezTo>
                  <a:pt x="1118968" y="455416"/>
                  <a:pt x="1125997" y="457829"/>
                  <a:pt x="1132546" y="461016"/>
                </a:cubicBezTo>
                <a:cubicBezTo>
                  <a:pt x="1139094" y="464204"/>
                  <a:pt x="1141199" y="468405"/>
                  <a:pt x="1138861" y="473620"/>
                </a:cubicBezTo>
                <a:cubicBezTo>
                  <a:pt x="1136523" y="478835"/>
                  <a:pt x="1135355" y="495141"/>
                  <a:pt x="1135355" y="522538"/>
                </a:cubicBezTo>
                <a:cubicBezTo>
                  <a:pt x="1146616" y="520405"/>
                  <a:pt x="1154590" y="517732"/>
                  <a:pt x="1159279" y="514520"/>
                </a:cubicBezTo>
                <a:cubicBezTo>
                  <a:pt x="1163966" y="511308"/>
                  <a:pt x="1169684" y="511159"/>
                  <a:pt x="1176431" y="514073"/>
                </a:cubicBezTo>
                <a:cubicBezTo>
                  <a:pt x="1183178" y="516988"/>
                  <a:pt x="1189109" y="520544"/>
                  <a:pt x="1194225" y="524742"/>
                </a:cubicBezTo>
                <a:cubicBezTo>
                  <a:pt x="1199342" y="528941"/>
                  <a:pt x="1199292" y="533666"/>
                  <a:pt x="1194076" y="538918"/>
                </a:cubicBezTo>
                <a:cubicBezTo>
                  <a:pt x="1188861" y="544171"/>
                  <a:pt x="1183687" y="554958"/>
                  <a:pt x="1178552" y="571279"/>
                </a:cubicBezTo>
                <a:cubicBezTo>
                  <a:pt x="1186341" y="581387"/>
                  <a:pt x="1186647" y="586702"/>
                  <a:pt x="1179472" y="587222"/>
                </a:cubicBezTo>
                <a:cubicBezTo>
                  <a:pt x="1172298" y="587743"/>
                  <a:pt x="1157592" y="589436"/>
                  <a:pt x="1135355" y="592301"/>
                </a:cubicBezTo>
                <a:cubicBezTo>
                  <a:pt x="1135355" y="639008"/>
                  <a:pt x="1134952" y="667227"/>
                  <a:pt x="1134145" y="676957"/>
                </a:cubicBezTo>
                <a:cubicBezTo>
                  <a:pt x="1133339" y="686686"/>
                  <a:pt x="1132301" y="695365"/>
                  <a:pt x="1131029" y="702992"/>
                </a:cubicBezTo>
                <a:cubicBezTo>
                  <a:pt x="1129758" y="710620"/>
                  <a:pt x="1126890" y="714967"/>
                  <a:pt x="1122425" y="716033"/>
                </a:cubicBezTo>
                <a:cubicBezTo>
                  <a:pt x="1117960" y="717100"/>
                  <a:pt x="1115281" y="712213"/>
                  <a:pt x="1114389" y="701374"/>
                </a:cubicBezTo>
                <a:cubicBezTo>
                  <a:pt x="1113495" y="690534"/>
                  <a:pt x="1113049" y="679198"/>
                  <a:pt x="1113049" y="667366"/>
                </a:cubicBezTo>
                <a:lnTo>
                  <a:pt x="1113049" y="595055"/>
                </a:lnTo>
                <a:lnTo>
                  <a:pt x="1085367" y="599426"/>
                </a:lnTo>
                <a:cubicBezTo>
                  <a:pt x="1080940" y="608182"/>
                  <a:pt x="1076871" y="610021"/>
                  <a:pt x="1073163" y="604942"/>
                </a:cubicBezTo>
                <a:cubicBezTo>
                  <a:pt x="1069455" y="599864"/>
                  <a:pt x="1067216" y="594422"/>
                  <a:pt x="1066447" y="588618"/>
                </a:cubicBezTo>
                <a:cubicBezTo>
                  <a:pt x="1065678" y="582813"/>
                  <a:pt x="1064320" y="573890"/>
                  <a:pt x="1062373" y="561847"/>
                </a:cubicBezTo>
                <a:cubicBezTo>
                  <a:pt x="1060426" y="549804"/>
                  <a:pt x="1057877" y="540630"/>
                  <a:pt x="1054727" y="534323"/>
                </a:cubicBezTo>
                <a:cubicBezTo>
                  <a:pt x="1051577" y="528017"/>
                  <a:pt x="1053285" y="525471"/>
                  <a:pt x="1059852" y="526687"/>
                </a:cubicBezTo>
                <a:cubicBezTo>
                  <a:pt x="1066420" y="527902"/>
                  <a:pt x="1070995" y="528879"/>
                  <a:pt x="1073582" y="529617"/>
                </a:cubicBezTo>
                <a:cubicBezTo>
                  <a:pt x="1076167" y="530354"/>
                  <a:pt x="1080785" y="530541"/>
                  <a:pt x="1087432" y="530175"/>
                </a:cubicBezTo>
                <a:cubicBezTo>
                  <a:pt x="1094079" y="529809"/>
                  <a:pt x="1102618" y="528640"/>
                  <a:pt x="1113049" y="526668"/>
                </a:cubicBezTo>
                <a:cubicBezTo>
                  <a:pt x="1113049" y="509466"/>
                  <a:pt x="1112478" y="496124"/>
                  <a:pt x="1111337" y="486642"/>
                </a:cubicBezTo>
                <a:cubicBezTo>
                  <a:pt x="1110196" y="477161"/>
                  <a:pt x="1108054" y="468904"/>
                  <a:pt x="1104910" y="461872"/>
                </a:cubicBezTo>
                <a:cubicBezTo>
                  <a:pt x="1101766" y="454840"/>
                  <a:pt x="1103949" y="452142"/>
                  <a:pt x="1111458" y="453779"/>
                </a:cubicBezTo>
                <a:close/>
                <a:moveTo>
                  <a:pt x="3819748" y="453470"/>
                </a:moveTo>
                <a:cubicBezTo>
                  <a:pt x="3823122" y="453645"/>
                  <a:pt x="3826594" y="454145"/>
                  <a:pt x="3830166" y="454970"/>
                </a:cubicBezTo>
                <a:cubicBezTo>
                  <a:pt x="3837310" y="456620"/>
                  <a:pt x="3843691" y="459838"/>
                  <a:pt x="3849309" y="464625"/>
                </a:cubicBezTo>
                <a:cubicBezTo>
                  <a:pt x="3854928" y="469413"/>
                  <a:pt x="3857015" y="476587"/>
                  <a:pt x="3855570" y="486149"/>
                </a:cubicBezTo>
                <a:cubicBezTo>
                  <a:pt x="3854125" y="495712"/>
                  <a:pt x="3848060" y="497426"/>
                  <a:pt x="3837375" y="491293"/>
                </a:cubicBezTo>
                <a:cubicBezTo>
                  <a:pt x="3826691" y="485160"/>
                  <a:pt x="3817888" y="478627"/>
                  <a:pt x="3810968" y="471695"/>
                </a:cubicBezTo>
                <a:cubicBezTo>
                  <a:pt x="3803923" y="460793"/>
                  <a:pt x="3803576" y="454868"/>
                  <a:pt x="3809926" y="453919"/>
                </a:cubicBezTo>
                <a:cubicBezTo>
                  <a:pt x="3813101" y="453444"/>
                  <a:pt x="3816375" y="453295"/>
                  <a:pt x="3819748" y="453470"/>
                </a:cubicBezTo>
                <a:close/>
                <a:moveTo>
                  <a:pt x="2664903" y="452891"/>
                </a:moveTo>
                <a:cubicBezTo>
                  <a:pt x="2668716" y="453130"/>
                  <a:pt x="2672773" y="454282"/>
                  <a:pt x="2677074" y="456347"/>
                </a:cubicBezTo>
                <a:cubicBezTo>
                  <a:pt x="2685675" y="460477"/>
                  <a:pt x="2692685" y="465543"/>
                  <a:pt x="2698105" y="471546"/>
                </a:cubicBezTo>
                <a:cubicBezTo>
                  <a:pt x="2703525" y="477548"/>
                  <a:pt x="2704868" y="483424"/>
                  <a:pt x="2702133" y="489173"/>
                </a:cubicBezTo>
                <a:cubicBezTo>
                  <a:pt x="2699398" y="494921"/>
                  <a:pt x="2698611" y="516681"/>
                  <a:pt x="2699770" y="554452"/>
                </a:cubicBezTo>
                <a:cubicBezTo>
                  <a:pt x="2700930" y="592224"/>
                  <a:pt x="2702493" y="620721"/>
                  <a:pt x="2704458" y="639945"/>
                </a:cubicBezTo>
                <a:cubicBezTo>
                  <a:pt x="2706424" y="659168"/>
                  <a:pt x="2706390" y="674870"/>
                  <a:pt x="2704356" y="687049"/>
                </a:cubicBezTo>
                <a:cubicBezTo>
                  <a:pt x="2702322" y="699228"/>
                  <a:pt x="2698676" y="707370"/>
                  <a:pt x="2693417" y="711475"/>
                </a:cubicBezTo>
                <a:cubicBezTo>
                  <a:pt x="2688159" y="715580"/>
                  <a:pt x="2684509" y="714136"/>
                  <a:pt x="2682469" y="707141"/>
                </a:cubicBezTo>
                <a:cubicBezTo>
                  <a:pt x="2680429" y="700146"/>
                  <a:pt x="2676693" y="691551"/>
                  <a:pt x="2671260" y="681356"/>
                </a:cubicBezTo>
                <a:cubicBezTo>
                  <a:pt x="2649358" y="680637"/>
                  <a:pt x="2600239" y="682162"/>
                  <a:pt x="2523902" y="685933"/>
                </a:cubicBezTo>
                <a:cubicBezTo>
                  <a:pt x="2522835" y="700840"/>
                  <a:pt x="2518110" y="702561"/>
                  <a:pt x="2509726" y="691095"/>
                </a:cubicBezTo>
                <a:cubicBezTo>
                  <a:pt x="2501342" y="679629"/>
                  <a:pt x="2498707" y="667909"/>
                  <a:pt x="2501820" y="655935"/>
                </a:cubicBezTo>
                <a:cubicBezTo>
                  <a:pt x="2504933" y="643960"/>
                  <a:pt x="2507072" y="626721"/>
                  <a:pt x="2508238" y="604217"/>
                </a:cubicBezTo>
                <a:cubicBezTo>
                  <a:pt x="2509404" y="581713"/>
                  <a:pt x="2509986" y="557234"/>
                  <a:pt x="2509986" y="530779"/>
                </a:cubicBezTo>
                <a:cubicBezTo>
                  <a:pt x="2509986" y="505106"/>
                  <a:pt x="2507652" y="488369"/>
                  <a:pt x="2502982" y="480568"/>
                </a:cubicBezTo>
                <a:cubicBezTo>
                  <a:pt x="2498313" y="472767"/>
                  <a:pt x="2498725" y="468867"/>
                  <a:pt x="2504219" y="468867"/>
                </a:cubicBezTo>
                <a:cubicBezTo>
                  <a:pt x="2508548" y="468867"/>
                  <a:pt x="2513230" y="469447"/>
                  <a:pt x="2518265" y="470606"/>
                </a:cubicBezTo>
                <a:cubicBezTo>
                  <a:pt x="2523300" y="471766"/>
                  <a:pt x="2532205" y="472166"/>
                  <a:pt x="2544980" y="471806"/>
                </a:cubicBezTo>
                <a:cubicBezTo>
                  <a:pt x="2557754" y="471447"/>
                  <a:pt x="2577486" y="469335"/>
                  <a:pt x="2604176" y="465472"/>
                </a:cubicBezTo>
                <a:cubicBezTo>
                  <a:pt x="2630866" y="461608"/>
                  <a:pt x="2647538" y="458089"/>
                  <a:pt x="2654192" y="454914"/>
                </a:cubicBezTo>
                <a:cubicBezTo>
                  <a:pt x="2657518" y="453327"/>
                  <a:pt x="2661089" y="452652"/>
                  <a:pt x="2664903" y="452891"/>
                </a:cubicBezTo>
                <a:close/>
                <a:moveTo>
                  <a:pt x="7229641" y="452289"/>
                </a:moveTo>
                <a:cubicBezTo>
                  <a:pt x="7231274" y="452239"/>
                  <a:pt x="7233293" y="452572"/>
                  <a:pt x="7235697" y="453286"/>
                </a:cubicBezTo>
                <a:cubicBezTo>
                  <a:pt x="7245315" y="456145"/>
                  <a:pt x="7252537" y="459472"/>
                  <a:pt x="7257361" y="463267"/>
                </a:cubicBezTo>
                <a:cubicBezTo>
                  <a:pt x="7262186" y="467062"/>
                  <a:pt x="7262753" y="471229"/>
                  <a:pt x="7259063" y="475769"/>
                </a:cubicBezTo>
                <a:cubicBezTo>
                  <a:pt x="7255373" y="480308"/>
                  <a:pt x="7251015" y="487601"/>
                  <a:pt x="7245985" y="497646"/>
                </a:cubicBezTo>
                <a:cubicBezTo>
                  <a:pt x="7240956" y="507692"/>
                  <a:pt x="7233543" y="517937"/>
                  <a:pt x="7223745" y="528379"/>
                </a:cubicBezTo>
                <a:cubicBezTo>
                  <a:pt x="7248265" y="527697"/>
                  <a:pt x="7263423" y="525192"/>
                  <a:pt x="7269221" y="520864"/>
                </a:cubicBezTo>
                <a:cubicBezTo>
                  <a:pt x="7275019" y="516535"/>
                  <a:pt x="7281739" y="516039"/>
                  <a:pt x="7289378" y="519375"/>
                </a:cubicBezTo>
                <a:cubicBezTo>
                  <a:pt x="7297017" y="522712"/>
                  <a:pt x="7303166" y="526882"/>
                  <a:pt x="7307823" y="531886"/>
                </a:cubicBezTo>
                <a:cubicBezTo>
                  <a:pt x="7312481" y="536891"/>
                  <a:pt x="7312831" y="541548"/>
                  <a:pt x="7308875" y="545857"/>
                </a:cubicBezTo>
                <a:cubicBezTo>
                  <a:pt x="7304919" y="550167"/>
                  <a:pt x="7302175" y="560387"/>
                  <a:pt x="7300643" y="576516"/>
                </a:cubicBezTo>
                <a:cubicBezTo>
                  <a:pt x="7299111" y="592645"/>
                  <a:pt x="7297762" y="608868"/>
                  <a:pt x="7296596" y="625183"/>
                </a:cubicBezTo>
                <a:cubicBezTo>
                  <a:pt x="7295431" y="641498"/>
                  <a:pt x="7291989" y="655572"/>
                  <a:pt x="7286271" y="667404"/>
                </a:cubicBezTo>
                <a:cubicBezTo>
                  <a:pt x="7280553" y="679235"/>
                  <a:pt x="7271683" y="688230"/>
                  <a:pt x="7259659" y="694388"/>
                </a:cubicBezTo>
                <a:cubicBezTo>
                  <a:pt x="7247635" y="700546"/>
                  <a:pt x="7241167" y="698999"/>
                  <a:pt x="7240255" y="689746"/>
                </a:cubicBezTo>
                <a:cubicBezTo>
                  <a:pt x="7239344" y="680494"/>
                  <a:pt x="7234395" y="669965"/>
                  <a:pt x="7225410" y="658158"/>
                </a:cubicBezTo>
                <a:cubicBezTo>
                  <a:pt x="7216425" y="646351"/>
                  <a:pt x="7217640" y="643213"/>
                  <a:pt x="7229056" y="648744"/>
                </a:cubicBezTo>
                <a:cubicBezTo>
                  <a:pt x="7240473" y="654276"/>
                  <a:pt x="7248444" y="657389"/>
                  <a:pt x="7252971" y="658083"/>
                </a:cubicBezTo>
                <a:cubicBezTo>
                  <a:pt x="7257498" y="658778"/>
                  <a:pt x="7261711" y="654620"/>
                  <a:pt x="7265612" y="645610"/>
                </a:cubicBezTo>
                <a:cubicBezTo>
                  <a:pt x="7269513" y="636599"/>
                  <a:pt x="7272241" y="622954"/>
                  <a:pt x="7273797" y="604673"/>
                </a:cubicBezTo>
                <a:cubicBezTo>
                  <a:pt x="7275354" y="586391"/>
                  <a:pt x="7276133" y="571099"/>
                  <a:pt x="7276133" y="558796"/>
                </a:cubicBezTo>
                <a:cubicBezTo>
                  <a:pt x="7276133" y="547696"/>
                  <a:pt x="7275063" y="541430"/>
                  <a:pt x="7272923" y="539997"/>
                </a:cubicBezTo>
                <a:cubicBezTo>
                  <a:pt x="7270784" y="538565"/>
                  <a:pt x="7265466" y="538915"/>
                  <a:pt x="7256971" y="541048"/>
                </a:cubicBezTo>
                <a:lnTo>
                  <a:pt x="7232637" y="547150"/>
                </a:lnTo>
                <a:cubicBezTo>
                  <a:pt x="7226733" y="547957"/>
                  <a:pt x="7221487" y="546022"/>
                  <a:pt x="7216899" y="541346"/>
                </a:cubicBezTo>
                <a:cubicBezTo>
                  <a:pt x="7205029" y="554827"/>
                  <a:pt x="7192674" y="565202"/>
                  <a:pt x="7179831" y="572470"/>
                </a:cubicBezTo>
                <a:cubicBezTo>
                  <a:pt x="7176621" y="574287"/>
                  <a:pt x="7174203" y="575393"/>
                  <a:pt x="7172579" y="575787"/>
                </a:cubicBezTo>
                <a:lnTo>
                  <a:pt x="7171141" y="575239"/>
                </a:lnTo>
                <a:lnTo>
                  <a:pt x="7170867" y="580051"/>
                </a:lnTo>
                <a:cubicBezTo>
                  <a:pt x="7170688" y="586391"/>
                  <a:pt x="7170793" y="594230"/>
                  <a:pt x="7171181" y="603566"/>
                </a:cubicBezTo>
                <a:cubicBezTo>
                  <a:pt x="7171955" y="622237"/>
                  <a:pt x="7171341" y="636376"/>
                  <a:pt x="7169339" y="645982"/>
                </a:cubicBezTo>
                <a:cubicBezTo>
                  <a:pt x="7167336" y="655587"/>
                  <a:pt x="7164645" y="663314"/>
                  <a:pt x="7161265" y="669162"/>
                </a:cubicBezTo>
                <a:cubicBezTo>
                  <a:pt x="7157885" y="675009"/>
                  <a:pt x="7154267" y="675096"/>
                  <a:pt x="7150410" y="669422"/>
                </a:cubicBezTo>
                <a:cubicBezTo>
                  <a:pt x="7146553" y="663748"/>
                  <a:pt x="7143601" y="659035"/>
                  <a:pt x="7141555" y="655283"/>
                </a:cubicBezTo>
                <a:cubicBezTo>
                  <a:pt x="7139508" y="651532"/>
                  <a:pt x="7137509" y="649504"/>
                  <a:pt x="7135555" y="649200"/>
                </a:cubicBezTo>
                <a:cubicBezTo>
                  <a:pt x="7133601" y="648896"/>
                  <a:pt x="7123893" y="650171"/>
                  <a:pt x="7106431" y="653023"/>
                </a:cubicBezTo>
                <a:cubicBezTo>
                  <a:pt x="7102363" y="670411"/>
                  <a:pt x="7097721" y="675167"/>
                  <a:pt x="7092507" y="667292"/>
                </a:cubicBezTo>
                <a:cubicBezTo>
                  <a:pt x="7087291" y="659416"/>
                  <a:pt x="7084683" y="648930"/>
                  <a:pt x="7084683" y="635833"/>
                </a:cubicBezTo>
                <a:cubicBezTo>
                  <a:pt x="7084683" y="623493"/>
                  <a:pt x="7084302" y="608161"/>
                  <a:pt x="7083539" y="589836"/>
                </a:cubicBezTo>
                <a:cubicBezTo>
                  <a:pt x="7082777" y="571512"/>
                  <a:pt x="7080054" y="558247"/>
                  <a:pt x="7075373" y="550043"/>
                </a:cubicBezTo>
                <a:cubicBezTo>
                  <a:pt x="7070691" y="541839"/>
                  <a:pt x="7071487" y="537737"/>
                  <a:pt x="7077763" y="537737"/>
                </a:cubicBezTo>
                <a:cubicBezTo>
                  <a:pt x="7081905" y="537737"/>
                  <a:pt x="7086749" y="538115"/>
                  <a:pt x="7092293" y="538872"/>
                </a:cubicBezTo>
                <a:cubicBezTo>
                  <a:pt x="7098245" y="531393"/>
                  <a:pt x="7104887" y="519828"/>
                  <a:pt x="7112217" y="504176"/>
                </a:cubicBezTo>
                <a:cubicBezTo>
                  <a:pt x="7119547" y="488524"/>
                  <a:pt x="7121851" y="476193"/>
                  <a:pt x="7119128" y="467183"/>
                </a:cubicBezTo>
                <a:cubicBezTo>
                  <a:pt x="7116405" y="458173"/>
                  <a:pt x="7123261" y="457233"/>
                  <a:pt x="7139694" y="464365"/>
                </a:cubicBezTo>
                <a:cubicBezTo>
                  <a:pt x="7153709" y="471136"/>
                  <a:pt x="7158040" y="477099"/>
                  <a:pt x="7152689" y="482252"/>
                </a:cubicBezTo>
                <a:cubicBezTo>
                  <a:pt x="7147337" y="487405"/>
                  <a:pt x="7141573" y="494614"/>
                  <a:pt x="7135397" y="503879"/>
                </a:cubicBezTo>
                <a:cubicBezTo>
                  <a:pt x="7129221" y="513143"/>
                  <a:pt x="7119757" y="524808"/>
                  <a:pt x="7107008" y="538872"/>
                </a:cubicBezTo>
                <a:cubicBezTo>
                  <a:pt x="7122015" y="536714"/>
                  <a:pt x="7132445" y="533061"/>
                  <a:pt x="7138299" y="527914"/>
                </a:cubicBezTo>
                <a:cubicBezTo>
                  <a:pt x="7144153" y="522767"/>
                  <a:pt x="7150491" y="521856"/>
                  <a:pt x="7157311" y="525180"/>
                </a:cubicBezTo>
                <a:cubicBezTo>
                  <a:pt x="7164133" y="528503"/>
                  <a:pt x="7170101" y="531964"/>
                  <a:pt x="7175217" y="535560"/>
                </a:cubicBezTo>
                <a:cubicBezTo>
                  <a:pt x="7180333" y="539157"/>
                  <a:pt x="7181490" y="543377"/>
                  <a:pt x="7178687" y="548220"/>
                </a:cubicBezTo>
                <a:cubicBezTo>
                  <a:pt x="7175885" y="553063"/>
                  <a:pt x="7173739" y="558830"/>
                  <a:pt x="7172251" y="565521"/>
                </a:cubicBezTo>
                <a:cubicBezTo>
                  <a:pt x="7171878" y="567194"/>
                  <a:pt x="7171577" y="569241"/>
                  <a:pt x="7171347" y="571663"/>
                </a:cubicBezTo>
                <a:lnTo>
                  <a:pt x="7171327" y="571984"/>
                </a:lnTo>
                <a:lnTo>
                  <a:pt x="7172356" y="569620"/>
                </a:lnTo>
                <a:cubicBezTo>
                  <a:pt x="7173905" y="567170"/>
                  <a:pt x="7176249" y="564008"/>
                  <a:pt x="7179385" y="560136"/>
                </a:cubicBezTo>
                <a:cubicBezTo>
                  <a:pt x="7191930" y="544645"/>
                  <a:pt x="7203409" y="526938"/>
                  <a:pt x="7213820" y="507013"/>
                </a:cubicBezTo>
                <a:cubicBezTo>
                  <a:pt x="7224231" y="487089"/>
                  <a:pt x="7228077" y="472439"/>
                  <a:pt x="7225354" y="463062"/>
                </a:cubicBezTo>
                <a:cubicBezTo>
                  <a:pt x="7223313" y="456030"/>
                  <a:pt x="7224741" y="452439"/>
                  <a:pt x="7229641" y="452289"/>
                </a:cubicBezTo>
                <a:close/>
                <a:moveTo>
                  <a:pt x="3552992" y="452289"/>
                </a:moveTo>
                <a:cubicBezTo>
                  <a:pt x="3554625" y="452239"/>
                  <a:pt x="3556644" y="452572"/>
                  <a:pt x="3559048" y="453286"/>
                </a:cubicBezTo>
                <a:cubicBezTo>
                  <a:pt x="3568666" y="456145"/>
                  <a:pt x="3575887" y="459472"/>
                  <a:pt x="3580712" y="463267"/>
                </a:cubicBezTo>
                <a:cubicBezTo>
                  <a:pt x="3585537" y="467062"/>
                  <a:pt x="3586104" y="471229"/>
                  <a:pt x="3582414" y="475769"/>
                </a:cubicBezTo>
                <a:cubicBezTo>
                  <a:pt x="3578724" y="480308"/>
                  <a:pt x="3574365" y="487601"/>
                  <a:pt x="3569336" y="497646"/>
                </a:cubicBezTo>
                <a:cubicBezTo>
                  <a:pt x="3564307" y="507692"/>
                  <a:pt x="3556893" y="517937"/>
                  <a:pt x="3547096" y="528379"/>
                </a:cubicBezTo>
                <a:cubicBezTo>
                  <a:pt x="3571615" y="527697"/>
                  <a:pt x="3586773" y="525192"/>
                  <a:pt x="3592572" y="520864"/>
                </a:cubicBezTo>
                <a:cubicBezTo>
                  <a:pt x="3598370" y="516535"/>
                  <a:pt x="3605089" y="516039"/>
                  <a:pt x="3612728" y="519375"/>
                </a:cubicBezTo>
                <a:cubicBezTo>
                  <a:pt x="3620369" y="522712"/>
                  <a:pt x="3626517" y="526882"/>
                  <a:pt x="3631174" y="531886"/>
                </a:cubicBezTo>
                <a:cubicBezTo>
                  <a:pt x="3635831" y="536891"/>
                  <a:pt x="3636181" y="541548"/>
                  <a:pt x="3632225" y="545857"/>
                </a:cubicBezTo>
                <a:cubicBezTo>
                  <a:pt x="3628269" y="550167"/>
                  <a:pt x="3625524" y="560387"/>
                  <a:pt x="3623993" y="576516"/>
                </a:cubicBezTo>
                <a:cubicBezTo>
                  <a:pt x="3622461" y="592645"/>
                  <a:pt x="3621113" y="608868"/>
                  <a:pt x="3619947" y="625183"/>
                </a:cubicBezTo>
                <a:cubicBezTo>
                  <a:pt x="3618781" y="641498"/>
                  <a:pt x="3615339" y="655572"/>
                  <a:pt x="3609622" y="667404"/>
                </a:cubicBezTo>
                <a:cubicBezTo>
                  <a:pt x="3603904" y="679235"/>
                  <a:pt x="3595033" y="688230"/>
                  <a:pt x="3583009" y="694388"/>
                </a:cubicBezTo>
                <a:cubicBezTo>
                  <a:pt x="3570985" y="700546"/>
                  <a:pt x="3564517" y="698999"/>
                  <a:pt x="3563606" y="689746"/>
                </a:cubicBezTo>
                <a:cubicBezTo>
                  <a:pt x="3562694" y="680494"/>
                  <a:pt x="3557746" y="669965"/>
                  <a:pt x="3548761" y="658158"/>
                </a:cubicBezTo>
                <a:cubicBezTo>
                  <a:pt x="3539775" y="646351"/>
                  <a:pt x="3540990" y="643213"/>
                  <a:pt x="3552407" y="648744"/>
                </a:cubicBezTo>
                <a:cubicBezTo>
                  <a:pt x="3563823" y="654276"/>
                  <a:pt x="3571795" y="657389"/>
                  <a:pt x="3576321" y="658083"/>
                </a:cubicBezTo>
                <a:cubicBezTo>
                  <a:pt x="3580848" y="658778"/>
                  <a:pt x="3585062" y="654620"/>
                  <a:pt x="3588962" y="645610"/>
                </a:cubicBezTo>
                <a:cubicBezTo>
                  <a:pt x="3592863" y="636599"/>
                  <a:pt x="3595591" y="622954"/>
                  <a:pt x="3597148" y="604673"/>
                </a:cubicBezTo>
                <a:cubicBezTo>
                  <a:pt x="3598705" y="586391"/>
                  <a:pt x="3599483" y="571099"/>
                  <a:pt x="3599483" y="558796"/>
                </a:cubicBezTo>
                <a:cubicBezTo>
                  <a:pt x="3599483" y="547696"/>
                  <a:pt x="3598413" y="541430"/>
                  <a:pt x="3596274" y="539997"/>
                </a:cubicBezTo>
                <a:cubicBezTo>
                  <a:pt x="3594135" y="538565"/>
                  <a:pt x="3588817" y="538915"/>
                  <a:pt x="3580321" y="541048"/>
                </a:cubicBezTo>
                <a:lnTo>
                  <a:pt x="3555988" y="547150"/>
                </a:lnTo>
                <a:cubicBezTo>
                  <a:pt x="3550084" y="547957"/>
                  <a:pt x="3544838" y="546022"/>
                  <a:pt x="3540249" y="541346"/>
                </a:cubicBezTo>
                <a:cubicBezTo>
                  <a:pt x="3528380" y="554827"/>
                  <a:pt x="3516024" y="565202"/>
                  <a:pt x="3503182" y="572470"/>
                </a:cubicBezTo>
                <a:cubicBezTo>
                  <a:pt x="3499971" y="574287"/>
                  <a:pt x="3497554" y="575393"/>
                  <a:pt x="3495930" y="575787"/>
                </a:cubicBezTo>
                <a:lnTo>
                  <a:pt x="3494492" y="575239"/>
                </a:lnTo>
                <a:lnTo>
                  <a:pt x="3494217" y="580051"/>
                </a:lnTo>
                <a:cubicBezTo>
                  <a:pt x="3494039" y="586391"/>
                  <a:pt x="3494144" y="594230"/>
                  <a:pt x="3494531" y="603566"/>
                </a:cubicBezTo>
                <a:cubicBezTo>
                  <a:pt x="3495306" y="622237"/>
                  <a:pt x="3494692" y="636376"/>
                  <a:pt x="3492689" y="645982"/>
                </a:cubicBezTo>
                <a:cubicBezTo>
                  <a:pt x="3490686" y="655587"/>
                  <a:pt x="3487995" y="663314"/>
                  <a:pt x="3484615" y="669162"/>
                </a:cubicBezTo>
                <a:cubicBezTo>
                  <a:pt x="3481236" y="675009"/>
                  <a:pt x="3477617" y="675096"/>
                  <a:pt x="3473760" y="669422"/>
                </a:cubicBezTo>
                <a:cubicBezTo>
                  <a:pt x="3469903" y="663748"/>
                  <a:pt x="3466952" y="659035"/>
                  <a:pt x="3464905" y="655283"/>
                </a:cubicBezTo>
                <a:cubicBezTo>
                  <a:pt x="3462859" y="651532"/>
                  <a:pt x="3460859" y="649504"/>
                  <a:pt x="3458905" y="649200"/>
                </a:cubicBezTo>
                <a:cubicBezTo>
                  <a:pt x="3456952" y="648896"/>
                  <a:pt x="3447244" y="650171"/>
                  <a:pt x="3429782" y="653023"/>
                </a:cubicBezTo>
                <a:cubicBezTo>
                  <a:pt x="3425713" y="670411"/>
                  <a:pt x="3421072" y="675167"/>
                  <a:pt x="3415857" y="667292"/>
                </a:cubicBezTo>
                <a:cubicBezTo>
                  <a:pt x="3410642" y="659416"/>
                  <a:pt x="3408034" y="648930"/>
                  <a:pt x="3408034" y="635833"/>
                </a:cubicBezTo>
                <a:cubicBezTo>
                  <a:pt x="3408034" y="623493"/>
                  <a:pt x="3407653" y="608161"/>
                  <a:pt x="3406890" y="589836"/>
                </a:cubicBezTo>
                <a:cubicBezTo>
                  <a:pt x="3406127" y="571512"/>
                  <a:pt x="3403405" y="558247"/>
                  <a:pt x="3398723" y="550043"/>
                </a:cubicBezTo>
                <a:cubicBezTo>
                  <a:pt x="3394041" y="541839"/>
                  <a:pt x="3394838" y="537737"/>
                  <a:pt x="3401114" y="537737"/>
                </a:cubicBezTo>
                <a:cubicBezTo>
                  <a:pt x="3405256" y="537737"/>
                  <a:pt x="3410099" y="538115"/>
                  <a:pt x="3415643" y="538872"/>
                </a:cubicBezTo>
                <a:cubicBezTo>
                  <a:pt x="3421596" y="531393"/>
                  <a:pt x="3428237" y="519828"/>
                  <a:pt x="3435567" y="504176"/>
                </a:cubicBezTo>
                <a:cubicBezTo>
                  <a:pt x="3442897" y="488524"/>
                  <a:pt x="3445201" y="476193"/>
                  <a:pt x="3442478" y="467183"/>
                </a:cubicBezTo>
                <a:cubicBezTo>
                  <a:pt x="3439756" y="458173"/>
                  <a:pt x="3446612" y="457233"/>
                  <a:pt x="3463045" y="464365"/>
                </a:cubicBezTo>
                <a:cubicBezTo>
                  <a:pt x="3477059" y="471136"/>
                  <a:pt x="3481391" y="477099"/>
                  <a:pt x="3476039" y="482252"/>
                </a:cubicBezTo>
                <a:cubicBezTo>
                  <a:pt x="3470687" y="487405"/>
                  <a:pt x="3464924" y="494614"/>
                  <a:pt x="3458747" y="503879"/>
                </a:cubicBezTo>
                <a:cubicBezTo>
                  <a:pt x="3452571" y="513143"/>
                  <a:pt x="3443108" y="524808"/>
                  <a:pt x="3430358" y="538872"/>
                </a:cubicBezTo>
                <a:cubicBezTo>
                  <a:pt x="3445365" y="536714"/>
                  <a:pt x="3455795" y="533061"/>
                  <a:pt x="3461650" y="527914"/>
                </a:cubicBezTo>
                <a:cubicBezTo>
                  <a:pt x="3467503" y="522767"/>
                  <a:pt x="3473841" y="521856"/>
                  <a:pt x="3480662" y="525180"/>
                </a:cubicBezTo>
                <a:cubicBezTo>
                  <a:pt x="3487483" y="528503"/>
                  <a:pt x="3493452" y="531964"/>
                  <a:pt x="3498568" y="535560"/>
                </a:cubicBezTo>
                <a:cubicBezTo>
                  <a:pt x="3503684" y="539157"/>
                  <a:pt x="3504841" y="543377"/>
                  <a:pt x="3502038" y="548220"/>
                </a:cubicBezTo>
                <a:cubicBezTo>
                  <a:pt x="3499235" y="553063"/>
                  <a:pt x="3497089" y="558830"/>
                  <a:pt x="3495601" y="565521"/>
                </a:cubicBezTo>
                <a:cubicBezTo>
                  <a:pt x="3495229" y="567194"/>
                  <a:pt x="3494928" y="569241"/>
                  <a:pt x="3494697" y="571663"/>
                </a:cubicBezTo>
                <a:lnTo>
                  <a:pt x="3494678" y="571985"/>
                </a:lnTo>
                <a:lnTo>
                  <a:pt x="3495707" y="569620"/>
                </a:lnTo>
                <a:cubicBezTo>
                  <a:pt x="3497256" y="567170"/>
                  <a:pt x="3499599" y="564008"/>
                  <a:pt x="3502735" y="560136"/>
                </a:cubicBezTo>
                <a:cubicBezTo>
                  <a:pt x="3515280" y="544645"/>
                  <a:pt x="3526758" y="526938"/>
                  <a:pt x="3537170" y="507013"/>
                </a:cubicBezTo>
                <a:cubicBezTo>
                  <a:pt x="3547582" y="487089"/>
                  <a:pt x="3551427" y="472439"/>
                  <a:pt x="3548704" y="463062"/>
                </a:cubicBezTo>
                <a:cubicBezTo>
                  <a:pt x="3546663" y="456030"/>
                  <a:pt x="3548092" y="452439"/>
                  <a:pt x="3552992" y="452289"/>
                </a:cubicBezTo>
                <a:close/>
                <a:moveTo>
                  <a:pt x="4111684" y="451473"/>
                </a:moveTo>
                <a:cubicBezTo>
                  <a:pt x="4124576" y="453122"/>
                  <a:pt x="4131993" y="455438"/>
                  <a:pt x="4133934" y="458421"/>
                </a:cubicBezTo>
                <a:cubicBezTo>
                  <a:pt x="4135875" y="461404"/>
                  <a:pt x="4136458" y="464560"/>
                  <a:pt x="4135683" y="467890"/>
                </a:cubicBezTo>
                <a:cubicBezTo>
                  <a:pt x="4134907" y="471220"/>
                  <a:pt x="4134892" y="477790"/>
                  <a:pt x="4135636" y="487601"/>
                </a:cubicBezTo>
                <a:cubicBezTo>
                  <a:pt x="4136380" y="497411"/>
                  <a:pt x="4138067" y="507500"/>
                  <a:pt x="4140696" y="517868"/>
                </a:cubicBezTo>
                <a:cubicBezTo>
                  <a:pt x="4148783" y="515710"/>
                  <a:pt x="4155272" y="513614"/>
                  <a:pt x="4160165" y="511580"/>
                </a:cubicBezTo>
                <a:cubicBezTo>
                  <a:pt x="4165058" y="509546"/>
                  <a:pt x="4171150" y="511044"/>
                  <a:pt x="4178443" y="516073"/>
                </a:cubicBezTo>
                <a:cubicBezTo>
                  <a:pt x="4185735" y="521102"/>
                  <a:pt x="4184083" y="525973"/>
                  <a:pt x="4173485" y="530686"/>
                </a:cubicBezTo>
                <a:cubicBezTo>
                  <a:pt x="4162887" y="535399"/>
                  <a:pt x="4153787" y="538636"/>
                  <a:pt x="4146184" y="540397"/>
                </a:cubicBezTo>
                <a:cubicBezTo>
                  <a:pt x="4155474" y="567968"/>
                  <a:pt x="4163777" y="588298"/>
                  <a:pt x="4171095" y="601389"/>
                </a:cubicBezTo>
                <a:cubicBezTo>
                  <a:pt x="4178412" y="614480"/>
                  <a:pt x="4185512" y="625806"/>
                  <a:pt x="4192396" y="635368"/>
                </a:cubicBezTo>
                <a:cubicBezTo>
                  <a:pt x="4199279" y="644931"/>
                  <a:pt x="4207272" y="653696"/>
                  <a:pt x="4216375" y="661664"/>
                </a:cubicBezTo>
                <a:cubicBezTo>
                  <a:pt x="4225479" y="669633"/>
                  <a:pt x="4231193" y="673924"/>
                  <a:pt x="4233519" y="674538"/>
                </a:cubicBezTo>
                <a:cubicBezTo>
                  <a:pt x="4235844" y="675152"/>
                  <a:pt x="4237996" y="672715"/>
                  <a:pt x="4239974" y="667227"/>
                </a:cubicBezTo>
                <a:cubicBezTo>
                  <a:pt x="4241952" y="661739"/>
                  <a:pt x="4245301" y="653761"/>
                  <a:pt x="4250020" y="643293"/>
                </a:cubicBezTo>
                <a:cubicBezTo>
                  <a:pt x="4254739" y="632826"/>
                  <a:pt x="4256897" y="633421"/>
                  <a:pt x="4256494" y="645079"/>
                </a:cubicBezTo>
                <a:cubicBezTo>
                  <a:pt x="4256091" y="656738"/>
                  <a:pt x="4256469" y="667791"/>
                  <a:pt x="4257629" y="678240"/>
                </a:cubicBezTo>
                <a:cubicBezTo>
                  <a:pt x="4258788" y="688689"/>
                  <a:pt x="4260156" y="697089"/>
                  <a:pt x="4261731" y="703439"/>
                </a:cubicBezTo>
                <a:cubicBezTo>
                  <a:pt x="4263306" y="709789"/>
                  <a:pt x="4257564" y="711354"/>
                  <a:pt x="4244504" y="708136"/>
                </a:cubicBezTo>
                <a:cubicBezTo>
                  <a:pt x="4231444" y="704918"/>
                  <a:pt x="4218918" y="698109"/>
                  <a:pt x="4206925" y="687709"/>
                </a:cubicBezTo>
                <a:cubicBezTo>
                  <a:pt x="4194932" y="677310"/>
                  <a:pt x="4183587" y="663788"/>
                  <a:pt x="4172890" y="647144"/>
                </a:cubicBezTo>
                <a:cubicBezTo>
                  <a:pt x="4162193" y="630500"/>
                  <a:pt x="4153325" y="614554"/>
                  <a:pt x="4146287" y="599305"/>
                </a:cubicBezTo>
                <a:cubicBezTo>
                  <a:pt x="4139248" y="584057"/>
                  <a:pt x="4132883" y="565909"/>
                  <a:pt x="4127190" y="544862"/>
                </a:cubicBezTo>
                <a:cubicBezTo>
                  <a:pt x="4110695" y="548707"/>
                  <a:pt x="4096439" y="551807"/>
                  <a:pt x="4084421" y="554164"/>
                </a:cubicBezTo>
                <a:cubicBezTo>
                  <a:pt x="4072403" y="556520"/>
                  <a:pt x="4061380" y="555448"/>
                  <a:pt x="4051353" y="550946"/>
                </a:cubicBezTo>
                <a:cubicBezTo>
                  <a:pt x="4041326" y="546443"/>
                  <a:pt x="4043533" y="542940"/>
                  <a:pt x="4057976" y="540435"/>
                </a:cubicBezTo>
                <a:cubicBezTo>
                  <a:pt x="4072418" y="537929"/>
                  <a:pt x="4093605" y="532311"/>
                  <a:pt x="4121535" y="523580"/>
                </a:cubicBezTo>
                <a:cubicBezTo>
                  <a:pt x="4119364" y="514700"/>
                  <a:pt x="4116546" y="502930"/>
                  <a:pt x="4113079" y="488270"/>
                </a:cubicBezTo>
                <a:cubicBezTo>
                  <a:pt x="4109613" y="473611"/>
                  <a:pt x="4105291" y="463400"/>
                  <a:pt x="4100113" y="457640"/>
                </a:cubicBezTo>
                <a:cubicBezTo>
                  <a:pt x="4094935" y="451879"/>
                  <a:pt x="4098792" y="449823"/>
                  <a:pt x="4111684" y="451473"/>
                </a:cubicBezTo>
                <a:close/>
                <a:moveTo>
                  <a:pt x="1610567" y="451417"/>
                </a:moveTo>
                <a:cubicBezTo>
                  <a:pt x="1611733" y="451302"/>
                  <a:pt x="1613288" y="451494"/>
                  <a:pt x="1615232" y="451993"/>
                </a:cubicBezTo>
                <a:cubicBezTo>
                  <a:pt x="1623009" y="453990"/>
                  <a:pt x="1630425" y="456378"/>
                  <a:pt x="1637482" y="459156"/>
                </a:cubicBezTo>
                <a:cubicBezTo>
                  <a:pt x="1644539" y="461934"/>
                  <a:pt x="1646123" y="466948"/>
                  <a:pt x="1642235" y="474197"/>
                </a:cubicBezTo>
                <a:cubicBezTo>
                  <a:pt x="1639319" y="479634"/>
                  <a:pt x="1637496" y="494215"/>
                  <a:pt x="1636768" y="517940"/>
                </a:cubicBezTo>
                <a:lnTo>
                  <a:pt x="1636626" y="528391"/>
                </a:lnTo>
                <a:lnTo>
                  <a:pt x="1639751" y="522436"/>
                </a:lnTo>
                <a:cubicBezTo>
                  <a:pt x="1645977" y="512160"/>
                  <a:pt x="1648898" y="503578"/>
                  <a:pt x="1648514" y="496688"/>
                </a:cubicBezTo>
                <a:cubicBezTo>
                  <a:pt x="1648129" y="489799"/>
                  <a:pt x="1655410" y="489318"/>
                  <a:pt x="1670354" y="495247"/>
                </a:cubicBezTo>
                <a:cubicBezTo>
                  <a:pt x="1678850" y="505714"/>
                  <a:pt x="1680794" y="511506"/>
                  <a:pt x="1676186" y="512622"/>
                </a:cubicBezTo>
                <a:cubicBezTo>
                  <a:pt x="1671579" y="513739"/>
                  <a:pt x="1666959" y="515841"/>
                  <a:pt x="1662327" y="518929"/>
                </a:cubicBezTo>
                <a:cubicBezTo>
                  <a:pt x="1657695" y="522017"/>
                  <a:pt x="1651218" y="525942"/>
                  <a:pt x="1642896" y="530705"/>
                </a:cubicBezTo>
                <a:cubicBezTo>
                  <a:pt x="1640815" y="531896"/>
                  <a:pt x="1639189" y="532616"/>
                  <a:pt x="1638018" y="532867"/>
                </a:cubicBezTo>
                <a:lnTo>
                  <a:pt x="1636571" y="532424"/>
                </a:lnTo>
                <a:lnTo>
                  <a:pt x="1636403" y="544713"/>
                </a:lnTo>
                <a:cubicBezTo>
                  <a:pt x="1641389" y="543411"/>
                  <a:pt x="1646592" y="541529"/>
                  <a:pt x="1652011" y="539067"/>
                </a:cubicBezTo>
                <a:cubicBezTo>
                  <a:pt x="1657432" y="536605"/>
                  <a:pt x="1662994" y="537793"/>
                  <a:pt x="1668699" y="542630"/>
                </a:cubicBezTo>
                <a:cubicBezTo>
                  <a:pt x="1674404" y="547467"/>
                  <a:pt x="1673517" y="551169"/>
                  <a:pt x="1666038" y="553736"/>
                </a:cubicBezTo>
                <a:cubicBezTo>
                  <a:pt x="1658560" y="556303"/>
                  <a:pt x="1648681" y="558951"/>
                  <a:pt x="1636403" y="561680"/>
                </a:cubicBezTo>
                <a:lnTo>
                  <a:pt x="1636403" y="588618"/>
                </a:lnTo>
                <a:cubicBezTo>
                  <a:pt x="1646201" y="590714"/>
                  <a:pt x="1653903" y="593948"/>
                  <a:pt x="1659509" y="598319"/>
                </a:cubicBezTo>
                <a:cubicBezTo>
                  <a:pt x="1665115" y="602691"/>
                  <a:pt x="1666897" y="608883"/>
                  <a:pt x="1664857" y="616895"/>
                </a:cubicBezTo>
                <a:cubicBezTo>
                  <a:pt x="1662817" y="624907"/>
                  <a:pt x="1658467" y="626581"/>
                  <a:pt x="1651807" y="621918"/>
                </a:cubicBezTo>
                <a:cubicBezTo>
                  <a:pt x="1645147" y="617255"/>
                  <a:pt x="1640012" y="610247"/>
                  <a:pt x="1636403" y="600896"/>
                </a:cubicBezTo>
                <a:cubicBezTo>
                  <a:pt x="1637147" y="652601"/>
                  <a:pt x="1635755" y="684593"/>
                  <a:pt x="1632227" y="696872"/>
                </a:cubicBezTo>
                <a:cubicBezTo>
                  <a:pt x="1628698" y="709150"/>
                  <a:pt x="1623818" y="709913"/>
                  <a:pt x="1617586" y="699160"/>
                </a:cubicBezTo>
                <a:cubicBezTo>
                  <a:pt x="1611353" y="688407"/>
                  <a:pt x="1609598" y="676876"/>
                  <a:pt x="1612321" y="664567"/>
                </a:cubicBezTo>
                <a:cubicBezTo>
                  <a:pt x="1615043" y="652257"/>
                  <a:pt x="1616404" y="625192"/>
                  <a:pt x="1616404" y="583372"/>
                </a:cubicBezTo>
                <a:cubicBezTo>
                  <a:pt x="1611294" y="598874"/>
                  <a:pt x="1602219" y="613150"/>
                  <a:pt x="1589178" y="626197"/>
                </a:cubicBezTo>
                <a:cubicBezTo>
                  <a:pt x="1576137" y="639244"/>
                  <a:pt x="1563214" y="648794"/>
                  <a:pt x="1550408" y="654846"/>
                </a:cubicBezTo>
                <a:cubicBezTo>
                  <a:pt x="1537603" y="660899"/>
                  <a:pt x="1536551" y="658452"/>
                  <a:pt x="1547255" y="647507"/>
                </a:cubicBezTo>
                <a:cubicBezTo>
                  <a:pt x="1557958" y="636562"/>
                  <a:pt x="1569654" y="622826"/>
                  <a:pt x="1582341" y="606300"/>
                </a:cubicBezTo>
                <a:cubicBezTo>
                  <a:pt x="1595029" y="589774"/>
                  <a:pt x="1604442" y="576687"/>
                  <a:pt x="1610581" y="567038"/>
                </a:cubicBezTo>
                <a:cubicBezTo>
                  <a:pt x="1591990" y="570820"/>
                  <a:pt x="1578704" y="574101"/>
                  <a:pt x="1570724" y="576879"/>
                </a:cubicBezTo>
                <a:cubicBezTo>
                  <a:pt x="1562742" y="579657"/>
                  <a:pt x="1554938" y="577865"/>
                  <a:pt x="1547311" y="571502"/>
                </a:cubicBezTo>
                <a:cubicBezTo>
                  <a:pt x="1539684" y="565140"/>
                  <a:pt x="1540002" y="561438"/>
                  <a:pt x="1548269" y="560396"/>
                </a:cubicBezTo>
                <a:cubicBezTo>
                  <a:pt x="1556535" y="559354"/>
                  <a:pt x="1565754" y="558052"/>
                  <a:pt x="1575923" y="556489"/>
                </a:cubicBezTo>
                <a:cubicBezTo>
                  <a:pt x="1586093" y="554927"/>
                  <a:pt x="1599593" y="552397"/>
                  <a:pt x="1616422" y="548899"/>
                </a:cubicBezTo>
                <a:cubicBezTo>
                  <a:pt x="1617192" y="497963"/>
                  <a:pt x="1615241" y="468578"/>
                  <a:pt x="1610572" y="460746"/>
                </a:cubicBezTo>
                <a:cubicBezTo>
                  <a:pt x="1607070" y="454872"/>
                  <a:pt x="1607068" y="451763"/>
                  <a:pt x="1610567" y="451417"/>
                </a:cubicBezTo>
                <a:close/>
                <a:moveTo>
                  <a:pt x="1908442" y="451407"/>
                </a:moveTo>
                <a:cubicBezTo>
                  <a:pt x="1913155" y="452245"/>
                  <a:pt x="1919598" y="454220"/>
                  <a:pt x="1927771" y="457333"/>
                </a:cubicBezTo>
                <a:cubicBezTo>
                  <a:pt x="1935944" y="460446"/>
                  <a:pt x="1938462" y="465639"/>
                  <a:pt x="1935324" y="472913"/>
                </a:cubicBezTo>
                <a:cubicBezTo>
                  <a:pt x="1932186" y="480187"/>
                  <a:pt x="1930251" y="496338"/>
                  <a:pt x="1929520" y="521366"/>
                </a:cubicBezTo>
                <a:cubicBezTo>
                  <a:pt x="1934071" y="519952"/>
                  <a:pt x="1938747" y="518625"/>
                  <a:pt x="1943547" y="517385"/>
                </a:cubicBezTo>
                <a:cubicBezTo>
                  <a:pt x="1948346" y="516145"/>
                  <a:pt x="1952269" y="517459"/>
                  <a:pt x="1955314" y="521329"/>
                </a:cubicBezTo>
                <a:cubicBezTo>
                  <a:pt x="1958358" y="525198"/>
                  <a:pt x="1957583" y="528671"/>
                  <a:pt x="1952988" y="531747"/>
                </a:cubicBezTo>
                <a:cubicBezTo>
                  <a:pt x="1948393" y="534822"/>
                  <a:pt x="1940570" y="538438"/>
                  <a:pt x="1929520" y="542593"/>
                </a:cubicBezTo>
                <a:lnTo>
                  <a:pt x="1929520" y="565735"/>
                </a:lnTo>
                <a:cubicBezTo>
                  <a:pt x="1945085" y="554834"/>
                  <a:pt x="1951819" y="551643"/>
                  <a:pt x="1949723" y="556164"/>
                </a:cubicBezTo>
                <a:cubicBezTo>
                  <a:pt x="1947627" y="560685"/>
                  <a:pt x="1940893" y="569766"/>
                  <a:pt x="1929520" y="583409"/>
                </a:cubicBezTo>
                <a:cubicBezTo>
                  <a:pt x="1929520" y="586063"/>
                  <a:pt x="1929532" y="589061"/>
                  <a:pt x="1929555" y="592404"/>
                </a:cubicBezTo>
                <a:lnTo>
                  <a:pt x="1929617" y="598843"/>
                </a:lnTo>
                <a:lnTo>
                  <a:pt x="1938291" y="595994"/>
                </a:lnTo>
                <a:cubicBezTo>
                  <a:pt x="1951233" y="594574"/>
                  <a:pt x="1970249" y="592022"/>
                  <a:pt x="1995339" y="588339"/>
                </a:cubicBezTo>
                <a:cubicBezTo>
                  <a:pt x="2000399" y="573555"/>
                  <a:pt x="2001568" y="562201"/>
                  <a:pt x="1998846" y="554276"/>
                </a:cubicBezTo>
                <a:cubicBezTo>
                  <a:pt x="1996123" y="546350"/>
                  <a:pt x="1997922" y="543002"/>
                  <a:pt x="2004241" y="544230"/>
                </a:cubicBezTo>
                <a:cubicBezTo>
                  <a:pt x="2010560" y="545458"/>
                  <a:pt x="2017003" y="547718"/>
                  <a:pt x="2023570" y="551011"/>
                </a:cubicBezTo>
                <a:cubicBezTo>
                  <a:pt x="2030137" y="554303"/>
                  <a:pt x="2031210" y="558861"/>
                  <a:pt x="2026788" y="564684"/>
                </a:cubicBezTo>
                <a:cubicBezTo>
                  <a:pt x="2022367" y="570507"/>
                  <a:pt x="2018352" y="577468"/>
                  <a:pt x="2014742" y="585567"/>
                </a:cubicBezTo>
                <a:lnTo>
                  <a:pt x="2032118" y="582720"/>
                </a:lnTo>
                <a:cubicBezTo>
                  <a:pt x="2032118" y="569834"/>
                  <a:pt x="2040000" y="568452"/>
                  <a:pt x="2055763" y="578572"/>
                </a:cubicBezTo>
                <a:cubicBezTo>
                  <a:pt x="2072246" y="577852"/>
                  <a:pt x="2084695" y="576504"/>
                  <a:pt x="2093110" y="574526"/>
                </a:cubicBezTo>
                <a:cubicBezTo>
                  <a:pt x="2101525" y="572547"/>
                  <a:pt x="2109441" y="575419"/>
                  <a:pt x="2116857" y="583139"/>
                </a:cubicBezTo>
                <a:cubicBezTo>
                  <a:pt x="2124274" y="590859"/>
                  <a:pt x="2122550" y="594971"/>
                  <a:pt x="2111685" y="595473"/>
                </a:cubicBezTo>
                <a:cubicBezTo>
                  <a:pt x="2100821" y="595975"/>
                  <a:pt x="2081455" y="596958"/>
                  <a:pt x="2053587" y="598422"/>
                </a:cubicBezTo>
                <a:cubicBezTo>
                  <a:pt x="2048514" y="617298"/>
                  <a:pt x="2043739" y="629831"/>
                  <a:pt x="2039262" y="636019"/>
                </a:cubicBezTo>
                <a:cubicBezTo>
                  <a:pt x="2051515" y="640087"/>
                  <a:pt x="2061905" y="645166"/>
                  <a:pt x="2070432" y="651256"/>
                </a:cubicBezTo>
                <a:cubicBezTo>
                  <a:pt x="2078959" y="657345"/>
                  <a:pt x="2084648" y="663525"/>
                  <a:pt x="2087501" y="669794"/>
                </a:cubicBezTo>
                <a:cubicBezTo>
                  <a:pt x="2090353" y="676064"/>
                  <a:pt x="2090192" y="682491"/>
                  <a:pt x="2087017" y="689077"/>
                </a:cubicBezTo>
                <a:cubicBezTo>
                  <a:pt x="2083842" y="695662"/>
                  <a:pt x="2077033" y="693579"/>
                  <a:pt x="2066590" y="682826"/>
                </a:cubicBezTo>
                <a:cubicBezTo>
                  <a:pt x="2056148" y="672073"/>
                  <a:pt x="2042939" y="661885"/>
                  <a:pt x="2026965" y="652260"/>
                </a:cubicBezTo>
                <a:cubicBezTo>
                  <a:pt x="2014699" y="665109"/>
                  <a:pt x="2001218" y="674910"/>
                  <a:pt x="1986521" y="681663"/>
                </a:cubicBezTo>
                <a:cubicBezTo>
                  <a:pt x="1971824" y="688416"/>
                  <a:pt x="1957850" y="692986"/>
                  <a:pt x="1944598" y="695374"/>
                </a:cubicBezTo>
                <a:cubicBezTo>
                  <a:pt x="1931346" y="697761"/>
                  <a:pt x="1933030" y="693616"/>
                  <a:pt x="1949649" y="682938"/>
                </a:cubicBezTo>
                <a:cubicBezTo>
                  <a:pt x="1965040" y="675236"/>
                  <a:pt x="1977672" y="667968"/>
                  <a:pt x="1987544" y="661134"/>
                </a:cubicBezTo>
                <a:cubicBezTo>
                  <a:pt x="1997416" y="654300"/>
                  <a:pt x="2004876" y="647944"/>
                  <a:pt x="2009924" y="642066"/>
                </a:cubicBezTo>
                <a:cubicBezTo>
                  <a:pt x="1997299" y="636224"/>
                  <a:pt x="1988890" y="632531"/>
                  <a:pt x="1984698" y="630987"/>
                </a:cubicBezTo>
                <a:cubicBezTo>
                  <a:pt x="1980506" y="629443"/>
                  <a:pt x="1979604" y="625862"/>
                  <a:pt x="1981991" y="620244"/>
                </a:cubicBezTo>
                <a:cubicBezTo>
                  <a:pt x="1984379" y="614625"/>
                  <a:pt x="1987079" y="609342"/>
                  <a:pt x="1990093" y="604394"/>
                </a:cubicBezTo>
                <a:cubicBezTo>
                  <a:pt x="1971985" y="607482"/>
                  <a:pt x="1959416" y="610198"/>
                  <a:pt x="1952384" y="612542"/>
                </a:cubicBezTo>
                <a:cubicBezTo>
                  <a:pt x="1945351" y="614886"/>
                  <a:pt x="1938009" y="613069"/>
                  <a:pt x="1930357" y="607091"/>
                </a:cubicBezTo>
                <a:lnTo>
                  <a:pt x="1929693" y="605808"/>
                </a:lnTo>
                <a:lnTo>
                  <a:pt x="1929839" y="616593"/>
                </a:lnTo>
                <a:cubicBezTo>
                  <a:pt x="1929910" y="621314"/>
                  <a:pt x="1929993" y="626378"/>
                  <a:pt x="1930087" y="631787"/>
                </a:cubicBezTo>
                <a:cubicBezTo>
                  <a:pt x="1930466" y="653423"/>
                  <a:pt x="1930037" y="667326"/>
                  <a:pt x="1928804" y="673496"/>
                </a:cubicBezTo>
                <a:cubicBezTo>
                  <a:pt x="1927569" y="679666"/>
                  <a:pt x="1924112" y="686423"/>
                  <a:pt x="1918432" y="693765"/>
                </a:cubicBezTo>
                <a:cubicBezTo>
                  <a:pt x="1912752" y="701107"/>
                  <a:pt x="1907974" y="700409"/>
                  <a:pt x="1904098" y="691672"/>
                </a:cubicBezTo>
                <a:cubicBezTo>
                  <a:pt x="1900222" y="682934"/>
                  <a:pt x="1894713" y="673183"/>
                  <a:pt x="1887569" y="662418"/>
                </a:cubicBezTo>
                <a:cubicBezTo>
                  <a:pt x="1880425" y="651653"/>
                  <a:pt x="1881830" y="648412"/>
                  <a:pt x="1891783" y="652698"/>
                </a:cubicBezTo>
                <a:cubicBezTo>
                  <a:pt x="1901735" y="656983"/>
                  <a:pt x="1906997" y="658986"/>
                  <a:pt x="1907568" y="658706"/>
                </a:cubicBezTo>
                <a:cubicBezTo>
                  <a:pt x="1908138" y="658427"/>
                  <a:pt x="1908609" y="655513"/>
                  <a:pt x="1908982" y="649963"/>
                </a:cubicBezTo>
                <a:cubicBezTo>
                  <a:pt x="1909354" y="644413"/>
                  <a:pt x="1909930" y="626885"/>
                  <a:pt x="1910711" y="597380"/>
                </a:cubicBezTo>
                <a:cubicBezTo>
                  <a:pt x="1891624" y="618265"/>
                  <a:pt x="1880100" y="632048"/>
                  <a:pt x="1876138" y="638726"/>
                </a:cubicBezTo>
                <a:cubicBezTo>
                  <a:pt x="1872175" y="645405"/>
                  <a:pt x="1867112" y="647504"/>
                  <a:pt x="1860947" y="645024"/>
                </a:cubicBezTo>
                <a:cubicBezTo>
                  <a:pt x="1854783" y="642543"/>
                  <a:pt x="1849277" y="638931"/>
                  <a:pt x="1844428" y="634187"/>
                </a:cubicBezTo>
                <a:cubicBezTo>
                  <a:pt x="1839579" y="629443"/>
                  <a:pt x="1840514" y="625868"/>
                  <a:pt x="1847237" y="623462"/>
                </a:cubicBezTo>
                <a:cubicBezTo>
                  <a:pt x="1853959" y="621056"/>
                  <a:pt x="1862693" y="616018"/>
                  <a:pt x="1873439" y="608347"/>
                </a:cubicBezTo>
                <a:cubicBezTo>
                  <a:pt x="1884187" y="600676"/>
                  <a:pt x="1896610" y="590168"/>
                  <a:pt x="1910711" y="576823"/>
                </a:cubicBezTo>
                <a:lnTo>
                  <a:pt x="1910711" y="548360"/>
                </a:lnTo>
                <a:cubicBezTo>
                  <a:pt x="1905304" y="551361"/>
                  <a:pt x="1898833" y="553863"/>
                  <a:pt x="1891299" y="555866"/>
                </a:cubicBezTo>
                <a:cubicBezTo>
                  <a:pt x="1883764" y="557869"/>
                  <a:pt x="1876166" y="556350"/>
                  <a:pt x="1868500" y="551308"/>
                </a:cubicBezTo>
                <a:cubicBezTo>
                  <a:pt x="1860836" y="546267"/>
                  <a:pt x="1861487" y="542962"/>
                  <a:pt x="1870454" y="541393"/>
                </a:cubicBezTo>
                <a:cubicBezTo>
                  <a:pt x="1879421" y="539824"/>
                  <a:pt x="1892841" y="535461"/>
                  <a:pt x="1910711" y="528305"/>
                </a:cubicBezTo>
                <a:cubicBezTo>
                  <a:pt x="1910711" y="513720"/>
                  <a:pt x="1910519" y="501100"/>
                  <a:pt x="1910135" y="490447"/>
                </a:cubicBezTo>
                <a:cubicBezTo>
                  <a:pt x="1909751" y="479793"/>
                  <a:pt x="1908194" y="470414"/>
                  <a:pt x="1905465" y="462309"/>
                </a:cubicBezTo>
                <a:cubicBezTo>
                  <a:pt x="1902737" y="454204"/>
                  <a:pt x="1903729" y="450570"/>
                  <a:pt x="1908442" y="451407"/>
                </a:cubicBezTo>
                <a:close/>
                <a:moveTo>
                  <a:pt x="6623439" y="447974"/>
                </a:moveTo>
                <a:cubicBezTo>
                  <a:pt x="6624693" y="447885"/>
                  <a:pt x="6626186" y="448102"/>
                  <a:pt x="6627921" y="448626"/>
                </a:cubicBezTo>
                <a:cubicBezTo>
                  <a:pt x="6634860" y="450722"/>
                  <a:pt x="6640329" y="453497"/>
                  <a:pt x="6644329" y="456951"/>
                </a:cubicBezTo>
                <a:cubicBezTo>
                  <a:pt x="6648329" y="460405"/>
                  <a:pt x="6649262" y="463413"/>
                  <a:pt x="6647129" y="465974"/>
                </a:cubicBezTo>
                <a:cubicBezTo>
                  <a:pt x="6644996" y="468535"/>
                  <a:pt x="6642949" y="471043"/>
                  <a:pt x="6640989" y="473499"/>
                </a:cubicBezTo>
                <a:cubicBezTo>
                  <a:pt x="6647340" y="473586"/>
                  <a:pt x="6654911" y="472246"/>
                  <a:pt x="6663705" y="469481"/>
                </a:cubicBezTo>
                <a:cubicBezTo>
                  <a:pt x="6672497" y="466715"/>
                  <a:pt x="6680057" y="468448"/>
                  <a:pt x="6686383" y="474680"/>
                </a:cubicBezTo>
                <a:cubicBezTo>
                  <a:pt x="6692707" y="480913"/>
                  <a:pt x="6687589" y="485607"/>
                  <a:pt x="6671025" y="488763"/>
                </a:cubicBezTo>
                <a:cubicBezTo>
                  <a:pt x="6654461" y="491920"/>
                  <a:pt x="6642485" y="491551"/>
                  <a:pt x="6635093" y="487656"/>
                </a:cubicBezTo>
                <a:cubicBezTo>
                  <a:pt x="6631979" y="492205"/>
                  <a:pt x="6628853" y="496363"/>
                  <a:pt x="6625715" y="500129"/>
                </a:cubicBezTo>
                <a:lnTo>
                  <a:pt x="6623331" y="502682"/>
                </a:lnTo>
                <a:lnTo>
                  <a:pt x="6627644" y="502303"/>
                </a:lnTo>
                <a:cubicBezTo>
                  <a:pt x="6630163" y="502433"/>
                  <a:pt x="6633229" y="502865"/>
                  <a:pt x="6636841" y="503600"/>
                </a:cubicBezTo>
                <a:cubicBezTo>
                  <a:pt x="6651289" y="506539"/>
                  <a:pt x="6658514" y="512486"/>
                  <a:pt x="6658514" y="521440"/>
                </a:cubicBezTo>
                <a:cubicBezTo>
                  <a:pt x="6658514" y="531598"/>
                  <a:pt x="6652040" y="533805"/>
                  <a:pt x="6639092" y="528063"/>
                </a:cubicBezTo>
                <a:cubicBezTo>
                  <a:pt x="6629220" y="522308"/>
                  <a:pt x="6622765" y="516058"/>
                  <a:pt x="6619726" y="509311"/>
                </a:cubicBezTo>
                <a:lnTo>
                  <a:pt x="6619360" y="506935"/>
                </a:lnTo>
                <a:lnTo>
                  <a:pt x="6616259" y="510257"/>
                </a:lnTo>
                <a:cubicBezTo>
                  <a:pt x="6609929" y="516227"/>
                  <a:pt x="6603547" y="520634"/>
                  <a:pt x="6597113" y="523477"/>
                </a:cubicBezTo>
                <a:cubicBezTo>
                  <a:pt x="6584246" y="529164"/>
                  <a:pt x="6581563" y="527356"/>
                  <a:pt x="6589067" y="518055"/>
                </a:cubicBezTo>
                <a:cubicBezTo>
                  <a:pt x="6596571" y="508753"/>
                  <a:pt x="6603575" y="498192"/>
                  <a:pt x="6610080" y="486373"/>
                </a:cubicBezTo>
                <a:cubicBezTo>
                  <a:pt x="6616585" y="474553"/>
                  <a:pt x="6619450" y="464783"/>
                  <a:pt x="6618675" y="457063"/>
                </a:cubicBezTo>
                <a:cubicBezTo>
                  <a:pt x="6618093" y="451273"/>
                  <a:pt x="6619681" y="448243"/>
                  <a:pt x="6623439" y="447974"/>
                </a:cubicBezTo>
                <a:close/>
                <a:moveTo>
                  <a:pt x="5089915" y="447974"/>
                </a:moveTo>
                <a:cubicBezTo>
                  <a:pt x="5091168" y="447885"/>
                  <a:pt x="5092661" y="448102"/>
                  <a:pt x="5094396" y="448626"/>
                </a:cubicBezTo>
                <a:cubicBezTo>
                  <a:pt x="5101335" y="450722"/>
                  <a:pt x="5106805" y="453497"/>
                  <a:pt x="5110804" y="456951"/>
                </a:cubicBezTo>
                <a:cubicBezTo>
                  <a:pt x="5114804" y="460405"/>
                  <a:pt x="5115738" y="463413"/>
                  <a:pt x="5113604" y="465974"/>
                </a:cubicBezTo>
                <a:cubicBezTo>
                  <a:pt x="5111471" y="468535"/>
                  <a:pt x="5109425" y="471043"/>
                  <a:pt x="5107465" y="473499"/>
                </a:cubicBezTo>
                <a:cubicBezTo>
                  <a:pt x="5113815" y="473586"/>
                  <a:pt x="5121387" y="472246"/>
                  <a:pt x="5130180" y="469481"/>
                </a:cubicBezTo>
                <a:cubicBezTo>
                  <a:pt x="5138974" y="466715"/>
                  <a:pt x="5146532" y="468448"/>
                  <a:pt x="5152858" y="474680"/>
                </a:cubicBezTo>
                <a:cubicBezTo>
                  <a:pt x="5159183" y="480913"/>
                  <a:pt x="5154064" y="485607"/>
                  <a:pt x="5137500" y="488763"/>
                </a:cubicBezTo>
                <a:cubicBezTo>
                  <a:pt x="5120937" y="491920"/>
                  <a:pt x="5108960" y="491551"/>
                  <a:pt x="5101568" y="487656"/>
                </a:cubicBezTo>
                <a:cubicBezTo>
                  <a:pt x="5098455" y="492205"/>
                  <a:pt x="5095329" y="496363"/>
                  <a:pt x="5092190" y="500129"/>
                </a:cubicBezTo>
                <a:lnTo>
                  <a:pt x="5089807" y="502682"/>
                </a:lnTo>
                <a:lnTo>
                  <a:pt x="5094119" y="502303"/>
                </a:lnTo>
                <a:cubicBezTo>
                  <a:pt x="5096638" y="502433"/>
                  <a:pt x="5099704" y="502865"/>
                  <a:pt x="5103316" y="503600"/>
                </a:cubicBezTo>
                <a:cubicBezTo>
                  <a:pt x="5117766" y="506539"/>
                  <a:pt x="5124989" y="512486"/>
                  <a:pt x="5124989" y="521440"/>
                </a:cubicBezTo>
                <a:cubicBezTo>
                  <a:pt x="5124989" y="531598"/>
                  <a:pt x="5118515" y="533805"/>
                  <a:pt x="5105567" y="528063"/>
                </a:cubicBezTo>
                <a:cubicBezTo>
                  <a:pt x="5095695" y="522308"/>
                  <a:pt x="5089240" y="516058"/>
                  <a:pt x="5086201" y="509311"/>
                </a:cubicBezTo>
                <a:lnTo>
                  <a:pt x="5085835" y="506936"/>
                </a:lnTo>
                <a:lnTo>
                  <a:pt x="5082734" y="510257"/>
                </a:lnTo>
                <a:cubicBezTo>
                  <a:pt x="5076404" y="516227"/>
                  <a:pt x="5070022" y="520634"/>
                  <a:pt x="5063589" y="523477"/>
                </a:cubicBezTo>
                <a:cubicBezTo>
                  <a:pt x="5050721" y="529164"/>
                  <a:pt x="5048040" y="527356"/>
                  <a:pt x="5055543" y="518055"/>
                </a:cubicBezTo>
                <a:cubicBezTo>
                  <a:pt x="5063046" y="508753"/>
                  <a:pt x="5070050" y="498192"/>
                  <a:pt x="5076555" y="486373"/>
                </a:cubicBezTo>
                <a:cubicBezTo>
                  <a:pt x="5083061" y="474553"/>
                  <a:pt x="5085926" y="464783"/>
                  <a:pt x="5085150" y="457063"/>
                </a:cubicBezTo>
                <a:cubicBezTo>
                  <a:pt x="5084569" y="451273"/>
                  <a:pt x="5086157" y="448243"/>
                  <a:pt x="5089915" y="447974"/>
                </a:cubicBezTo>
                <a:close/>
                <a:moveTo>
                  <a:pt x="4476427" y="445454"/>
                </a:moveTo>
                <a:cubicBezTo>
                  <a:pt x="4477985" y="444608"/>
                  <a:pt x="4480614" y="444918"/>
                  <a:pt x="4484313" y="446384"/>
                </a:cubicBezTo>
                <a:cubicBezTo>
                  <a:pt x="4491711" y="449318"/>
                  <a:pt x="4498349" y="453091"/>
                  <a:pt x="4504228" y="457705"/>
                </a:cubicBezTo>
                <a:cubicBezTo>
                  <a:pt x="4510106" y="462318"/>
                  <a:pt x="4511164" y="466315"/>
                  <a:pt x="4507400" y="469695"/>
                </a:cubicBezTo>
                <a:cubicBezTo>
                  <a:pt x="4503636" y="473074"/>
                  <a:pt x="4499106" y="480255"/>
                  <a:pt x="4493810" y="491238"/>
                </a:cubicBezTo>
                <a:cubicBezTo>
                  <a:pt x="4488514" y="502220"/>
                  <a:pt x="4483702" y="512632"/>
                  <a:pt x="4479373" y="522473"/>
                </a:cubicBezTo>
                <a:cubicBezTo>
                  <a:pt x="4475045" y="532314"/>
                  <a:pt x="4471870" y="537396"/>
                  <a:pt x="4469848" y="537718"/>
                </a:cubicBezTo>
                <a:cubicBezTo>
                  <a:pt x="4487559" y="535511"/>
                  <a:pt x="4503493" y="531068"/>
                  <a:pt x="4517650" y="524389"/>
                </a:cubicBezTo>
                <a:cubicBezTo>
                  <a:pt x="4531807" y="517710"/>
                  <a:pt x="4543140" y="517304"/>
                  <a:pt x="4551648" y="523170"/>
                </a:cubicBezTo>
                <a:cubicBezTo>
                  <a:pt x="4560156" y="529037"/>
                  <a:pt x="4556364" y="535083"/>
                  <a:pt x="4540272" y="541309"/>
                </a:cubicBezTo>
                <a:cubicBezTo>
                  <a:pt x="4524180" y="547535"/>
                  <a:pt x="4510435" y="551076"/>
                  <a:pt x="4499037" y="551932"/>
                </a:cubicBezTo>
                <a:cubicBezTo>
                  <a:pt x="4503378" y="551287"/>
                  <a:pt x="4507772" y="552601"/>
                  <a:pt x="4512218" y="555876"/>
                </a:cubicBezTo>
                <a:cubicBezTo>
                  <a:pt x="4516664" y="559150"/>
                  <a:pt x="4518069" y="562430"/>
                  <a:pt x="4516432" y="565717"/>
                </a:cubicBezTo>
                <a:cubicBezTo>
                  <a:pt x="4514794" y="569003"/>
                  <a:pt x="4511452" y="578603"/>
                  <a:pt x="4506404" y="594515"/>
                </a:cubicBezTo>
                <a:cubicBezTo>
                  <a:pt x="4501357" y="610427"/>
                  <a:pt x="4496954" y="622228"/>
                  <a:pt x="4493196" y="629918"/>
                </a:cubicBezTo>
                <a:cubicBezTo>
                  <a:pt x="4507347" y="645272"/>
                  <a:pt x="4520317" y="656372"/>
                  <a:pt x="4532105" y="663218"/>
                </a:cubicBezTo>
                <a:cubicBezTo>
                  <a:pt x="4543894" y="670064"/>
                  <a:pt x="4556699" y="675936"/>
                  <a:pt x="4570521" y="680835"/>
                </a:cubicBezTo>
                <a:cubicBezTo>
                  <a:pt x="4584344" y="685734"/>
                  <a:pt x="4587249" y="689390"/>
                  <a:pt x="4579237" y="691802"/>
                </a:cubicBezTo>
                <a:cubicBezTo>
                  <a:pt x="4571225" y="694214"/>
                  <a:pt x="4559886" y="695619"/>
                  <a:pt x="4545221" y="696016"/>
                </a:cubicBezTo>
                <a:cubicBezTo>
                  <a:pt x="4530555" y="696413"/>
                  <a:pt x="4520714" y="694323"/>
                  <a:pt x="4515697" y="689746"/>
                </a:cubicBezTo>
                <a:cubicBezTo>
                  <a:pt x="4510680" y="685170"/>
                  <a:pt x="4498827" y="669946"/>
                  <a:pt x="4480136" y="644075"/>
                </a:cubicBezTo>
                <a:cubicBezTo>
                  <a:pt x="4473116" y="653798"/>
                  <a:pt x="4464739" y="660886"/>
                  <a:pt x="4455003" y="665339"/>
                </a:cubicBezTo>
                <a:cubicBezTo>
                  <a:pt x="4445267" y="669791"/>
                  <a:pt x="4433999" y="672616"/>
                  <a:pt x="4421200" y="673813"/>
                </a:cubicBezTo>
                <a:cubicBezTo>
                  <a:pt x="4408401" y="675009"/>
                  <a:pt x="4407288" y="672758"/>
                  <a:pt x="4417861" y="667059"/>
                </a:cubicBezTo>
                <a:cubicBezTo>
                  <a:pt x="4428434" y="661361"/>
                  <a:pt x="4437125" y="656241"/>
                  <a:pt x="4443934" y="651702"/>
                </a:cubicBezTo>
                <a:cubicBezTo>
                  <a:pt x="4450743" y="647163"/>
                  <a:pt x="4458556" y="639591"/>
                  <a:pt x="4467374" y="628987"/>
                </a:cubicBezTo>
                <a:cubicBezTo>
                  <a:pt x="4456262" y="611016"/>
                  <a:pt x="4447648" y="599110"/>
                  <a:pt x="4441534" y="593269"/>
                </a:cubicBezTo>
                <a:cubicBezTo>
                  <a:pt x="4435419" y="587427"/>
                  <a:pt x="4435345" y="583713"/>
                  <a:pt x="4441311" y="582125"/>
                </a:cubicBezTo>
                <a:cubicBezTo>
                  <a:pt x="4447276" y="580538"/>
                  <a:pt x="4452649" y="582280"/>
                  <a:pt x="4457431" y="587353"/>
                </a:cubicBezTo>
                <a:cubicBezTo>
                  <a:pt x="4462212" y="592425"/>
                  <a:pt x="4468943" y="601169"/>
                  <a:pt x="4477625" y="613584"/>
                </a:cubicBezTo>
                <a:cubicBezTo>
                  <a:pt x="4480961" y="607085"/>
                  <a:pt x="4483786" y="597535"/>
                  <a:pt x="4486099" y="584934"/>
                </a:cubicBezTo>
                <a:cubicBezTo>
                  <a:pt x="4488411" y="572333"/>
                  <a:pt x="4488991" y="562474"/>
                  <a:pt x="4487838" y="555355"/>
                </a:cubicBezTo>
                <a:cubicBezTo>
                  <a:pt x="4485320" y="556136"/>
                  <a:pt x="4481454" y="556316"/>
                  <a:pt x="4476239" y="555894"/>
                </a:cubicBezTo>
                <a:cubicBezTo>
                  <a:pt x="4471024" y="555472"/>
                  <a:pt x="4467120" y="553736"/>
                  <a:pt x="4464528" y="550685"/>
                </a:cubicBezTo>
                <a:cubicBezTo>
                  <a:pt x="4457198" y="561004"/>
                  <a:pt x="4449031" y="568644"/>
                  <a:pt x="4440027" y="573605"/>
                </a:cubicBezTo>
                <a:cubicBezTo>
                  <a:pt x="4431023" y="578566"/>
                  <a:pt x="4430428" y="574327"/>
                  <a:pt x="4438241" y="560889"/>
                </a:cubicBezTo>
                <a:cubicBezTo>
                  <a:pt x="4446054" y="547451"/>
                  <a:pt x="4452690" y="533914"/>
                  <a:pt x="4458147" y="520278"/>
                </a:cubicBezTo>
                <a:cubicBezTo>
                  <a:pt x="4463604" y="506641"/>
                  <a:pt x="4468062" y="493343"/>
                  <a:pt x="4471523" y="480382"/>
                </a:cubicBezTo>
                <a:cubicBezTo>
                  <a:pt x="4474983" y="467422"/>
                  <a:pt x="4476130" y="457782"/>
                  <a:pt x="4474964" y="451463"/>
                </a:cubicBezTo>
                <a:cubicBezTo>
                  <a:pt x="4474382" y="448304"/>
                  <a:pt x="4474869" y="446301"/>
                  <a:pt x="4476427" y="445454"/>
                </a:cubicBezTo>
                <a:close/>
                <a:moveTo>
                  <a:pt x="517523" y="444459"/>
                </a:moveTo>
                <a:cubicBezTo>
                  <a:pt x="525478" y="446109"/>
                  <a:pt x="531922" y="448462"/>
                  <a:pt x="536851" y="451519"/>
                </a:cubicBezTo>
                <a:cubicBezTo>
                  <a:pt x="541781" y="454576"/>
                  <a:pt x="542941" y="457475"/>
                  <a:pt x="540330" y="460216"/>
                </a:cubicBezTo>
                <a:cubicBezTo>
                  <a:pt x="537720" y="462957"/>
                  <a:pt x="533971" y="467000"/>
                  <a:pt x="529084" y="472346"/>
                </a:cubicBezTo>
                <a:cubicBezTo>
                  <a:pt x="535397" y="470857"/>
                  <a:pt x="541843" y="469512"/>
                  <a:pt x="548423" y="468309"/>
                </a:cubicBezTo>
                <a:cubicBezTo>
                  <a:pt x="555002" y="467106"/>
                  <a:pt x="561399" y="469719"/>
                  <a:pt x="567612" y="476150"/>
                </a:cubicBezTo>
                <a:cubicBezTo>
                  <a:pt x="573826" y="482581"/>
                  <a:pt x="571954" y="486298"/>
                  <a:pt x="561994" y="487303"/>
                </a:cubicBezTo>
                <a:cubicBezTo>
                  <a:pt x="552035" y="488308"/>
                  <a:pt x="538560" y="489176"/>
                  <a:pt x="521569" y="489907"/>
                </a:cubicBezTo>
                <a:cubicBezTo>
                  <a:pt x="515504" y="497715"/>
                  <a:pt x="510658" y="503257"/>
                  <a:pt x="507033" y="506534"/>
                </a:cubicBezTo>
                <a:lnTo>
                  <a:pt x="504206" y="508544"/>
                </a:lnTo>
                <a:lnTo>
                  <a:pt x="509263" y="508539"/>
                </a:lnTo>
                <a:cubicBezTo>
                  <a:pt x="511439" y="508533"/>
                  <a:pt x="516524" y="507804"/>
                  <a:pt x="524518" y="506353"/>
                </a:cubicBezTo>
                <a:cubicBezTo>
                  <a:pt x="532510" y="504902"/>
                  <a:pt x="537875" y="503150"/>
                  <a:pt x="540609" y="501097"/>
                </a:cubicBezTo>
                <a:cubicBezTo>
                  <a:pt x="543344" y="499045"/>
                  <a:pt x="546730" y="498887"/>
                  <a:pt x="550767" y="500623"/>
                </a:cubicBezTo>
                <a:cubicBezTo>
                  <a:pt x="554804" y="502359"/>
                  <a:pt x="559008" y="505258"/>
                  <a:pt x="563380" y="509320"/>
                </a:cubicBezTo>
                <a:cubicBezTo>
                  <a:pt x="567752" y="513382"/>
                  <a:pt x="567798" y="516774"/>
                  <a:pt x="563520" y="519496"/>
                </a:cubicBezTo>
                <a:cubicBezTo>
                  <a:pt x="559240" y="522219"/>
                  <a:pt x="557102" y="526110"/>
                  <a:pt x="557102" y="531170"/>
                </a:cubicBezTo>
                <a:cubicBezTo>
                  <a:pt x="564096" y="539219"/>
                  <a:pt x="563358" y="543513"/>
                  <a:pt x="554887" y="544053"/>
                </a:cubicBezTo>
                <a:cubicBezTo>
                  <a:pt x="546417" y="544592"/>
                  <a:pt x="534609" y="546301"/>
                  <a:pt x="519467" y="549178"/>
                </a:cubicBezTo>
                <a:cubicBezTo>
                  <a:pt x="514493" y="554077"/>
                  <a:pt x="510757" y="554350"/>
                  <a:pt x="508258" y="549997"/>
                </a:cubicBezTo>
                <a:cubicBezTo>
                  <a:pt x="505759" y="545644"/>
                  <a:pt x="503365" y="540224"/>
                  <a:pt x="501077" y="533737"/>
                </a:cubicBezTo>
                <a:cubicBezTo>
                  <a:pt x="498789" y="527251"/>
                  <a:pt x="496438" y="521431"/>
                  <a:pt x="494027" y="516278"/>
                </a:cubicBezTo>
                <a:cubicBezTo>
                  <a:pt x="492820" y="513701"/>
                  <a:pt x="492700" y="511769"/>
                  <a:pt x="493666" y="510481"/>
                </a:cubicBezTo>
                <a:lnTo>
                  <a:pt x="499674" y="508594"/>
                </a:lnTo>
                <a:lnTo>
                  <a:pt x="498894" y="503088"/>
                </a:lnTo>
                <a:cubicBezTo>
                  <a:pt x="499468" y="500018"/>
                  <a:pt x="500925" y="496040"/>
                  <a:pt x="503263" y="491154"/>
                </a:cubicBezTo>
                <a:cubicBezTo>
                  <a:pt x="493056" y="492667"/>
                  <a:pt x="486483" y="493665"/>
                  <a:pt x="483543" y="494149"/>
                </a:cubicBezTo>
                <a:cubicBezTo>
                  <a:pt x="483543" y="506167"/>
                  <a:pt x="481187" y="512176"/>
                  <a:pt x="476473" y="512176"/>
                </a:cubicBezTo>
                <a:cubicBezTo>
                  <a:pt x="473274" y="512176"/>
                  <a:pt x="469789" y="507116"/>
                  <a:pt x="466019" y="496995"/>
                </a:cubicBezTo>
                <a:cubicBezTo>
                  <a:pt x="454683" y="499327"/>
                  <a:pt x="446445" y="500883"/>
                  <a:pt x="441304" y="501665"/>
                </a:cubicBezTo>
                <a:cubicBezTo>
                  <a:pt x="436163" y="502446"/>
                  <a:pt x="430223" y="499897"/>
                  <a:pt x="423481" y="494019"/>
                </a:cubicBezTo>
                <a:cubicBezTo>
                  <a:pt x="416741" y="488140"/>
                  <a:pt x="418449" y="485201"/>
                  <a:pt x="428607" y="485201"/>
                </a:cubicBezTo>
                <a:cubicBezTo>
                  <a:pt x="436978" y="485201"/>
                  <a:pt x="448240" y="484240"/>
                  <a:pt x="462391" y="482317"/>
                </a:cubicBezTo>
                <a:cubicBezTo>
                  <a:pt x="458869" y="475595"/>
                  <a:pt x="454875" y="469633"/>
                  <a:pt x="450411" y="464430"/>
                </a:cubicBezTo>
                <a:cubicBezTo>
                  <a:pt x="445946" y="459227"/>
                  <a:pt x="446711" y="456133"/>
                  <a:pt x="452708" y="455147"/>
                </a:cubicBezTo>
                <a:cubicBezTo>
                  <a:pt x="458705" y="454161"/>
                  <a:pt x="465151" y="454793"/>
                  <a:pt x="472046" y="457044"/>
                </a:cubicBezTo>
                <a:cubicBezTo>
                  <a:pt x="478942" y="459295"/>
                  <a:pt x="482192" y="462070"/>
                  <a:pt x="481794" y="465369"/>
                </a:cubicBezTo>
                <a:cubicBezTo>
                  <a:pt x="481398" y="468668"/>
                  <a:pt x="481496" y="472935"/>
                  <a:pt x="482092" y="478169"/>
                </a:cubicBezTo>
                <a:lnTo>
                  <a:pt x="506295" y="476178"/>
                </a:lnTo>
                <a:cubicBezTo>
                  <a:pt x="510499" y="466107"/>
                  <a:pt x="511433" y="457891"/>
                  <a:pt x="509095" y="451528"/>
                </a:cubicBezTo>
                <a:cubicBezTo>
                  <a:pt x="506757" y="445166"/>
                  <a:pt x="509567" y="442809"/>
                  <a:pt x="517523" y="444459"/>
                </a:cubicBezTo>
                <a:close/>
                <a:moveTo>
                  <a:pt x="1725381" y="443300"/>
                </a:moveTo>
                <a:cubicBezTo>
                  <a:pt x="1726702" y="443172"/>
                  <a:pt x="1728405" y="443363"/>
                  <a:pt x="1730491" y="443873"/>
                </a:cubicBezTo>
                <a:cubicBezTo>
                  <a:pt x="1738831" y="445913"/>
                  <a:pt x="1746247" y="448741"/>
                  <a:pt x="1752740" y="452356"/>
                </a:cubicBezTo>
                <a:cubicBezTo>
                  <a:pt x="1759233" y="455971"/>
                  <a:pt x="1760910" y="460777"/>
                  <a:pt x="1757773" y="466774"/>
                </a:cubicBezTo>
                <a:cubicBezTo>
                  <a:pt x="1754634" y="472770"/>
                  <a:pt x="1752693" y="505758"/>
                  <a:pt x="1751949" y="565735"/>
                </a:cubicBezTo>
                <a:cubicBezTo>
                  <a:pt x="1762107" y="565041"/>
                  <a:pt x="1772792" y="562920"/>
                  <a:pt x="1784003" y="559373"/>
                </a:cubicBezTo>
                <a:cubicBezTo>
                  <a:pt x="1795215" y="555826"/>
                  <a:pt x="1804740" y="558306"/>
                  <a:pt x="1812579" y="566814"/>
                </a:cubicBezTo>
                <a:cubicBezTo>
                  <a:pt x="1820417" y="575322"/>
                  <a:pt x="1818535" y="579821"/>
                  <a:pt x="1806932" y="580311"/>
                </a:cubicBezTo>
                <a:cubicBezTo>
                  <a:pt x="1795330" y="580801"/>
                  <a:pt x="1777008" y="582119"/>
                  <a:pt x="1751968" y="584264"/>
                </a:cubicBezTo>
                <a:cubicBezTo>
                  <a:pt x="1751968" y="644465"/>
                  <a:pt x="1750923" y="681248"/>
                  <a:pt x="1748834" y="694611"/>
                </a:cubicBezTo>
                <a:cubicBezTo>
                  <a:pt x="1746743" y="707975"/>
                  <a:pt x="1743023" y="715153"/>
                  <a:pt x="1737671" y="716145"/>
                </a:cubicBezTo>
                <a:cubicBezTo>
                  <a:pt x="1732319" y="717137"/>
                  <a:pt x="1729644" y="703600"/>
                  <a:pt x="1729644" y="675533"/>
                </a:cubicBezTo>
                <a:lnTo>
                  <a:pt x="1729644" y="586888"/>
                </a:lnTo>
                <a:cubicBezTo>
                  <a:pt x="1706092" y="589963"/>
                  <a:pt x="1690412" y="593067"/>
                  <a:pt x="1682605" y="596199"/>
                </a:cubicBezTo>
                <a:cubicBezTo>
                  <a:pt x="1674798" y="599330"/>
                  <a:pt x="1666289" y="597237"/>
                  <a:pt x="1657081" y="589920"/>
                </a:cubicBezTo>
                <a:cubicBezTo>
                  <a:pt x="1647872" y="582603"/>
                  <a:pt x="1649571" y="578699"/>
                  <a:pt x="1662178" y="578209"/>
                </a:cubicBezTo>
                <a:cubicBezTo>
                  <a:pt x="1674785" y="577719"/>
                  <a:pt x="1697274" y="574901"/>
                  <a:pt x="1729644" y="569754"/>
                </a:cubicBezTo>
                <a:lnTo>
                  <a:pt x="1729644" y="493423"/>
                </a:lnTo>
                <a:cubicBezTo>
                  <a:pt x="1729644" y="474684"/>
                  <a:pt x="1727700" y="461230"/>
                  <a:pt x="1723812" y="453063"/>
                </a:cubicBezTo>
                <a:cubicBezTo>
                  <a:pt x="1720896" y="446938"/>
                  <a:pt x="1721419" y="443683"/>
                  <a:pt x="1725381" y="443300"/>
                </a:cubicBezTo>
                <a:close/>
                <a:moveTo>
                  <a:pt x="6257037" y="442799"/>
                </a:moveTo>
                <a:cubicBezTo>
                  <a:pt x="6258513" y="442873"/>
                  <a:pt x="6260315" y="443271"/>
                  <a:pt x="6262445" y="443994"/>
                </a:cubicBezTo>
                <a:cubicBezTo>
                  <a:pt x="6270966" y="446884"/>
                  <a:pt x="6278191" y="450821"/>
                  <a:pt x="6284119" y="455807"/>
                </a:cubicBezTo>
                <a:cubicBezTo>
                  <a:pt x="6290047" y="460793"/>
                  <a:pt x="6291507" y="465003"/>
                  <a:pt x="6288499" y="468439"/>
                </a:cubicBezTo>
                <a:cubicBezTo>
                  <a:pt x="6285492" y="471874"/>
                  <a:pt x="6282711" y="475192"/>
                  <a:pt x="6280156" y="478392"/>
                </a:cubicBezTo>
                <a:cubicBezTo>
                  <a:pt x="6306945" y="506235"/>
                  <a:pt x="6325723" y="524770"/>
                  <a:pt x="6336487" y="533998"/>
                </a:cubicBezTo>
                <a:cubicBezTo>
                  <a:pt x="6347253" y="543225"/>
                  <a:pt x="6358340" y="551076"/>
                  <a:pt x="6369751" y="557550"/>
                </a:cubicBezTo>
                <a:cubicBezTo>
                  <a:pt x="6381161" y="564024"/>
                  <a:pt x="6394180" y="569977"/>
                  <a:pt x="6408809" y="575409"/>
                </a:cubicBezTo>
                <a:cubicBezTo>
                  <a:pt x="6423437" y="580841"/>
                  <a:pt x="6424572" y="584891"/>
                  <a:pt x="6412213" y="587557"/>
                </a:cubicBezTo>
                <a:cubicBezTo>
                  <a:pt x="6399854" y="590224"/>
                  <a:pt x="6386299" y="591151"/>
                  <a:pt x="6371545" y="590339"/>
                </a:cubicBezTo>
                <a:cubicBezTo>
                  <a:pt x="6356793" y="589526"/>
                  <a:pt x="6346413" y="585257"/>
                  <a:pt x="6340403" y="577530"/>
                </a:cubicBezTo>
                <a:cubicBezTo>
                  <a:pt x="6334395" y="569803"/>
                  <a:pt x="6326103" y="558951"/>
                  <a:pt x="6315531" y="544974"/>
                </a:cubicBezTo>
                <a:cubicBezTo>
                  <a:pt x="6304957" y="530996"/>
                  <a:pt x="6290617" y="512281"/>
                  <a:pt x="6272510" y="488828"/>
                </a:cubicBezTo>
                <a:cubicBezTo>
                  <a:pt x="6263989" y="506465"/>
                  <a:pt x="6254833" y="522135"/>
                  <a:pt x="6245042" y="535839"/>
                </a:cubicBezTo>
                <a:cubicBezTo>
                  <a:pt x="6235250" y="549544"/>
                  <a:pt x="6223245" y="563900"/>
                  <a:pt x="6209025" y="578907"/>
                </a:cubicBezTo>
                <a:cubicBezTo>
                  <a:pt x="6194806" y="593913"/>
                  <a:pt x="6178181" y="605804"/>
                  <a:pt x="6159149" y="614579"/>
                </a:cubicBezTo>
                <a:cubicBezTo>
                  <a:pt x="6140118" y="623354"/>
                  <a:pt x="6137895" y="621099"/>
                  <a:pt x="6152480" y="607817"/>
                </a:cubicBezTo>
                <a:cubicBezTo>
                  <a:pt x="6167065" y="594534"/>
                  <a:pt x="6180962" y="580314"/>
                  <a:pt x="6194171" y="565159"/>
                </a:cubicBezTo>
                <a:cubicBezTo>
                  <a:pt x="6207379" y="550003"/>
                  <a:pt x="6218581" y="535337"/>
                  <a:pt x="6227777" y="521161"/>
                </a:cubicBezTo>
                <a:cubicBezTo>
                  <a:pt x="6236975" y="506985"/>
                  <a:pt x="6243895" y="493597"/>
                  <a:pt x="6248539" y="480996"/>
                </a:cubicBezTo>
                <a:cubicBezTo>
                  <a:pt x="6253183" y="468396"/>
                  <a:pt x="6254533" y="458356"/>
                  <a:pt x="6252585" y="450877"/>
                </a:cubicBezTo>
                <a:cubicBezTo>
                  <a:pt x="6251125" y="445268"/>
                  <a:pt x="6252609" y="442575"/>
                  <a:pt x="6257037" y="442799"/>
                </a:cubicBezTo>
                <a:close/>
                <a:moveTo>
                  <a:pt x="5339935" y="442096"/>
                </a:moveTo>
                <a:cubicBezTo>
                  <a:pt x="5348616" y="443721"/>
                  <a:pt x="5356033" y="446366"/>
                  <a:pt x="5362184" y="450031"/>
                </a:cubicBezTo>
                <a:cubicBezTo>
                  <a:pt x="5368336" y="453696"/>
                  <a:pt x="5370035" y="458325"/>
                  <a:pt x="5367282" y="463918"/>
                </a:cubicBezTo>
                <a:cubicBezTo>
                  <a:pt x="5364528" y="469512"/>
                  <a:pt x="5362792" y="483991"/>
                  <a:pt x="5362073" y="507358"/>
                </a:cubicBezTo>
                <a:cubicBezTo>
                  <a:pt x="5382822" y="505150"/>
                  <a:pt x="5396483" y="502068"/>
                  <a:pt x="5403056" y="498112"/>
                </a:cubicBezTo>
                <a:cubicBezTo>
                  <a:pt x="5409630" y="494155"/>
                  <a:pt x="5417235" y="493820"/>
                  <a:pt x="5425873" y="497107"/>
                </a:cubicBezTo>
                <a:cubicBezTo>
                  <a:pt x="5434512" y="500394"/>
                  <a:pt x="5441798" y="504248"/>
                  <a:pt x="5447733" y="508669"/>
                </a:cubicBezTo>
                <a:cubicBezTo>
                  <a:pt x="5453667" y="513090"/>
                  <a:pt x="5455065" y="518067"/>
                  <a:pt x="5451928" y="523598"/>
                </a:cubicBezTo>
                <a:cubicBezTo>
                  <a:pt x="5448790" y="529130"/>
                  <a:pt x="5447029" y="545278"/>
                  <a:pt x="5446644" y="572042"/>
                </a:cubicBezTo>
                <a:cubicBezTo>
                  <a:pt x="5446260" y="598806"/>
                  <a:pt x="5447246" y="621425"/>
                  <a:pt x="5449602" y="639898"/>
                </a:cubicBezTo>
                <a:cubicBezTo>
                  <a:pt x="5451958" y="658372"/>
                  <a:pt x="5451702" y="672947"/>
                  <a:pt x="5448830" y="683626"/>
                </a:cubicBezTo>
                <a:cubicBezTo>
                  <a:pt x="5445959" y="694304"/>
                  <a:pt x="5440254" y="703420"/>
                  <a:pt x="5431715" y="710973"/>
                </a:cubicBezTo>
                <a:cubicBezTo>
                  <a:pt x="5423176" y="718526"/>
                  <a:pt x="5417099" y="717822"/>
                  <a:pt x="5413484" y="708862"/>
                </a:cubicBezTo>
                <a:cubicBezTo>
                  <a:pt x="5409868" y="699901"/>
                  <a:pt x="5402123" y="690928"/>
                  <a:pt x="5390248" y="681942"/>
                </a:cubicBezTo>
                <a:cubicBezTo>
                  <a:pt x="5378372" y="672957"/>
                  <a:pt x="5379095" y="669630"/>
                  <a:pt x="5392415" y="671961"/>
                </a:cubicBezTo>
                <a:cubicBezTo>
                  <a:pt x="5405735" y="674293"/>
                  <a:pt x="5413951" y="675515"/>
                  <a:pt x="5417065" y="675626"/>
                </a:cubicBezTo>
                <a:cubicBezTo>
                  <a:pt x="5420178" y="675738"/>
                  <a:pt x="5422274" y="672194"/>
                  <a:pt x="5423353" y="664994"/>
                </a:cubicBezTo>
                <a:cubicBezTo>
                  <a:pt x="5424432" y="657795"/>
                  <a:pt x="5424587" y="637250"/>
                  <a:pt x="5423818" y="603361"/>
                </a:cubicBezTo>
                <a:cubicBezTo>
                  <a:pt x="5423049" y="569472"/>
                  <a:pt x="5421756" y="547076"/>
                  <a:pt x="5419939" y="536174"/>
                </a:cubicBezTo>
                <a:cubicBezTo>
                  <a:pt x="5418122" y="525273"/>
                  <a:pt x="5414631" y="519326"/>
                  <a:pt x="5409465" y="518334"/>
                </a:cubicBezTo>
                <a:cubicBezTo>
                  <a:pt x="5404300" y="517341"/>
                  <a:pt x="5388037" y="519022"/>
                  <a:pt x="5360677" y="523375"/>
                </a:cubicBezTo>
                <a:cubicBezTo>
                  <a:pt x="5359995" y="535108"/>
                  <a:pt x="5357738" y="545730"/>
                  <a:pt x="5353906" y="555243"/>
                </a:cubicBezTo>
                <a:cubicBezTo>
                  <a:pt x="5384651" y="565103"/>
                  <a:pt x="5402064" y="575499"/>
                  <a:pt x="5406144" y="586432"/>
                </a:cubicBezTo>
                <a:cubicBezTo>
                  <a:pt x="5410225" y="597364"/>
                  <a:pt x="5409918" y="605426"/>
                  <a:pt x="5405224" y="610616"/>
                </a:cubicBezTo>
                <a:cubicBezTo>
                  <a:pt x="5400529" y="615807"/>
                  <a:pt x="5393264" y="612765"/>
                  <a:pt x="5383430" y="601491"/>
                </a:cubicBezTo>
                <a:cubicBezTo>
                  <a:pt x="5373595" y="590218"/>
                  <a:pt x="5362228" y="578733"/>
                  <a:pt x="5349329" y="567038"/>
                </a:cubicBezTo>
                <a:cubicBezTo>
                  <a:pt x="5337820" y="593591"/>
                  <a:pt x="5322645" y="611708"/>
                  <a:pt x="5303806" y="621388"/>
                </a:cubicBezTo>
                <a:cubicBezTo>
                  <a:pt x="5284968" y="631068"/>
                  <a:pt x="5281622" y="629328"/>
                  <a:pt x="5293770" y="616170"/>
                </a:cubicBezTo>
                <a:cubicBezTo>
                  <a:pt x="5305918" y="603011"/>
                  <a:pt x="5315648" y="588165"/>
                  <a:pt x="5322959" y="571633"/>
                </a:cubicBezTo>
                <a:cubicBezTo>
                  <a:pt x="5330270" y="555100"/>
                  <a:pt x="5335091" y="539951"/>
                  <a:pt x="5337423" y="526184"/>
                </a:cubicBezTo>
                <a:cubicBezTo>
                  <a:pt x="5321064" y="529248"/>
                  <a:pt x="5304767" y="531833"/>
                  <a:pt x="5288533" y="533942"/>
                </a:cubicBezTo>
                <a:cubicBezTo>
                  <a:pt x="5288533" y="565208"/>
                  <a:pt x="5288130" y="591495"/>
                  <a:pt x="5287324" y="612802"/>
                </a:cubicBezTo>
                <a:cubicBezTo>
                  <a:pt x="5286517" y="634109"/>
                  <a:pt x="5285131" y="650471"/>
                  <a:pt x="5283166" y="661888"/>
                </a:cubicBezTo>
                <a:cubicBezTo>
                  <a:pt x="5281200" y="673304"/>
                  <a:pt x="5277743" y="682336"/>
                  <a:pt x="5272794" y="688984"/>
                </a:cubicBezTo>
                <a:cubicBezTo>
                  <a:pt x="5267846" y="695631"/>
                  <a:pt x="5263176" y="693337"/>
                  <a:pt x="5258786" y="682100"/>
                </a:cubicBezTo>
                <a:cubicBezTo>
                  <a:pt x="5254396" y="670864"/>
                  <a:pt x="5254151" y="658728"/>
                  <a:pt x="5258051" y="645693"/>
                </a:cubicBezTo>
                <a:cubicBezTo>
                  <a:pt x="5261951" y="632658"/>
                  <a:pt x="5264482" y="611159"/>
                  <a:pt x="5265641" y="581195"/>
                </a:cubicBezTo>
                <a:cubicBezTo>
                  <a:pt x="5266801" y="551231"/>
                  <a:pt x="5265629" y="531824"/>
                  <a:pt x="5262125" y="522975"/>
                </a:cubicBezTo>
                <a:cubicBezTo>
                  <a:pt x="5258621" y="514126"/>
                  <a:pt x="5260467" y="510728"/>
                  <a:pt x="5267660" y="512780"/>
                </a:cubicBezTo>
                <a:cubicBezTo>
                  <a:pt x="5274853" y="514833"/>
                  <a:pt x="5279513" y="516393"/>
                  <a:pt x="5281640" y="517459"/>
                </a:cubicBezTo>
                <a:cubicBezTo>
                  <a:pt x="5283768" y="518526"/>
                  <a:pt x="5286431" y="519059"/>
                  <a:pt x="5289631" y="519059"/>
                </a:cubicBezTo>
                <a:cubicBezTo>
                  <a:pt x="5294083" y="519059"/>
                  <a:pt x="5310429" y="516883"/>
                  <a:pt x="5338669" y="512529"/>
                </a:cubicBezTo>
                <a:cubicBezTo>
                  <a:pt x="5339389" y="495129"/>
                  <a:pt x="5339562" y="482534"/>
                  <a:pt x="5339190" y="474746"/>
                </a:cubicBezTo>
                <a:cubicBezTo>
                  <a:pt x="5338818" y="466957"/>
                  <a:pt x="5336679" y="459162"/>
                  <a:pt x="5332772" y="451361"/>
                </a:cubicBezTo>
                <a:cubicBezTo>
                  <a:pt x="5328865" y="443560"/>
                  <a:pt x="5331253" y="440472"/>
                  <a:pt x="5339935" y="442096"/>
                </a:cubicBezTo>
                <a:close/>
                <a:moveTo>
                  <a:pt x="4131741" y="212701"/>
                </a:moveTo>
                <a:cubicBezTo>
                  <a:pt x="4134456" y="212965"/>
                  <a:pt x="4138235" y="214365"/>
                  <a:pt x="4143078" y="216901"/>
                </a:cubicBezTo>
                <a:cubicBezTo>
                  <a:pt x="4152764" y="221973"/>
                  <a:pt x="4158419" y="227821"/>
                  <a:pt x="4160044" y="234444"/>
                </a:cubicBezTo>
                <a:cubicBezTo>
                  <a:pt x="4161706" y="241079"/>
                  <a:pt x="4160131" y="246545"/>
                  <a:pt x="4155319" y="250843"/>
                </a:cubicBezTo>
                <a:cubicBezTo>
                  <a:pt x="4150507" y="255140"/>
                  <a:pt x="4145087" y="253661"/>
                  <a:pt x="4139059" y="246406"/>
                </a:cubicBezTo>
                <a:cubicBezTo>
                  <a:pt x="4133032" y="239151"/>
                  <a:pt x="4129187" y="233160"/>
                  <a:pt x="4127525" y="228435"/>
                </a:cubicBezTo>
                <a:cubicBezTo>
                  <a:pt x="4125863" y="223710"/>
                  <a:pt x="4125618" y="219338"/>
                  <a:pt x="4126790" y="215319"/>
                </a:cubicBezTo>
                <a:cubicBezTo>
                  <a:pt x="4127376" y="213310"/>
                  <a:pt x="4129026" y="212437"/>
                  <a:pt x="4131741" y="212701"/>
                </a:cubicBezTo>
                <a:close/>
                <a:moveTo>
                  <a:pt x="6033129" y="205894"/>
                </a:moveTo>
                <a:cubicBezTo>
                  <a:pt x="6036575" y="205338"/>
                  <a:pt x="6040382" y="205596"/>
                  <a:pt x="6044552" y="206669"/>
                </a:cubicBezTo>
                <a:cubicBezTo>
                  <a:pt x="6052893" y="208814"/>
                  <a:pt x="6058341" y="213326"/>
                  <a:pt x="6060895" y="220203"/>
                </a:cubicBezTo>
                <a:cubicBezTo>
                  <a:pt x="6063450" y="227080"/>
                  <a:pt x="6063090" y="235684"/>
                  <a:pt x="6059816" y="246015"/>
                </a:cubicBezTo>
                <a:cubicBezTo>
                  <a:pt x="6056542" y="256346"/>
                  <a:pt x="6050595" y="266228"/>
                  <a:pt x="6041975" y="275660"/>
                </a:cubicBezTo>
                <a:cubicBezTo>
                  <a:pt x="6033356" y="285092"/>
                  <a:pt x="6025046" y="290227"/>
                  <a:pt x="6017047" y="291064"/>
                </a:cubicBezTo>
                <a:cubicBezTo>
                  <a:pt x="6009047" y="291901"/>
                  <a:pt x="6007484" y="289752"/>
                  <a:pt x="6012359" y="284618"/>
                </a:cubicBezTo>
                <a:cubicBezTo>
                  <a:pt x="6017233" y="279483"/>
                  <a:pt x="6021725" y="274302"/>
                  <a:pt x="6025837" y="269074"/>
                </a:cubicBezTo>
                <a:cubicBezTo>
                  <a:pt x="6029948" y="263847"/>
                  <a:pt x="6033524" y="257587"/>
                  <a:pt x="6036562" y="250294"/>
                </a:cubicBezTo>
                <a:cubicBezTo>
                  <a:pt x="6031092" y="250294"/>
                  <a:pt x="6026494" y="248896"/>
                  <a:pt x="6022767" y="246099"/>
                </a:cubicBezTo>
                <a:cubicBezTo>
                  <a:pt x="6019041" y="243302"/>
                  <a:pt x="6016516" y="239644"/>
                  <a:pt x="6015196" y="235123"/>
                </a:cubicBezTo>
                <a:cubicBezTo>
                  <a:pt x="6013875" y="230602"/>
                  <a:pt x="6013633" y="226379"/>
                  <a:pt x="6014470" y="222454"/>
                </a:cubicBezTo>
                <a:cubicBezTo>
                  <a:pt x="6015307" y="218529"/>
                  <a:pt x="6018445" y="214380"/>
                  <a:pt x="6023883" y="210008"/>
                </a:cubicBezTo>
                <a:cubicBezTo>
                  <a:pt x="6026603" y="207822"/>
                  <a:pt x="6029685" y="206451"/>
                  <a:pt x="6033129" y="205894"/>
                </a:cubicBezTo>
                <a:close/>
                <a:moveTo>
                  <a:pt x="3728080" y="205894"/>
                </a:moveTo>
                <a:cubicBezTo>
                  <a:pt x="3731524" y="205338"/>
                  <a:pt x="3735332" y="205596"/>
                  <a:pt x="3739502" y="206669"/>
                </a:cubicBezTo>
                <a:cubicBezTo>
                  <a:pt x="3747843" y="208814"/>
                  <a:pt x="3753291" y="213326"/>
                  <a:pt x="3755845" y="220203"/>
                </a:cubicBezTo>
                <a:cubicBezTo>
                  <a:pt x="3758400" y="227080"/>
                  <a:pt x="3758041" y="235684"/>
                  <a:pt x="3754766" y="246015"/>
                </a:cubicBezTo>
                <a:cubicBezTo>
                  <a:pt x="3751492" y="256346"/>
                  <a:pt x="3745545" y="266228"/>
                  <a:pt x="3736926" y="275660"/>
                </a:cubicBezTo>
                <a:cubicBezTo>
                  <a:pt x="3728306" y="285092"/>
                  <a:pt x="3719996" y="290227"/>
                  <a:pt x="3711997" y="291064"/>
                </a:cubicBezTo>
                <a:cubicBezTo>
                  <a:pt x="3703997" y="291901"/>
                  <a:pt x="3702435" y="289752"/>
                  <a:pt x="3707309" y="284618"/>
                </a:cubicBezTo>
                <a:cubicBezTo>
                  <a:pt x="3712183" y="279483"/>
                  <a:pt x="3716676" y="274302"/>
                  <a:pt x="3720787" y="269074"/>
                </a:cubicBezTo>
                <a:cubicBezTo>
                  <a:pt x="3724898" y="263847"/>
                  <a:pt x="3728473" y="257587"/>
                  <a:pt x="3731512" y="250294"/>
                </a:cubicBezTo>
                <a:cubicBezTo>
                  <a:pt x="3726042" y="250294"/>
                  <a:pt x="3721444" y="248896"/>
                  <a:pt x="3717717" y="246099"/>
                </a:cubicBezTo>
                <a:cubicBezTo>
                  <a:pt x="3713991" y="243302"/>
                  <a:pt x="3711467" y="239644"/>
                  <a:pt x="3710146" y="235123"/>
                </a:cubicBezTo>
                <a:cubicBezTo>
                  <a:pt x="3708825" y="230602"/>
                  <a:pt x="3708583" y="226379"/>
                  <a:pt x="3709420" y="222454"/>
                </a:cubicBezTo>
                <a:cubicBezTo>
                  <a:pt x="3710257" y="218529"/>
                  <a:pt x="3713395" y="214380"/>
                  <a:pt x="3718834" y="210008"/>
                </a:cubicBezTo>
                <a:cubicBezTo>
                  <a:pt x="3721553" y="207822"/>
                  <a:pt x="3724635" y="206451"/>
                  <a:pt x="3728080" y="205894"/>
                </a:cubicBezTo>
                <a:close/>
                <a:moveTo>
                  <a:pt x="7544619" y="204734"/>
                </a:moveTo>
                <a:cubicBezTo>
                  <a:pt x="7555111" y="203109"/>
                  <a:pt x="7562977" y="205760"/>
                  <a:pt x="7568217" y="212687"/>
                </a:cubicBezTo>
                <a:cubicBezTo>
                  <a:pt x="7573457" y="219614"/>
                  <a:pt x="7575289" y="227139"/>
                  <a:pt x="7573714" y="235262"/>
                </a:cubicBezTo>
                <a:cubicBezTo>
                  <a:pt x="7572053" y="247752"/>
                  <a:pt x="7567727" y="258725"/>
                  <a:pt x="7560738" y="268181"/>
                </a:cubicBezTo>
                <a:cubicBezTo>
                  <a:pt x="7553749" y="277638"/>
                  <a:pt x="7543279" y="284903"/>
                  <a:pt x="7529326" y="289975"/>
                </a:cubicBezTo>
                <a:lnTo>
                  <a:pt x="7522239" y="280357"/>
                </a:lnTo>
                <a:cubicBezTo>
                  <a:pt x="7530461" y="274913"/>
                  <a:pt x="7536409" y="269806"/>
                  <a:pt x="7540079" y="265037"/>
                </a:cubicBezTo>
                <a:cubicBezTo>
                  <a:pt x="7543751" y="260269"/>
                  <a:pt x="7545585" y="255553"/>
                  <a:pt x="7545585" y="250889"/>
                </a:cubicBezTo>
                <a:cubicBezTo>
                  <a:pt x="7545115" y="249004"/>
                  <a:pt x="7541883" y="246666"/>
                  <a:pt x="7535893" y="243876"/>
                </a:cubicBezTo>
                <a:cubicBezTo>
                  <a:pt x="7529903" y="241085"/>
                  <a:pt x="7526907" y="235027"/>
                  <a:pt x="7526907" y="225700"/>
                </a:cubicBezTo>
                <a:cubicBezTo>
                  <a:pt x="7526907" y="222364"/>
                  <a:pt x="7527779" y="218733"/>
                  <a:pt x="7529521" y="214808"/>
                </a:cubicBezTo>
                <a:cubicBezTo>
                  <a:pt x="7531265" y="210883"/>
                  <a:pt x="7536297" y="207525"/>
                  <a:pt x="7544619" y="204734"/>
                </a:cubicBezTo>
                <a:close/>
                <a:moveTo>
                  <a:pt x="6432049" y="179726"/>
                </a:moveTo>
                <a:cubicBezTo>
                  <a:pt x="6429755" y="179878"/>
                  <a:pt x="6426491" y="180246"/>
                  <a:pt x="6422259" y="180829"/>
                </a:cubicBezTo>
                <a:cubicBezTo>
                  <a:pt x="6413795" y="181994"/>
                  <a:pt x="6404390" y="183210"/>
                  <a:pt x="6394047" y="184475"/>
                </a:cubicBezTo>
                <a:cubicBezTo>
                  <a:pt x="6395560" y="193876"/>
                  <a:pt x="6396589" y="200592"/>
                  <a:pt x="6397135" y="204622"/>
                </a:cubicBezTo>
                <a:cubicBezTo>
                  <a:pt x="6406251" y="203134"/>
                  <a:pt x="6418877" y="201683"/>
                  <a:pt x="6435011" y="200269"/>
                </a:cubicBezTo>
                <a:cubicBezTo>
                  <a:pt x="6435632" y="195928"/>
                  <a:pt x="6436134" y="191591"/>
                  <a:pt x="6436519" y="187256"/>
                </a:cubicBezTo>
                <a:cubicBezTo>
                  <a:pt x="6436903" y="182921"/>
                  <a:pt x="6436739" y="180475"/>
                  <a:pt x="6436025" y="179917"/>
                </a:cubicBezTo>
                <a:cubicBezTo>
                  <a:pt x="6435669" y="179638"/>
                  <a:pt x="6434343" y="179574"/>
                  <a:pt x="6432049" y="179726"/>
                </a:cubicBezTo>
                <a:close/>
                <a:moveTo>
                  <a:pt x="2913196" y="175013"/>
                </a:moveTo>
                <a:cubicBezTo>
                  <a:pt x="2915420" y="175236"/>
                  <a:pt x="2918239" y="175857"/>
                  <a:pt x="2921654" y="176875"/>
                </a:cubicBezTo>
                <a:cubicBezTo>
                  <a:pt x="2935315" y="180949"/>
                  <a:pt x="2944679" y="185755"/>
                  <a:pt x="2949746" y="191293"/>
                </a:cubicBezTo>
                <a:cubicBezTo>
                  <a:pt x="2954812" y="196831"/>
                  <a:pt x="2956567" y="203184"/>
                  <a:pt x="2955010" y="210352"/>
                </a:cubicBezTo>
                <a:cubicBezTo>
                  <a:pt x="2953454" y="217521"/>
                  <a:pt x="2949600" y="219453"/>
                  <a:pt x="2943448" y="216147"/>
                </a:cubicBezTo>
                <a:cubicBezTo>
                  <a:pt x="2937297" y="212842"/>
                  <a:pt x="2931393" y="208771"/>
                  <a:pt x="2925738" y="203934"/>
                </a:cubicBezTo>
                <a:cubicBezTo>
                  <a:pt x="2920157" y="199134"/>
                  <a:pt x="2914666" y="192406"/>
                  <a:pt x="2909264" y="183749"/>
                </a:cubicBezTo>
                <a:cubicBezTo>
                  <a:pt x="2905214" y="177257"/>
                  <a:pt x="2906524" y="174345"/>
                  <a:pt x="2913196" y="175013"/>
                </a:cubicBezTo>
                <a:close/>
                <a:moveTo>
                  <a:pt x="7808630" y="166182"/>
                </a:moveTo>
                <a:cubicBezTo>
                  <a:pt x="7810776" y="166466"/>
                  <a:pt x="7813346" y="167184"/>
                  <a:pt x="7816341" y="168336"/>
                </a:cubicBezTo>
                <a:cubicBezTo>
                  <a:pt x="7828322" y="172944"/>
                  <a:pt x="7835156" y="178460"/>
                  <a:pt x="7836843" y="184884"/>
                </a:cubicBezTo>
                <a:cubicBezTo>
                  <a:pt x="7838529" y="191309"/>
                  <a:pt x="7838021" y="197590"/>
                  <a:pt x="7835317" y="203729"/>
                </a:cubicBezTo>
                <a:cubicBezTo>
                  <a:pt x="7832613" y="209869"/>
                  <a:pt x="7828440" y="210594"/>
                  <a:pt x="7822797" y="205906"/>
                </a:cubicBezTo>
                <a:cubicBezTo>
                  <a:pt x="7817154" y="201218"/>
                  <a:pt x="7812720" y="196455"/>
                  <a:pt x="7809495" y="191619"/>
                </a:cubicBezTo>
                <a:cubicBezTo>
                  <a:pt x="7806271" y="186782"/>
                  <a:pt x="7803369" y="181356"/>
                  <a:pt x="7800789" y="175341"/>
                </a:cubicBezTo>
                <a:cubicBezTo>
                  <a:pt x="7799579" y="168383"/>
                  <a:pt x="7802193" y="165330"/>
                  <a:pt x="7808630" y="166182"/>
                </a:cubicBezTo>
                <a:close/>
                <a:moveTo>
                  <a:pt x="6446920" y="159939"/>
                </a:moveTo>
                <a:cubicBezTo>
                  <a:pt x="6449769" y="160083"/>
                  <a:pt x="6452765" y="160898"/>
                  <a:pt x="6455913" y="162383"/>
                </a:cubicBezTo>
                <a:cubicBezTo>
                  <a:pt x="6462207" y="165354"/>
                  <a:pt x="6466892" y="168569"/>
                  <a:pt x="6469967" y="172029"/>
                </a:cubicBezTo>
                <a:cubicBezTo>
                  <a:pt x="6473043" y="175489"/>
                  <a:pt x="6472129" y="179647"/>
                  <a:pt x="6467223" y="184503"/>
                </a:cubicBezTo>
                <a:cubicBezTo>
                  <a:pt x="6462319" y="189358"/>
                  <a:pt x="6458161" y="194831"/>
                  <a:pt x="6454750" y="200920"/>
                </a:cubicBezTo>
                <a:cubicBezTo>
                  <a:pt x="6463307" y="210284"/>
                  <a:pt x="6461457" y="215208"/>
                  <a:pt x="6449197" y="215692"/>
                </a:cubicBezTo>
                <a:cubicBezTo>
                  <a:pt x="6436937" y="216175"/>
                  <a:pt x="6419360" y="217893"/>
                  <a:pt x="6396465" y="220845"/>
                </a:cubicBezTo>
                <a:cubicBezTo>
                  <a:pt x="6390599" y="230357"/>
                  <a:pt x="6385805" y="230398"/>
                  <a:pt x="6382085" y="220966"/>
                </a:cubicBezTo>
                <a:cubicBezTo>
                  <a:pt x="6378364" y="211534"/>
                  <a:pt x="6375747" y="203971"/>
                  <a:pt x="6374234" y="198279"/>
                </a:cubicBezTo>
                <a:cubicBezTo>
                  <a:pt x="6372721" y="192586"/>
                  <a:pt x="6370173" y="185994"/>
                  <a:pt x="6366588" y="178503"/>
                </a:cubicBezTo>
                <a:cubicBezTo>
                  <a:pt x="6363004" y="171012"/>
                  <a:pt x="6364049" y="167673"/>
                  <a:pt x="6369723" y="168485"/>
                </a:cubicBezTo>
                <a:cubicBezTo>
                  <a:pt x="6375397" y="169297"/>
                  <a:pt x="6380261" y="169880"/>
                  <a:pt x="6384317" y="170234"/>
                </a:cubicBezTo>
                <a:cubicBezTo>
                  <a:pt x="6388373" y="170587"/>
                  <a:pt x="6397197" y="169821"/>
                  <a:pt x="6410790" y="167936"/>
                </a:cubicBezTo>
                <a:cubicBezTo>
                  <a:pt x="6424383" y="166051"/>
                  <a:pt x="6433728" y="163912"/>
                  <a:pt x="6438825" y="161518"/>
                </a:cubicBezTo>
                <a:cubicBezTo>
                  <a:pt x="6441374" y="160321"/>
                  <a:pt x="6444073" y="159795"/>
                  <a:pt x="6446920" y="159939"/>
                </a:cubicBezTo>
                <a:close/>
                <a:moveTo>
                  <a:pt x="5127436" y="153600"/>
                </a:moveTo>
                <a:cubicBezTo>
                  <a:pt x="5130332" y="154389"/>
                  <a:pt x="5132840" y="156067"/>
                  <a:pt x="5134961" y="158635"/>
                </a:cubicBezTo>
                <a:cubicBezTo>
                  <a:pt x="5139203" y="163769"/>
                  <a:pt x="5137568" y="168256"/>
                  <a:pt x="5130059" y="172094"/>
                </a:cubicBezTo>
                <a:cubicBezTo>
                  <a:pt x="5122550" y="175933"/>
                  <a:pt x="5111521" y="178770"/>
                  <a:pt x="5096973" y="180605"/>
                </a:cubicBezTo>
                <a:cubicBezTo>
                  <a:pt x="5100854" y="183445"/>
                  <a:pt x="5101825" y="186946"/>
                  <a:pt x="5099884" y="191107"/>
                </a:cubicBezTo>
                <a:cubicBezTo>
                  <a:pt x="5097943" y="195268"/>
                  <a:pt x="5096973" y="206780"/>
                  <a:pt x="5096973" y="225644"/>
                </a:cubicBezTo>
                <a:cubicBezTo>
                  <a:pt x="5120487" y="224144"/>
                  <a:pt x="5136942" y="222404"/>
                  <a:pt x="5146337" y="220426"/>
                </a:cubicBezTo>
                <a:cubicBezTo>
                  <a:pt x="5155732" y="218448"/>
                  <a:pt x="5163527" y="218960"/>
                  <a:pt x="5169722" y="221961"/>
                </a:cubicBezTo>
                <a:cubicBezTo>
                  <a:pt x="5175917" y="224962"/>
                  <a:pt x="5180515" y="229266"/>
                  <a:pt x="5183516" y="234872"/>
                </a:cubicBezTo>
                <a:cubicBezTo>
                  <a:pt x="5186518" y="240478"/>
                  <a:pt x="5180447" y="243088"/>
                  <a:pt x="5165303" y="242704"/>
                </a:cubicBezTo>
                <a:cubicBezTo>
                  <a:pt x="5150160" y="242319"/>
                  <a:pt x="5125557" y="243091"/>
                  <a:pt x="5091494" y="245020"/>
                </a:cubicBezTo>
                <a:cubicBezTo>
                  <a:pt x="5057431" y="246949"/>
                  <a:pt x="5036052" y="249283"/>
                  <a:pt x="5027358" y="252024"/>
                </a:cubicBezTo>
                <a:cubicBezTo>
                  <a:pt x="5018664" y="254765"/>
                  <a:pt x="5010364" y="251832"/>
                  <a:pt x="5002457" y="243225"/>
                </a:cubicBezTo>
                <a:cubicBezTo>
                  <a:pt x="4994551" y="234618"/>
                  <a:pt x="4995063" y="230708"/>
                  <a:pt x="5003992" y="231495"/>
                </a:cubicBezTo>
                <a:cubicBezTo>
                  <a:pt x="5012922" y="232283"/>
                  <a:pt x="5036493" y="231213"/>
                  <a:pt x="5074704" y="228286"/>
                </a:cubicBezTo>
                <a:cubicBezTo>
                  <a:pt x="5075448" y="204474"/>
                  <a:pt x="5074667" y="189237"/>
                  <a:pt x="5072360" y="182577"/>
                </a:cubicBezTo>
                <a:lnTo>
                  <a:pt x="5055505" y="186075"/>
                </a:lnTo>
                <a:cubicBezTo>
                  <a:pt x="5050631" y="186856"/>
                  <a:pt x="5044238" y="183796"/>
                  <a:pt x="5036325" y="176894"/>
                </a:cubicBezTo>
                <a:cubicBezTo>
                  <a:pt x="5028412" y="169992"/>
                  <a:pt x="5029591" y="166287"/>
                  <a:pt x="5039860" y="165778"/>
                </a:cubicBezTo>
                <a:cubicBezTo>
                  <a:pt x="5050129" y="165270"/>
                  <a:pt x="5063815" y="163657"/>
                  <a:pt x="5080918" y="160941"/>
                </a:cubicBezTo>
                <a:cubicBezTo>
                  <a:pt x="5098021" y="158225"/>
                  <a:pt x="5110243" y="155878"/>
                  <a:pt x="5117585" y="153900"/>
                </a:cubicBezTo>
                <a:cubicBezTo>
                  <a:pt x="5121257" y="152911"/>
                  <a:pt x="5124540" y="152811"/>
                  <a:pt x="5127436" y="153600"/>
                </a:cubicBezTo>
                <a:close/>
                <a:moveTo>
                  <a:pt x="3603734" y="147426"/>
                </a:moveTo>
                <a:cubicBezTo>
                  <a:pt x="3607337" y="147792"/>
                  <a:pt x="3612741" y="150883"/>
                  <a:pt x="3619947" y="156700"/>
                </a:cubicBezTo>
                <a:cubicBezTo>
                  <a:pt x="3630526" y="168060"/>
                  <a:pt x="3633282" y="174727"/>
                  <a:pt x="3628216" y="176699"/>
                </a:cubicBezTo>
                <a:cubicBezTo>
                  <a:pt x="3623150" y="178671"/>
                  <a:pt x="3616787" y="186363"/>
                  <a:pt x="3609129" y="199776"/>
                </a:cubicBezTo>
                <a:cubicBezTo>
                  <a:pt x="3601470" y="213189"/>
                  <a:pt x="3590730" y="226212"/>
                  <a:pt x="3576907" y="238844"/>
                </a:cubicBezTo>
                <a:cubicBezTo>
                  <a:pt x="3563085" y="251475"/>
                  <a:pt x="3551554" y="260204"/>
                  <a:pt x="3542314" y="265028"/>
                </a:cubicBezTo>
                <a:cubicBezTo>
                  <a:pt x="3533074" y="269853"/>
                  <a:pt x="3522784" y="273660"/>
                  <a:pt x="3511442" y="276451"/>
                </a:cubicBezTo>
                <a:cubicBezTo>
                  <a:pt x="3500100" y="279241"/>
                  <a:pt x="3500620" y="276274"/>
                  <a:pt x="3513004" y="267549"/>
                </a:cubicBezTo>
                <a:cubicBezTo>
                  <a:pt x="3525388" y="258824"/>
                  <a:pt x="3539059" y="246794"/>
                  <a:pt x="3554016" y="231458"/>
                </a:cubicBezTo>
                <a:cubicBezTo>
                  <a:pt x="3568973" y="216123"/>
                  <a:pt x="3580098" y="201351"/>
                  <a:pt x="3587390" y="187144"/>
                </a:cubicBezTo>
                <a:cubicBezTo>
                  <a:pt x="3594683" y="172938"/>
                  <a:pt x="3598329" y="162058"/>
                  <a:pt x="3598329" y="154505"/>
                </a:cubicBezTo>
                <a:cubicBezTo>
                  <a:pt x="3598329" y="149420"/>
                  <a:pt x="3600131" y="147060"/>
                  <a:pt x="3603734" y="147426"/>
                </a:cubicBezTo>
                <a:close/>
                <a:moveTo>
                  <a:pt x="2070209" y="147426"/>
                </a:moveTo>
                <a:cubicBezTo>
                  <a:pt x="2073812" y="147792"/>
                  <a:pt x="2079216" y="150883"/>
                  <a:pt x="2086422" y="156700"/>
                </a:cubicBezTo>
                <a:cubicBezTo>
                  <a:pt x="2097001" y="168060"/>
                  <a:pt x="2099757" y="174727"/>
                  <a:pt x="2094691" y="176699"/>
                </a:cubicBezTo>
                <a:cubicBezTo>
                  <a:pt x="2089624" y="178671"/>
                  <a:pt x="2083262" y="186363"/>
                  <a:pt x="2075604" y="199776"/>
                </a:cubicBezTo>
                <a:cubicBezTo>
                  <a:pt x="2067945" y="213189"/>
                  <a:pt x="2057205" y="226212"/>
                  <a:pt x="2043382" y="238844"/>
                </a:cubicBezTo>
                <a:cubicBezTo>
                  <a:pt x="2029560" y="251475"/>
                  <a:pt x="2018029" y="260204"/>
                  <a:pt x="2008789" y="265028"/>
                </a:cubicBezTo>
                <a:cubicBezTo>
                  <a:pt x="1999550" y="269853"/>
                  <a:pt x="1989259" y="273660"/>
                  <a:pt x="1977917" y="276451"/>
                </a:cubicBezTo>
                <a:cubicBezTo>
                  <a:pt x="1966575" y="279241"/>
                  <a:pt x="1967096" y="276274"/>
                  <a:pt x="1979480" y="267549"/>
                </a:cubicBezTo>
                <a:cubicBezTo>
                  <a:pt x="1991863" y="258824"/>
                  <a:pt x="2005534" y="246794"/>
                  <a:pt x="2020491" y="231458"/>
                </a:cubicBezTo>
                <a:cubicBezTo>
                  <a:pt x="2035448" y="216123"/>
                  <a:pt x="2046573" y="201351"/>
                  <a:pt x="2053865" y="187144"/>
                </a:cubicBezTo>
                <a:cubicBezTo>
                  <a:pt x="2061158" y="172938"/>
                  <a:pt x="2064804" y="162058"/>
                  <a:pt x="2064804" y="154505"/>
                </a:cubicBezTo>
                <a:cubicBezTo>
                  <a:pt x="2064804" y="149420"/>
                  <a:pt x="2066606" y="147060"/>
                  <a:pt x="2070209" y="147426"/>
                </a:cubicBezTo>
                <a:close/>
                <a:moveTo>
                  <a:pt x="6745485" y="144682"/>
                </a:moveTo>
                <a:cubicBezTo>
                  <a:pt x="6758781" y="146741"/>
                  <a:pt x="6767949" y="151621"/>
                  <a:pt x="6772991" y="159323"/>
                </a:cubicBezTo>
                <a:cubicBezTo>
                  <a:pt x="6778033" y="167025"/>
                  <a:pt x="6778827" y="174773"/>
                  <a:pt x="6775372" y="182568"/>
                </a:cubicBezTo>
                <a:cubicBezTo>
                  <a:pt x="6771919" y="190363"/>
                  <a:pt x="6765385" y="190812"/>
                  <a:pt x="6755773" y="183917"/>
                </a:cubicBezTo>
                <a:lnTo>
                  <a:pt x="6740221" y="167136"/>
                </a:lnTo>
                <a:cubicBezTo>
                  <a:pt x="6737034" y="163168"/>
                  <a:pt x="6733791" y="157918"/>
                  <a:pt x="6730491" y="151388"/>
                </a:cubicBezTo>
                <a:cubicBezTo>
                  <a:pt x="6727193" y="144859"/>
                  <a:pt x="6732191" y="142623"/>
                  <a:pt x="6745485" y="144682"/>
                </a:cubicBezTo>
                <a:close/>
                <a:moveTo>
                  <a:pt x="5364361" y="144682"/>
                </a:moveTo>
                <a:cubicBezTo>
                  <a:pt x="5377656" y="146741"/>
                  <a:pt x="5386825" y="151621"/>
                  <a:pt x="5391866" y="159323"/>
                </a:cubicBezTo>
                <a:cubicBezTo>
                  <a:pt x="5396908" y="167025"/>
                  <a:pt x="5397701" y="174773"/>
                  <a:pt x="5394247" y="182568"/>
                </a:cubicBezTo>
                <a:cubicBezTo>
                  <a:pt x="5390794" y="190363"/>
                  <a:pt x="5384260" y="190812"/>
                  <a:pt x="5374649" y="183917"/>
                </a:cubicBezTo>
                <a:lnTo>
                  <a:pt x="5359096" y="167136"/>
                </a:lnTo>
                <a:cubicBezTo>
                  <a:pt x="5355909" y="163168"/>
                  <a:pt x="5352666" y="157918"/>
                  <a:pt x="5349366" y="151388"/>
                </a:cubicBezTo>
                <a:cubicBezTo>
                  <a:pt x="5346067" y="144859"/>
                  <a:pt x="5351066" y="142623"/>
                  <a:pt x="5364361" y="144682"/>
                </a:cubicBezTo>
                <a:close/>
                <a:moveTo>
                  <a:pt x="2602111" y="144682"/>
                </a:moveTo>
                <a:cubicBezTo>
                  <a:pt x="2615406" y="146741"/>
                  <a:pt x="2624575" y="151621"/>
                  <a:pt x="2629616" y="159323"/>
                </a:cubicBezTo>
                <a:cubicBezTo>
                  <a:pt x="2634658" y="167025"/>
                  <a:pt x="2635452" y="174773"/>
                  <a:pt x="2631998" y="182568"/>
                </a:cubicBezTo>
                <a:cubicBezTo>
                  <a:pt x="2628543" y="190363"/>
                  <a:pt x="2622011" y="190812"/>
                  <a:pt x="2612399" y="183917"/>
                </a:cubicBezTo>
                <a:lnTo>
                  <a:pt x="2596846" y="167136"/>
                </a:lnTo>
                <a:cubicBezTo>
                  <a:pt x="2593659" y="163168"/>
                  <a:pt x="2590416" y="157918"/>
                  <a:pt x="2587117" y="151388"/>
                </a:cubicBezTo>
                <a:cubicBezTo>
                  <a:pt x="2583818" y="144859"/>
                  <a:pt x="2588816" y="142623"/>
                  <a:pt x="2602111" y="144682"/>
                </a:cubicBezTo>
                <a:close/>
                <a:moveTo>
                  <a:pt x="1391107" y="143550"/>
                </a:moveTo>
                <a:lnTo>
                  <a:pt x="1382967" y="153798"/>
                </a:lnTo>
                <a:cubicBezTo>
                  <a:pt x="1385299" y="157221"/>
                  <a:pt x="1386466" y="164848"/>
                  <a:pt x="1386466" y="176680"/>
                </a:cubicBezTo>
                <a:lnTo>
                  <a:pt x="1386466" y="231467"/>
                </a:lnTo>
                <a:cubicBezTo>
                  <a:pt x="1393646" y="231542"/>
                  <a:pt x="1406049" y="230165"/>
                  <a:pt x="1423673" y="227337"/>
                </a:cubicBezTo>
                <a:lnTo>
                  <a:pt x="1423673" y="208269"/>
                </a:lnTo>
                <a:cubicBezTo>
                  <a:pt x="1412349" y="211382"/>
                  <a:pt x="1403878" y="210613"/>
                  <a:pt x="1398260" y="205962"/>
                </a:cubicBezTo>
                <a:cubicBezTo>
                  <a:pt x="1392642" y="201311"/>
                  <a:pt x="1393583" y="198192"/>
                  <a:pt x="1401087" y="196604"/>
                </a:cubicBezTo>
                <a:cubicBezTo>
                  <a:pt x="1408591" y="195017"/>
                  <a:pt x="1416119" y="193274"/>
                  <a:pt x="1423673" y="191377"/>
                </a:cubicBezTo>
                <a:lnTo>
                  <a:pt x="1423673" y="177908"/>
                </a:lnTo>
                <a:cubicBezTo>
                  <a:pt x="1415586" y="180252"/>
                  <a:pt x="1408507" y="179288"/>
                  <a:pt x="1402437" y="175015"/>
                </a:cubicBezTo>
                <a:cubicBezTo>
                  <a:pt x="1396366" y="170742"/>
                  <a:pt x="1396471" y="168017"/>
                  <a:pt x="1402752" y="166839"/>
                </a:cubicBezTo>
                <a:cubicBezTo>
                  <a:pt x="1409034" y="165660"/>
                  <a:pt x="1416008" y="164123"/>
                  <a:pt x="1423673" y="162225"/>
                </a:cubicBezTo>
                <a:cubicBezTo>
                  <a:pt x="1423064" y="152452"/>
                  <a:pt x="1421678" y="147944"/>
                  <a:pt x="1419514" y="148700"/>
                </a:cubicBezTo>
                <a:cubicBezTo>
                  <a:pt x="1417350" y="149457"/>
                  <a:pt x="1414125" y="150235"/>
                  <a:pt x="1409841" y="151035"/>
                </a:cubicBezTo>
                <a:cubicBezTo>
                  <a:pt x="1405555" y="151835"/>
                  <a:pt x="1399980" y="150083"/>
                  <a:pt x="1393116" y="145780"/>
                </a:cubicBezTo>
                <a:close/>
                <a:moveTo>
                  <a:pt x="5579380" y="135771"/>
                </a:moveTo>
                <a:cubicBezTo>
                  <a:pt x="5568355" y="137247"/>
                  <a:pt x="5560337" y="142629"/>
                  <a:pt x="5555326" y="151919"/>
                </a:cubicBezTo>
                <a:cubicBezTo>
                  <a:pt x="5550316" y="161208"/>
                  <a:pt x="5548186" y="171242"/>
                  <a:pt x="5548936" y="182019"/>
                </a:cubicBezTo>
                <a:cubicBezTo>
                  <a:pt x="5549686" y="192797"/>
                  <a:pt x="5553317" y="201621"/>
                  <a:pt x="5559828" y="208492"/>
                </a:cubicBezTo>
                <a:cubicBezTo>
                  <a:pt x="5566339" y="215363"/>
                  <a:pt x="5574782" y="218966"/>
                  <a:pt x="5585157" y="219301"/>
                </a:cubicBezTo>
                <a:cubicBezTo>
                  <a:pt x="5595532" y="219635"/>
                  <a:pt x="5604328" y="216014"/>
                  <a:pt x="5611546" y="208436"/>
                </a:cubicBezTo>
                <a:cubicBezTo>
                  <a:pt x="5618764" y="200858"/>
                  <a:pt x="5622373" y="189330"/>
                  <a:pt x="5622373" y="173852"/>
                </a:cubicBezTo>
                <a:cubicBezTo>
                  <a:pt x="5622373" y="158374"/>
                  <a:pt x="5617964" y="147789"/>
                  <a:pt x="5609146" y="142096"/>
                </a:cubicBezTo>
                <a:cubicBezTo>
                  <a:pt x="5600328" y="136403"/>
                  <a:pt x="5590406" y="134295"/>
                  <a:pt x="5579380" y="135771"/>
                </a:cubicBezTo>
                <a:close/>
                <a:moveTo>
                  <a:pt x="1682154" y="135617"/>
                </a:moveTo>
                <a:cubicBezTo>
                  <a:pt x="1684483" y="135034"/>
                  <a:pt x="1688493" y="135572"/>
                  <a:pt x="1694186" y="137231"/>
                </a:cubicBezTo>
                <a:cubicBezTo>
                  <a:pt x="1705571" y="140549"/>
                  <a:pt x="1713766" y="145575"/>
                  <a:pt x="1718771" y="152309"/>
                </a:cubicBezTo>
                <a:cubicBezTo>
                  <a:pt x="1723775" y="159044"/>
                  <a:pt x="1725008" y="167329"/>
                  <a:pt x="1722472" y="177164"/>
                </a:cubicBezTo>
                <a:cubicBezTo>
                  <a:pt x="1719937" y="186999"/>
                  <a:pt x="1711940" y="184679"/>
                  <a:pt x="1698484" y="170206"/>
                </a:cubicBezTo>
                <a:cubicBezTo>
                  <a:pt x="1688376" y="156204"/>
                  <a:pt x="1682286" y="146378"/>
                  <a:pt x="1680215" y="140729"/>
                </a:cubicBezTo>
                <a:cubicBezTo>
                  <a:pt x="1679179" y="137904"/>
                  <a:pt x="1679825" y="136200"/>
                  <a:pt x="1682154" y="135617"/>
                </a:cubicBezTo>
                <a:close/>
                <a:moveTo>
                  <a:pt x="761292" y="132990"/>
                </a:moveTo>
                <a:cubicBezTo>
                  <a:pt x="762610" y="131970"/>
                  <a:pt x="765076" y="131976"/>
                  <a:pt x="768689" y="133008"/>
                </a:cubicBezTo>
                <a:cubicBezTo>
                  <a:pt x="775913" y="135073"/>
                  <a:pt x="781968" y="137566"/>
                  <a:pt x="786855" y="140487"/>
                </a:cubicBezTo>
                <a:cubicBezTo>
                  <a:pt x="791742" y="143408"/>
                  <a:pt x="792997" y="146521"/>
                  <a:pt x="790623" y="149826"/>
                </a:cubicBezTo>
                <a:cubicBezTo>
                  <a:pt x="788247" y="153131"/>
                  <a:pt x="786707" y="161165"/>
                  <a:pt x="786000" y="173927"/>
                </a:cubicBezTo>
                <a:cubicBezTo>
                  <a:pt x="796566" y="189777"/>
                  <a:pt x="809880" y="204777"/>
                  <a:pt x="825941" y="218929"/>
                </a:cubicBezTo>
                <a:cubicBezTo>
                  <a:pt x="842002" y="233080"/>
                  <a:pt x="858237" y="243051"/>
                  <a:pt x="874645" y="248843"/>
                </a:cubicBezTo>
                <a:cubicBezTo>
                  <a:pt x="891053" y="254635"/>
                  <a:pt x="893915" y="258656"/>
                  <a:pt x="883230" y="260907"/>
                </a:cubicBezTo>
                <a:cubicBezTo>
                  <a:pt x="872547" y="263158"/>
                  <a:pt x="861143" y="264482"/>
                  <a:pt x="849018" y="264879"/>
                </a:cubicBezTo>
                <a:cubicBezTo>
                  <a:pt x="836895" y="265276"/>
                  <a:pt x="827054" y="260231"/>
                  <a:pt x="819495" y="249745"/>
                </a:cubicBezTo>
                <a:cubicBezTo>
                  <a:pt x="811935" y="239259"/>
                  <a:pt x="798830" y="218426"/>
                  <a:pt x="780176" y="187247"/>
                </a:cubicBezTo>
                <a:cubicBezTo>
                  <a:pt x="775215" y="207202"/>
                  <a:pt x="766683" y="223024"/>
                  <a:pt x="754578" y="234714"/>
                </a:cubicBezTo>
                <a:cubicBezTo>
                  <a:pt x="742474" y="246403"/>
                  <a:pt x="729097" y="254257"/>
                  <a:pt x="714451" y="258275"/>
                </a:cubicBezTo>
                <a:cubicBezTo>
                  <a:pt x="699803" y="262293"/>
                  <a:pt x="696157" y="261295"/>
                  <a:pt x="703511" y="255280"/>
                </a:cubicBezTo>
                <a:cubicBezTo>
                  <a:pt x="710866" y="249265"/>
                  <a:pt x="720428" y="240940"/>
                  <a:pt x="732198" y="230305"/>
                </a:cubicBezTo>
                <a:cubicBezTo>
                  <a:pt x="743968" y="219670"/>
                  <a:pt x="752159" y="206660"/>
                  <a:pt x="756774" y="191274"/>
                </a:cubicBezTo>
                <a:cubicBezTo>
                  <a:pt x="761387" y="175889"/>
                  <a:pt x="763694" y="164799"/>
                  <a:pt x="763694" y="158002"/>
                </a:cubicBezTo>
                <a:cubicBezTo>
                  <a:pt x="763694" y="151565"/>
                  <a:pt x="762720" y="145274"/>
                  <a:pt x="760773" y="139129"/>
                </a:cubicBezTo>
                <a:cubicBezTo>
                  <a:pt x="759800" y="136056"/>
                  <a:pt x="759972" y="134010"/>
                  <a:pt x="761292" y="132990"/>
                </a:cubicBezTo>
                <a:close/>
                <a:moveTo>
                  <a:pt x="4381240" y="127716"/>
                </a:moveTo>
                <a:cubicBezTo>
                  <a:pt x="4375411" y="128460"/>
                  <a:pt x="4365197" y="129855"/>
                  <a:pt x="4350600" y="131901"/>
                </a:cubicBezTo>
                <a:cubicBezTo>
                  <a:pt x="4352882" y="152055"/>
                  <a:pt x="4354417" y="168814"/>
                  <a:pt x="4355204" y="182177"/>
                </a:cubicBezTo>
                <a:cubicBezTo>
                  <a:pt x="4355992" y="195541"/>
                  <a:pt x="4356720" y="206923"/>
                  <a:pt x="4357390" y="216324"/>
                </a:cubicBezTo>
                <a:cubicBezTo>
                  <a:pt x="4362996" y="216324"/>
                  <a:pt x="4373525" y="215648"/>
                  <a:pt x="4388979" y="214296"/>
                </a:cubicBezTo>
                <a:cubicBezTo>
                  <a:pt x="4388979" y="177957"/>
                  <a:pt x="4388216" y="155404"/>
                  <a:pt x="4386691" y="146635"/>
                </a:cubicBezTo>
                <a:cubicBezTo>
                  <a:pt x="4385165" y="137867"/>
                  <a:pt x="4383348" y="131560"/>
                  <a:pt x="4381240" y="127716"/>
                </a:cubicBezTo>
                <a:close/>
                <a:moveTo>
                  <a:pt x="2894847" y="126488"/>
                </a:moveTo>
                <a:cubicBezTo>
                  <a:pt x="2900744" y="127319"/>
                  <a:pt x="2906142" y="128962"/>
                  <a:pt x="2911041" y="131418"/>
                </a:cubicBezTo>
                <a:cubicBezTo>
                  <a:pt x="2917788" y="133600"/>
                  <a:pt x="2920147" y="136667"/>
                  <a:pt x="2918120" y="140617"/>
                </a:cubicBezTo>
                <a:cubicBezTo>
                  <a:pt x="2916092" y="144567"/>
                  <a:pt x="2913903" y="152610"/>
                  <a:pt x="2911553" y="164746"/>
                </a:cubicBezTo>
                <a:cubicBezTo>
                  <a:pt x="2909203" y="176882"/>
                  <a:pt x="2903752" y="188447"/>
                  <a:pt x="2895200" y="199441"/>
                </a:cubicBezTo>
                <a:cubicBezTo>
                  <a:pt x="2886649" y="210436"/>
                  <a:pt x="2875000" y="218156"/>
                  <a:pt x="2860253" y="222603"/>
                </a:cubicBezTo>
                <a:cubicBezTo>
                  <a:pt x="2845507" y="227049"/>
                  <a:pt x="2842707" y="225542"/>
                  <a:pt x="2851854" y="218082"/>
                </a:cubicBezTo>
                <a:cubicBezTo>
                  <a:pt x="2861001" y="210622"/>
                  <a:pt x="2868994" y="202331"/>
                  <a:pt x="2875834" y="193209"/>
                </a:cubicBezTo>
                <a:cubicBezTo>
                  <a:pt x="2882674" y="184087"/>
                  <a:pt x="2887439" y="173530"/>
                  <a:pt x="2890131" y="161537"/>
                </a:cubicBezTo>
                <a:cubicBezTo>
                  <a:pt x="2892822" y="149544"/>
                  <a:pt x="2892806" y="140496"/>
                  <a:pt x="2890084" y="134394"/>
                </a:cubicBezTo>
                <a:cubicBezTo>
                  <a:pt x="2887362" y="128292"/>
                  <a:pt x="2888949" y="125657"/>
                  <a:pt x="2894847" y="126488"/>
                </a:cubicBezTo>
                <a:close/>
                <a:moveTo>
                  <a:pt x="672114" y="126328"/>
                </a:moveTo>
                <a:cubicBezTo>
                  <a:pt x="674364" y="126779"/>
                  <a:pt x="677104" y="127719"/>
                  <a:pt x="680332" y="129148"/>
                </a:cubicBezTo>
                <a:cubicBezTo>
                  <a:pt x="690861" y="133625"/>
                  <a:pt x="695140" y="139845"/>
                  <a:pt x="693167" y="147807"/>
                </a:cubicBezTo>
                <a:cubicBezTo>
                  <a:pt x="691196" y="155770"/>
                  <a:pt x="689633" y="167850"/>
                  <a:pt x="688480" y="184047"/>
                </a:cubicBezTo>
                <a:cubicBezTo>
                  <a:pt x="687327" y="200244"/>
                  <a:pt x="686762" y="209075"/>
                  <a:pt x="686787" y="210538"/>
                </a:cubicBezTo>
                <a:cubicBezTo>
                  <a:pt x="686787" y="209707"/>
                  <a:pt x="694374" y="204040"/>
                  <a:pt x="709548" y="193535"/>
                </a:cubicBezTo>
                <a:cubicBezTo>
                  <a:pt x="724723" y="183030"/>
                  <a:pt x="730046" y="181849"/>
                  <a:pt x="725519" y="189991"/>
                </a:cubicBezTo>
                <a:cubicBezTo>
                  <a:pt x="720993" y="198133"/>
                  <a:pt x="712525" y="208604"/>
                  <a:pt x="700116" y="221403"/>
                </a:cubicBezTo>
                <a:cubicBezTo>
                  <a:pt x="687708" y="234202"/>
                  <a:pt x="677864" y="244939"/>
                  <a:pt x="670583" y="253615"/>
                </a:cubicBezTo>
                <a:cubicBezTo>
                  <a:pt x="663303" y="262290"/>
                  <a:pt x="657740" y="260628"/>
                  <a:pt x="653897" y="248629"/>
                </a:cubicBezTo>
                <a:cubicBezTo>
                  <a:pt x="650052" y="236630"/>
                  <a:pt x="649756" y="229774"/>
                  <a:pt x="653012" y="228063"/>
                </a:cubicBezTo>
                <a:cubicBezTo>
                  <a:pt x="656267" y="226351"/>
                  <a:pt x="659576" y="221015"/>
                  <a:pt x="662937" y="212055"/>
                </a:cubicBezTo>
                <a:cubicBezTo>
                  <a:pt x="666299" y="203094"/>
                  <a:pt x="668171" y="190580"/>
                  <a:pt x="668555" y="174513"/>
                </a:cubicBezTo>
                <a:cubicBezTo>
                  <a:pt x="668940" y="158445"/>
                  <a:pt x="667770" y="145438"/>
                  <a:pt x="665048" y="135492"/>
                </a:cubicBezTo>
                <a:cubicBezTo>
                  <a:pt x="663007" y="128032"/>
                  <a:pt x="665361" y="124977"/>
                  <a:pt x="672114" y="126328"/>
                </a:cubicBezTo>
                <a:close/>
                <a:moveTo>
                  <a:pt x="6506917" y="123151"/>
                </a:moveTo>
                <a:cubicBezTo>
                  <a:pt x="6510227" y="123478"/>
                  <a:pt x="6513811" y="124665"/>
                  <a:pt x="6517667" y="126711"/>
                </a:cubicBezTo>
                <a:cubicBezTo>
                  <a:pt x="6525381" y="130804"/>
                  <a:pt x="6531998" y="135132"/>
                  <a:pt x="6537517" y="139696"/>
                </a:cubicBezTo>
                <a:cubicBezTo>
                  <a:pt x="6543037" y="144260"/>
                  <a:pt x="6543781" y="148775"/>
                  <a:pt x="6539749" y="153240"/>
                </a:cubicBezTo>
                <a:cubicBezTo>
                  <a:pt x="6535719" y="157704"/>
                  <a:pt x="6532997" y="162591"/>
                  <a:pt x="6531583" y="167899"/>
                </a:cubicBezTo>
                <a:cubicBezTo>
                  <a:pt x="6530169" y="173207"/>
                  <a:pt x="6529461" y="183917"/>
                  <a:pt x="6529461" y="200027"/>
                </a:cubicBezTo>
                <a:cubicBezTo>
                  <a:pt x="6529461" y="214960"/>
                  <a:pt x="6529251" y="226847"/>
                  <a:pt x="6528829" y="235690"/>
                </a:cubicBezTo>
                <a:cubicBezTo>
                  <a:pt x="6528407" y="244533"/>
                  <a:pt x="6526284" y="252145"/>
                  <a:pt x="6522457" y="258526"/>
                </a:cubicBezTo>
                <a:cubicBezTo>
                  <a:pt x="6518631" y="264907"/>
                  <a:pt x="6512657" y="270187"/>
                  <a:pt x="6504533" y="274367"/>
                </a:cubicBezTo>
                <a:cubicBezTo>
                  <a:pt x="6496409" y="278547"/>
                  <a:pt x="6491008" y="276916"/>
                  <a:pt x="6488329" y="269474"/>
                </a:cubicBezTo>
                <a:cubicBezTo>
                  <a:pt x="6485651" y="262033"/>
                  <a:pt x="6478777" y="253255"/>
                  <a:pt x="6467707" y="243141"/>
                </a:cubicBezTo>
                <a:cubicBezTo>
                  <a:pt x="6456638" y="233027"/>
                  <a:pt x="6457057" y="229725"/>
                  <a:pt x="6468963" y="233235"/>
                </a:cubicBezTo>
                <a:cubicBezTo>
                  <a:pt x="6480869" y="236745"/>
                  <a:pt x="6488949" y="238499"/>
                  <a:pt x="6493203" y="238499"/>
                </a:cubicBezTo>
                <a:cubicBezTo>
                  <a:pt x="6497023" y="238499"/>
                  <a:pt x="6500105" y="236490"/>
                  <a:pt x="6502449" y="232472"/>
                </a:cubicBezTo>
                <a:cubicBezTo>
                  <a:pt x="6504793" y="228454"/>
                  <a:pt x="6506161" y="214185"/>
                  <a:pt x="6506551" y="189665"/>
                </a:cubicBezTo>
                <a:cubicBezTo>
                  <a:pt x="6506942" y="165146"/>
                  <a:pt x="6505593" y="151804"/>
                  <a:pt x="6502505" y="149640"/>
                </a:cubicBezTo>
                <a:cubicBezTo>
                  <a:pt x="6499417" y="147476"/>
                  <a:pt x="6491361" y="146586"/>
                  <a:pt x="6478339" y="146970"/>
                </a:cubicBezTo>
                <a:cubicBezTo>
                  <a:pt x="6465317" y="147355"/>
                  <a:pt x="6441911" y="149680"/>
                  <a:pt x="6408120" y="153946"/>
                </a:cubicBezTo>
                <a:cubicBezTo>
                  <a:pt x="6374331" y="158213"/>
                  <a:pt x="6354074" y="160650"/>
                  <a:pt x="6347352" y="161258"/>
                </a:cubicBezTo>
                <a:cubicBezTo>
                  <a:pt x="6348121" y="184376"/>
                  <a:pt x="6348505" y="201968"/>
                  <a:pt x="6348505" y="214036"/>
                </a:cubicBezTo>
                <a:cubicBezTo>
                  <a:pt x="6348505" y="226736"/>
                  <a:pt x="6346931" y="238484"/>
                  <a:pt x="6343780" y="249280"/>
                </a:cubicBezTo>
                <a:cubicBezTo>
                  <a:pt x="6340630" y="260076"/>
                  <a:pt x="6336327" y="260935"/>
                  <a:pt x="6330869" y="251857"/>
                </a:cubicBezTo>
                <a:cubicBezTo>
                  <a:pt x="6325413" y="242778"/>
                  <a:pt x="6322683" y="236397"/>
                  <a:pt x="6322683" y="232714"/>
                </a:cubicBezTo>
                <a:cubicBezTo>
                  <a:pt x="6322683" y="228571"/>
                  <a:pt x="6323462" y="222032"/>
                  <a:pt x="6325019" y="213096"/>
                </a:cubicBezTo>
                <a:cubicBezTo>
                  <a:pt x="6326575" y="204160"/>
                  <a:pt x="6327164" y="193671"/>
                  <a:pt x="6326785" y="181628"/>
                </a:cubicBezTo>
                <a:cubicBezTo>
                  <a:pt x="6326408" y="169586"/>
                  <a:pt x="6324463" y="159124"/>
                  <a:pt x="6320953" y="150244"/>
                </a:cubicBezTo>
                <a:cubicBezTo>
                  <a:pt x="6317444" y="141364"/>
                  <a:pt x="6319047" y="137743"/>
                  <a:pt x="6325763" y="139380"/>
                </a:cubicBezTo>
                <a:cubicBezTo>
                  <a:pt x="6332479" y="141017"/>
                  <a:pt x="6338329" y="142530"/>
                  <a:pt x="6343315" y="143919"/>
                </a:cubicBezTo>
                <a:cubicBezTo>
                  <a:pt x="6413017" y="137780"/>
                  <a:pt x="6454809" y="133746"/>
                  <a:pt x="6468693" y="131818"/>
                </a:cubicBezTo>
                <a:cubicBezTo>
                  <a:pt x="6482578" y="129889"/>
                  <a:pt x="6492283" y="127533"/>
                  <a:pt x="6497808" y="124748"/>
                </a:cubicBezTo>
                <a:cubicBezTo>
                  <a:pt x="6500571" y="123356"/>
                  <a:pt x="6503607" y="122824"/>
                  <a:pt x="6506917" y="123151"/>
                </a:cubicBezTo>
                <a:close/>
                <a:moveTo>
                  <a:pt x="4438948" y="121874"/>
                </a:moveTo>
                <a:cubicBezTo>
                  <a:pt x="4424177" y="123399"/>
                  <a:pt x="4411849" y="124708"/>
                  <a:pt x="4401964" y="125799"/>
                </a:cubicBezTo>
                <a:cubicBezTo>
                  <a:pt x="4404209" y="126630"/>
                  <a:pt x="4405549" y="127898"/>
                  <a:pt x="4405982" y="129604"/>
                </a:cubicBezTo>
                <a:cubicBezTo>
                  <a:pt x="4406416" y="131309"/>
                  <a:pt x="4406634" y="134915"/>
                  <a:pt x="4406634" y="140422"/>
                </a:cubicBezTo>
                <a:cubicBezTo>
                  <a:pt x="4411359" y="140496"/>
                  <a:pt x="4417045" y="139346"/>
                  <a:pt x="4423693" y="136971"/>
                </a:cubicBezTo>
                <a:cubicBezTo>
                  <a:pt x="4430341" y="134596"/>
                  <a:pt x="4435581" y="136363"/>
                  <a:pt x="4439413" y="142273"/>
                </a:cubicBezTo>
                <a:cubicBezTo>
                  <a:pt x="4443245" y="148182"/>
                  <a:pt x="4440737" y="152099"/>
                  <a:pt x="4431888" y="154021"/>
                </a:cubicBezTo>
                <a:cubicBezTo>
                  <a:pt x="4423039" y="155943"/>
                  <a:pt x="4414621" y="156904"/>
                  <a:pt x="4406634" y="156904"/>
                </a:cubicBezTo>
                <a:lnTo>
                  <a:pt x="4406634" y="173108"/>
                </a:lnTo>
                <a:cubicBezTo>
                  <a:pt x="4411322" y="173195"/>
                  <a:pt x="4416596" y="172243"/>
                  <a:pt x="4422456" y="170252"/>
                </a:cubicBezTo>
                <a:cubicBezTo>
                  <a:pt x="4428316" y="168262"/>
                  <a:pt x="4433175" y="169955"/>
                  <a:pt x="4437032" y="175331"/>
                </a:cubicBezTo>
                <a:cubicBezTo>
                  <a:pt x="4440889" y="180708"/>
                  <a:pt x="4439019" y="184624"/>
                  <a:pt x="4431423" y="187079"/>
                </a:cubicBezTo>
                <a:cubicBezTo>
                  <a:pt x="4423826" y="189535"/>
                  <a:pt x="4415563" y="190763"/>
                  <a:pt x="4406634" y="190763"/>
                </a:cubicBezTo>
                <a:lnTo>
                  <a:pt x="4406634" y="211636"/>
                </a:lnTo>
                <a:lnTo>
                  <a:pt x="4438185" y="208548"/>
                </a:lnTo>
                <a:cubicBezTo>
                  <a:pt x="4439624" y="193330"/>
                  <a:pt x="4440539" y="176540"/>
                  <a:pt x="4440929" y="158179"/>
                </a:cubicBezTo>
                <a:cubicBezTo>
                  <a:pt x="4441320" y="139817"/>
                  <a:pt x="4440659" y="127716"/>
                  <a:pt x="4438948" y="121874"/>
                </a:cubicBezTo>
                <a:close/>
                <a:moveTo>
                  <a:pt x="4500377" y="115093"/>
                </a:moveTo>
                <a:cubicBezTo>
                  <a:pt x="4496817" y="114169"/>
                  <a:pt x="4483466" y="115338"/>
                  <a:pt x="4460323" y="118600"/>
                </a:cubicBezTo>
                <a:cubicBezTo>
                  <a:pt x="4468112" y="124603"/>
                  <a:pt x="4470813" y="129749"/>
                  <a:pt x="4468425" y="134041"/>
                </a:cubicBezTo>
                <a:cubicBezTo>
                  <a:pt x="4466038" y="138332"/>
                  <a:pt x="4464075" y="146059"/>
                  <a:pt x="4462537" y="157221"/>
                </a:cubicBezTo>
                <a:cubicBezTo>
                  <a:pt x="4460999" y="168383"/>
                  <a:pt x="4459486" y="184574"/>
                  <a:pt x="4457998" y="205794"/>
                </a:cubicBezTo>
                <a:cubicBezTo>
                  <a:pt x="4469830" y="204232"/>
                  <a:pt x="4478279" y="204334"/>
                  <a:pt x="4483345" y="206101"/>
                </a:cubicBezTo>
                <a:cubicBezTo>
                  <a:pt x="4488411" y="207869"/>
                  <a:pt x="4491432" y="210399"/>
                  <a:pt x="4492405" y="213692"/>
                </a:cubicBezTo>
                <a:cubicBezTo>
                  <a:pt x="4493379" y="216984"/>
                  <a:pt x="4495258" y="212405"/>
                  <a:pt x="4498042" y="199953"/>
                </a:cubicBezTo>
                <a:cubicBezTo>
                  <a:pt x="4500826" y="187501"/>
                  <a:pt x="4502801" y="174637"/>
                  <a:pt x="4503967" y="161360"/>
                </a:cubicBezTo>
                <a:cubicBezTo>
                  <a:pt x="4505133" y="148083"/>
                  <a:pt x="4505716" y="136844"/>
                  <a:pt x="4505716" y="127641"/>
                </a:cubicBezTo>
                <a:cubicBezTo>
                  <a:pt x="4505716" y="120200"/>
                  <a:pt x="4503936" y="116017"/>
                  <a:pt x="4500377" y="115093"/>
                </a:cubicBezTo>
                <a:close/>
                <a:moveTo>
                  <a:pt x="4132771" y="114879"/>
                </a:moveTo>
                <a:cubicBezTo>
                  <a:pt x="4124834" y="119307"/>
                  <a:pt x="4115613" y="123629"/>
                  <a:pt x="4105108" y="127846"/>
                </a:cubicBezTo>
                <a:cubicBezTo>
                  <a:pt x="4104475" y="135957"/>
                  <a:pt x="4104159" y="145215"/>
                  <a:pt x="4104159" y="155621"/>
                </a:cubicBezTo>
                <a:cubicBezTo>
                  <a:pt x="4113548" y="155621"/>
                  <a:pt x="4126347" y="151807"/>
                  <a:pt x="4142557" y="144180"/>
                </a:cubicBezTo>
                <a:cubicBezTo>
                  <a:pt x="4139555" y="132447"/>
                  <a:pt x="4136293" y="122680"/>
                  <a:pt x="4132771" y="114879"/>
                </a:cubicBezTo>
                <a:close/>
                <a:moveTo>
                  <a:pt x="1621065" y="111949"/>
                </a:moveTo>
                <a:cubicBezTo>
                  <a:pt x="1616804" y="112327"/>
                  <a:pt x="1605961" y="114253"/>
                  <a:pt x="1588536" y="117725"/>
                </a:cubicBezTo>
                <a:lnTo>
                  <a:pt x="1589560" y="150933"/>
                </a:lnTo>
                <a:cubicBezTo>
                  <a:pt x="1596418" y="150288"/>
                  <a:pt x="1602126" y="148762"/>
                  <a:pt x="1606684" y="146356"/>
                </a:cubicBezTo>
                <a:cubicBezTo>
                  <a:pt x="1611243" y="143950"/>
                  <a:pt x="1616166" y="145349"/>
                  <a:pt x="1621456" y="150551"/>
                </a:cubicBezTo>
                <a:cubicBezTo>
                  <a:pt x="1626745" y="155754"/>
                  <a:pt x="1625226" y="160058"/>
                  <a:pt x="1616897" y="163462"/>
                </a:cubicBezTo>
                <a:cubicBezTo>
                  <a:pt x="1608569" y="166867"/>
                  <a:pt x="1599506" y="168569"/>
                  <a:pt x="1589709" y="168569"/>
                </a:cubicBezTo>
                <a:lnTo>
                  <a:pt x="1590714" y="198781"/>
                </a:lnTo>
                <a:cubicBezTo>
                  <a:pt x="1594632" y="198893"/>
                  <a:pt x="1600474" y="197364"/>
                  <a:pt x="1608238" y="194195"/>
                </a:cubicBezTo>
                <a:cubicBezTo>
                  <a:pt x="1616001" y="191026"/>
                  <a:pt x="1621207" y="191194"/>
                  <a:pt x="1623855" y="194697"/>
                </a:cubicBezTo>
                <a:cubicBezTo>
                  <a:pt x="1626503" y="198201"/>
                  <a:pt x="1628453" y="197978"/>
                  <a:pt x="1629707" y="194028"/>
                </a:cubicBezTo>
                <a:cubicBezTo>
                  <a:pt x="1630959" y="190078"/>
                  <a:pt x="1631780" y="176658"/>
                  <a:pt x="1632171" y="153770"/>
                </a:cubicBezTo>
                <a:cubicBezTo>
                  <a:pt x="1632562" y="130881"/>
                  <a:pt x="1631873" y="118094"/>
                  <a:pt x="1630106" y="115409"/>
                </a:cubicBezTo>
                <a:cubicBezTo>
                  <a:pt x="1628339" y="112724"/>
                  <a:pt x="1625324" y="111571"/>
                  <a:pt x="1621065" y="111949"/>
                </a:cubicBezTo>
                <a:close/>
                <a:moveTo>
                  <a:pt x="4761672" y="106108"/>
                </a:moveTo>
                <a:cubicBezTo>
                  <a:pt x="4757536" y="106486"/>
                  <a:pt x="4751738" y="107264"/>
                  <a:pt x="4744278" y="108442"/>
                </a:cubicBezTo>
                <a:cubicBezTo>
                  <a:pt x="4736818" y="109620"/>
                  <a:pt x="4724376" y="111605"/>
                  <a:pt x="4706950" y="114395"/>
                </a:cubicBezTo>
                <a:lnTo>
                  <a:pt x="4706950" y="134580"/>
                </a:lnTo>
                <a:cubicBezTo>
                  <a:pt x="4718832" y="132311"/>
                  <a:pt x="4728518" y="130187"/>
                  <a:pt x="4736009" y="128209"/>
                </a:cubicBezTo>
                <a:cubicBezTo>
                  <a:pt x="4743500" y="126230"/>
                  <a:pt x="4750256" y="127517"/>
                  <a:pt x="4756277" y="132069"/>
                </a:cubicBezTo>
                <a:cubicBezTo>
                  <a:pt x="4762299" y="136620"/>
                  <a:pt x="4758516" y="140341"/>
                  <a:pt x="4744929" y="143231"/>
                </a:cubicBezTo>
                <a:cubicBezTo>
                  <a:pt x="4731343" y="146121"/>
                  <a:pt x="4718683" y="147175"/>
                  <a:pt x="4706950" y="146393"/>
                </a:cubicBezTo>
                <a:lnTo>
                  <a:pt x="4706950" y="166095"/>
                </a:lnTo>
                <a:cubicBezTo>
                  <a:pt x="4716364" y="163850"/>
                  <a:pt x="4725721" y="161927"/>
                  <a:pt x="4735023" y="160327"/>
                </a:cubicBezTo>
                <a:cubicBezTo>
                  <a:pt x="4744325" y="158728"/>
                  <a:pt x="4751115" y="160225"/>
                  <a:pt x="4755394" y="164820"/>
                </a:cubicBezTo>
                <a:cubicBezTo>
                  <a:pt x="4759673" y="169415"/>
                  <a:pt x="4757015" y="172941"/>
                  <a:pt x="4747422" y="175396"/>
                </a:cubicBezTo>
                <a:cubicBezTo>
                  <a:pt x="4737829" y="177852"/>
                  <a:pt x="4724338" y="178689"/>
                  <a:pt x="4706950" y="177908"/>
                </a:cubicBezTo>
                <a:lnTo>
                  <a:pt x="4706950" y="197628"/>
                </a:lnTo>
                <a:cubicBezTo>
                  <a:pt x="4718050" y="196908"/>
                  <a:pt x="4728394" y="195364"/>
                  <a:pt x="4737981" y="192995"/>
                </a:cubicBezTo>
                <a:cubicBezTo>
                  <a:pt x="4747568" y="190626"/>
                  <a:pt x="4754715" y="191966"/>
                  <a:pt x="4759421" y="197014"/>
                </a:cubicBezTo>
                <a:cubicBezTo>
                  <a:pt x="4764128" y="202061"/>
                  <a:pt x="4760894" y="205782"/>
                  <a:pt x="4749720" y="208176"/>
                </a:cubicBezTo>
                <a:cubicBezTo>
                  <a:pt x="4738545" y="210569"/>
                  <a:pt x="4724289" y="211766"/>
                  <a:pt x="4706950" y="211766"/>
                </a:cubicBezTo>
                <a:lnTo>
                  <a:pt x="4706950" y="232639"/>
                </a:lnTo>
                <a:cubicBezTo>
                  <a:pt x="4739407" y="230345"/>
                  <a:pt x="4760398" y="228881"/>
                  <a:pt x="4769923" y="228249"/>
                </a:cubicBezTo>
                <a:cubicBezTo>
                  <a:pt x="4772205" y="170466"/>
                  <a:pt x="4773154" y="136896"/>
                  <a:pt x="4772769" y="127539"/>
                </a:cubicBezTo>
                <a:cubicBezTo>
                  <a:pt x="4772385" y="118181"/>
                  <a:pt x="4771473" y="112175"/>
                  <a:pt x="4770035" y="109521"/>
                </a:cubicBezTo>
                <a:cubicBezTo>
                  <a:pt x="4768596" y="106867"/>
                  <a:pt x="4765809" y="105729"/>
                  <a:pt x="4761672" y="106108"/>
                </a:cubicBezTo>
                <a:close/>
                <a:moveTo>
                  <a:pt x="7416589" y="105428"/>
                </a:moveTo>
                <a:cubicBezTo>
                  <a:pt x="7423845" y="105428"/>
                  <a:pt x="7429922" y="107425"/>
                  <a:pt x="7434821" y="111419"/>
                </a:cubicBezTo>
                <a:cubicBezTo>
                  <a:pt x="7439719" y="115412"/>
                  <a:pt x="7442311" y="119629"/>
                  <a:pt x="7442597" y="124069"/>
                </a:cubicBezTo>
                <a:cubicBezTo>
                  <a:pt x="7443465" y="119394"/>
                  <a:pt x="7446699" y="115118"/>
                  <a:pt x="7452299" y="111242"/>
                </a:cubicBezTo>
                <a:cubicBezTo>
                  <a:pt x="7457898" y="107366"/>
                  <a:pt x="7464289" y="105428"/>
                  <a:pt x="7471469" y="105428"/>
                </a:cubicBezTo>
                <a:cubicBezTo>
                  <a:pt x="7482073" y="105428"/>
                  <a:pt x="7489989" y="108259"/>
                  <a:pt x="7495217" y="113921"/>
                </a:cubicBezTo>
                <a:cubicBezTo>
                  <a:pt x="7500444" y="119583"/>
                  <a:pt x="7503058" y="127269"/>
                  <a:pt x="7503058" y="136980"/>
                </a:cubicBezTo>
                <a:lnTo>
                  <a:pt x="7503058" y="244453"/>
                </a:lnTo>
                <a:lnTo>
                  <a:pt x="7472567" y="244453"/>
                </a:lnTo>
                <a:lnTo>
                  <a:pt x="7472567" y="146319"/>
                </a:lnTo>
                <a:cubicBezTo>
                  <a:pt x="7472567" y="142288"/>
                  <a:pt x="7472006" y="139154"/>
                  <a:pt x="7470883" y="136915"/>
                </a:cubicBezTo>
                <a:cubicBezTo>
                  <a:pt x="7469761" y="134676"/>
                  <a:pt x="7467619" y="133557"/>
                  <a:pt x="7464455" y="133557"/>
                </a:cubicBezTo>
                <a:cubicBezTo>
                  <a:pt x="7460115" y="133557"/>
                  <a:pt x="7455929" y="136078"/>
                  <a:pt x="7451899" y="141119"/>
                </a:cubicBezTo>
                <a:cubicBezTo>
                  <a:pt x="7447868" y="146161"/>
                  <a:pt x="7445852" y="152954"/>
                  <a:pt x="7445852" y="161499"/>
                </a:cubicBezTo>
                <a:lnTo>
                  <a:pt x="7445852" y="244453"/>
                </a:lnTo>
                <a:lnTo>
                  <a:pt x="7415361" y="244453"/>
                </a:lnTo>
                <a:lnTo>
                  <a:pt x="7415361" y="146319"/>
                </a:lnTo>
                <a:cubicBezTo>
                  <a:pt x="7415361" y="142288"/>
                  <a:pt x="7414800" y="139154"/>
                  <a:pt x="7413677" y="136915"/>
                </a:cubicBezTo>
                <a:cubicBezTo>
                  <a:pt x="7412555" y="134676"/>
                  <a:pt x="7410413" y="133557"/>
                  <a:pt x="7407250" y="133557"/>
                </a:cubicBezTo>
                <a:cubicBezTo>
                  <a:pt x="7402909" y="133557"/>
                  <a:pt x="7398723" y="136078"/>
                  <a:pt x="7394693" y="141119"/>
                </a:cubicBezTo>
                <a:cubicBezTo>
                  <a:pt x="7390662" y="146161"/>
                  <a:pt x="7388647" y="152954"/>
                  <a:pt x="7388647" y="161499"/>
                </a:cubicBezTo>
                <a:lnTo>
                  <a:pt x="7388647" y="244453"/>
                </a:lnTo>
                <a:lnTo>
                  <a:pt x="7358155" y="244453"/>
                </a:lnTo>
                <a:lnTo>
                  <a:pt x="7358155" y="107754"/>
                </a:lnTo>
                <a:lnTo>
                  <a:pt x="7388647" y="107754"/>
                </a:lnTo>
                <a:lnTo>
                  <a:pt x="7388647" y="124069"/>
                </a:lnTo>
                <a:cubicBezTo>
                  <a:pt x="7388125" y="119381"/>
                  <a:pt x="7390879" y="115102"/>
                  <a:pt x="7396907" y="111233"/>
                </a:cubicBezTo>
                <a:cubicBezTo>
                  <a:pt x="7402934" y="107363"/>
                  <a:pt x="7409495" y="105428"/>
                  <a:pt x="7416589" y="105428"/>
                </a:cubicBezTo>
                <a:close/>
                <a:moveTo>
                  <a:pt x="7268673" y="105428"/>
                </a:moveTo>
                <a:cubicBezTo>
                  <a:pt x="7286891" y="105428"/>
                  <a:pt x="7301381" y="110188"/>
                  <a:pt x="7312139" y="119707"/>
                </a:cubicBezTo>
                <a:cubicBezTo>
                  <a:pt x="7322899" y="129225"/>
                  <a:pt x="7328278" y="141625"/>
                  <a:pt x="7328278" y="156904"/>
                </a:cubicBezTo>
                <a:lnTo>
                  <a:pt x="7295741" y="156904"/>
                </a:lnTo>
                <a:cubicBezTo>
                  <a:pt x="7294873" y="146598"/>
                  <a:pt x="7291927" y="139935"/>
                  <a:pt x="7286904" y="136915"/>
                </a:cubicBezTo>
                <a:cubicBezTo>
                  <a:pt x="7281881" y="133895"/>
                  <a:pt x="7275804" y="132385"/>
                  <a:pt x="7268673" y="132385"/>
                </a:cubicBezTo>
                <a:cubicBezTo>
                  <a:pt x="7260301" y="132385"/>
                  <a:pt x="7252577" y="135746"/>
                  <a:pt x="7245501" y="142468"/>
                </a:cubicBezTo>
                <a:cubicBezTo>
                  <a:pt x="7238427" y="149190"/>
                  <a:pt x="7234889" y="160203"/>
                  <a:pt x="7234889" y="175508"/>
                </a:cubicBezTo>
                <a:cubicBezTo>
                  <a:pt x="7234889" y="191420"/>
                  <a:pt x="7238476" y="202784"/>
                  <a:pt x="7245651" y="209599"/>
                </a:cubicBezTo>
                <a:cubicBezTo>
                  <a:pt x="7252825" y="216414"/>
                  <a:pt x="7260499" y="219822"/>
                  <a:pt x="7268673" y="219822"/>
                </a:cubicBezTo>
                <a:cubicBezTo>
                  <a:pt x="7277652" y="219822"/>
                  <a:pt x="7284945" y="217369"/>
                  <a:pt x="7290550" y="212464"/>
                </a:cubicBezTo>
                <a:cubicBezTo>
                  <a:pt x="7296156" y="207559"/>
                  <a:pt x="7298959" y="198725"/>
                  <a:pt x="7298959" y="185963"/>
                </a:cubicBezTo>
                <a:lnTo>
                  <a:pt x="7331794" y="185963"/>
                </a:lnTo>
                <a:cubicBezTo>
                  <a:pt x="7331794" y="204951"/>
                  <a:pt x="7325782" y="219837"/>
                  <a:pt x="7313758" y="230621"/>
                </a:cubicBezTo>
                <a:cubicBezTo>
                  <a:pt x="7301735" y="241405"/>
                  <a:pt x="7286705" y="246797"/>
                  <a:pt x="7268673" y="246797"/>
                </a:cubicBezTo>
                <a:cubicBezTo>
                  <a:pt x="7250577" y="246797"/>
                  <a:pt x="7234953" y="240425"/>
                  <a:pt x="7221801" y="227681"/>
                </a:cubicBezTo>
                <a:cubicBezTo>
                  <a:pt x="7208648" y="214938"/>
                  <a:pt x="7202072" y="197547"/>
                  <a:pt x="7202072" y="175508"/>
                </a:cubicBezTo>
                <a:cubicBezTo>
                  <a:pt x="7202072" y="154064"/>
                  <a:pt x="7208596" y="137023"/>
                  <a:pt x="7221643" y="124385"/>
                </a:cubicBezTo>
                <a:cubicBezTo>
                  <a:pt x="7234690" y="111747"/>
                  <a:pt x="7250367" y="105428"/>
                  <a:pt x="7268673" y="105428"/>
                </a:cubicBezTo>
                <a:close/>
                <a:moveTo>
                  <a:pt x="5873539" y="105428"/>
                </a:moveTo>
                <a:cubicBezTo>
                  <a:pt x="5880795" y="105428"/>
                  <a:pt x="5886872" y="107425"/>
                  <a:pt x="5891771" y="111419"/>
                </a:cubicBezTo>
                <a:cubicBezTo>
                  <a:pt x="5896670" y="115412"/>
                  <a:pt x="5899262" y="119629"/>
                  <a:pt x="5899547" y="124069"/>
                </a:cubicBezTo>
                <a:cubicBezTo>
                  <a:pt x="5900415" y="119394"/>
                  <a:pt x="5903649" y="115118"/>
                  <a:pt x="5909249" y="111242"/>
                </a:cubicBezTo>
                <a:cubicBezTo>
                  <a:pt x="5914848" y="107366"/>
                  <a:pt x="5921239" y="105428"/>
                  <a:pt x="5928420" y="105428"/>
                </a:cubicBezTo>
                <a:cubicBezTo>
                  <a:pt x="5939024" y="105428"/>
                  <a:pt x="5946939" y="108259"/>
                  <a:pt x="5952167" y="113921"/>
                </a:cubicBezTo>
                <a:cubicBezTo>
                  <a:pt x="5957394" y="119583"/>
                  <a:pt x="5960008" y="127269"/>
                  <a:pt x="5960008" y="136980"/>
                </a:cubicBezTo>
                <a:lnTo>
                  <a:pt x="5960008" y="244453"/>
                </a:lnTo>
                <a:lnTo>
                  <a:pt x="5929517" y="244453"/>
                </a:lnTo>
                <a:lnTo>
                  <a:pt x="5929517" y="146319"/>
                </a:lnTo>
                <a:cubicBezTo>
                  <a:pt x="5929517" y="142288"/>
                  <a:pt x="5928956" y="139154"/>
                  <a:pt x="5927834" y="136915"/>
                </a:cubicBezTo>
                <a:cubicBezTo>
                  <a:pt x="5926711" y="134676"/>
                  <a:pt x="5924569" y="133557"/>
                  <a:pt x="5921406" y="133557"/>
                </a:cubicBezTo>
                <a:cubicBezTo>
                  <a:pt x="5917066" y="133557"/>
                  <a:pt x="5912880" y="136078"/>
                  <a:pt x="5908849" y="141119"/>
                </a:cubicBezTo>
                <a:cubicBezTo>
                  <a:pt x="5904818" y="146161"/>
                  <a:pt x="5902802" y="152954"/>
                  <a:pt x="5902802" y="161499"/>
                </a:cubicBezTo>
                <a:lnTo>
                  <a:pt x="5902802" y="244453"/>
                </a:lnTo>
                <a:lnTo>
                  <a:pt x="5872311" y="244453"/>
                </a:lnTo>
                <a:lnTo>
                  <a:pt x="5872311" y="146319"/>
                </a:lnTo>
                <a:cubicBezTo>
                  <a:pt x="5872311" y="142288"/>
                  <a:pt x="5871750" y="139154"/>
                  <a:pt x="5870628" y="136915"/>
                </a:cubicBezTo>
                <a:cubicBezTo>
                  <a:pt x="5869506" y="134676"/>
                  <a:pt x="5867363" y="133557"/>
                  <a:pt x="5864200" y="133557"/>
                </a:cubicBezTo>
                <a:cubicBezTo>
                  <a:pt x="5859860" y="133557"/>
                  <a:pt x="5855674" y="136078"/>
                  <a:pt x="5851643" y="141119"/>
                </a:cubicBezTo>
                <a:cubicBezTo>
                  <a:pt x="5847612" y="146161"/>
                  <a:pt x="5845597" y="152954"/>
                  <a:pt x="5845597" y="161499"/>
                </a:cubicBezTo>
                <a:lnTo>
                  <a:pt x="5845597" y="244453"/>
                </a:lnTo>
                <a:lnTo>
                  <a:pt x="5815105" y="244453"/>
                </a:lnTo>
                <a:lnTo>
                  <a:pt x="5815105" y="107754"/>
                </a:lnTo>
                <a:lnTo>
                  <a:pt x="5845597" y="107754"/>
                </a:lnTo>
                <a:lnTo>
                  <a:pt x="5845597" y="124069"/>
                </a:lnTo>
                <a:cubicBezTo>
                  <a:pt x="5845076" y="119381"/>
                  <a:pt x="5847829" y="115102"/>
                  <a:pt x="5853857" y="111233"/>
                </a:cubicBezTo>
                <a:cubicBezTo>
                  <a:pt x="5859884" y="107363"/>
                  <a:pt x="5866445" y="105428"/>
                  <a:pt x="5873539" y="105428"/>
                </a:cubicBezTo>
                <a:close/>
                <a:moveTo>
                  <a:pt x="5735148" y="105428"/>
                </a:moveTo>
                <a:cubicBezTo>
                  <a:pt x="5753367" y="105428"/>
                  <a:pt x="5767856" y="110188"/>
                  <a:pt x="5778615" y="119707"/>
                </a:cubicBezTo>
                <a:cubicBezTo>
                  <a:pt x="5789374" y="129225"/>
                  <a:pt x="5794753" y="141625"/>
                  <a:pt x="5794753" y="156904"/>
                </a:cubicBezTo>
                <a:lnTo>
                  <a:pt x="5762216" y="156904"/>
                </a:lnTo>
                <a:cubicBezTo>
                  <a:pt x="5761348" y="146598"/>
                  <a:pt x="5758402" y="139935"/>
                  <a:pt x="5753379" y="136915"/>
                </a:cubicBezTo>
                <a:cubicBezTo>
                  <a:pt x="5748356" y="133895"/>
                  <a:pt x="5742279" y="132385"/>
                  <a:pt x="5735148" y="132385"/>
                </a:cubicBezTo>
                <a:cubicBezTo>
                  <a:pt x="5726776" y="132385"/>
                  <a:pt x="5719053" y="135746"/>
                  <a:pt x="5711977" y="142468"/>
                </a:cubicBezTo>
                <a:cubicBezTo>
                  <a:pt x="5704902" y="149190"/>
                  <a:pt x="5701364" y="160203"/>
                  <a:pt x="5701364" y="175508"/>
                </a:cubicBezTo>
                <a:cubicBezTo>
                  <a:pt x="5701364" y="191420"/>
                  <a:pt x="5704951" y="202784"/>
                  <a:pt x="5712126" y="209599"/>
                </a:cubicBezTo>
                <a:cubicBezTo>
                  <a:pt x="5719301" y="216414"/>
                  <a:pt x="5726975" y="219822"/>
                  <a:pt x="5735148" y="219822"/>
                </a:cubicBezTo>
                <a:cubicBezTo>
                  <a:pt x="5744127" y="219822"/>
                  <a:pt x="5751420" y="217369"/>
                  <a:pt x="5757025" y="212464"/>
                </a:cubicBezTo>
                <a:cubicBezTo>
                  <a:pt x="5762631" y="207559"/>
                  <a:pt x="5765434" y="198725"/>
                  <a:pt x="5765434" y="185963"/>
                </a:cubicBezTo>
                <a:lnTo>
                  <a:pt x="5798269" y="185963"/>
                </a:lnTo>
                <a:cubicBezTo>
                  <a:pt x="5798269" y="204951"/>
                  <a:pt x="5792257" y="219837"/>
                  <a:pt x="5780233" y="230621"/>
                </a:cubicBezTo>
                <a:cubicBezTo>
                  <a:pt x="5768210" y="241405"/>
                  <a:pt x="5753181" y="246797"/>
                  <a:pt x="5735148" y="246797"/>
                </a:cubicBezTo>
                <a:cubicBezTo>
                  <a:pt x="5717053" y="246797"/>
                  <a:pt x="5701429" y="240425"/>
                  <a:pt x="5688276" y="227681"/>
                </a:cubicBezTo>
                <a:cubicBezTo>
                  <a:pt x="5675123" y="214938"/>
                  <a:pt x="5668547" y="197547"/>
                  <a:pt x="5668547" y="175508"/>
                </a:cubicBezTo>
                <a:cubicBezTo>
                  <a:pt x="5668547" y="154064"/>
                  <a:pt x="5675071" y="137023"/>
                  <a:pt x="5688118" y="124385"/>
                </a:cubicBezTo>
                <a:cubicBezTo>
                  <a:pt x="5701165" y="111747"/>
                  <a:pt x="5716842" y="105428"/>
                  <a:pt x="5735148" y="105428"/>
                </a:cubicBezTo>
                <a:close/>
                <a:moveTo>
                  <a:pt x="493924" y="104368"/>
                </a:moveTo>
                <a:lnTo>
                  <a:pt x="462539" y="107531"/>
                </a:lnTo>
                <a:cubicBezTo>
                  <a:pt x="464835" y="128565"/>
                  <a:pt x="466267" y="141085"/>
                  <a:pt x="466837" y="145091"/>
                </a:cubicBezTo>
                <a:lnTo>
                  <a:pt x="493924" y="142077"/>
                </a:lnTo>
                <a:close/>
                <a:moveTo>
                  <a:pt x="2932661" y="99922"/>
                </a:moveTo>
                <a:cubicBezTo>
                  <a:pt x="2935251" y="99730"/>
                  <a:pt x="2937985" y="100046"/>
                  <a:pt x="2940863" y="100871"/>
                </a:cubicBezTo>
                <a:cubicBezTo>
                  <a:pt x="2946617" y="102520"/>
                  <a:pt x="2952164" y="104762"/>
                  <a:pt x="2957503" y="107596"/>
                </a:cubicBezTo>
                <a:cubicBezTo>
                  <a:pt x="2962843" y="110430"/>
                  <a:pt x="2964132" y="114482"/>
                  <a:pt x="2961373" y="119753"/>
                </a:cubicBezTo>
                <a:cubicBezTo>
                  <a:pt x="2958613" y="125024"/>
                  <a:pt x="2957048" y="131002"/>
                  <a:pt x="2956675" y="137687"/>
                </a:cubicBezTo>
                <a:cubicBezTo>
                  <a:pt x="2956303" y="144372"/>
                  <a:pt x="2955913" y="151776"/>
                  <a:pt x="2955503" y="159900"/>
                </a:cubicBezTo>
                <a:cubicBezTo>
                  <a:pt x="2955094" y="168023"/>
                  <a:pt x="2953054" y="174224"/>
                  <a:pt x="2949383" y="178503"/>
                </a:cubicBezTo>
                <a:cubicBezTo>
                  <a:pt x="2945712" y="182782"/>
                  <a:pt x="2942013" y="181489"/>
                  <a:pt x="2938286" y="174624"/>
                </a:cubicBezTo>
                <a:cubicBezTo>
                  <a:pt x="2934559" y="167760"/>
                  <a:pt x="2933278" y="160892"/>
                  <a:pt x="2934444" y="154021"/>
                </a:cubicBezTo>
                <a:cubicBezTo>
                  <a:pt x="2935610" y="147150"/>
                  <a:pt x="2936010" y="140034"/>
                  <a:pt x="2935644" y="132673"/>
                </a:cubicBezTo>
                <a:cubicBezTo>
                  <a:pt x="2935278" y="125313"/>
                  <a:pt x="2934206" y="121090"/>
                  <a:pt x="2932426" y="120004"/>
                </a:cubicBezTo>
                <a:cubicBezTo>
                  <a:pt x="2930646" y="118919"/>
                  <a:pt x="2923784" y="119341"/>
                  <a:pt x="2911841" y="121269"/>
                </a:cubicBezTo>
                <a:cubicBezTo>
                  <a:pt x="2899898" y="123198"/>
                  <a:pt x="2888215" y="124832"/>
                  <a:pt x="2876792" y="126171"/>
                </a:cubicBezTo>
                <a:cubicBezTo>
                  <a:pt x="2876792" y="138611"/>
                  <a:pt x="2876389" y="149702"/>
                  <a:pt x="2875583" y="159444"/>
                </a:cubicBezTo>
                <a:cubicBezTo>
                  <a:pt x="2874777" y="169186"/>
                  <a:pt x="2873015" y="177619"/>
                  <a:pt x="2870299" y="184745"/>
                </a:cubicBezTo>
                <a:cubicBezTo>
                  <a:pt x="2867583" y="191870"/>
                  <a:pt x="2863487" y="192034"/>
                  <a:pt x="2858012" y="185238"/>
                </a:cubicBezTo>
                <a:cubicBezTo>
                  <a:pt x="2852536" y="178441"/>
                  <a:pt x="2850576" y="172553"/>
                  <a:pt x="2852133" y="167574"/>
                </a:cubicBezTo>
                <a:cubicBezTo>
                  <a:pt x="2853690" y="162594"/>
                  <a:pt x="2855054" y="154443"/>
                  <a:pt x="2856226" y="143119"/>
                </a:cubicBezTo>
                <a:cubicBezTo>
                  <a:pt x="2857398" y="131796"/>
                  <a:pt x="2856427" y="122677"/>
                  <a:pt x="2853314" y="115763"/>
                </a:cubicBezTo>
                <a:cubicBezTo>
                  <a:pt x="2850201" y="108848"/>
                  <a:pt x="2851944" y="106390"/>
                  <a:pt x="2858542" y="108386"/>
                </a:cubicBezTo>
                <a:cubicBezTo>
                  <a:pt x="2865140" y="110383"/>
                  <a:pt x="2869490" y="111552"/>
                  <a:pt x="2871592" y="111893"/>
                </a:cubicBezTo>
                <a:cubicBezTo>
                  <a:pt x="2873695" y="112234"/>
                  <a:pt x="2882023" y="111279"/>
                  <a:pt x="2896577" y="109028"/>
                </a:cubicBezTo>
                <a:cubicBezTo>
                  <a:pt x="2911131" y="106777"/>
                  <a:pt x="2920712" y="104443"/>
                  <a:pt x="2925319" y="102024"/>
                </a:cubicBezTo>
                <a:cubicBezTo>
                  <a:pt x="2927623" y="100815"/>
                  <a:pt x="2930070" y="100114"/>
                  <a:pt x="2932661" y="99922"/>
                </a:cubicBezTo>
                <a:close/>
                <a:moveTo>
                  <a:pt x="1087869" y="98410"/>
                </a:moveTo>
                <a:cubicBezTo>
                  <a:pt x="1091286" y="98736"/>
                  <a:pt x="1094719" y="99457"/>
                  <a:pt x="1098166" y="100573"/>
                </a:cubicBezTo>
                <a:cubicBezTo>
                  <a:pt x="1105062" y="102805"/>
                  <a:pt x="1108256" y="108470"/>
                  <a:pt x="1107747" y="117567"/>
                </a:cubicBezTo>
                <a:cubicBezTo>
                  <a:pt x="1107239" y="126664"/>
                  <a:pt x="1102181" y="128962"/>
                  <a:pt x="1092576" y="124460"/>
                </a:cubicBezTo>
                <a:cubicBezTo>
                  <a:pt x="1082971" y="119958"/>
                  <a:pt x="1076295" y="115369"/>
                  <a:pt x="1072550" y="110693"/>
                </a:cubicBezTo>
                <a:cubicBezTo>
                  <a:pt x="1069189" y="103574"/>
                  <a:pt x="1070894" y="99550"/>
                  <a:pt x="1077666" y="98620"/>
                </a:cubicBezTo>
                <a:cubicBezTo>
                  <a:pt x="1081052" y="98155"/>
                  <a:pt x="1084452" y="98085"/>
                  <a:pt x="1087869" y="98410"/>
                </a:cubicBezTo>
                <a:close/>
                <a:moveTo>
                  <a:pt x="535652" y="96201"/>
                </a:moveTo>
                <a:cubicBezTo>
                  <a:pt x="531670" y="96982"/>
                  <a:pt x="525197" y="98328"/>
                  <a:pt x="516230" y="100238"/>
                </a:cubicBezTo>
                <a:lnTo>
                  <a:pt x="516230" y="138078"/>
                </a:lnTo>
                <a:cubicBezTo>
                  <a:pt x="524191" y="137371"/>
                  <a:pt x="532377" y="136050"/>
                  <a:pt x="540786" y="134115"/>
                </a:cubicBezTo>
                <a:cubicBezTo>
                  <a:pt x="543007" y="113775"/>
                  <a:pt x="543701" y="102176"/>
                  <a:pt x="542870" y="99317"/>
                </a:cubicBezTo>
                <a:cubicBezTo>
                  <a:pt x="542039" y="96458"/>
                  <a:pt x="539633" y="95420"/>
                  <a:pt x="535652" y="96201"/>
                </a:cubicBezTo>
                <a:close/>
                <a:moveTo>
                  <a:pt x="1388418" y="89904"/>
                </a:moveTo>
                <a:cubicBezTo>
                  <a:pt x="1388257" y="88657"/>
                  <a:pt x="1382937" y="90019"/>
                  <a:pt x="1372457" y="93987"/>
                </a:cubicBezTo>
                <a:lnTo>
                  <a:pt x="1375304" y="106563"/>
                </a:lnTo>
                <a:lnTo>
                  <a:pt x="1387619" y="103791"/>
                </a:lnTo>
                <a:cubicBezTo>
                  <a:pt x="1388313" y="95779"/>
                  <a:pt x="1388580" y="91150"/>
                  <a:pt x="1388418" y="89904"/>
                </a:cubicBezTo>
                <a:close/>
                <a:moveTo>
                  <a:pt x="2178267" y="88918"/>
                </a:moveTo>
                <a:cubicBezTo>
                  <a:pt x="2180630" y="88561"/>
                  <a:pt x="2184586" y="89324"/>
                  <a:pt x="2190136" y="91206"/>
                </a:cubicBezTo>
                <a:cubicBezTo>
                  <a:pt x="2201236" y="94970"/>
                  <a:pt x="2208262" y="99900"/>
                  <a:pt x="2211214" y="105996"/>
                </a:cubicBezTo>
                <a:cubicBezTo>
                  <a:pt x="2214166" y="112092"/>
                  <a:pt x="2213806" y="118209"/>
                  <a:pt x="2210135" y="124348"/>
                </a:cubicBezTo>
                <a:cubicBezTo>
                  <a:pt x="2206464" y="130487"/>
                  <a:pt x="2202080" y="131191"/>
                  <a:pt x="2196982" y="126460"/>
                </a:cubicBezTo>
                <a:cubicBezTo>
                  <a:pt x="2191885" y="121728"/>
                  <a:pt x="2187333" y="116553"/>
                  <a:pt x="2183327" y="110935"/>
                </a:cubicBezTo>
                <a:cubicBezTo>
                  <a:pt x="2180065" y="104399"/>
                  <a:pt x="2177610" y="98536"/>
                  <a:pt x="2175960" y="93346"/>
                </a:cubicBezTo>
                <a:cubicBezTo>
                  <a:pt x="2175136" y="90750"/>
                  <a:pt x="2175905" y="89274"/>
                  <a:pt x="2178267" y="88918"/>
                </a:cubicBezTo>
                <a:close/>
                <a:moveTo>
                  <a:pt x="6441737" y="87234"/>
                </a:moveTo>
                <a:cubicBezTo>
                  <a:pt x="6440169" y="86986"/>
                  <a:pt x="6434667" y="87436"/>
                  <a:pt x="6425235" y="88583"/>
                </a:cubicBezTo>
                <a:cubicBezTo>
                  <a:pt x="6415803" y="89730"/>
                  <a:pt x="6406964" y="91234"/>
                  <a:pt x="6398716" y="93094"/>
                </a:cubicBezTo>
                <a:cubicBezTo>
                  <a:pt x="6399448" y="98874"/>
                  <a:pt x="6400118" y="104920"/>
                  <a:pt x="6400725" y="111233"/>
                </a:cubicBezTo>
                <a:lnTo>
                  <a:pt x="6440165" y="105819"/>
                </a:lnTo>
                <a:cubicBezTo>
                  <a:pt x="6442782" y="99940"/>
                  <a:pt x="6444090" y="95153"/>
                  <a:pt x="6444090" y="91457"/>
                </a:cubicBezTo>
                <a:cubicBezTo>
                  <a:pt x="6444090" y="88890"/>
                  <a:pt x="6443306" y="87482"/>
                  <a:pt x="6441737" y="87234"/>
                </a:cubicBezTo>
                <a:close/>
                <a:moveTo>
                  <a:pt x="3597957" y="86360"/>
                </a:moveTo>
                <a:cubicBezTo>
                  <a:pt x="3602881" y="87675"/>
                  <a:pt x="3608586" y="91984"/>
                  <a:pt x="3615073" y="99289"/>
                </a:cubicBezTo>
                <a:cubicBezTo>
                  <a:pt x="3621894" y="107252"/>
                  <a:pt x="3622746" y="112889"/>
                  <a:pt x="3617630" y="116200"/>
                </a:cubicBezTo>
                <a:cubicBezTo>
                  <a:pt x="3612515" y="119511"/>
                  <a:pt x="3606884" y="125009"/>
                  <a:pt x="3600739" y="132692"/>
                </a:cubicBezTo>
                <a:cubicBezTo>
                  <a:pt x="3594593" y="140375"/>
                  <a:pt x="3587710" y="147627"/>
                  <a:pt x="3580089" y="154449"/>
                </a:cubicBezTo>
                <a:cubicBezTo>
                  <a:pt x="3572467" y="161270"/>
                  <a:pt x="3563677" y="166107"/>
                  <a:pt x="3553718" y="168960"/>
                </a:cubicBezTo>
                <a:cubicBezTo>
                  <a:pt x="3543759" y="171812"/>
                  <a:pt x="3542565" y="169146"/>
                  <a:pt x="3550137" y="160960"/>
                </a:cubicBezTo>
                <a:cubicBezTo>
                  <a:pt x="3557709" y="152774"/>
                  <a:pt x="3565119" y="143718"/>
                  <a:pt x="3572368" y="133790"/>
                </a:cubicBezTo>
                <a:cubicBezTo>
                  <a:pt x="3579617" y="123861"/>
                  <a:pt x="3584005" y="116408"/>
                  <a:pt x="3585530" y="111428"/>
                </a:cubicBezTo>
                <a:cubicBezTo>
                  <a:pt x="3587056" y="106449"/>
                  <a:pt x="3588277" y="100697"/>
                  <a:pt x="3589195" y="94173"/>
                </a:cubicBezTo>
                <a:cubicBezTo>
                  <a:pt x="3590113" y="87650"/>
                  <a:pt x="3593033" y="85045"/>
                  <a:pt x="3597957" y="86360"/>
                </a:cubicBezTo>
                <a:close/>
                <a:moveTo>
                  <a:pt x="2064432" y="86360"/>
                </a:moveTo>
                <a:cubicBezTo>
                  <a:pt x="2069356" y="87675"/>
                  <a:pt x="2075061" y="91984"/>
                  <a:pt x="2081548" y="99289"/>
                </a:cubicBezTo>
                <a:cubicBezTo>
                  <a:pt x="2088369" y="107252"/>
                  <a:pt x="2089222" y="112889"/>
                  <a:pt x="2084106" y="116200"/>
                </a:cubicBezTo>
                <a:cubicBezTo>
                  <a:pt x="2078990" y="119511"/>
                  <a:pt x="2073359" y="125009"/>
                  <a:pt x="2067214" y="132692"/>
                </a:cubicBezTo>
                <a:cubicBezTo>
                  <a:pt x="2061068" y="140375"/>
                  <a:pt x="2054185" y="147627"/>
                  <a:pt x="2046564" y="154449"/>
                </a:cubicBezTo>
                <a:cubicBezTo>
                  <a:pt x="2038942" y="161270"/>
                  <a:pt x="2030152" y="166107"/>
                  <a:pt x="2020193" y="168960"/>
                </a:cubicBezTo>
                <a:cubicBezTo>
                  <a:pt x="2010234" y="171812"/>
                  <a:pt x="2009040" y="169146"/>
                  <a:pt x="2016612" y="160960"/>
                </a:cubicBezTo>
                <a:cubicBezTo>
                  <a:pt x="2024184" y="152774"/>
                  <a:pt x="2031594" y="143718"/>
                  <a:pt x="2038843" y="133790"/>
                </a:cubicBezTo>
                <a:cubicBezTo>
                  <a:pt x="2046092" y="123861"/>
                  <a:pt x="2050480" y="116408"/>
                  <a:pt x="2052005" y="111428"/>
                </a:cubicBezTo>
                <a:cubicBezTo>
                  <a:pt x="2053531" y="106449"/>
                  <a:pt x="2054752" y="100697"/>
                  <a:pt x="2055670" y="94173"/>
                </a:cubicBezTo>
                <a:cubicBezTo>
                  <a:pt x="2056588" y="87650"/>
                  <a:pt x="2059509" y="85045"/>
                  <a:pt x="2064432" y="86360"/>
                </a:cubicBezTo>
                <a:close/>
                <a:moveTo>
                  <a:pt x="4992858" y="83541"/>
                </a:moveTo>
                <a:cubicBezTo>
                  <a:pt x="4996504" y="83988"/>
                  <a:pt x="5002070" y="86099"/>
                  <a:pt x="5009555" y="89876"/>
                </a:cubicBezTo>
                <a:cubicBezTo>
                  <a:pt x="5019576" y="97528"/>
                  <a:pt x="5022245" y="103075"/>
                  <a:pt x="5017563" y="106517"/>
                </a:cubicBezTo>
                <a:cubicBezTo>
                  <a:pt x="5012882" y="109958"/>
                  <a:pt x="5001995" y="121254"/>
                  <a:pt x="4984905" y="140403"/>
                </a:cubicBezTo>
                <a:cubicBezTo>
                  <a:pt x="4989556" y="142970"/>
                  <a:pt x="4991680" y="149652"/>
                  <a:pt x="4991277" y="160448"/>
                </a:cubicBezTo>
                <a:cubicBezTo>
                  <a:pt x="4990874" y="171245"/>
                  <a:pt x="4990870" y="185079"/>
                  <a:pt x="4991267" y="201953"/>
                </a:cubicBezTo>
                <a:cubicBezTo>
                  <a:pt x="4991664" y="218826"/>
                  <a:pt x="4990638" y="234993"/>
                  <a:pt x="4988189" y="250452"/>
                </a:cubicBezTo>
                <a:cubicBezTo>
                  <a:pt x="4985739" y="265912"/>
                  <a:pt x="4980859" y="268067"/>
                  <a:pt x="4973548" y="256917"/>
                </a:cubicBezTo>
                <a:cubicBezTo>
                  <a:pt x="4966236" y="245767"/>
                  <a:pt x="4963564" y="237315"/>
                  <a:pt x="4965529" y="231560"/>
                </a:cubicBezTo>
                <a:cubicBezTo>
                  <a:pt x="4967495" y="225806"/>
                  <a:pt x="4969439" y="218126"/>
                  <a:pt x="4971362" y="208520"/>
                </a:cubicBezTo>
                <a:cubicBezTo>
                  <a:pt x="4973284" y="198914"/>
                  <a:pt x="4973619" y="179762"/>
                  <a:pt x="4972366" y="151063"/>
                </a:cubicBezTo>
                <a:cubicBezTo>
                  <a:pt x="4965954" y="162101"/>
                  <a:pt x="4958190" y="171390"/>
                  <a:pt x="4949075" y="178931"/>
                </a:cubicBezTo>
                <a:cubicBezTo>
                  <a:pt x="4939959" y="186472"/>
                  <a:pt x="4929423" y="193051"/>
                  <a:pt x="4917467" y="198669"/>
                </a:cubicBezTo>
                <a:cubicBezTo>
                  <a:pt x="4905512" y="204288"/>
                  <a:pt x="4907037" y="199277"/>
                  <a:pt x="4922044" y="183638"/>
                </a:cubicBezTo>
                <a:cubicBezTo>
                  <a:pt x="4937050" y="167998"/>
                  <a:pt x="4949533" y="154049"/>
                  <a:pt x="4959493" y="141789"/>
                </a:cubicBezTo>
                <a:cubicBezTo>
                  <a:pt x="4969452" y="129529"/>
                  <a:pt x="4976735" y="118808"/>
                  <a:pt x="4981342" y="109624"/>
                </a:cubicBezTo>
                <a:cubicBezTo>
                  <a:pt x="4985950" y="100440"/>
                  <a:pt x="4988061" y="92964"/>
                  <a:pt x="4987677" y="87197"/>
                </a:cubicBezTo>
                <a:cubicBezTo>
                  <a:pt x="4987485" y="84313"/>
                  <a:pt x="4989212" y="83095"/>
                  <a:pt x="4992858" y="83541"/>
                </a:cubicBezTo>
                <a:close/>
                <a:moveTo>
                  <a:pt x="3290097" y="82128"/>
                </a:moveTo>
                <a:cubicBezTo>
                  <a:pt x="3297929" y="80521"/>
                  <a:pt x="3304567" y="82568"/>
                  <a:pt x="3310012" y="88267"/>
                </a:cubicBezTo>
                <a:cubicBezTo>
                  <a:pt x="3315457" y="93966"/>
                  <a:pt x="3313023" y="98406"/>
                  <a:pt x="3302710" y="101587"/>
                </a:cubicBezTo>
                <a:cubicBezTo>
                  <a:pt x="3292398" y="104768"/>
                  <a:pt x="3278876" y="108343"/>
                  <a:pt x="3262145" y="112312"/>
                </a:cubicBezTo>
                <a:cubicBezTo>
                  <a:pt x="3266039" y="115313"/>
                  <a:pt x="3267388" y="119688"/>
                  <a:pt x="3266191" y="125437"/>
                </a:cubicBezTo>
                <a:cubicBezTo>
                  <a:pt x="3264995" y="131185"/>
                  <a:pt x="3264037" y="139293"/>
                  <a:pt x="3263317" y="149761"/>
                </a:cubicBezTo>
                <a:cubicBezTo>
                  <a:pt x="3267770" y="149141"/>
                  <a:pt x="3272889" y="147817"/>
                  <a:pt x="3278674" y="145789"/>
                </a:cubicBezTo>
                <a:cubicBezTo>
                  <a:pt x="3284460" y="143761"/>
                  <a:pt x="3289961" y="145032"/>
                  <a:pt x="3295176" y="149603"/>
                </a:cubicBezTo>
                <a:cubicBezTo>
                  <a:pt x="3300391" y="154173"/>
                  <a:pt x="3300295" y="158253"/>
                  <a:pt x="3294887" y="161844"/>
                </a:cubicBezTo>
                <a:cubicBezTo>
                  <a:pt x="3289480" y="165434"/>
                  <a:pt x="3278913" y="168662"/>
                  <a:pt x="3263187" y="171527"/>
                </a:cubicBezTo>
                <a:lnTo>
                  <a:pt x="3262145" y="210464"/>
                </a:lnTo>
                <a:cubicBezTo>
                  <a:pt x="3287892" y="207425"/>
                  <a:pt x="3304809" y="205305"/>
                  <a:pt x="3312896" y="204102"/>
                </a:cubicBezTo>
                <a:cubicBezTo>
                  <a:pt x="3320982" y="202899"/>
                  <a:pt x="3328123" y="204467"/>
                  <a:pt x="3334318" y="208808"/>
                </a:cubicBezTo>
                <a:cubicBezTo>
                  <a:pt x="3340513" y="213149"/>
                  <a:pt x="3344041" y="217840"/>
                  <a:pt x="3344903" y="222882"/>
                </a:cubicBezTo>
                <a:cubicBezTo>
                  <a:pt x="3345765" y="227923"/>
                  <a:pt x="3338196" y="229861"/>
                  <a:pt x="3322197" y="228695"/>
                </a:cubicBezTo>
                <a:cubicBezTo>
                  <a:pt x="3306198" y="227530"/>
                  <a:pt x="3289526" y="227722"/>
                  <a:pt x="3272182" y="229272"/>
                </a:cubicBezTo>
                <a:cubicBezTo>
                  <a:pt x="3254837" y="230822"/>
                  <a:pt x="3239136" y="232928"/>
                  <a:pt x="3225078" y="235588"/>
                </a:cubicBezTo>
                <a:cubicBezTo>
                  <a:pt x="3211020" y="238248"/>
                  <a:pt x="3200521" y="240391"/>
                  <a:pt x="3193582" y="242016"/>
                </a:cubicBezTo>
                <a:cubicBezTo>
                  <a:pt x="3186643" y="243640"/>
                  <a:pt x="3178997" y="240930"/>
                  <a:pt x="3170644" y="233886"/>
                </a:cubicBezTo>
                <a:cubicBezTo>
                  <a:pt x="3162291" y="226841"/>
                  <a:pt x="3163584" y="223319"/>
                  <a:pt x="3174523" y="223319"/>
                </a:cubicBezTo>
                <a:cubicBezTo>
                  <a:pt x="3183676" y="223319"/>
                  <a:pt x="3205832" y="220026"/>
                  <a:pt x="3240993" y="213441"/>
                </a:cubicBezTo>
                <a:lnTo>
                  <a:pt x="3240993" y="174410"/>
                </a:lnTo>
                <a:cubicBezTo>
                  <a:pt x="3237557" y="175167"/>
                  <a:pt x="3233099" y="175747"/>
                  <a:pt x="3227617" y="176150"/>
                </a:cubicBezTo>
                <a:cubicBezTo>
                  <a:pt x="3222135" y="176553"/>
                  <a:pt x="3215795" y="174640"/>
                  <a:pt x="3208595" y="170411"/>
                </a:cubicBezTo>
                <a:cubicBezTo>
                  <a:pt x="3201395" y="166181"/>
                  <a:pt x="3201169" y="163450"/>
                  <a:pt x="3207916" y="162216"/>
                </a:cubicBezTo>
                <a:cubicBezTo>
                  <a:pt x="3214663" y="160982"/>
                  <a:pt x="3225688" y="158622"/>
                  <a:pt x="3240993" y="155137"/>
                </a:cubicBezTo>
                <a:cubicBezTo>
                  <a:pt x="3240993" y="141631"/>
                  <a:pt x="3240671" y="128987"/>
                  <a:pt x="3240026" y="117205"/>
                </a:cubicBezTo>
                <a:cubicBezTo>
                  <a:pt x="3230960" y="117986"/>
                  <a:pt x="3222045" y="116073"/>
                  <a:pt x="3213283" y="111465"/>
                </a:cubicBezTo>
                <a:cubicBezTo>
                  <a:pt x="3204521" y="106858"/>
                  <a:pt x="3205218" y="103745"/>
                  <a:pt x="3215376" y="102126"/>
                </a:cubicBezTo>
                <a:cubicBezTo>
                  <a:pt x="3225533" y="100508"/>
                  <a:pt x="3238568" y="97172"/>
                  <a:pt x="3254481" y="92118"/>
                </a:cubicBezTo>
                <a:cubicBezTo>
                  <a:pt x="3270393" y="87064"/>
                  <a:pt x="3282265" y="83734"/>
                  <a:pt x="3290097" y="82128"/>
                </a:cubicBezTo>
                <a:close/>
                <a:moveTo>
                  <a:pt x="1464192" y="79021"/>
                </a:moveTo>
                <a:cubicBezTo>
                  <a:pt x="1463954" y="78804"/>
                  <a:pt x="1456334" y="80382"/>
                  <a:pt x="1441327" y="83755"/>
                </a:cubicBezTo>
                <a:cubicBezTo>
                  <a:pt x="1442047" y="86906"/>
                  <a:pt x="1442716" y="91395"/>
                  <a:pt x="1443337" y="97224"/>
                </a:cubicBezTo>
                <a:lnTo>
                  <a:pt x="1463485" y="94285"/>
                </a:lnTo>
                <a:cubicBezTo>
                  <a:pt x="1464192" y="84326"/>
                  <a:pt x="1464427" y="79238"/>
                  <a:pt x="1464192" y="79021"/>
                </a:cubicBezTo>
                <a:close/>
                <a:moveTo>
                  <a:pt x="4158453" y="73372"/>
                </a:moveTo>
                <a:cubicBezTo>
                  <a:pt x="4160937" y="72630"/>
                  <a:pt x="4163876" y="72885"/>
                  <a:pt x="4167271" y="74137"/>
                </a:cubicBezTo>
                <a:cubicBezTo>
                  <a:pt x="4174062" y="76643"/>
                  <a:pt x="4179835" y="80277"/>
                  <a:pt x="4184591" y="85039"/>
                </a:cubicBezTo>
                <a:cubicBezTo>
                  <a:pt x="4189348" y="89802"/>
                  <a:pt x="4188436" y="93200"/>
                  <a:pt x="4181857" y="95234"/>
                </a:cubicBezTo>
                <a:cubicBezTo>
                  <a:pt x="4175277" y="97268"/>
                  <a:pt x="4164943" y="101063"/>
                  <a:pt x="4150854" y="106619"/>
                </a:cubicBezTo>
                <a:cubicBezTo>
                  <a:pt x="4157080" y="110055"/>
                  <a:pt x="4159805" y="114030"/>
                  <a:pt x="4159030" y="118544"/>
                </a:cubicBezTo>
                <a:cubicBezTo>
                  <a:pt x="4158255" y="123058"/>
                  <a:pt x="4159120" y="129570"/>
                  <a:pt x="4161625" y="138078"/>
                </a:cubicBezTo>
                <a:cubicBezTo>
                  <a:pt x="4175987" y="134382"/>
                  <a:pt x="4186573" y="131123"/>
                  <a:pt x="4193382" y="128302"/>
                </a:cubicBezTo>
                <a:cubicBezTo>
                  <a:pt x="4200190" y="125480"/>
                  <a:pt x="4207452" y="126630"/>
                  <a:pt x="4215166" y="131752"/>
                </a:cubicBezTo>
                <a:cubicBezTo>
                  <a:pt x="4222881" y="136875"/>
                  <a:pt x="4223253" y="140760"/>
                  <a:pt x="4216282" y="143408"/>
                </a:cubicBezTo>
                <a:cubicBezTo>
                  <a:pt x="4209312" y="146055"/>
                  <a:pt x="4192563" y="150232"/>
                  <a:pt x="4166034" y="155937"/>
                </a:cubicBezTo>
                <a:cubicBezTo>
                  <a:pt x="4174431" y="172383"/>
                  <a:pt x="4182629" y="185557"/>
                  <a:pt x="4190628" y="195460"/>
                </a:cubicBezTo>
                <a:cubicBezTo>
                  <a:pt x="4198628" y="205363"/>
                  <a:pt x="4207623" y="213840"/>
                  <a:pt x="4217613" y="220891"/>
                </a:cubicBezTo>
                <a:cubicBezTo>
                  <a:pt x="4227603" y="227942"/>
                  <a:pt x="4233606" y="231529"/>
                  <a:pt x="4235621" y="231653"/>
                </a:cubicBezTo>
                <a:cubicBezTo>
                  <a:pt x="4237636" y="231777"/>
                  <a:pt x="4239559" y="227461"/>
                  <a:pt x="4241388" y="218705"/>
                </a:cubicBezTo>
                <a:cubicBezTo>
                  <a:pt x="4243217" y="209949"/>
                  <a:pt x="4246216" y="202495"/>
                  <a:pt x="4250383" y="196344"/>
                </a:cubicBezTo>
                <a:cubicBezTo>
                  <a:pt x="4254550" y="190192"/>
                  <a:pt x="4256894" y="196028"/>
                  <a:pt x="4257415" y="213850"/>
                </a:cubicBezTo>
                <a:cubicBezTo>
                  <a:pt x="4257936" y="231672"/>
                  <a:pt x="4259957" y="244924"/>
                  <a:pt x="4263480" y="253605"/>
                </a:cubicBezTo>
                <a:cubicBezTo>
                  <a:pt x="4267002" y="262287"/>
                  <a:pt x="4261880" y="265428"/>
                  <a:pt x="4248113" y="263028"/>
                </a:cubicBezTo>
                <a:cubicBezTo>
                  <a:pt x="4234346" y="260628"/>
                  <a:pt x="4221882" y="255441"/>
                  <a:pt x="4210720" y="247466"/>
                </a:cubicBezTo>
                <a:cubicBezTo>
                  <a:pt x="4199558" y="239492"/>
                  <a:pt x="4188380" y="228512"/>
                  <a:pt x="4177187" y="214529"/>
                </a:cubicBezTo>
                <a:cubicBezTo>
                  <a:pt x="4165994" y="200545"/>
                  <a:pt x="4156075" y="182894"/>
                  <a:pt x="4147431" y="161574"/>
                </a:cubicBezTo>
                <a:cubicBezTo>
                  <a:pt x="4139444" y="163831"/>
                  <a:pt x="4132012" y="165952"/>
                  <a:pt x="4125135" y="167936"/>
                </a:cubicBezTo>
                <a:cubicBezTo>
                  <a:pt x="4118257" y="169921"/>
                  <a:pt x="4110763" y="170132"/>
                  <a:pt x="4102652" y="168569"/>
                </a:cubicBezTo>
                <a:cubicBezTo>
                  <a:pt x="4101276" y="187544"/>
                  <a:pt x="4100017" y="199466"/>
                  <a:pt x="4098876" y="204334"/>
                </a:cubicBezTo>
                <a:cubicBezTo>
                  <a:pt x="4097735" y="209202"/>
                  <a:pt x="4099883" y="209404"/>
                  <a:pt x="4105322" y="204939"/>
                </a:cubicBezTo>
                <a:cubicBezTo>
                  <a:pt x="4110760" y="200474"/>
                  <a:pt x="4118347" y="195804"/>
                  <a:pt x="4128083" y="190930"/>
                </a:cubicBezTo>
                <a:cubicBezTo>
                  <a:pt x="4137819" y="186056"/>
                  <a:pt x="4134867" y="192285"/>
                  <a:pt x="4119228" y="209617"/>
                </a:cubicBezTo>
                <a:cubicBezTo>
                  <a:pt x="4103588" y="226950"/>
                  <a:pt x="4092147" y="239228"/>
                  <a:pt x="4084904" y="246452"/>
                </a:cubicBezTo>
                <a:cubicBezTo>
                  <a:pt x="4077661" y="253677"/>
                  <a:pt x="4072431" y="254542"/>
                  <a:pt x="4069212" y="249048"/>
                </a:cubicBezTo>
                <a:cubicBezTo>
                  <a:pt x="4065994" y="243553"/>
                  <a:pt x="4064183" y="238158"/>
                  <a:pt x="4063780" y="232863"/>
                </a:cubicBezTo>
                <a:cubicBezTo>
                  <a:pt x="4063377" y="227567"/>
                  <a:pt x="4065340" y="223334"/>
                  <a:pt x="4069668" y="220166"/>
                </a:cubicBezTo>
                <a:cubicBezTo>
                  <a:pt x="4073997" y="216997"/>
                  <a:pt x="4077277" y="210607"/>
                  <a:pt x="4079509" y="200995"/>
                </a:cubicBezTo>
                <a:cubicBezTo>
                  <a:pt x="4081841" y="193938"/>
                  <a:pt x="4083593" y="181210"/>
                  <a:pt x="4084765" y="162811"/>
                </a:cubicBezTo>
                <a:cubicBezTo>
                  <a:pt x="4085937" y="144412"/>
                  <a:pt x="4085159" y="130438"/>
                  <a:pt x="4082430" y="120888"/>
                </a:cubicBezTo>
                <a:cubicBezTo>
                  <a:pt x="4079701" y="111338"/>
                  <a:pt x="4080970" y="107199"/>
                  <a:pt x="4086234" y="108470"/>
                </a:cubicBezTo>
                <a:cubicBezTo>
                  <a:pt x="4091499" y="109741"/>
                  <a:pt x="4095431" y="111103"/>
                  <a:pt x="4098029" y="112554"/>
                </a:cubicBezTo>
                <a:cubicBezTo>
                  <a:pt x="4100628" y="114005"/>
                  <a:pt x="4104832" y="113282"/>
                  <a:pt x="4110642" y="110386"/>
                </a:cubicBezTo>
                <a:cubicBezTo>
                  <a:pt x="4116453" y="107490"/>
                  <a:pt x="4124074" y="102836"/>
                  <a:pt x="4133506" y="96424"/>
                </a:cubicBezTo>
                <a:cubicBezTo>
                  <a:pt x="4142938" y="90012"/>
                  <a:pt x="4149226" y="84069"/>
                  <a:pt x="4152370" y="78593"/>
                </a:cubicBezTo>
                <a:cubicBezTo>
                  <a:pt x="4153942" y="75855"/>
                  <a:pt x="4155970" y="74115"/>
                  <a:pt x="4158453" y="73372"/>
                </a:cubicBezTo>
                <a:close/>
                <a:moveTo>
                  <a:pt x="7703581" y="71144"/>
                </a:moveTo>
                <a:cubicBezTo>
                  <a:pt x="7705649" y="71414"/>
                  <a:pt x="7708168" y="72068"/>
                  <a:pt x="7711139" y="73105"/>
                </a:cubicBezTo>
                <a:cubicBezTo>
                  <a:pt x="7723020" y="77253"/>
                  <a:pt x="7730629" y="82974"/>
                  <a:pt x="7733965" y="90267"/>
                </a:cubicBezTo>
                <a:cubicBezTo>
                  <a:pt x="7737301" y="97559"/>
                  <a:pt x="7736889" y="104458"/>
                  <a:pt x="7732727" y="110963"/>
                </a:cubicBezTo>
                <a:cubicBezTo>
                  <a:pt x="7728567" y="117468"/>
                  <a:pt x="7723789" y="117756"/>
                  <a:pt x="7718393" y="111828"/>
                </a:cubicBezTo>
                <a:cubicBezTo>
                  <a:pt x="7712999" y="105900"/>
                  <a:pt x="7708671" y="100086"/>
                  <a:pt x="7705409" y="94387"/>
                </a:cubicBezTo>
                <a:cubicBezTo>
                  <a:pt x="7702147" y="88688"/>
                  <a:pt x="7699393" y="83582"/>
                  <a:pt x="7697149" y="79067"/>
                </a:cubicBezTo>
                <a:cubicBezTo>
                  <a:pt x="7695233" y="72975"/>
                  <a:pt x="7697377" y="70334"/>
                  <a:pt x="7703581" y="71144"/>
                </a:cubicBezTo>
                <a:close/>
                <a:moveTo>
                  <a:pt x="154094" y="67012"/>
                </a:moveTo>
                <a:cubicBezTo>
                  <a:pt x="144792" y="68513"/>
                  <a:pt x="130834" y="70696"/>
                  <a:pt x="112217" y="73561"/>
                </a:cubicBezTo>
                <a:lnTo>
                  <a:pt x="112217" y="90229"/>
                </a:lnTo>
                <a:cubicBezTo>
                  <a:pt x="116732" y="88816"/>
                  <a:pt x="122539" y="87293"/>
                  <a:pt x="129639" y="85662"/>
                </a:cubicBezTo>
                <a:cubicBezTo>
                  <a:pt x="136740" y="84031"/>
                  <a:pt x="142419" y="85746"/>
                  <a:pt x="146681" y="90806"/>
                </a:cubicBezTo>
                <a:cubicBezTo>
                  <a:pt x="150940" y="95866"/>
                  <a:pt x="147630" y="99587"/>
                  <a:pt x="136746" y="101968"/>
                </a:cubicBezTo>
                <a:cubicBezTo>
                  <a:pt x="125863" y="104350"/>
                  <a:pt x="117687" y="105149"/>
                  <a:pt x="112217" y="104368"/>
                </a:cubicBezTo>
                <a:lnTo>
                  <a:pt x="112217" y="119400"/>
                </a:lnTo>
                <a:cubicBezTo>
                  <a:pt x="120726" y="118730"/>
                  <a:pt x="128839" y="117592"/>
                  <a:pt x="136559" y="115986"/>
                </a:cubicBezTo>
                <a:cubicBezTo>
                  <a:pt x="144281" y="114380"/>
                  <a:pt x="148646" y="114355"/>
                  <a:pt x="149657" y="115912"/>
                </a:cubicBezTo>
                <a:cubicBezTo>
                  <a:pt x="150668" y="117468"/>
                  <a:pt x="151660" y="113729"/>
                  <a:pt x="152633" y="104694"/>
                </a:cubicBezTo>
                <a:cubicBezTo>
                  <a:pt x="153607" y="95659"/>
                  <a:pt x="154094" y="83098"/>
                  <a:pt x="154094" y="67012"/>
                </a:cubicBezTo>
                <a:close/>
                <a:moveTo>
                  <a:pt x="970881" y="65850"/>
                </a:moveTo>
                <a:cubicBezTo>
                  <a:pt x="978831" y="67505"/>
                  <a:pt x="986052" y="70314"/>
                  <a:pt x="992545" y="74277"/>
                </a:cubicBezTo>
                <a:cubicBezTo>
                  <a:pt x="999038" y="78239"/>
                  <a:pt x="1000768" y="84828"/>
                  <a:pt x="997735" y="94043"/>
                </a:cubicBezTo>
                <a:cubicBezTo>
                  <a:pt x="994703" y="103258"/>
                  <a:pt x="985833" y="100331"/>
                  <a:pt x="971123" y="85262"/>
                </a:cubicBezTo>
                <a:cubicBezTo>
                  <a:pt x="963012" y="70665"/>
                  <a:pt x="962931" y="64194"/>
                  <a:pt x="970881" y="65850"/>
                </a:cubicBezTo>
                <a:close/>
                <a:moveTo>
                  <a:pt x="2912929" y="65840"/>
                </a:moveTo>
                <a:cubicBezTo>
                  <a:pt x="2906226" y="66609"/>
                  <a:pt x="2896127" y="68308"/>
                  <a:pt x="2882633" y="70938"/>
                </a:cubicBezTo>
                <a:cubicBezTo>
                  <a:pt x="2883378" y="72848"/>
                  <a:pt x="2884066" y="77722"/>
                  <a:pt x="2884698" y="85560"/>
                </a:cubicBezTo>
                <a:cubicBezTo>
                  <a:pt x="2897647" y="84034"/>
                  <a:pt x="2910266" y="82249"/>
                  <a:pt x="2922557" y="80202"/>
                </a:cubicBezTo>
                <a:cubicBezTo>
                  <a:pt x="2924640" y="71992"/>
                  <a:pt x="2925232" y="67353"/>
                  <a:pt x="2924333" y="66287"/>
                </a:cubicBezTo>
                <a:cubicBezTo>
                  <a:pt x="2923434" y="65220"/>
                  <a:pt x="2919633" y="65071"/>
                  <a:pt x="2912929" y="65840"/>
                </a:cubicBezTo>
                <a:close/>
                <a:moveTo>
                  <a:pt x="6453292" y="65505"/>
                </a:moveTo>
                <a:cubicBezTo>
                  <a:pt x="6455935" y="65338"/>
                  <a:pt x="6458632" y="65884"/>
                  <a:pt x="6461382" y="67142"/>
                </a:cubicBezTo>
                <a:cubicBezTo>
                  <a:pt x="6466883" y="69660"/>
                  <a:pt x="6471822" y="72857"/>
                  <a:pt x="6476200" y="76733"/>
                </a:cubicBezTo>
                <a:cubicBezTo>
                  <a:pt x="6480578" y="80608"/>
                  <a:pt x="6479909" y="85197"/>
                  <a:pt x="6474191" y="90499"/>
                </a:cubicBezTo>
                <a:cubicBezTo>
                  <a:pt x="6468473" y="95801"/>
                  <a:pt x="6463935" y="101075"/>
                  <a:pt x="6460573" y="106321"/>
                </a:cubicBezTo>
                <a:cubicBezTo>
                  <a:pt x="6469143" y="114767"/>
                  <a:pt x="6466917" y="119465"/>
                  <a:pt x="6453894" y="120414"/>
                </a:cubicBezTo>
                <a:cubicBezTo>
                  <a:pt x="6440871" y="121362"/>
                  <a:pt x="6423323" y="123306"/>
                  <a:pt x="6401246" y="126246"/>
                </a:cubicBezTo>
                <a:cubicBezTo>
                  <a:pt x="6396249" y="135014"/>
                  <a:pt x="6391691" y="134211"/>
                  <a:pt x="6387573" y="123837"/>
                </a:cubicBezTo>
                <a:cubicBezTo>
                  <a:pt x="6383455" y="113462"/>
                  <a:pt x="6380237" y="105760"/>
                  <a:pt x="6377917" y="100731"/>
                </a:cubicBezTo>
                <a:cubicBezTo>
                  <a:pt x="6375599" y="95702"/>
                  <a:pt x="6372817" y="90558"/>
                  <a:pt x="6369573" y="85299"/>
                </a:cubicBezTo>
                <a:cubicBezTo>
                  <a:pt x="6366331" y="80041"/>
                  <a:pt x="6368629" y="77412"/>
                  <a:pt x="6376467" y="77412"/>
                </a:cubicBezTo>
                <a:cubicBezTo>
                  <a:pt x="6382283" y="77412"/>
                  <a:pt x="6386503" y="77601"/>
                  <a:pt x="6389126" y="77979"/>
                </a:cubicBezTo>
                <a:cubicBezTo>
                  <a:pt x="6391749" y="78357"/>
                  <a:pt x="6400537" y="77610"/>
                  <a:pt x="6415487" y="75737"/>
                </a:cubicBezTo>
                <a:cubicBezTo>
                  <a:pt x="6430439" y="73865"/>
                  <a:pt x="6440450" y="71334"/>
                  <a:pt x="6445523" y="68147"/>
                </a:cubicBezTo>
                <a:cubicBezTo>
                  <a:pt x="6448059" y="66553"/>
                  <a:pt x="6450649" y="65673"/>
                  <a:pt x="6453292" y="65505"/>
                </a:cubicBezTo>
                <a:close/>
                <a:moveTo>
                  <a:pt x="3475081" y="61171"/>
                </a:moveTo>
                <a:cubicBezTo>
                  <a:pt x="3460111" y="64284"/>
                  <a:pt x="3450264" y="65884"/>
                  <a:pt x="3445539" y="65970"/>
                </a:cubicBezTo>
                <a:cubicBezTo>
                  <a:pt x="3456428" y="69927"/>
                  <a:pt x="3461473" y="74094"/>
                  <a:pt x="3460673" y="78472"/>
                </a:cubicBezTo>
                <a:cubicBezTo>
                  <a:pt x="3459873" y="82850"/>
                  <a:pt x="3458716" y="94949"/>
                  <a:pt x="3457203" y="114767"/>
                </a:cubicBezTo>
                <a:cubicBezTo>
                  <a:pt x="3459163" y="114767"/>
                  <a:pt x="3467677" y="113050"/>
                  <a:pt x="3482746" y="109614"/>
                </a:cubicBezTo>
                <a:cubicBezTo>
                  <a:pt x="3482746" y="93913"/>
                  <a:pt x="3482188" y="83281"/>
                  <a:pt x="3481071" y="77719"/>
                </a:cubicBezTo>
                <a:cubicBezTo>
                  <a:pt x="3479955" y="72156"/>
                  <a:pt x="3477958" y="66640"/>
                  <a:pt x="3475081" y="61171"/>
                </a:cubicBezTo>
                <a:close/>
                <a:moveTo>
                  <a:pt x="1941556" y="61171"/>
                </a:moveTo>
                <a:cubicBezTo>
                  <a:pt x="1926587" y="64284"/>
                  <a:pt x="1916739" y="65884"/>
                  <a:pt x="1912014" y="65970"/>
                </a:cubicBezTo>
                <a:cubicBezTo>
                  <a:pt x="1922903" y="69927"/>
                  <a:pt x="1927948" y="74094"/>
                  <a:pt x="1927148" y="78472"/>
                </a:cubicBezTo>
                <a:cubicBezTo>
                  <a:pt x="1926348" y="82850"/>
                  <a:pt x="1925191" y="94949"/>
                  <a:pt x="1923678" y="114767"/>
                </a:cubicBezTo>
                <a:cubicBezTo>
                  <a:pt x="1925638" y="114767"/>
                  <a:pt x="1934152" y="113050"/>
                  <a:pt x="1949221" y="109614"/>
                </a:cubicBezTo>
                <a:cubicBezTo>
                  <a:pt x="1949221" y="93913"/>
                  <a:pt x="1948663" y="83281"/>
                  <a:pt x="1947547" y="77719"/>
                </a:cubicBezTo>
                <a:cubicBezTo>
                  <a:pt x="1946430" y="72156"/>
                  <a:pt x="1944434" y="66640"/>
                  <a:pt x="1941556" y="61171"/>
                </a:cubicBezTo>
                <a:close/>
                <a:moveTo>
                  <a:pt x="2352736" y="58345"/>
                </a:moveTo>
                <a:cubicBezTo>
                  <a:pt x="2355545" y="58582"/>
                  <a:pt x="2359047" y="59220"/>
                  <a:pt x="2363242" y="60259"/>
                </a:cubicBezTo>
                <a:cubicBezTo>
                  <a:pt x="2380022" y="64414"/>
                  <a:pt x="2387929" y="72417"/>
                  <a:pt x="2386961" y="84267"/>
                </a:cubicBezTo>
                <a:cubicBezTo>
                  <a:pt x="2385994" y="96117"/>
                  <a:pt x="2379464" y="98279"/>
                  <a:pt x="2367372" y="90750"/>
                </a:cubicBezTo>
                <a:cubicBezTo>
                  <a:pt x="2358641" y="83594"/>
                  <a:pt x="2351575" y="75685"/>
                  <a:pt x="2346173" y="67022"/>
                </a:cubicBezTo>
                <a:cubicBezTo>
                  <a:pt x="2342122" y="60524"/>
                  <a:pt x="2344310" y="57632"/>
                  <a:pt x="2352736" y="58345"/>
                </a:cubicBezTo>
                <a:close/>
                <a:moveTo>
                  <a:pt x="1089548" y="57408"/>
                </a:moveTo>
                <a:cubicBezTo>
                  <a:pt x="1093256" y="57892"/>
                  <a:pt x="1097119" y="59112"/>
                  <a:pt x="1101133" y="61068"/>
                </a:cubicBezTo>
                <a:cubicBezTo>
                  <a:pt x="1109164" y="64981"/>
                  <a:pt x="1112680" y="71232"/>
                  <a:pt x="1111682" y="79821"/>
                </a:cubicBezTo>
                <a:cubicBezTo>
                  <a:pt x="1110683" y="88409"/>
                  <a:pt x="1106380" y="90812"/>
                  <a:pt x="1098770" y="87030"/>
                </a:cubicBezTo>
                <a:cubicBezTo>
                  <a:pt x="1091162" y="83247"/>
                  <a:pt x="1084238" y="78627"/>
                  <a:pt x="1078001" y="73170"/>
                </a:cubicBezTo>
                <a:cubicBezTo>
                  <a:pt x="1071787" y="65146"/>
                  <a:pt x="1072081" y="60144"/>
                  <a:pt x="1078884" y="58166"/>
                </a:cubicBezTo>
                <a:cubicBezTo>
                  <a:pt x="1082285" y="57177"/>
                  <a:pt x="1085840" y="56924"/>
                  <a:pt x="1089548" y="57408"/>
                </a:cubicBezTo>
                <a:close/>
                <a:moveTo>
                  <a:pt x="7840061" y="50678"/>
                </a:moveTo>
                <a:cubicBezTo>
                  <a:pt x="7835943" y="56061"/>
                  <a:pt x="7830653" y="60755"/>
                  <a:pt x="7824192" y="64761"/>
                </a:cubicBezTo>
                <a:cubicBezTo>
                  <a:pt x="7830021" y="65617"/>
                  <a:pt x="7836343" y="68491"/>
                  <a:pt x="7843158" y="73384"/>
                </a:cubicBezTo>
                <a:cubicBezTo>
                  <a:pt x="7848269" y="77053"/>
                  <a:pt x="7850196" y="81126"/>
                  <a:pt x="7848938" y="85601"/>
                </a:cubicBezTo>
                <a:lnTo>
                  <a:pt x="7847635" y="88191"/>
                </a:lnTo>
                <a:lnTo>
                  <a:pt x="7850616" y="85767"/>
                </a:lnTo>
                <a:cubicBezTo>
                  <a:pt x="7856351" y="80566"/>
                  <a:pt x="7861796" y="75061"/>
                  <a:pt x="7866952" y="69254"/>
                </a:cubicBezTo>
                <a:cubicBezTo>
                  <a:pt x="7877265" y="57639"/>
                  <a:pt x="7881281" y="51832"/>
                  <a:pt x="7878998" y="51832"/>
                </a:cubicBezTo>
                <a:cubicBezTo>
                  <a:pt x="7875401" y="51832"/>
                  <a:pt x="7869123" y="52418"/>
                  <a:pt x="7860162" y="53590"/>
                </a:cubicBezTo>
                <a:cubicBezTo>
                  <a:pt x="7851201" y="54762"/>
                  <a:pt x="7844501" y="53791"/>
                  <a:pt x="7840061" y="50678"/>
                </a:cubicBezTo>
                <a:close/>
                <a:moveTo>
                  <a:pt x="2931998" y="45383"/>
                </a:moveTo>
                <a:cubicBezTo>
                  <a:pt x="2934357" y="45410"/>
                  <a:pt x="2937024" y="46052"/>
                  <a:pt x="2939997" y="47311"/>
                </a:cubicBezTo>
                <a:cubicBezTo>
                  <a:pt x="2945944" y="49829"/>
                  <a:pt x="2951488" y="53084"/>
                  <a:pt x="2956629" y="57078"/>
                </a:cubicBezTo>
                <a:cubicBezTo>
                  <a:pt x="2961770" y="61072"/>
                  <a:pt x="2961602" y="64774"/>
                  <a:pt x="2956127" y="68184"/>
                </a:cubicBezTo>
                <a:cubicBezTo>
                  <a:pt x="2950651" y="71595"/>
                  <a:pt x="2945606" y="75886"/>
                  <a:pt x="2940993" y="81058"/>
                </a:cubicBezTo>
                <a:cubicBezTo>
                  <a:pt x="2948000" y="89380"/>
                  <a:pt x="2946155" y="93786"/>
                  <a:pt x="2935458" y="94276"/>
                </a:cubicBezTo>
                <a:cubicBezTo>
                  <a:pt x="2924761" y="94766"/>
                  <a:pt x="2907655" y="96846"/>
                  <a:pt x="2884140" y="100517"/>
                </a:cubicBezTo>
                <a:cubicBezTo>
                  <a:pt x="2879998" y="108529"/>
                  <a:pt x="2876420" y="109168"/>
                  <a:pt x="2873406" y="102433"/>
                </a:cubicBezTo>
                <a:cubicBezTo>
                  <a:pt x="2870392" y="95699"/>
                  <a:pt x="2867896" y="88775"/>
                  <a:pt x="2865918" y="81662"/>
                </a:cubicBezTo>
                <a:cubicBezTo>
                  <a:pt x="2863940" y="74550"/>
                  <a:pt x="2861150" y="67973"/>
                  <a:pt x="2857547" y="61933"/>
                </a:cubicBezTo>
                <a:cubicBezTo>
                  <a:pt x="2853944" y="55894"/>
                  <a:pt x="2855603" y="53280"/>
                  <a:pt x="2862523" y="54092"/>
                </a:cubicBezTo>
                <a:cubicBezTo>
                  <a:pt x="2869444" y="54904"/>
                  <a:pt x="2874160" y="55487"/>
                  <a:pt x="2876671" y="55841"/>
                </a:cubicBezTo>
                <a:cubicBezTo>
                  <a:pt x="2879183" y="56194"/>
                  <a:pt x="2887132" y="55438"/>
                  <a:pt x="2900521" y="53571"/>
                </a:cubicBezTo>
                <a:cubicBezTo>
                  <a:pt x="2913909" y="51705"/>
                  <a:pt x="2922349" y="49565"/>
                  <a:pt x="2925840" y="47153"/>
                </a:cubicBezTo>
                <a:cubicBezTo>
                  <a:pt x="2927586" y="45947"/>
                  <a:pt x="2929638" y="45357"/>
                  <a:pt x="2931998" y="45383"/>
                </a:cubicBezTo>
                <a:close/>
                <a:moveTo>
                  <a:pt x="2950639" y="41916"/>
                </a:moveTo>
                <a:cubicBezTo>
                  <a:pt x="2938131" y="42301"/>
                  <a:pt x="2920972" y="43466"/>
                  <a:pt x="2899163" y="45414"/>
                </a:cubicBezTo>
                <a:cubicBezTo>
                  <a:pt x="2877353" y="47361"/>
                  <a:pt x="2856620" y="49035"/>
                  <a:pt x="2836962" y="50436"/>
                </a:cubicBezTo>
                <a:cubicBezTo>
                  <a:pt x="2834680" y="133259"/>
                  <a:pt x="2832001" y="192437"/>
                  <a:pt x="2828925" y="227970"/>
                </a:cubicBezTo>
                <a:cubicBezTo>
                  <a:pt x="2865276" y="226457"/>
                  <a:pt x="2894044" y="224916"/>
                  <a:pt x="2915227" y="223347"/>
                </a:cubicBezTo>
                <a:cubicBezTo>
                  <a:pt x="2936410" y="221778"/>
                  <a:pt x="2950425" y="220994"/>
                  <a:pt x="2957271" y="220994"/>
                </a:cubicBezTo>
                <a:cubicBezTo>
                  <a:pt x="2965977" y="220994"/>
                  <a:pt x="2971701" y="222156"/>
                  <a:pt x="2974442" y="224482"/>
                </a:cubicBezTo>
                <a:cubicBezTo>
                  <a:pt x="2977183" y="226807"/>
                  <a:pt x="2979276" y="225601"/>
                  <a:pt x="2980721" y="220863"/>
                </a:cubicBezTo>
                <a:cubicBezTo>
                  <a:pt x="2982166" y="216126"/>
                  <a:pt x="2983083" y="201379"/>
                  <a:pt x="2983474" y="176624"/>
                </a:cubicBezTo>
                <a:cubicBezTo>
                  <a:pt x="2983865" y="151869"/>
                  <a:pt x="2983480" y="125855"/>
                  <a:pt x="2982320" y="98582"/>
                </a:cubicBezTo>
                <a:cubicBezTo>
                  <a:pt x="2981161" y="71310"/>
                  <a:pt x="2978717" y="54951"/>
                  <a:pt x="2974991" y="49506"/>
                </a:cubicBezTo>
                <a:cubicBezTo>
                  <a:pt x="2971264" y="44062"/>
                  <a:pt x="2963146" y="41532"/>
                  <a:pt x="2950639" y="41916"/>
                </a:cubicBezTo>
                <a:close/>
                <a:moveTo>
                  <a:pt x="6672332" y="37591"/>
                </a:moveTo>
                <a:cubicBezTo>
                  <a:pt x="6674698" y="37941"/>
                  <a:pt x="6677627" y="38943"/>
                  <a:pt x="6681117" y="40595"/>
                </a:cubicBezTo>
                <a:cubicBezTo>
                  <a:pt x="6695083" y="47206"/>
                  <a:pt x="6703085" y="55007"/>
                  <a:pt x="6705125" y="63998"/>
                </a:cubicBezTo>
                <a:cubicBezTo>
                  <a:pt x="6707166" y="72990"/>
                  <a:pt x="6705795" y="79632"/>
                  <a:pt x="6701014" y="83923"/>
                </a:cubicBezTo>
                <a:cubicBezTo>
                  <a:pt x="6696233" y="88214"/>
                  <a:pt x="6690451" y="86583"/>
                  <a:pt x="6683666" y="79030"/>
                </a:cubicBezTo>
                <a:cubicBezTo>
                  <a:pt x="6676883" y="71477"/>
                  <a:pt x="6671071" y="62473"/>
                  <a:pt x="6666235" y="52018"/>
                </a:cubicBezTo>
                <a:cubicBezTo>
                  <a:pt x="6663203" y="41349"/>
                  <a:pt x="6665235" y="36540"/>
                  <a:pt x="6672332" y="37591"/>
                </a:cubicBezTo>
                <a:close/>
                <a:moveTo>
                  <a:pt x="5291207" y="37591"/>
                </a:moveTo>
                <a:cubicBezTo>
                  <a:pt x="5293573" y="37941"/>
                  <a:pt x="5296502" y="38943"/>
                  <a:pt x="5299993" y="40595"/>
                </a:cubicBezTo>
                <a:cubicBezTo>
                  <a:pt x="5313958" y="47206"/>
                  <a:pt x="5321961" y="55007"/>
                  <a:pt x="5324001" y="63998"/>
                </a:cubicBezTo>
                <a:cubicBezTo>
                  <a:pt x="5326041" y="72990"/>
                  <a:pt x="5324670" y="79632"/>
                  <a:pt x="5319889" y="83923"/>
                </a:cubicBezTo>
                <a:cubicBezTo>
                  <a:pt x="5315108" y="88214"/>
                  <a:pt x="5309325" y="86583"/>
                  <a:pt x="5302541" y="79030"/>
                </a:cubicBezTo>
                <a:cubicBezTo>
                  <a:pt x="5295758" y="71477"/>
                  <a:pt x="5289947" y="62473"/>
                  <a:pt x="5285110" y="52018"/>
                </a:cubicBezTo>
                <a:cubicBezTo>
                  <a:pt x="5282078" y="41349"/>
                  <a:pt x="5284110" y="36540"/>
                  <a:pt x="5291207" y="37591"/>
                </a:cubicBezTo>
                <a:close/>
                <a:moveTo>
                  <a:pt x="2528957" y="37591"/>
                </a:moveTo>
                <a:cubicBezTo>
                  <a:pt x="2531323" y="37941"/>
                  <a:pt x="2534252" y="38943"/>
                  <a:pt x="2537743" y="40595"/>
                </a:cubicBezTo>
                <a:cubicBezTo>
                  <a:pt x="2551708" y="47206"/>
                  <a:pt x="2559710" y="55007"/>
                  <a:pt x="2561751" y="63998"/>
                </a:cubicBezTo>
                <a:cubicBezTo>
                  <a:pt x="2563791" y="72990"/>
                  <a:pt x="2562420" y="79632"/>
                  <a:pt x="2557639" y="83923"/>
                </a:cubicBezTo>
                <a:cubicBezTo>
                  <a:pt x="2552858" y="88214"/>
                  <a:pt x="2547076" y="86583"/>
                  <a:pt x="2540292" y="79030"/>
                </a:cubicBezTo>
                <a:cubicBezTo>
                  <a:pt x="2533507" y="71477"/>
                  <a:pt x="2527697" y="62473"/>
                  <a:pt x="2522860" y="52018"/>
                </a:cubicBezTo>
                <a:cubicBezTo>
                  <a:pt x="2519828" y="41349"/>
                  <a:pt x="2521860" y="36540"/>
                  <a:pt x="2528957" y="37591"/>
                </a:cubicBezTo>
                <a:close/>
                <a:moveTo>
                  <a:pt x="6962812" y="36540"/>
                </a:moveTo>
                <a:lnTo>
                  <a:pt x="6982625" y="36540"/>
                </a:lnTo>
                <a:lnTo>
                  <a:pt x="6982625" y="243281"/>
                </a:lnTo>
                <a:lnTo>
                  <a:pt x="6952133" y="243281"/>
                </a:lnTo>
                <a:lnTo>
                  <a:pt x="6952133" y="82193"/>
                </a:lnTo>
                <a:cubicBezTo>
                  <a:pt x="6945957" y="91755"/>
                  <a:pt x="6933115" y="101485"/>
                  <a:pt x="6913605" y="111382"/>
                </a:cubicBezTo>
                <a:lnTo>
                  <a:pt x="6913605" y="84741"/>
                </a:lnTo>
                <a:cubicBezTo>
                  <a:pt x="6933425" y="71285"/>
                  <a:pt x="6949827" y="55218"/>
                  <a:pt x="6962812" y="36540"/>
                </a:cubicBezTo>
                <a:close/>
                <a:moveTo>
                  <a:pt x="5588626" y="36540"/>
                </a:moveTo>
                <a:lnTo>
                  <a:pt x="5621350" y="36540"/>
                </a:lnTo>
                <a:lnTo>
                  <a:pt x="5572311" y="112405"/>
                </a:lnTo>
                <a:cubicBezTo>
                  <a:pt x="5591361" y="106960"/>
                  <a:pt x="5607515" y="108117"/>
                  <a:pt x="5620773" y="115874"/>
                </a:cubicBezTo>
                <a:cubicBezTo>
                  <a:pt x="5634032" y="123632"/>
                  <a:pt x="5642878" y="132146"/>
                  <a:pt x="5647311" y="141417"/>
                </a:cubicBezTo>
                <a:cubicBezTo>
                  <a:pt x="5651745" y="150688"/>
                  <a:pt x="5654164" y="160740"/>
                  <a:pt x="5654566" y="171573"/>
                </a:cubicBezTo>
                <a:cubicBezTo>
                  <a:pt x="5654970" y="182407"/>
                  <a:pt x="5653336" y="193125"/>
                  <a:pt x="5649664" y="203729"/>
                </a:cubicBezTo>
                <a:cubicBezTo>
                  <a:pt x="5645994" y="214333"/>
                  <a:pt x="5639430" y="223958"/>
                  <a:pt x="5629973" y="232602"/>
                </a:cubicBezTo>
                <a:cubicBezTo>
                  <a:pt x="5620516" y="241247"/>
                  <a:pt x="5607394" y="245966"/>
                  <a:pt x="5590608" y="246759"/>
                </a:cubicBezTo>
                <a:cubicBezTo>
                  <a:pt x="5573821" y="247553"/>
                  <a:pt x="5559456" y="244462"/>
                  <a:pt x="5547513" y="237486"/>
                </a:cubicBezTo>
                <a:cubicBezTo>
                  <a:pt x="5535569" y="230509"/>
                  <a:pt x="5527356" y="220674"/>
                  <a:pt x="5522872" y="207980"/>
                </a:cubicBezTo>
                <a:cubicBezTo>
                  <a:pt x="5518389" y="195287"/>
                  <a:pt x="5516538" y="183135"/>
                  <a:pt x="5517319" y="171527"/>
                </a:cubicBezTo>
                <a:cubicBezTo>
                  <a:pt x="5518100" y="159918"/>
                  <a:pt x="5520240" y="150235"/>
                  <a:pt x="5523737" y="142477"/>
                </a:cubicBezTo>
                <a:cubicBezTo>
                  <a:pt x="5527235" y="134720"/>
                  <a:pt x="5532574" y="124832"/>
                  <a:pt x="5539755" y="112814"/>
                </a:cubicBezTo>
                <a:close/>
                <a:moveTo>
                  <a:pt x="4185810" y="35386"/>
                </a:moveTo>
                <a:cubicBezTo>
                  <a:pt x="4192954" y="35386"/>
                  <a:pt x="4198838" y="37337"/>
                  <a:pt x="4203465" y="41237"/>
                </a:cubicBezTo>
                <a:cubicBezTo>
                  <a:pt x="4208091" y="45138"/>
                  <a:pt x="4207247" y="48638"/>
                  <a:pt x="4200935" y="51739"/>
                </a:cubicBezTo>
                <a:cubicBezTo>
                  <a:pt x="4194622" y="54839"/>
                  <a:pt x="4181630" y="58743"/>
                  <a:pt x="4161960" y="63450"/>
                </a:cubicBezTo>
                <a:cubicBezTo>
                  <a:pt x="4142290" y="68156"/>
                  <a:pt x="4124626" y="71874"/>
                  <a:pt x="4108968" y="74602"/>
                </a:cubicBezTo>
                <a:cubicBezTo>
                  <a:pt x="4093310" y="77331"/>
                  <a:pt x="4081494" y="77914"/>
                  <a:pt x="4073519" y="76351"/>
                </a:cubicBezTo>
                <a:cubicBezTo>
                  <a:pt x="4071336" y="112504"/>
                  <a:pt x="4067476" y="140865"/>
                  <a:pt x="4061938" y="161434"/>
                </a:cubicBezTo>
                <a:cubicBezTo>
                  <a:pt x="4056401" y="182004"/>
                  <a:pt x="4049052" y="199060"/>
                  <a:pt x="4039893" y="212603"/>
                </a:cubicBezTo>
                <a:cubicBezTo>
                  <a:pt x="4030734" y="226147"/>
                  <a:pt x="4017538" y="238732"/>
                  <a:pt x="4000305" y="250359"/>
                </a:cubicBezTo>
                <a:cubicBezTo>
                  <a:pt x="3983072" y="261986"/>
                  <a:pt x="3980523" y="260262"/>
                  <a:pt x="3992659" y="245187"/>
                </a:cubicBezTo>
                <a:cubicBezTo>
                  <a:pt x="4004794" y="230112"/>
                  <a:pt x="4015495" y="213112"/>
                  <a:pt x="4024759" y="194186"/>
                </a:cubicBezTo>
                <a:cubicBezTo>
                  <a:pt x="4034024" y="175260"/>
                  <a:pt x="4040408" y="155298"/>
                  <a:pt x="4043911" y="134301"/>
                </a:cubicBezTo>
                <a:cubicBezTo>
                  <a:pt x="4047415" y="113304"/>
                  <a:pt x="4049167" y="97857"/>
                  <a:pt x="4049167" y="87960"/>
                </a:cubicBezTo>
                <a:cubicBezTo>
                  <a:pt x="4049167" y="78298"/>
                  <a:pt x="4047998" y="69645"/>
                  <a:pt x="4045660" y="61999"/>
                </a:cubicBezTo>
                <a:cubicBezTo>
                  <a:pt x="4043322" y="54353"/>
                  <a:pt x="4045412" y="51370"/>
                  <a:pt x="4051930" y="53050"/>
                </a:cubicBezTo>
                <a:cubicBezTo>
                  <a:pt x="4058447" y="54731"/>
                  <a:pt x="4064937" y="57785"/>
                  <a:pt x="4071398" y="62213"/>
                </a:cubicBezTo>
                <a:cubicBezTo>
                  <a:pt x="4098386" y="57723"/>
                  <a:pt x="4122518" y="52129"/>
                  <a:pt x="4143794" y="45432"/>
                </a:cubicBezTo>
                <a:cubicBezTo>
                  <a:pt x="4165070" y="38735"/>
                  <a:pt x="4179075" y="35386"/>
                  <a:pt x="4185810" y="35386"/>
                </a:cubicBezTo>
                <a:close/>
                <a:moveTo>
                  <a:pt x="7121644" y="34254"/>
                </a:moveTo>
                <a:cubicBezTo>
                  <a:pt x="7125437" y="34262"/>
                  <a:pt x="7129015" y="34679"/>
                  <a:pt x="7132383" y="35507"/>
                </a:cubicBezTo>
                <a:cubicBezTo>
                  <a:pt x="7139117" y="37163"/>
                  <a:pt x="7146029" y="40285"/>
                  <a:pt x="7153117" y="44874"/>
                </a:cubicBezTo>
                <a:cubicBezTo>
                  <a:pt x="7160205" y="49463"/>
                  <a:pt x="7165966" y="56194"/>
                  <a:pt x="7170399" y="65068"/>
                </a:cubicBezTo>
                <a:cubicBezTo>
                  <a:pt x="7174833" y="73942"/>
                  <a:pt x="7176445" y="84651"/>
                  <a:pt x="7175236" y="97196"/>
                </a:cubicBezTo>
                <a:cubicBezTo>
                  <a:pt x="7174027" y="109741"/>
                  <a:pt x="7167860" y="124553"/>
                  <a:pt x="7156735" y="141631"/>
                </a:cubicBezTo>
                <a:cubicBezTo>
                  <a:pt x="7145610" y="158709"/>
                  <a:pt x="7124755" y="183607"/>
                  <a:pt x="7094171" y="216324"/>
                </a:cubicBezTo>
                <a:lnTo>
                  <a:pt x="7178222" y="216324"/>
                </a:lnTo>
                <a:lnTo>
                  <a:pt x="7178222" y="243281"/>
                </a:lnTo>
                <a:lnTo>
                  <a:pt x="7053169" y="243281"/>
                </a:lnTo>
                <a:lnTo>
                  <a:pt x="7053169" y="234890"/>
                </a:lnTo>
                <a:cubicBezTo>
                  <a:pt x="7053975" y="222811"/>
                  <a:pt x="7059523" y="212020"/>
                  <a:pt x="7069810" y="202520"/>
                </a:cubicBezTo>
                <a:cubicBezTo>
                  <a:pt x="7080098" y="193020"/>
                  <a:pt x="7092971" y="178419"/>
                  <a:pt x="7108431" y="158718"/>
                </a:cubicBezTo>
                <a:cubicBezTo>
                  <a:pt x="7123891" y="139017"/>
                  <a:pt x="7133915" y="123846"/>
                  <a:pt x="7138503" y="113205"/>
                </a:cubicBezTo>
                <a:cubicBezTo>
                  <a:pt x="7143093" y="102564"/>
                  <a:pt x="7144838" y="93680"/>
                  <a:pt x="7143741" y="86555"/>
                </a:cubicBezTo>
                <a:cubicBezTo>
                  <a:pt x="7142643" y="79430"/>
                  <a:pt x="7139350" y="73613"/>
                  <a:pt x="7133862" y="69105"/>
                </a:cubicBezTo>
                <a:cubicBezTo>
                  <a:pt x="7128374" y="64597"/>
                  <a:pt x="7121950" y="62718"/>
                  <a:pt x="7114589" y="63468"/>
                </a:cubicBezTo>
                <a:cubicBezTo>
                  <a:pt x="7107228" y="64219"/>
                  <a:pt x="7100137" y="67105"/>
                  <a:pt x="7093315" y="72128"/>
                </a:cubicBezTo>
                <a:cubicBezTo>
                  <a:pt x="7086495" y="77151"/>
                  <a:pt x="7080920" y="85566"/>
                  <a:pt x="7076591" y="97373"/>
                </a:cubicBezTo>
                <a:lnTo>
                  <a:pt x="7048499" y="93206"/>
                </a:lnTo>
                <a:cubicBezTo>
                  <a:pt x="7054875" y="72705"/>
                  <a:pt x="7063178" y="58157"/>
                  <a:pt x="7073410" y="49562"/>
                </a:cubicBezTo>
                <a:cubicBezTo>
                  <a:pt x="7083642" y="40967"/>
                  <a:pt x="7095715" y="36267"/>
                  <a:pt x="7109631" y="35461"/>
                </a:cubicBezTo>
                <a:cubicBezTo>
                  <a:pt x="7113848" y="34648"/>
                  <a:pt x="7117853" y="34246"/>
                  <a:pt x="7121644" y="34254"/>
                </a:cubicBezTo>
                <a:close/>
                <a:moveTo>
                  <a:pt x="6499352" y="31321"/>
                </a:moveTo>
                <a:cubicBezTo>
                  <a:pt x="6508623" y="30125"/>
                  <a:pt x="6516346" y="32363"/>
                  <a:pt x="6522523" y="38037"/>
                </a:cubicBezTo>
                <a:cubicBezTo>
                  <a:pt x="6528699" y="43711"/>
                  <a:pt x="6530011" y="48015"/>
                  <a:pt x="6526457" y="50948"/>
                </a:cubicBezTo>
                <a:cubicBezTo>
                  <a:pt x="6522904" y="53881"/>
                  <a:pt x="6515127" y="54957"/>
                  <a:pt x="6503129" y="54176"/>
                </a:cubicBezTo>
                <a:cubicBezTo>
                  <a:pt x="6491129" y="53394"/>
                  <a:pt x="6473893" y="54173"/>
                  <a:pt x="6451420" y="56511"/>
                </a:cubicBezTo>
                <a:cubicBezTo>
                  <a:pt x="6428947" y="58848"/>
                  <a:pt x="6409047" y="60978"/>
                  <a:pt x="6391721" y="62901"/>
                </a:cubicBezTo>
                <a:cubicBezTo>
                  <a:pt x="6374395" y="64823"/>
                  <a:pt x="6361686" y="66380"/>
                  <a:pt x="6353593" y="67570"/>
                </a:cubicBezTo>
                <a:cubicBezTo>
                  <a:pt x="6345501" y="68761"/>
                  <a:pt x="6337939" y="65245"/>
                  <a:pt x="6330907" y="57022"/>
                </a:cubicBezTo>
                <a:cubicBezTo>
                  <a:pt x="6323874" y="48799"/>
                  <a:pt x="6325437" y="45280"/>
                  <a:pt x="6335595" y="46465"/>
                </a:cubicBezTo>
                <a:cubicBezTo>
                  <a:pt x="6345752" y="47649"/>
                  <a:pt x="6358855" y="47857"/>
                  <a:pt x="6374903" y="47088"/>
                </a:cubicBezTo>
                <a:cubicBezTo>
                  <a:pt x="6390865" y="45575"/>
                  <a:pt x="6413280" y="42868"/>
                  <a:pt x="6442146" y="38967"/>
                </a:cubicBezTo>
                <a:cubicBezTo>
                  <a:pt x="6471013" y="35067"/>
                  <a:pt x="6490081" y="32518"/>
                  <a:pt x="6499352" y="31321"/>
                </a:cubicBezTo>
                <a:close/>
                <a:moveTo>
                  <a:pt x="3518339" y="30673"/>
                </a:moveTo>
                <a:cubicBezTo>
                  <a:pt x="3521945" y="31607"/>
                  <a:pt x="3525434" y="33706"/>
                  <a:pt x="3528808" y="36968"/>
                </a:cubicBezTo>
                <a:cubicBezTo>
                  <a:pt x="3535555" y="43491"/>
                  <a:pt x="3533816" y="48176"/>
                  <a:pt x="3523590" y="51023"/>
                </a:cubicBezTo>
                <a:cubicBezTo>
                  <a:pt x="3513364" y="53869"/>
                  <a:pt x="3501746" y="55912"/>
                  <a:pt x="3488736" y="57152"/>
                </a:cubicBezTo>
                <a:cubicBezTo>
                  <a:pt x="3501957" y="60650"/>
                  <a:pt x="3507597" y="65403"/>
                  <a:pt x="3505656" y="71412"/>
                </a:cubicBezTo>
                <a:cubicBezTo>
                  <a:pt x="3503715" y="77421"/>
                  <a:pt x="3502744" y="88363"/>
                  <a:pt x="3502744" y="104238"/>
                </a:cubicBezTo>
                <a:cubicBezTo>
                  <a:pt x="3507036" y="103643"/>
                  <a:pt x="3511944" y="102520"/>
                  <a:pt x="3517469" y="100871"/>
                </a:cubicBezTo>
                <a:cubicBezTo>
                  <a:pt x="3522994" y="99221"/>
                  <a:pt x="3528926" y="101323"/>
                  <a:pt x="3535263" y="107177"/>
                </a:cubicBezTo>
                <a:cubicBezTo>
                  <a:pt x="3541601" y="113031"/>
                  <a:pt x="3539096" y="117155"/>
                  <a:pt x="3527748" y="119549"/>
                </a:cubicBezTo>
                <a:lnTo>
                  <a:pt x="3502744" y="123716"/>
                </a:lnTo>
                <a:cubicBezTo>
                  <a:pt x="3502744" y="150108"/>
                  <a:pt x="3503129" y="168699"/>
                  <a:pt x="3503898" y="179489"/>
                </a:cubicBezTo>
                <a:cubicBezTo>
                  <a:pt x="3504667" y="190279"/>
                  <a:pt x="3504261" y="200827"/>
                  <a:pt x="3502679" y="211134"/>
                </a:cubicBezTo>
                <a:cubicBezTo>
                  <a:pt x="3501098" y="221440"/>
                  <a:pt x="3498549" y="229960"/>
                  <a:pt x="3495033" y="236695"/>
                </a:cubicBezTo>
                <a:cubicBezTo>
                  <a:pt x="3491517" y="243429"/>
                  <a:pt x="3487229" y="241185"/>
                  <a:pt x="3482169" y="229960"/>
                </a:cubicBezTo>
                <a:cubicBezTo>
                  <a:pt x="3477109" y="218736"/>
                  <a:pt x="3475555" y="209720"/>
                  <a:pt x="3477509" y="202911"/>
                </a:cubicBezTo>
                <a:cubicBezTo>
                  <a:pt x="3479462" y="196102"/>
                  <a:pt x="3480823" y="186869"/>
                  <a:pt x="3481592" y="175210"/>
                </a:cubicBezTo>
                <a:cubicBezTo>
                  <a:pt x="3482361" y="163552"/>
                  <a:pt x="3482746" y="147330"/>
                  <a:pt x="3482746" y="126543"/>
                </a:cubicBezTo>
                <a:cubicBezTo>
                  <a:pt x="3467950" y="130339"/>
                  <a:pt x="3459349" y="132720"/>
                  <a:pt x="3456943" y="133687"/>
                </a:cubicBezTo>
                <a:cubicBezTo>
                  <a:pt x="3453904" y="165574"/>
                  <a:pt x="3447548" y="188372"/>
                  <a:pt x="3437874" y="202083"/>
                </a:cubicBezTo>
                <a:cubicBezTo>
                  <a:pt x="3428200" y="215794"/>
                  <a:pt x="3417503" y="225310"/>
                  <a:pt x="3405783" y="230630"/>
                </a:cubicBezTo>
                <a:cubicBezTo>
                  <a:pt x="3394063" y="235951"/>
                  <a:pt x="3389443" y="236273"/>
                  <a:pt x="3391923" y="231598"/>
                </a:cubicBezTo>
                <a:cubicBezTo>
                  <a:pt x="3394404" y="226922"/>
                  <a:pt x="3399681" y="219973"/>
                  <a:pt x="3407755" y="210752"/>
                </a:cubicBezTo>
                <a:cubicBezTo>
                  <a:pt x="3415829" y="201531"/>
                  <a:pt x="3421981" y="190003"/>
                  <a:pt x="3426210" y="176168"/>
                </a:cubicBezTo>
                <a:cubicBezTo>
                  <a:pt x="3430439" y="162334"/>
                  <a:pt x="3433719" y="149686"/>
                  <a:pt x="3436051" y="138226"/>
                </a:cubicBezTo>
                <a:cubicBezTo>
                  <a:pt x="3421056" y="142084"/>
                  <a:pt x="3411786" y="144409"/>
                  <a:pt x="3408239" y="145203"/>
                </a:cubicBezTo>
                <a:cubicBezTo>
                  <a:pt x="3404691" y="145997"/>
                  <a:pt x="3398518" y="143184"/>
                  <a:pt x="3389719" y="136766"/>
                </a:cubicBezTo>
                <a:cubicBezTo>
                  <a:pt x="3380919" y="130348"/>
                  <a:pt x="3382432" y="126646"/>
                  <a:pt x="3394258" y="125660"/>
                </a:cubicBezTo>
                <a:cubicBezTo>
                  <a:pt x="3406084" y="124674"/>
                  <a:pt x="3420449" y="122420"/>
                  <a:pt x="3437353" y="118897"/>
                </a:cubicBezTo>
                <a:cubicBezTo>
                  <a:pt x="3438048" y="109955"/>
                  <a:pt x="3438203" y="101128"/>
                  <a:pt x="3437818" y="92415"/>
                </a:cubicBezTo>
                <a:cubicBezTo>
                  <a:pt x="3437434" y="83703"/>
                  <a:pt x="3435915" y="75371"/>
                  <a:pt x="3433260" y="67422"/>
                </a:cubicBezTo>
                <a:cubicBezTo>
                  <a:pt x="3415674" y="58914"/>
                  <a:pt x="3413909" y="53410"/>
                  <a:pt x="3427968" y="50911"/>
                </a:cubicBezTo>
                <a:cubicBezTo>
                  <a:pt x="3442026" y="48412"/>
                  <a:pt x="3456822" y="45224"/>
                  <a:pt x="3472356" y="41349"/>
                </a:cubicBezTo>
                <a:cubicBezTo>
                  <a:pt x="3487890" y="37473"/>
                  <a:pt x="3499495" y="34143"/>
                  <a:pt x="3507172" y="31359"/>
                </a:cubicBezTo>
                <a:cubicBezTo>
                  <a:pt x="3511011" y="29966"/>
                  <a:pt x="3514733" y="29738"/>
                  <a:pt x="3518339" y="30673"/>
                </a:cubicBezTo>
                <a:close/>
                <a:moveTo>
                  <a:pt x="1984814" y="30673"/>
                </a:moveTo>
                <a:cubicBezTo>
                  <a:pt x="1988420" y="31607"/>
                  <a:pt x="1991910" y="33706"/>
                  <a:pt x="1995283" y="36968"/>
                </a:cubicBezTo>
                <a:cubicBezTo>
                  <a:pt x="2002030" y="43491"/>
                  <a:pt x="2000290" y="48176"/>
                  <a:pt x="1990065" y="51023"/>
                </a:cubicBezTo>
                <a:cubicBezTo>
                  <a:pt x="1979839" y="53869"/>
                  <a:pt x="1968221" y="55912"/>
                  <a:pt x="1955211" y="57152"/>
                </a:cubicBezTo>
                <a:cubicBezTo>
                  <a:pt x="1968432" y="60650"/>
                  <a:pt x="1974072" y="65403"/>
                  <a:pt x="1972131" y="71412"/>
                </a:cubicBezTo>
                <a:cubicBezTo>
                  <a:pt x="1970190" y="77421"/>
                  <a:pt x="1969220" y="88363"/>
                  <a:pt x="1969220" y="104238"/>
                </a:cubicBezTo>
                <a:cubicBezTo>
                  <a:pt x="1973511" y="103643"/>
                  <a:pt x="1978419" y="102520"/>
                  <a:pt x="1983944" y="100871"/>
                </a:cubicBezTo>
                <a:cubicBezTo>
                  <a:pt x="1989469" y="99221"/>
                  <a:pt x="1995401" y="101323"/>
                  <a:pt x="2001739" y="107177"/>
                </a:cubicBezTo>
                <a:cubicBezTo>
                  <a:pt x="2008076" y="113031"/>
                  <a:pt x="2005571" y="117155"/>
                  <a:pt x="1994223" y="119549"/>
                </a:cubicBezTo>
                <a:lnTo>
                  <a:pt x="1969220" y="123716"/>
                </a:lnTo>
                <a:cubicBezTo>
                  <a:pt x="1969220" y="150108"/>
                  <a:pt x="1969604" y="168699"/>
                  <a:pt x="1970373" y="179489"/>
                </a:cubicBezTo>
                <a:cubicBezTo>
                  <a:pt x="1971142" y="190279"/>
                  <a:pt x="1970736" y="200827"/>
                  <a:pt x="1969155" y="211134"/>
                </a:cubicBezTo>
                <a:cubicBezTo>
                  <a:pt x="1967573" y="221440"/>
                  <a:pt x="1965025" y="229960"/>
                  <a:pt x="1961508" y="236695"/>
                </a:cubicBezTo>
                <a:cubicBezTo>
                  <a:pt x="1957992" y="243429"/>
                  <a:pt x="1953704" y="241185"/>
                  <a:pt x="1948644" y="229960"/>
                </a:cubicBezTo>
                <a:cubicBezTo>
                  <a:pt x="1943584" y="218736"/>
                  <a:pt x="1942031" y="209720"/>
                  <a:pt x="1943984" y="202911"/>
                </a:cubicBezTo>
                <a:cubicBezTo>
                  <a:pt x="1945937" y="196102"/>
                  <a:pt x="1947299" y="186869"/>
                  <a:pt x="1948067" y="175210"/>
                </a:cubicBezTo>
                <a:cubicBezTo>
                  <a:pt x="1948836" y="163552"/>
                  <a:pt x="1949221" y="147330"/>
                  <a:pt x="1949221" y="126543"/>
                </a:cubicBezTo>
                <a:cubicBezTo>
                  <a:pt x="1934425" y="130339"/>
                  <a:pt x="1925824" y="132720"/>
                  <a:pt x="1923418" y="133687"/>
                </a:cubicBezTo>
                <a:cubicBezTo>
                  <a:pt x="1920379" y="165574"/>
                  <a:pt x="1914023" y="188372"/>
                  <a:pt x="1904349" y="202083"/>
                </a:cubicBezTo>
                <a:cubicBezTo>
                  <a:pt x="1894675" y="215794"/>
                  <a:pt x="1883979" y="225310"/>
                  <a:pt x="1872259" y="230630"/>
                </a:cubicBezTo>
                <a:cubicBezTo>
                  <a:pt x="1860538" y="235951"/>
                  <a:pt x="1855918" y="236273"/>
                  <a:pt x="1858399" y="231598"/>
                </a:cubicBezTo>
                <a:cubicBezTo>
                  <a:pt x="1860879" y="226922"/>
                  <a:pt x="1866157" y="219973"/>
                  <a:pt x="1874231" y="210752"/>
                </a:cubicBezTo>
                <a:cubicBezTo>
                  <a:pt x="1882305" y="201531"/>
                  <a:pt x="1888456" y="190003"/>
                  <a:pt x="1892685" y="176168"/>
                </a:cubicBezTo>
                <a:cubicBezTo>
                  <a:pt x="1896914" y="162334"/>
                  <a:pt x="1900194" y="149686"/>
                  <a:pt x="1902526" y="138226"/>
                </a:cubicBezTo>
                <a:cubicBezTo>
                  <a:pt x="1887532" y="142084"/>
                  <a:pt x="1878261" y="144409"/>
                  <a:pt x="1874714" y="145203"/>
                </a:cubicBezTo>
                <a:cubicBezTo>
                  <a:pt x="1871167" y="145997"/>
                  <a:pt x="1864994" y="143184"/>
                  <a:pt x="1856194" y="136766"/>
                </a:cubicBezTo>
                <a:cubicBezTo>
                  <a:pt x="1847395" y="130348"/>
                  <a:pt x="1848909" y="126646"/>
                  <a:pt x="1860734" y="125660"/>
                </a:cubicBezTo>
                <a:cubicBezTo>
                  <a:pt x="1872559" y="124674"/>
                  <a:pt x="1886924" y="122420"/>
                  <a:pt x="1903828" y="118897"/>
                </a:cubicBezTo>
                <a:cubicBezTo>
                  <a:pt x="1904523" y="109955"/>
                  <a:pt x="1904678" y="101128"/>
                  <a:pt x="1904293" y="92415"/>
                </a:cubicBezTo>
                <a:cubicBezTo>
                  <a:pt x="1903909" y="83703"/>
                  <a:pt x="1902390" y="75371"/>
                  <a:pt x="1899735" y="67422"/>
                </a:cubicBezTo>
                <a:cubicBezTo>
                  <a:pt x="1882149" y="58914"/>
                  <a:pt x="1880386" y="53410"/>
                  <a:pt x="1894443" y="50911"/>
                </a:cubicBezTo>
                <a:cubicBezTo>
                  <a:pt x="1908501" y="48412"/>
                  <a:pt x="1923297" y="45224"/>
                  <a:pt x="1938831" y="41349"/>
                </a:cubicBezTo>
                <a:cubicBezTo>
                  <a:pt x="1954365" y="37473"/>
                  <a:pt x="1965970" y="34143"/>
                  <a:pt x="1973647" y="31359"/>
                </a:cubicBezTo>
                <a:cubicBezTo>
                  <a:pt x="1977486" y="29966"/>
                  <a:pt x="1981208" y="29738"/>
                  <a:pt x="1984814" y="30673"/>
                </a:cubicBezTo>
                <a:close/>
                <a:moveTo>
                  <a:pt x="1291002" y="28587"/>
                </a:moveTo>
                <a:cubicBezTo>
                  <a:pt x="1295943" y="30304"/>
                  <a:pt x="1301417" y="32986"/>
                  <a:pt x="1307419" y="36633"/>
                </a:cubicBezTo>
                <a:cubicBezTo>
                  <a:pt x="1313421" y="40279"/>
                  <a:pt x="1315022" y="44490"/>
                  <a:pt x="1312218" y="49264"/>
                </a:cubicBezTo>
                <a:lnTo>
                  <a:pt x="1306433" y="57338"/>
                </a:lnTo>
                <a:cubicBezTo>
                  <a:pt x="1304969" y="59521"/>
                  <a:pt x="1300126" y="67372"/>
                  <a:pt x="1291903" y="80890"/>
                </a:cubicBezTo>
                <a:cubicBezTo>
                  <a:pt x="1304901" y="77939"/>
                  <a:pt x="1314773" y="74866"/>
                  <a:pt x="1321520" y="71672"/>
                </a:cubicBezTo>
                <a:cubicBezTo>
                  <a:pt x="1328267" y="68479"/>
                  <a:pt x="1334941" y="68966"/>
                  <a:pt x="1341538" y="73133"/>
                </a:cubicBezTo>
                <a:cubicBezTo>
                  <a:pt x="1348136" y="77300"/>
                  <a:pt x="1348294" y="80996"/>
                  <a:pt x="1342011" y="84220"/>
                </a:cubicBezTo>
                <a:cubicBezTo>
                  <a:pt x="1335730" y="87445"/>
                  <a:pt x="1324863" y="90273"/>
                  <a:pt x="1309409" y="92704"/>
                </a:cubicBezTo>
                <a:cubicBezTo>
                  <a:pt x="1313304" y="94762"/>
                  <a:pt x="1314851" y="97141"/>
                  <a:pt x="1314050" y="99838"/>
                </a:cubicBezTo>
                <a:cubicBezTo>
                  <a:pt x="1313251" y="102536"/>
                  <a:pt x="1312485" y="110228"/>
                  <a:pt x="1311753" y="122916"/>
                </a:cubicBezTo>
                <a:cubicBezTo>
                  <a:pt x="1318587" y="120733"/>
                  <a:pt x="1325704" y="118631"/>
                  <a:pt x="1333101" y="116609"/>
                </a:cubicBezTo>
                <a:cubicBezTo>
                  <a:pt x="1340499" y="114588"/>
                  <a:pt x="1346182" y="115595"/>
                  <a:pt x="1350152" y="119632"/>
                </a:cubicBezTo>
                <a:cubicBezTo>
                  <a:pt x="1354120" y="123669"/>
                  <a:pt x="1352739" y="126984"/>
                  <a:pt x="1346012" y="129576"/>
                </a:cubicBezTo>
                <a:cubicBezTo>
                  <a:pt x="1339284" y="132168"/>
                  <a:pt x="1327864" y="135219"/>
                  <a:pt x="1311753" y="138729"/>
                </a:cubicBezTo>
                <a:lnTo>
                  <a:pt x="1311753" y="177778"/>
                </a:lnTo>
                <a:lnTo>
                  <a:pt x="1327957" y="172829"/>
                </a:lnTo>
                <a:cubicBezTo>
                  <a:pt x="1327957" y="165946"/>
                  <a:pt x="1326788" y="159797"/>
                  <a:pt x="1324450" y="154384"/>
                </a:cubicBezTo>
                <a:cubicBezTo>
                  <a:pt x="1322113" y="148970"/>
                  <a:pt x="1323911" y="146886"/>
                  <a:pt x="1329845" y="148133"/>
                </a:cubicBezTo>
                <a:cubicBezTo>
                  <a:pt x="1335780" y="149379"/>
                  <a:pt x="1341057" y="150961"/>
                  <a:pt x="1345677" y="152877"/>
                </a:cubicBezTo>
                <a:cubicBezTo>
                  <a:pt x="1350297" y="154793"/>
                  <a:pt x="1351828" y="158551"/>
                  <a:pt x="1350273" y="164150"/>
                </a:cubicBezTo>
                <a:cubicBezTo>
                  <a:pt x="1349494" y="166950"/>
                  <a:pt x="1348910" y="170270"/>
                  <a:pt x="1348521" y="174110"/>
                </a:cubicBezTo>
                <a:lnTo>
                  <a:pt x="1348521" y="174117"/>
                </a:lnTo>
                <a:lnTo>
                  <a:pt x="1350839" y="170457"/>
                </a:lnTo>
                <a:cubicBezTo>
                  <a:pt x="1358318" y="160033"/>
                  <a:pt x="1363766" y="150849"/>
                  <a:pt x="1367182" y="142905"/>
                </a:cubicBezTo>
                <a:lnTo>
                  <a:pt x="1370779" y="126603"/>
                </a:lnTo>
                <a:lnTo>
                  <a:pt x="1370555" y="126741"/>
                </a:lnTo>
                <a:cubicBezTo>
                  <a:pt x="1368517" y="127028"/>
                  <a:pt x="1366374" y="125433"/>
                  <a:pt x="1364123" y="121958"/>
                </a:cubicBezTo>
                <a:cubicBezTo>
                  <a:pt x="1359621" y="115006"/>
                  <a:pt x="1356417" y="109248"/>
                  <a:pt x="1354514" y="104684"/>
                </a:cubicBezTo>
                <a:cubicBezTo>
                  <a:pt x="1352610" y="100120"/>
                  <a:pt x="1350431" y="95404"/>
                  <a:pt x="1347974" y="90536"/>
                </a:cubicBezTo>
                <a:cubicBezTo>
                  <a:pt x="1345520" y="85668"/>
                  <a:pt x="1347039" y="83234"/>
                  <a:pt x="1352533" y="83234"/>
                </a:cubicBezTo>
                <a:lnTo>
                  <a:pt x="1360718" y="83234"/>
                </a:lnTo>
                <a:cubicBezTo>
                  <a:pt x="1363434" y="83234"/>
                  <a:pt x="1367673" y="82512"/>
                  <a:pt x="1373433" y="81067"/>
                </a:cubicBezTo>
                <a:cubicBezTo>
                  <a:pt x="1379195" y="79622"/>
                  <a:pt x="1383863" y="77480"/>
                  <a:pt x="1387442" y="74640"/>
                </a:cubicBezTo>
                <a:cubicBezTo>
                  <a:pt x="1391020" y="71800"/>
                  <a:pt x="1395467" y="71669"/>
                  <a:pt x="1400781" y="74249"/>
                </a:cubicBezTo>
                <a:cubicBezTo>
                  <a:pt x="1406095" y="76829"/>
                  <a:pt x="1410290" y="79889"/>
                  <a:pt x="1413366" y="83430"/>
                </a:cubicBezTo>
                <a:cubicBezTo>
                  <a:pt x="1416442" y="86971"/>
                  <a:pt x="1416311" y="90164"/>
                  <a:pt x="1412975" y="93011"/>
                </a:cubicBezTo>
                <a:cubicBezTo>
                  <a:pt x="1409640" y="95857"/>
                  <a:pt x="1407028" y="99469"/>
                  <a:pt x="1405143" y="103847"/>
                </a:cubicBezTo>
                <a:cubicBezTo>
                  <a:pt x="1409807" y="109577"/>
                  <a:pt x="1409636" y="113009"/>
                  <a:pt x="1404631" y="114144"/>
                </a:cubicBezTo>
                <a:lnTo>
                  <a:pt x="1380926" y="119250"/>
                </a:lnTo>
                <a:lnTo>
                  <a:pt x="1388149" y="122553"/>
                </a:lnTo>
                <a:cubicBezTo>
                  <a:pt x="1399478" y="128537"/>
                  <a:pt x="1403020" y="133073"/>
                  <a:pt x="1398771" y="136162"/>
                </a:cubicBezTo>
                <a:lnTo>
                  <a:pt x="1397846" y="137034"/>
                </a:lnTo>
                <a:lnTo>
                  <a:pt x="1428341" y="131697"/>
                </a:lnTo>
                <a:cubicBezTo>
                  <a:pt x="1417291" y="126835"/>
                  <a:pt x="1410637" y="122020"/>
                  <a:pt x="1408380" y="117251"/>
                </a:cubicBezTo>
                <a:cubicBezTo>
                  <a:pt x="1406122" y="112482"/>
                  <a:pt x="1409688" y="110098"/>
                  <a:pt x="1419077" y="110098"/>
                </a:cubicBezTo>
                <a:cubicBezTo>
                  <a:pt x="1427349" y="110098"/>
                  <a:pt x="1433321" y="112182"/>
                  <a:pt x="1436992" y="116349"/>
                </a:cubicBezTo>
                <a:cubicBezTo>
                  <a:pt x="1440664" y="120516"/>
                  <a:pt x="1442109" y="123871"/>
                  <a:pt x="1441327" y="126413"/>
                </a:cubicBezTo>
                <a:cubicBezTo>
                  <a:pt x="1447776" y="125682"/>
                  <a:pt x="1455102" y="124137"/>
                  <a:pt x="1463306" y="121781"/>
                </a:cubicBezTo>
                <a:cubicBezTo>
                  <a:pt x="1471511" y="119425"/>
                  <a:pt x="1477099" y="120717"/>
                  <a:pt x="1480068" y="125660"/>
                </a:cubicBezTo>
                <a:cubicBezTo>
                  <a:pt x="1483039" y="130602"/>
                  <a:pt x="1481343" y="134314"/>
                  <a:pt x="1474981" y="136794"/>
                </a:cubicBezTo>
                <a:cubicBezTo>
                  <a:pt x="1468618" y="139275"/>
                  <a:pt x="1456625" y="141668"/>
                  <a:pt x="1439001" y="143975"/>
                </a:cubicBezTo>
                <a:cubicBezTo>
                  <a:pt x="1443665" y="145029"/>
                  <a:pt x="1445798" y="146688"/>
                  <a:pt x="1445401" y="148951"/>
                </a:cubicBezTo>
                <a:cubicBezTo>
                  <a:pt x="1445005" y="151215"/>
                  <a:pt x="1444427" y="153816"/>
                  <a:pt x="1443671" y="156756"/>
                </a:cubicBezTo>
                <a:cubicBezTo>
                  <a:pt x="1450753" y="155292"/>
                  <a:pt x="1456240" y="154148"/>
                  <a:pt x="1460136" y="153323"/>
                </a:cubicBezTo>
                <a:cubicBezTo>
                  <a:pt x="1464029" y="152498"/>
                  <a:pt x="1467707" y="154043"/>
                  <a:pt x="1471166" y="157956"/>
                </a:cubicBezTo>
                <a:cubicBezTo>
                  <a:pt x="1474627" y="161868"/>
                  <a:pt x="1473992" y="165189"/>
                  <a:pt x="1469260" y="167918"/>
                </a:cubicBezTo>
                <a:cubicBezTo>
                  <a:pt x="1464528" y="170646"/>
                  <a:pt x="1455999" y="173034"/>
                  <a:pt x="1443671" y="175080"/>
                </a:cubicBezTo>
                <a:lnTo>
                  <a:pt x="1443671" y="185945"/>
                </a:lnTo>
                <a:cubicBezTo>
                  <a:pt x="1450728" y="183687"/>
                  <a:pt x="1457062" y="182149"/>
                  <a:pt x="1462674" y="181331"/>
                </a:cubicBezTo>
                <a:cubicBezTo>
                  <a:pt x="1468286" y="180512"/>
                  <a:pt x="1472552" y="182320"/>
                  <a:pt x="1475473" y="186754"/>
                </a:cubicBezTo>
                <a:cubicBezTo>
                  <a:pt x="1478394" y="191188"/>
                  <a:pt x="1477319" y="194685"/>
                  <a:pt x="1472246" y="197246"/>
                </a:cubicBezTo>
                <a:cubicBezTo>
                  <a:pt x="1467173" y="199807"/>
                  <a:pt x="1457586" y="202495"/>
                  <a:pt x="1443484" y="205311"/>
                </a:cubicBezTo>
                <a:lnTo>
                  <a:pt x="1442498" y="224472"/>
                </a:lnTo>
                <a:cubicBezTo>
                  <a:pt x="1460408" y="222228"/>
                  <a:pt x="1473607" y="219915"/>
                  <a:pt x="1482097" y="217533"/>
                </a:cubicBezTo>
                <a:cubicBezTo>
                  <a:pt x="1490586" y="215152"/>
                  <a:pt x="1498365" y="217555"/>
                  <a:pt x="1505435" y="224742"/>
                </a:cubicBezTo>
                <a:cubicBezTo>
                  <a:pt x="1512503" y="231929"/>
                  <a:pt x="1511688" y="236031"/>
                  <a:pt x="1502988" y="237048"/>
                </a:cubicBezTo>
                <a:cubicBezTo>
                  <a:pt x="1494288" y="238065"/>
                  <a:pt x="1481359" y="239160"/>
                  <a:pt x="1464200" y="240332"/>
                </a:cubicBezTo>
                <a:cubicBezTo>
                  <a:pt x="1447041" y="241504"/>
                  <a:pt x="1432198" y="243067"/>
                  <a:pt x="1419672" y="245020"/>
                </a:cubicBezTo>
                <a:cubicBezTo>
                  <a:pt x="1407146" y="246973"/>
                  <a:pt x="1396078" y="247950"/>
                  <a:pt x="1386466" y="247950"/>
                </a:cubicBezTo>
                <a:cubicBezTo>
                  <a:pt x="1386466" y="256049"/>
                  <a:pt x="1384707" y="263717"/>
                  <a:pt x="1381191" y="270953"/>
                </a:cubicBezTo>
                <a:cubicBezTo>
                  <a:pt x="1377676" y="278190"/>
                  <a:pt x="1373567" y="276792"/>
                  <a:pt x="1368867" y="266758"/>
                </a:cubicBezTo>
                <a:cubicBezTo>
                  <a:pt x="1364166" y="256725"/>
                  <a:pt x="1362787" y="248297"/>
                  <a:pt x="1364727" y="241476"/>
                </a:cubicBezTo>
                <a:cubicBezTo>
                  <a:pt x="1366667" y="234655"/>
                  <a:pt x="1367834" y="220020"/>
                  <a:pt x="1368224" y="197572"/>
                </a:cubicBezTo>
                <a:cubicBezTo>
                  <a:pt x="1368419" y="186348"/>
                  <a:pt x="1369027" y="178078"/>
                  <a:pt x="1370045" y="172764"/>
                </a:cubicBezTo>
                <a:lnTo>
                  <a:pt x="1371465" y="168314"/>
                </a:lnTo>
                <a:lnTo>
                  <a:pt x="1362764" y="176282"/>
                </a:lnTo>
                <a:cubicBezTo>
                  <a:pt x="1358908" y="179056"/>
                  <a:pt x="1355050" y="181070"/>
                  <a:pt x="1351193" y="182326"/>
                </a:cubicBezTo>
                <a:lnTo>
                  <a:pt x="1348134" y="182797"/>
                </a:lnTo>
                <a:lnTo>
                  <a:pt x="1347938" y="187191"/>
                </a:lnTo>
                <a:cubicBezTo>
                  <a:pt x="1347938" y="197907"/>
                  <a:pt x="1345510" y="204294"/>
                  <a:pt x="1340654" y="206353"/>
                </a:cubicBezTo>
                <a:cubicBezTo>
                  <a:pt x="1335798" y="208411"/>
                  <a:pt x="1332143" y="201268"/>
                  <a:pt x="1329687" y="184921"/>
                </a:cubicBezTo>
                <a:cubicBezTo>
                  <a:pt x="1319977" y="187960"/>
                  <a:pt x="1308094" y="192707"/>
                  <a:pt x="1294043" y="199162"/>
                </a:cubicBezTo>
                <a:cubicBezTo>
                  <a:pt x="1279991" y="205618"/>
                  <a:pt x="1270134" y="211862"/>
                  <a:pt x="1264473" y="217896"/>
                </a:cubicBezTo>
                <a:cubicBezTo>
                  <a:pt x="1258811" y="223930"/>
                  <a:pt x="1254164" y="223412"/>
                  <a:pt x="1250529" y="216343"/>
                </a:cubicBezTo>
                <a:cubicBezTo>
                  <a:pt x="1246895" y="209273"/>
                  <a:pt x="1247217" y="203320"/>
                  <a:pt x="1251497" y="198483"/>
                </a:cubicBezTo>
                <a:cubicBezTo>
                  <a:pt x="1255775" y="193646"/>
                  <a:pt x="1257915" y="188326"/>
                  <a:pt x="1257915" y="182521"/>
                </a:cubicBezTo>
                <a:cubicBezTo>
                  <a:pt x="1257915" y="176060"/>
                  <a:pt x="1257137" y="170345"/>
                  <a:pt x="1255580" y="165378"/>
                </a:cubicBezTo>
                <a:cubicBezTo>
                  <a:pt x="1254024" y="160411"/>
                  <a:pt x="1256458" y="158557"/>
                  <a:pt x="1262881" y="159816"/>
                </a:cubicBezTo>
                <a:cubicBezTo>
                  <a:pt x="1269306" y="161075"/>
                  <a:pt x="1273998" y="162761"/>
                  <a:pt x="1276955" y="164876"/>
                </a:cubicBezTo>
                <a:cubicBezTo>
                  <a:pt x="1279913" y="166991"/>
                  <a:pt x="1280595" y="169859"/>
                  <a:pt x="1279003" y="173480"/>
                </a:cubicBezTo>
                <a:cubicBezTo>
                  <a:pt x="1277408" y="177102"/>
                  <a:pt x="1276265" y="182422"/>
                  <a:pt x="1275569" y="189442"/>
                </a:cubicBezTo>
                <a:lnTo>
                  <a:pt x="1292926" y="182354"/>
                </a:lnTo>
                <a:lnTo>
                  <a:pt x="1292926" y="142896"/>
                </a:lnTo>
                <a:cubicBezTo>
                  <a:pt x="1280475" y="145910"/>
                  <a:pt x="1270109" y="148998"/>
                  <a:pt x="1261831" y="152161"/>
                </a:cubicBezTo>
                <a:cubicBezTo>
                  <a:pt x="1253553" y="155323"/>
                  <a:pt x="1244991" y="153382"/>
                  <a:pt x="1236148" y="146338"/>
                </a:cubicBezTo>
                <a:cubicBezTo>
                  <a:pt x="1227305" y="139293"/>
                  <a:pt x="1228744" y="135771"/>
                  <a:pt x="1240465" y="135771"/>
                </a:cubicBezTo>
                <a:cubicBezTo>
                  <a:pt x="1250238" y="135771"/>
                  <a:pt x="1267724" y="132893"/>
                  <a:pt x="1292926" y="127139"/>
                </a:cubicBezTo>
                <a:cubicBezTo>
                  <a:pt x="1292926" y="114625"/>
                  <a:pt x="1292610" y="106145"/>
                  <a:pt x="1291979" y="101699"/>
                </a:cubicBezTo>
                <a:cubicBezTo>
                  <a:pt x="1291345" y="97252"/>
                  <a:pt x="1291296" y="95029"/>
                  <a:pt x="1291830" y="95029"/>
                </a:cubicBezTo>
                <a:cubicBezTo>
                  <a:pt x="1290762" y="95029"/>
                  <a:pt x="1288784" y="95606"/>
                  <a:pt x="1285894" y="96759"/>
                </a:cubicBezTo>
                <a:cubicBezTo>
                  <a:pt x="1278330" y="106594"/>
                  <a:pt x="1269828" y="114603"/>
                  <a:pt x="1260389" y="120786"/>
                </a:cubicBezTo>
                <a:cubicBezTo>
                  <a:pt x="1250951" y="126968"/>
                  <a:pt x="1248180" y="126147"/>
                  <a:pt x="1252073" y="118321"/>
                </a:cubicBezTo>
                <a:cubicBezTo>
                  <a:pt x="1255967" y="110495"/>
                  <a:pt x="1260473" y="102585"/>
                  <a:pt x="1265589" y="94592"/>
                </a:cubicBezTo>
                <a:cubicBezTo>
                  <a:pt x="1270705" y="86599"/>
                  <a:pt x="1275569" y="76500"/>
                  <a:pt x="1280183" y="64296"/>
                </a:cubicBezTo>
                <a:cubicBezTo>
                  <a:pt x="1284796" y="52092"/>
                  <a:pt x="1286517" y="42660"/>
                  <a:pt x="1285345" y="36000"/>
                </a:cubicBezTo>
                <a:cubicBezTo>
                  <a:pt x="1284174" y="29340"/>
                  <a:pt x="1286059" y="26869"/>
                  <a:pt x="1291002" y="28587"/>
                </a:cubicBezTo>
                <a:close/>
                <a:moveTo>
                  <a:pt x="4482462" y="27833"/>
                </a:moveTo>
                <a:cubicBezTo>
                  <a:pt x="4488650" y="26618"/>
                  <a:pt x="4495069" y="29027"/>
                  <a:pt x="4501716" y="35061"/>
                </a:cubicBezTo>
                <a:cubicBezTo>
                  <a:pt x="4508364" y="41094"/>
                  <a:pt x="4507325" y="45587"/>
                  <a:pt x="4498600" y="48539"/>
                </a:cubicBezTo>
                <a:cubicBezTo>
                  <a:pt x="4489875" y="51491"/>
                  <a:pt x="4467393" y="55404"/>
                  <a:pt x="4431153" y="60278"/>
                </a:cubicBezTo>
                <a:cubicBezTo>
                  <a:pt x="4438929" y="66938"/>
                  <a:pt x="4439503" y="72503"/>
                  <a:pt x="4432874" y="76974"/>
                </a:cubicBezTo>
                <a:cubicBezTo>
                  <a:pt x="4426245" y="81445"/>
                  <a:pt x="4414776" y="92865"/>
                  <a:pt x="4398467" y="111233"/>
                </a:cubicBezTo>
                <a:cubicBezTo>
                  <a:pt x="4422949" y="108157"/>
                  <a:pt x="4444247" y="105270"/>
                  <a:pt x="4462360" y="102573"/>
                </a:cubicBezTo>
                <a:cubicBezTo>
                  <a:pt x="4480474" y="99875"/>
                  <a:pt x="4492638" y="97336"/>
                  <a:pt x="4498851" y="94955"/>
                </a:cubicBezTo>
                <a:cubicBezTo>
                  <a:pt x="4505065" y="92573"/>
                  <a:pt x="4511074" y="92654"/>
                  <a:pt x="4516878" y="95197"/>
                </a:cubicBezTo>
                <a:cubicBezTo>
                  <a:pt x="4522682" y="97739"/>
                  <a:pt x="4529690" y="102669"/>
                  <a:pt x="4537900" y="109986"/>
                </a:cubicBezTo>
                <a:cubicBezTo>
                  <a:pt x="4546110" y="117304"/>
                  <a:pt x="4548017" y="123359"/>
                  <a:pt x="4543621" y="128153"/>
                </a:cubicBezTo>
                <a:cubicBezTo>
                  <a:pt x="4539224" y="132946"/>
                  <a:pt x="4535903" y="140769"/>
                  <a:pt x="4533658" y="151621"/>
                </a:cubicBezTo>
                <a:cubicBezTo>
                  <a:pt x="4531414" y="162473"/>
                  <a:pt x="4529504" y="176150"/>
                  <a:pt x="4527929" y="192651"/>
                </a:cubicBezTo>
                <a:cubicBezTo>
                  <a:pt x="4526353" y="209152"/>
                  <a:pt x="4523126" y="222693"/>
                  <a:pt x="4518245" y="233272"/>
                </a:cubicBezTo>
                <a:cubicBezTo>
                  <a:pt x="4513365" y="243851"/>
                  <a:pt x="4507325" y="251277"/>
                  <a:pt x="4500126" y="255550"/>
                </a:cubicBezTo>
                <a:cubicBezTo>
                  <a:pt x="4492926" y="259822"/>
                  <a:pt x="4488185" y="256467"/>
                  <a:pt x="4485903" y="245485"/>
                </a:cubicBezTo>
                <a:cubicBezTo>
                  <a:pt x="4483621" y="234503"/>
                  <a:pt x="4481618" y="226711"/>
                  <a:pt x="4479894" y="222110"/>
                </a:cubicBezTo>
                <a:cubicBezTo>
                  <a:pt x="4470717" y="221440"/>
                  <a:pt x="4452544" y="222274"/>
                  <a:pt x="4425377" y="224612"/>
                </a:cubicBezTo>
                <a:cubicBezTo>
                  <a:pt x="4398209" y="226950"/>
                  <a:pt x="4375330" y="228832"/>
                  <a:pt x="4356739" y="230258"/>
                </a:cubicBezTo>
                <a:cubicBezTo>
                  <a:pt x="4350525" y="245947"/>
                  <a:pt x="4345205" y="249240"/>
                  <a:pt x="4340777" y="240137"/>
                </a:cubicBezTo>
                <a:cubicBezTo>
                  <a:pt x="4336350" y="231033"/>
                  <a:pt x="4333742" y="218250"/>
                  <a:pt x="4332954" y="201785"/>
                </a:cubicBezTo>
                <a:cubicBezTo>
                  <a:pt x="4332167" y="185321"/>
                  <a:pt x="4330638" y="171015"/>
                  <a:pt x="4328369" y="158867"/>
                </a:cubicBezTo>
                <a:cubicBezTo>
                  <a:pt x="4326099" y="146719"/>
                  <a:pt x="4322794" y="135548"/>
                  <a:pt x="4318453" y="125353"/>
                </a:cubicBezTo>
                <a:cubicBezTo>
                  <a:pt x="4314112" y="115158"/>
                  <a:pt x="4315638" y="110668"/>
                  <a:pt x="4323029" y="111884"/>
                </a:cubicBezTo>
                <a:cubicBezTo>
                  <a:pt x="4330421" y="113099"/>
                  <a:pt x="4336167" y="114268"/>
                  <a:pt x="4340266" y="115391"/>
                </a:cubicBezTo>
                <a:cubicBezTo>
                  <a:pt x="4344364" y="116513"/>
                  <a:pt x="4358246" y="116008"/>
                  <a:pt x="4381910" y="113874"/>
                </a:cubicBezTo>
                <a:cubicBezTo>
                  <a:pt x="4392898" y="97032"/>
                  <a:pt x="4399354" y="85337"/>
                  <a:pt x="4401276" y="78788"/>
                </a:cubicBezTo>
                <a:cubicBezTo>
                  <a:pt x="4403198" y="72240"/>
                  <a:pt x="4404159" y="67149"/>
                  <a:pt x="4404159" y="63515"/>
                </a:cubicBezTo>
                <a:cubicBezTo>
                  <a:pt x="4400166" y="64246"/>
                  <a:pt x="4395499" y="65012"/>
                  <a:pt x="4390160" y="65812"/>
                </a:cubicBezTo>
                <a:cubicBezTo>
                  <a:pt x="4384821" y="66612"/>
                  <a:pt x="4380161" y="66801"/>
                  <a:pt x="4376180" y="66380"/>
                </a:cubicBezTo>
                <a:cubicBezTo>
                  <a:pt x="4372199" y="65958"/>
                  <a:pt x="4366915" y="62631"/>
                  <a:pt x="4360329" y="56399"/>
                </a:cubicBezTo>
                <a:cubicBezTo>
                  <a:pt x="4353744" y="50167"/>
                  <a:pt x="4357868" y="47051"/>
                  <a:pt x="4372701" y="47051"/>
                </a:cubicBezTo>
                <a:cubicBezTo>
                  <a:pt x="4384892" y="47051"/>
                  <a:pt x="4400963" y="45324"/>
                  <a:pt x="4420912" y="41870"/>
                </a:cubicBezTo>
                <a:cubicBezTo>
                  <a:pt x="4440861" y="38416"/>
                  <a:pt x="4454559" y="35516"/>
                  <a:pt x="4462007" y="33172"/>
                </a:cubicBezTo>
                <a:cubicBezTo>
                  <a:pt x="4469454" y="30828"/>
                  <a:pt x="4476273" y="29049"/>
                  <a:pt x="4482462" y="27833"/>
                </a:cubicBezTo>
                <a:close/>
                <a:moveTo>
                  <a:pt x="3238656" y="27661"/>
                </a:moveTo>
                <a:cubicBezTo>
                  <a:pt x="3241803" y="27819"/>
                  <a:pt x="3245717" y="28367"/>
                  <a:pt x="3250397" y="29303"/>
                </a:cubicBezTo>
                <a:cubicBezTo>
                  <a:pt x="3269118" y="33048"/>
                  <a:pt x="3277549" y="40853"/>
                  <a:pt x="3275689" y="52715"/>
                </a:cubicBezTo>
                <a:cubicBezTo>
                  <a:pt x="3273828" y="64578"/>
                  <a:pt x="3266616" y="67173"/>
                  <a:pt x="3254053" y="60501"/>
                </a:cubicBezTo>
                <a:cubicBezTo>
                  <a:pt x="3244515" y="53357"/>
                  <a:pt x="3236841" y="45435"/>
                  <a:pt x="3231031" y="36735"/>
                </a:cubicBezTo>
                <a:cubicBezTo>
                  <a:pt x="3226673" y="30210"/>
                  <a:pt x="3229215" y="27185"/>
                  <a:pt x="3238656" y="27661"/>
                </a:cubicBezTo>
                <a:close/>
                <a:moveTo>
                  <a:pt x="5109128" y="27108"/>
                </a:moveTo>
                <a:cubicBezTo>
                  <a:pt x="5113699" y="27768"/>
                  <a:pt x="5119061" y="30351"/>
                  <a:pt x="5125213" y="34856"/>
                </a:cubicBezTo>
                <a:cubicBezTo>
                  <a:pt x="5137516" y="43866"/>
                  <a:pt x="5139950" y="50015"/>
                  <a:pt x="5132515" y="53301"/>
                </a:cubicBezTo>
                <a:cubicBezTo>
                  <a:pt x="5125080" y="56588"/>
                  <a:pt x="5118971" y="61726"/>
                  <a:pt x="5114190" y="68714"/>
                </a:cubicBezTo>
                <a:cubicBezTo>
                  <a:pt x="5109409" y="75703"/>
                  <a:pt x="5102889" y="84034"/>
                  <a:pt x="5094629" y="93708"/>
                </a:cubicBezTo>
                <a:cubicBezTo>
                  <a:pt x="5127185" y="101013"/>
                  <a:pt x="5148749" y="109968"/>
                  <a:pt x="5159322" y="120572"/>
                </a:cubicBezTo>
                <a:cubicBezTo>
                  <a:pt x="5169895" y="131176"/>
                  <a:pt x="5174431" y="141048"/>
                  <a:pt x="5172931" y="150189"/>
                </a:cubicBezTo>
                <a:cubicBezTo>
                  <a:pt x="5171430" y="159329"/>
                  <a:pt x="5162485" y="157549"/>
                  <a:pt x="5146095" y="144849"/>
                </a:cubicBezTo>
                <a:cubicBezTo>
                  <a:pt x="5129705" y="132149"/>
                  <a:pt x="5110398" y="118265"/>
                  <a:pt x="5088173" y="103196"/>
                </a:cubicBezTo>
                <a:cubicBezTo>
                  <a:pt x="5065018" y="129328"/>
                  <a:pt x="5042967" y="145786"/>
                  <a:pt x="5022019" y="152570"/>
                </a:cubicBezTo>
                <a:cubicBezTo>
                  <a:pt x="5001071" y="159354"/>
                  <a:pt x="4998132" y="157227"/>
                  <a:pt x="5013201" y="146189"/>
                </a:cubicBezTo>
                <a:cubicBezTo>
                  <a:pt x="5028270" y="135151"/>
                  <a:pt x="5042120" y="122550"/>
                  <a:pt x="5054752" y="108386"/>
                </a:cubicBezTo>
                <a:cubicBezTo>
                  <a:pt x="5067384" y="94223"/>
                  <a:pt x="5076971" y="82112"/>
                  <a:pt x="5083513" y="72054"/>
                </a:cubicBezTo>
                <a:cubicBezTo>
                  <a:pt x="5090055" y="61995"/>
                  <a:pt x="5092589" y="56889"/>
                  <a:pt x="5091112" y="56734"/>
                </a:cubicBezTo>
                <a:cubicBezTo>
                  <a:pt x="5089636" y="56579"/>
                  <a:pt x="5080561" y="58836"/>
                  <a:pt x="5063886" y="63505"/>
                </a:cubicBezTo>
                <a:cubicBezTo>
                  <a:pt x="5047211" y="68175"/>
                  <a:pt x="5034719" y="66401"/>
                  <a:pt x="5026409" y="58185"/>
                </a:cubicBezTo>
                <a:cubicBezTo>
                  <a:pt x="5018100" y="49968"/>
                  <a:pt x="5020295" y="46257"/>
                  <a:pt x="5032995" y="47051"/>
                </a:cubicBezTo>
                <a:cubicBezTo>
                  <a:pt x="5045695" y="47844"/>
                  <a:pt x="5058172" y="46942"/>
                  <a:pt x="5070425" y="44344"/>
                </a:cubicBezTo>
                <a:cubicBezTo>
                  <a:pt x="5082679" y="41746"/>
                  <a:pt x="5091798" y="37262"/>
                  <a:pt x="5097782" y="30894"/>
                </a:cubicBezTo>
                <a:cubicBezTo>
                  <a:pt x="5100774" y="27709"/>
                  <a:pt x="5104556" y="26447"/>
                  <a:pt x="5109128" y="27108"/>
                </a:cubicBezTo>
                <a:close/>
                <a:moveTo>
                  <a:pt x="678239" y="26726"/>
                </a:moveTo>
                <a:cubicBezTo>
                  <a:pt x="685078" y="27973"/>
                  <a:pt x="691908" y="31281"/>
                  <a:pt x="698730" y="36651"/>
                </a:cubicBezTo>
                <a:cubicBezTo>
                  <a:pt x="705551" y="42022"/>
                  <a:pt x="707325" y="46964"/>
                  <a:pt x="704051" y="51478"/>
                </a:cubicBezTo>
                <a:cubicBezTo>
                  <a:pt x="700777" y="55993"/>
                  <a:pt x="693075" y="70851"/>
                  <a:pt x="680945" y="96052"/>
                </a:cubicBezTo>
                <a:cubicBezTo>
                  <a:pt x="693595" y="93187"/>
                  <a:pt x="702916" y="89553"/>
                  <a:pt x="708906" y="85151"/>
                </a:cubicBezTo>
                <a:cubicBezTo>
                  <a:pt x="714897" y="80748"/>
                  <a:pt x="720459" y="80010"/>
                  <a:pt x="725594" y="82937"/>
                </a:cubicBezTo>
                <a:cubicBezTo>
                  <a:pt x="730728" y="85864"/>
                  <a:pt x="736053" y="89808"/>
                  <a:pt x="741565" y="94769"/>
                </a:cubicBezTo>
                <a:cubicBezTo>
                  <a:pt x="747078" y="99730"/>
                  <a:pt x="746463" y="103652"/>
                  <a:pt x="739724" y="106535"/>
                </a:cubicBezTo>
                <a:cubicBezTo>
                  <a:pt x="732983" y="109419"/>
                  <a:pt x="724202" y="115422"/>
                  <a:pt x="713380" y="124544"/>
                </a:cubicBezTo>
                <a:cubicBezTo>
                  <a:pt x="702559" y="133666"/>
                  <a:pt x="697747" y="135417"/>
                  <a:pt x="698944" y="129799"/>
                </a:cubicBezTo>
                <a:cubicBezTo>
                  <a:pt x="700141" y="124181"/>
                  <a:pt x="702671" y="117955"/>
                  <a:pt x="706534" y="111121"/>
                </a:cubicBezTo>
                <a:cubicBezTo>
                  <a:pt x="710398" y="104287"/>
                  <a:pt x="708078" y="102396"/>
                  <a:pt x="699577" y="105447"/>
                </a:cubicBezTo>
                <a:cubicBezTo>
                  <a:pt x="691074" y="108498"/>
                  <a:pt x="685655" y="110637"/>
                  <a:pt x="683317" y="111865"/>
                </a:cubicBezTo>
                <a:cubicBezTo>
                  <a:pt x="680979" y="113093"/>
                  <a:pt x="677900" y="112541"/>
                  <a:pt x="674080" y="110210"/>
                </a:cubicBezTo>
                <a:cubicBezTo>
                  <a:pt x="664158" y="128007"/>
                  <a:pt x="653604" y="142499"/>
                  <a:pt x="642417" y="153686"/>
                </a:cubicBezTo>
                <a:cubicBezTo>
                  <a:pt x="631231" y="164873"/>
                  <a:pt x="622576" y="171319"/>
                  <a:pt x="616457" y="173024"/>
                </a:cubicBezTo>
                <a:cubicBezTo>
                  <a:pt x="610336" y="174730"/>
                  <a:pt x="611985" y="169201"/>
                  <a:pt x="621405" y="156439"/>
                </a:cubicBezTo>
                <a:cubicBezTo>
                  <a:pt x="630824" y="143677"/>
                  <a:pt x="640170" y="128801"/>
                  <a:pt x="649441" y="111810"/>
                </a:cubicBezTo>
                <a:cubicBezTo>
                  <a:pt x="658712" y="94818"/>
                  <a:pt x="665480" y="79653"/>
                  <a:pt x="669746" y="66315"/>
                </a:cubicBezTo>
                <a:cubicBezTo>
                  <a:pt x="674012" y="52976"/>
                  <a:pt x="674784" y="42732"/>
                  <a:pt x="672062" y="35582"/>
                </a:cubicBezTo>
                <a:cubicBezTo>
                  <a:pt x="669339" y="28432"/>
                  <a:pt x="671398" y="25480"/>
                  <a:pt x="678239" y="26726"/>
                </a:cubicBezTo>
                <a:close/>
                <a:moveTo>
                  <a:pt x="2303993" y="25853"/>
                </a:moveTo>
                <a:cubicBezTo>
                  <a:pt x="2305174" y="25654"/>
                  <a:pt x="2306714" y="25762"/>
                  <a:pt x="2308613" y="26178"/>
                </a:cubicBezTo>
                <a:cubicBezTo>
                  <a:pt x="2316209" y="27839"/>
                  <a:pt x="2322848" y="30475"/>
                  <a:pt x="2328528" y="34084"/>
                </a:cubicBezTo>
                <a:cubicBezTo>
                  <a:pt x="2334208" y="37693"/>
                  <a:pt x="2336059" y="42090"/>
                  <a:pt x="2334081" y="47274"/>
                </a:cubicBezTo>
                <a:cubicBezTo>
                  <a:pt x="2332103" y="52458"/>
                  <a:pt x="2330928" y="60172"/>
                  <a:pt x="2330556" y="70417"/>
                </a:cubicBezTo>
                <a:cubicBezTo>
                  <a:pt x="2330183" y="80661"/>
                  <a:pt x="2329625" y="96989"/>
                  <a:pt x="2328881" y="119400"/>
                </a:cubicBezTo>
                <a:cubicBezTo>
                  <a:pt x="2338245" y="117155"/>
                  <a:pt x="2347696" y="114454"/>
                  <a:pt x="2357233" y="111298"/>
                </a:cubicBezTo>
                <a:cubicBezTo>
                  <a:pt x="2366770" y="108142"/>
                  <a:pt x="2374934" y="109438"/>
                  <a:pt x="2381725" y="115186"/>
                </a:cubicBezTo>
                <a:cubicBezTo>
                  <a:pt x="2388515" y="120935"/>
                  <a:pt x="2386177" y="125189"/>
                  <a:pt x="2374711" y="127948"/>
                </a:cubicBezTo>
                <a:cubicBezTo>
                  <a:pt x="2363245" y="130708"/>
                  <a:pt x="2347832" y="134320"/>
                  <a:pt x="2328472" y="138785"/>
                </a:cubicBezTo>
                <a:cubicBezTo>
                  <a:pt x="2327939" y="142443"/>
                  <a:pt x="2327678" y="144449"/>
                  <a:pt x="2327691" y="144803"/>
                </a:cubicBezTo>
                <a:cubicBezTo>
                  <a:pt x="2327703" y="145156"/>
                  <a:pt x="2327319" y="147876"/>
                  <a:pt x="2326537" y="152960"/>
                </a:cubicBezTo>
                <a:cubicBezTo>
                  <a:pt x="2344049" y="174975"/>
                  <a:pt x="2359090" y="191126"/>
                  <a:pt x="2371660" y="201413"/>
                </a:cubicBezTo>
                <a:cubicBezTo>
                  <a:pt x="2384230" y="211701"/>
                  <a:pt x="2398337" y="220141"/>
                  <a:pt x="2413983" y="226733"/>
                </a:cubicBezTo>
                <a:cubicBezTo>
                  <a:pt x="2429629" y="233325"/>
                  <a:pt x="2433653" y="237538"/>
                  <a:pt x="2426057" y="239374"/>
                </a:cubicBezTo>
                <a:cubicBezTo>
                  <a:pt x="2418460" y="241209"/>
                  <a:pt x="2407059" y="242127"/>
                  <a:pt x="2391854" y="242127"/>
                </a:cubicBezTo>
                <a:cubicBezTo>
                  <a:pt x="2375657" y="242127"/>
                  <a:pt x="2365844" y="239126"/>
                  <a:pt x="2362414" y="233123"/>
                </a:cubicBezTo>
                <a:cubicBezTo>
                  <a:pt x="2358985" y="227120"/>
                  <a:pt x="2355701" y="222156"/>
                  <a:pt x="2352564" y="218231"/>
                </a:cubicBezTo>
                <a:cubicBezTo>
                  <a:pt x="2349426" y="214306"/>
                  <a:pt x="2339578" y="196976"/>
                  <a:pt x="2323021" y="166243"/>
                </a:cubicBezTo>
                <a:cubicBezTo>
                  <a:pt x="2320466" y="179005"/>
                  <a:pt x="2314501" y="191095"/>
                  <a:pt x="2305125" y="202511"/>
                </a:cubicBezTo>
                <a:cubicBezTo>
                  <a:pt x="2295749" y="213927"/>
                  <a:pt x="2283138" y="221049"/>
                  <a:pt x="2267294" y="223877"/>
                </a:cubicBezTo>
                <a:cubicBezTo>
                  <a:pt x="2251450" y="226705"/>
                  <a:pt x="2248747" y="224913"/>
                  <a:pt x="2259183" y="218501"/>
                </a:cubicBezTo>
                <a:cubicBezTo>
                  <a:pt x="2269620" y="212089"/>
                  <a:pt x="2277626" y="205726"/>
                  <a:pt x="2283200" y="199413"/>
                </a:cubicBezTo>
                <a:cubicBezTo>
                  <a:pt x="2288775" y="193101"/>
                  <a:pt x="2293677" y="185337"/>
                  <a:pt x="2297906" y="176122"/>
                </a:cubicBezTo>
                <a:cubicBezTo>
                  <a:pt x="2302136" y="166907"/>
                  <a:pt x="2305019" y="155832"/>
                  <a:pt x="2306557" y="142896"/>
                </a:cubicBezTo>
                <a:cubicBezTo>
                  <a:pt x="2293907" y="146753"/>
                  <a:pt x="2284819" y="149274"/>
                  <a:pt x="2279294" y="150458"/>
                </a:cubicBezTo>
                <a:cubicBezTo>
                  <a:pt x="2273768" y="151643"/>
                  <a:pt x="2267592" y="149584"/>
                  <a:pt x="2260765" y="144282"/>
                </a:cubicBezTo>
                <a:cubicBezTo>
                  <a:pt x="2253937" y="138980"/>
                  <a:pt x="2254684" y="136053"/>
                  <a:pt x="2263006" y="135501"/>
                </a:cubicBezTo>
                <a:cubicBezTo>
                  <a:pt x="2271328" y="134949"/>
                  <a:pt x="2286254" y="131802"/>
                  <a:pt x="2307785" y="126060"/>
                </a:cubicBezTo>
                <a:cubicBezTo>
                  <a:pt x="2308529" y="108436"/>
                  <a:pt x="2308901" y="91067"/>
                  <a:pt x="2308901" y="73951"/>
                </a:cubicBezTo>
                <a:cubicBezTo>
                  <a:pt x="2308901" y="56774"/>
                  <a:pt x="2306954" y="44102"/>
                  <a:pt x="2303060" y="35935"/>
                </a:cubicBezTo>
                <a:cubicBezTo>
                  <a:pt x="2300139" y="29810"/>
                  <a:pt x="2300450" y="26449"/>
                  <a:pt x="2303993" y="25853"/>
                </a:cubicBezTo>
                <a:close/>
                <a:moveTo>
                  <a:pt x="2224404" y="22596"/>
                </a:moveTo>
                <a:cubicBezTo>
                  <a:pt x="2230332" y="23434"/>
                  <a:pt x="2236580" y="25650"/>
                  <a:pt x="2243147" y="29247"/>
                </a:cubicBezTo>
                <a:cubicBezTo>
                  <a:pt x="2249714" y="32844"/>
                  <a:pt x="2252204" y="36865"/>
                  <a:pt x="2250616" y="41311"/>
                </a:cubicBezTo>
                <a:cubicBezTo>
                  <a:pt x="2249029" y="45758"/>
                  <a:pt x="2248046" y="51364"/>
                  <a:pt x="2247668" y="58129"/>
                </a:cubicBezTo>
                <a:cubicBezTo>
                  <a:pt x="2247289" y="64895"/>
                  <a:pt x="2246917" y="72692"/>
                  <a:pt x="2246552" y="81523"/>
                </a:cubicBezTo>
                <a:cubicBezTo>
                  <a:pt x="2246186" y="90353"/>
                  <a:pt x="2246003" y="108064"/>
                  <a:pt x="2246003" y="134655"/>
                </a:cubicBezTo>
                <a:cubicBezTo>
                  <a:pt x="2246003" y="158219"/>
                  <a:pt x="2245807" y="177371"/>
                  <a:pt x="2245417" y="192112"/>
                </a:cubicBezTo>
                <a:cubicBezTo>
                  <a:pt x="2245026" y="206852"/>
                  <a:pt x="2244831" y="220386"/>
                  <a:pt x="2244831" y="232714"/>
                </a:cubicBezTo>
                <a:cubicBezTo>
                  <a:pt x="2244831" y="243256"/>
                  <a:pt x="2242617" y="252908"/>
                  <a:pt x="2238189" y="261670"/>
                </a:cubicBezTo>
                <a:cubicBezTo>
                  <a:pt x="2233762" y="270432"/>
                  <a:pt x="2229262" y="268780"/>
                  <a:pt x="2224692" y="256712"/>
                </a:cubicBezTo>
                <a:cubicBezTo>
                  <a:pt x="2220122" y="244645"/>
                  <a:pt x="2218814" y="236205"/>
                  <a:pt x="2220767" y="231393"/>
                </a:cubicBezTo>
                <a:cubicBezTo>
                  <a:pt x="2222720" y="226581"/>
                  <a:pt x="2224466" y="203308"/>
                  <a:pt x="2226004" y="161574"/>
                </a:cubicBezTo>
                <a:cubicBezTo>
                  <a:pt x="2203580" y="184245"/>
                  <a:pt x="2189463" y="198474"/>
                  <a:pt x="2183653" y="204260"/>
                </a:cubicBezTo>
                <a:cubicBezTo>
                  <a:pt x="2177842" y="210045"/>
                  <a:pt x="2171477" y="210169"/>
                  <a:pt x="2164557" y="204632"/>
                </a:cubicBezTo>
                <a:cubicBezTo>
                  <a:pt x="2157636" y="199094"/>
                  <a:pt x="2153695" y="194707"/>
                  <a:pt x="2152734" y="191470"/>
                </a:cubicBezTo>
                <a:cubicBezTo>
                  <a:pt x="2151773" y="188233"/>
                  <a:pt x="2154166" y="186149"/>
                  <a:pt x="2159915" y="185219"/>
                </a:cubicBezTo>
                <a:cubicBezTo>
                  <a:pt x="2165663" y="184289"/>
                  <a:pt x="2173220" y="181201"/>
                  <a:pt x="2182583" y="175954"/>
                </a:cubicBezTo>
                <a:cubicBezTo>
                  <a:pt x="2191947" y="170708"/>
                  <a:pt x="2206421" y="161686"/>
                  <a:pt x="2226004" y="148886"/>
                </a:cubicBezTo>
                <a:lnTo>
                  <a:pt x="2226004" y="70454"/>
                </a:lnTo>
                <a:cubicBezTo>
                  <a:pt x="2226004" y="55459"/>
                  <a:pt x="2224255" y="43525"/>
                  <a:pt x="2220758" y="34651"/>
                </a:cubicBezTo>
                <a:cubicBezTo>
                  <a:pt x="2217260" y="25778"/>
                  <a:pt x="2218476" y="21759"/>
                  <a:pt x="2224404" y="22596"/>
                </a:cubicBezTo>
                <a:close/>
                <a:moveTo>
                  <a:pt x="782471" y="19276"/>
                </a:moveTo>
                <a:cubicBezTo>
                  <a:pt x="783885" y="19268"/>
                  <a:pt x="785616" y="19680"/>
                  <a:pt x="787664" y="20513"/>
                </a:cubicBezTo>
                <a:cubicBezTo>
                  <a:pt x="795856" y="23843"/>
                  <a:pt x="802300" y="27598"/>
                  <a:pt x="806994" y="31777"/>
                </a:cubicBezTo>
                <a:cubicBezTo>
                  <a:pt x="811688" y="35957"/>
                  <a:pt x="812376" y="39910"/>
                  <a:pt x="809058" y="43637"/>
                </a:cubicBezTo>
                <a:cubicBezTo>
                  <a:pt x="805741" y="47364"/>
                  <a:pt x="801400" y="55540"/>
                  <a:pt x="796036" y="68166"/>
                </a:cubicBezTo>
                <a:cubicBezTo>
                  <a:pt x="790673" y="80791"/>
                  <a:pt x="784610" y="92034"/>
                  <a:pt x="777851" y="101894"/>
                </a:cubicBezTo>
                <a:cubicBezTo>
                  <a:pt x="783221" y="101993"/>
                  <a:pt x="791053" y="100136"/>
                  <a:pt x="801347" y="96322"/>
                </a:cubicBezTo>
                <a:cubicBezTo>
                  <a:pt x="811642" y="92508"/>
                  <a:pt x="819684" y="88983"/>
                  <a:pt x="825476" y="85746"/>
                </a:cubicBezTo>
                <a:cubicBezTo>
                  <a:pt x="831268" y="82509"/>
                  <a:pt x="840731" y="86332"/>
                  <a:pt x="853865" y="97215"/>
                </a:cubicBezTo>
                <a:cubicBezTo>
                  <a:pt x="866999" y="108098"/>
                  <a:pt x="868990" y="114495"/>
                  <a:pt x="859837" y="116405"/>
                </a:cubicBezTo>
                <a:cubicBezTo>
                  <a:pt x="850684" y="118315"/>
                  <a:pt x="840545" y="123986"/>
                  <a:pt x="829420" y="133417"/>
                </a:cubicBezTo>
                <a:cubicBezTo>
                  <a:pt x="818295" y="142849"/>
                  <a:pt x="814482" y="141705"/>
                  <a:pt x="817980" y="129985"/>
                </a:cubicBezTo>
                <a:cubicBezTo>
                  <a:pt x="821476" y="118265"/>
                  <a:pt x="823110" y="111261"/>
                  <a:pt x="822882" y="108972"/>
                </a:cubicBezTo>
                <a:cubicBezTo>
                  <a:pt x="822651" y="106684"/>
                  <a:pt x="817015" y="107264"/>
                  <a:pt x="805971" y="110712"/>
                </a:cubicBezTo>
                <a:cubicBezTo>
                  <a:pt x="794926" y="114160"/>
                  <a:pt x="787414" y="116494"/>
                  <a:pt x="783432" y="117716"/>
                </a:cubicBezTo>
                <a:cubicBezTo>
                  <a:pt x="779451" y="118938"/>
                  <a:pt x="775538" y="118383"/>
                  <a:pt x="771693" y="116051"/>
                </a:cubicBezTo>
                <a:cubicBezTo>
                  <a:pt x="756104" y="135994"/>
                  <a:pt x="744843" y="146815"/>
                  <a:pt x="737910" y="148514"/>
                </a:cubicBezTo>
                <a:cubicBezTo>
                  <a:pt x="730977" y="150213"/>
                  <a:pt x="731621" y="145293"/>
                  <a:pt x="739844" y="133752"/>
                </a:cubicBezTo>
                <a:cubicBezTo>
                  <a:pt x="748066" y="122212"/>
                  <a:pt x="757015" y="104681"/>
                  <a:pt x="766688" y="81160"/>
                </a:cubicBezTo>
                <a:cubicBezTo>
                  <a:pt x="776363" y="57639"/>
                  <a:pt x="780229" y="40818"/>
                  <a:pt x="778289" y="30698"/>
                </a:cubicBezTo>
                <a:cubicBezTo>
                  <a:pt x="776833" y="23108"/>
                  <a:pt x="778227" y="19301"/>
                  <a:pt x="782471" y="19276"/>
                </a:cubicBezTo>
                <a:close/>
                <a:moveTo>
                  <a:pt x="409852" y="19133"/>
                </a:moveTo>
                <a:cubicBezTo>
                  <a:pt x="412795" y="17656"/>
                  <a:pt x="418994" y="20662"/>
                  <a:pt x="428450" y="28149"/>
                </a:cubicBezTo>
                <a:cubicBezTo>
                  <a:pt x="441056" y="38133"/>
                  <a:pt x="443295" y="44344"/>
                  <a:pt x="435165" y="46781"/>
                </a:cubicBezTo>
                <a:cubicBezTo>
                  <a:pt x="427036" y="49218"/>
                  <a:pt x="420493" y="51578"/>
                  <a:pt x="415538" y="53860"/>
                </a:cubicBezTo>
                <a:cubicBezTo>
                  <a:pt x="410583" y="56142"/>
                  <a:pt x="404460" y="58734"/>
                  <a:pt x="397167" y="61636"/>
                </a:cubicBezTo>
                <a:cubicBezTo>
                  <a:pt x="407287" y="66398"/>
                  <a:pt x="411569" y="70209"/>
                  <a:pt x="410013" y="73068"/>
                </a:cubicBezTo>
                <a:cubicBezTo>
                  <a:pt x="408456" y="75926"/>
                  <a:pt x="407678" y="80475"/>
                  <a:pt x="407678" y="86713"/>
                </a:cubicBezTo>
                <a:cubicBezTo>
                  <a:pt x="411064" y="85424"/>
                  <a:pt x="415336" y="83740"/>
                  <a:pt x="420497" y="81662"/>
                </a:cubicBezTo>
                <a:cubicBezTo>
                  <a:pt x="425655" y="79585"/>
                  <a:pt x="430449" y="80726"/>
                  <a:pt x="434877" y="85086"/>
                </a:cubicBezTo>
                <a:cubicBezTo>
                  <a:pt x="439304" y="89445"/>
                  <a:pt x="438190" y="93141"/>
                  <a:pt x="431538" y="96173"/>
                </a:cubicBezTo>
                <a:cubicBezTo>
                  <a:pt x="424884" y="99206"/>
                  <a:pt x="416931" y="102043"/>
                  <a:pt x="407678" y="104684"/>
                </a:cubicBezTo>
                <a:lnTo>
                  <a:pt x="407678" y="127920"/>
                </a:lnTo>
                <a:cubicBezTo>
                  <a:pt x="415455" y="128577"/>
                  <a:pt x="423039" y="130655"/>
                  <a:pt x="430431" y="134152"/>
                </a:cubicBezTo>
                <a:cubicBezTo>
                  <a:pt x="437822" y="137650"/>
                  <a:pt x="441012" y="143677"/>
                  <a:pt x="440001" y="152235"/>
                </a:cubicBezTo>
                <a:cubicBezTo>
                  <a:pt x="438991" y="160793"/>
                  <a:pt x="434539" y="162820"/>
                  <a:pt x="426645" y="158318"/>
                </a:cubicBezTo>
                <a:cubicBezTo>
                  <a:pt x="418750" y="153816"/>
                  <a:pt x="412429" y="148285"/>
                  <a:pt x="407678" y="141724"/>
                </a:cubicBezTo>
                <a:lnTo>
                  <a:pt x="407678" y="218705"/>
                </a:lnTo>
                <a:cubicBezTo>
                  <a:pt x="407678" y="226085"/>
                  <a:pt x="405508" y="234360"/>
                  <a:pt x="401166" y="243532"/>
                </a:cubicBezTo>
                <a:cubicBezTo>
                  <a:pt x="396827" y="252703"/>
                  <a:pt x="392133" y="251510"/>
                  <a:pt x="387085" y="239951"/>
                </a:cubicBezTo>
                <a:cubicBezTo>
                  <a:pt x="382037" y="228392"/>
                  <a:pt x="380486" y="218814"/>
                  <a:pt x="382433" y="211217"/>
                </a:cubicBezTo>
                <a:cubicBezTo>
                  <a:pt x="384381" y="203621"/>
                  <a:pt x="385550" y="193231"/>
                  <a:pt x="385940" y="180047"/>
                </a:cubicBezTo>
                <a:cubicBezTo>
                  <a:pt x="386331" y="166864"/>
                  <a:pt x="386911" y="151757"/>
                  <a:pt x="387679" y="134729"/>
                </a:cubicBezTo>
                <a:cubicBezTo>
                  <a:pt x="375575" y="165040"/>
                  <a:pt x="358540" y="187988"/>
                  <a:pt x="336575" y="203571"/>
                </a:cubicBezTo>
                <a:cubicBezTo>
                  <a:pt x="314611" y="219155"/>
                  <a:pt x="310298" y="218991"/>
                  <a:pt x="323637" y="203078"/>
                </a:cubicBezTo>
                <a:cubicBezTo>
                  <a:pt x="336975" y="187166"/>
                  <a:pt x="349251" y="169738"/>
                  <a:pt x="360463" y="150793"/>
                </a:cubicBezTo>
                <a:cubicBezTo>
                  <a:pt x="371675" y="131849"/>
                  <a:pt x="378805" y="118711"/>
                  <a:pt x="381856" y="111382"/>
                </a:cubicBezTo>
                <a:cubicBezTo>
                  <a:pt x="362385" y="119158"/>
                  <a:pt x="350073" y="124020"/>
                  <a:pt x="344919" y="125967"/>
                </a:cubicBezTo>
                <a:cubicBezTo>
                  <a:pt x="339766" y="127914"/>
                  <a:pt x="332766" y="125722"/>
                  <a:pt x="323916" y="119390"/>
                </a:cubicBezTo>
                <a:cubicBezTo>
                  <a:pt x="315067" y="113059"/>
                  <a:pt x="316713" y="109165"/>
                  <a:pt x="328855" y="107707"/>
                </a:cubicBezTo>
                <a:cubicBezTo>
                  <a:pt x="340997" y="106250"/>
                  <a:pt x="360252" y="101125"/>
                  <a:pt x="386619" y="92332"/>
                </a:cubicBezTo>
                <a:cubicBezTo>
                  <a:pt x="387326" y="83551"/>
                  <a:pt x="386557" y="75502"/>
                  <a:pt x="384312" y="68184"/>
                </a:cubicBezTo>
                <a:cubicBezTo>
                  <a:pt x="370794" y="73604"/>
                  <a:pt x="359805" y="76516"/>
                  <a:pt x="351347" y="76919"/>
                </a:cubicBezTo>
                <a:cubicBezTo>
                  <a:pt x="342888" y="77322"/>
                  <a:pt x="342193" y="75071"/>
                  <a:pt x="349263" y="70166"/>
                </a:cubicBezTo>
                <a:cubicBezTo>
                  <a:pt x="356333" y="65260"/>
                  <a:pt x="363324" y="60882"/>
                  <a:pt x="370239" y="57031"/>
                </a:cubicBezTo>
                <a:cubicBezTo>
                  <a:pt x="377153" y="53181"/>
                  <a:pt x="384916" y="47885"/>
                  <a:pt x="393530" y="41144"/>
                </a:cubicBezTo>
                <a:cubicBezTo>
                  <a:pt x="402144" y="34403"/>
                  <a:pt x="406965" y="28056"/>
                  <a:pt x="407994" y="22103"/>
                </a:cubicBezTo>
                <a:cubicBezTo>
                  <a:pt x="408252" y="20615"/>
                  <a:pt x="408871" y="19625"/>
                  <a:pt x="409852" y="19133"/>
                </a:cubicBezTo>
                <a:close/>
                <a:moveTo>
                  <a:pt x="2976318" y="18801"/>
                </a:moveTo>
                <a:cubicBezTo>
                  <a:pt x="2979904" y="18835"/>
                  <a:pt x="2983644" y="19579"/>
                  <a:pt x="2987539" y="21034"/>
                </a:cubicBezTo>
                <a:cubicBezTo>
                  <a:pt x="2995327" y="23942"/>
                  <a:pt x="3002164" y="28246"/>
                  <a:pt x="3008049" y="33944"/>
                </a:cubicBezTo>
                <a:cubicBezTo>
                  <a:pt x="3013934" y="39643"/>
                  <a:pt x="3015106" y="45218"/>
                  <a:pt x="3011565" y="50669"/>
                </a:cubicBezTo>
                <a:cubicBezTo>
                  <a:pt x="3008024" y="56120"/>
                  <a:pt x="3005879" y="67604"/>
                  <a:pt x="3005128" y="85123"/>
                </a:cubicBezTo>
                <a:cubicBezTo>
                  <a:pt x="3004378" y="102641"/>
                  <a:pt x="3004976" y="130912"/>
                  <a:pt x="3006924" y="169936"/>
                </a:cubicBezTo>
                <a:cubicBezTo>
                  <a:pt x="3008871" y="208960"/>
                  <a:pt x="3008635" y="234112"/>
                  <a:pt x="3006217" y="245392"/>
                </a:cubicBezTo>
                <a:cubicBezTo>
                  <a:pt x="3003798" y="256672"/>
                  <a:pt x="3000056" y="264978"/>
                  <a:pt x="2994989" y="270311"/>
                </a:cubicBezTo>
                <a:cubicBezTo>
                  <a:pt x="2989923" y="275644"/>
                  <a:pt x="2985691" y="273446"/>
                  <a:pt x="2982293" y="263717"/>
                </a:cubicBezTo>
                <a:cubicBezTo>
                  <a:pt x="2978894" y="253987"/>
                  <a:pt x="2976587" y="246381"/>
                  <a:pt x="2975372" y="240899"/>
                </a:cubicBezTo>
                <a:cubicBezTo>
                  <a:pt x="2931579" y="240155"/>
                  <a:pt x="2902890" y="240366"/>
                  <a:pt x="2889303" y="241532"/>
                </a:cubicBezTo>
                <a:cubicBezTo>
                  <a:pt x="2875716" y="242698"/>
                  <a:pt x="2855299" y="243646"/>
                  <a:pt x="2828051" y="244378"/>
                </a:cubicBezTo>
                <a:cubicBezTo>
                  <a:pt x="2821899" y="260774"/>
                  <a:pt x="2816011" y="262808"/>
                  <a:pt x="2810387" y="250480"/>
                </a:cubicBezTo>
                <a:cubicBezTo>
                  <a:pt x="2804762" y="238152"/>
                  <a:pt x="2803116" y="225663"/>
                  <a:pt x="2805448" y="213013"/>
                </a:cubicBezTo>
                <a:cubicBezTo>
                  <a:pt x="2807779" y="200362"/>
                  <a:pt x="2809723" y="182342"/>
                  <a:pt x="2811280" y="158951"/>
                </a:cubicBezTo>
                <a:cubicBezTo>
                  <a:pt x="2812836" y="135560"/>
                  <a:pt x="2813614" y="111896"/>
                  <a:pt x="2813614" y="87960"/>
                </a:cubicBezTo>
                <a:cubicBezTo>
                  <a:pt x="2813614" y="64321"/>
                  <a:pt x="2812058" y="48086"/>
                  <a:pt x="2808945" y="39256"/>
                </a:cubicBezTo>
                <a:cubicBezTo>
                  <a:pt x="2805832" y="30425"/>
                  <a:pt x="2807047" y="26426"/>
                  <a:pt x="2812591" y="27257"/>
                </a:cubicBezTo>
                <a:cubicBezTo>
                  <a:pt x="2818135" y="28087"/>
                  <a:pt x="2823369" y="29644"/>
                  <a:pt x="2828293" y="31926"/>
                </a:cubicBezTo>
                <a:cubicBezTo>
                  <a:pt x="2833216" y="34208"/>
                  <a:pt x="2842648" y="34971"/>
                  <a:pt x="2856589" y="34214"/>
                </a:cubicBezTo>
                <a:cubicBezTo>
                  <a:pt x="2870529" y="33458"/>
                  <a:pt x="2890614" y="31731"/>
                  <a:pt x="2916845" y="29033"/>
                </a:cubicBezTo>
                <a:cubicBezTo>
                  <a:pt x="2943076" y="26336"/>
                  <a:pt x="2959469" y="23601"/>
                  <a:pt x="2966024" y="20829"/>
                </a:cubicBezTo>
                <a:cubicBezTo>
                  <a:pt x="2969301" y="19443"/>
                  <a:pt x="2972733" y="18767"/>
                  <a:pt x="2976318" y="18801"/>
                </a:cubicBezTo>
                <a:close/>
                <a:moveTo>
                  <a:pt x="3135099" y="16199"/>
                </a:moveTo>
                <a:cubicBezTo>
                  <a:pt x="3135918" y="15898"/>
                  <a:pt x="3137019" y="15904"/>
                  <a:pt x="3138404" y="16215"/>
                </a:cubicBezTo>
                <a:cubicBezTo>
                  <a:pt x="3143942" y="17462"/>
                  <a:pt x="3150967" y="19840"/>
                  <a:pt x="3159482" y="23350"/>
                </a:cubicBezTo>
                <a:cubicBezTo>
                  <a:pt x="3167996" y="26860"/>
                  <a:pt x="3170501" y="32791"/>
                  <a:pt x="3166998" y="41144"/>
                </a:cubicBezTo>
                <a:cubicBezTo>
                  <a:pt x="3163494" y="49497"/>
                  <a:pt x="3161742" y="68190"/>
                  <a:pt x="3161742" y="97224"/>
                </a:cubicBezTo>
                <a:cubicBezTo>
                  <a:pt x="3166306" y="96034"/>
                  <a:pt x="3171081" y="94570"/>
                  <a:pt x="3176067" y="92834"/>
                </a:cubicBezTo>
                <a:cubicBezTo>
                  <a:pt x="3181052" y="91098"/>
                  <a:pt x="3185555" y="92022"/>
                  <a:pt x="3189573" y="95606"/>
                </a:cubicBezTo>
                <a:cubicBezTo>
                  <a:pt x="3193591" y="99190"/>
                  <a:pt x="3194153" y="102653"/>
                  <a:pt x="3191257" y="105996"/>
                </a:cubicBezTo>
                <a:cubicBezTo>
                  <a:pt x="3188360" y="109338"/>
                  <a:pt x="3178522" y="113558"/>
                  <a:pt x="3161742" y="118656"/>
                </a:cubicBezTo>
                <a:lnTo>
                  <a:pt x="3161742" y="142263"/>
                </a:lnTo>
                <a:cubicBezTo>
                  <a:pt x="3168278" y="143566"/>
                  <a:pt x="3174582" y="146170"/>
                  <a:pt x="3180653" y="150077"/>
                </a:cubicBezTo>
                <a:cubicBezTo>
                  <a:pt x="3186723" y="153984"/>
                  <a:pt x="3189502" y="160185"/>
                  <a:pt x="3188987" y="168680"/>
                </a:cubicBezTo>
                <a:cubicBezTo>
                  <a:pt x="3188472" y="177176"/>
                  <a:pt x="3184953" y="179734"/>
                  <a:pt x="3178429" y="176354"/>
                </a:cubicBezTo>
                <a:cubicBezTo>
                  <a:pt x="3171906" y="172975"/>
                  <a:pt x="3166281" y="166491"/>
                  <a:pt x="3161556" y="156904"/>
                </a:cubicBezTo>
                <a:cubicBezTo>
                  <a:pt x="3160862" y="214985"/>
                  <a:pt x="3157922" y="249934"/>
                  <a:pt x="3152738" y="261754"/>
                </a:cubicBezTo>
                <a:cubicBezTo>
                  <a:pt x="3147554" y="273573"/>
                  <a:pt x="3142677" y="272879"/>
                  <a:pt x="3138106" y="259670"/>
                </a:cubicBezTo>
                <a:cubicBezTo>
                  <a:pt x="3133536" y="246462"/>
                  <a:pt x="3132618" y="235293"/>
                  <a:pt x="3135353" y="226165"/>
                </a:cubicBezTo>
                <a:cubicBezTo>
                  <a:pt x="3138088" y="217037"/>
                  <a:pt x="3140035" y="204517"/>
                  <a:pt x="3141194" y="188605"/>
                </a:cubicBezTo>
                <a:cubicBezTo>
                  <a:pt x="3142354" y="172693"/>
                  <a:pt x="3142934" y="158622"/>
                  <a:pt x="3142934" y="146393"/>
                </a:cubicBezTo>
                <a:cubicBezTo>
                  <a:pt x="3139498" y="161710"/>
                  <a:pt x="3133210" y="174934"/>
                  <a:pt x="3124070" y="186065"/>
                </a:cubicBezTo>
                <a:cubicBezTo>
                  <a:pt x="3114929" y="197197"/>
                  <a:pt x="3102753" y="207376"/>
                  <a:pt x="3087542" y="216603"/>
                </a:cubicBezTo>
                <a:cubicBezTo>
                  <a:pt x="3072330" y="225830"/>
                  <a:pt x="3070235" y="223657"/>
                  <a:pt x="3081254" y="210083"/>
                </a:cubicBezTo>
                <a:cubicBezTo>
                  <a:pt x="3092273" y="196508"/>
                  <a:pt x="3102784" y="182019"/>
                  <a:pt x="3112787" y="166615"/>
                </a:cubicBezTo>
                <a:cubicBezTo>
                  <a:pt x="3122789" y="151212"/>
                  <a:pt x="3130501" y="137470"/>
                  <a:pt x="3135920" y="125390"/>
                </a:cubicBezTo>
                <a:cubicBezTo>
                  <a:pt x="3128566" y="127722"/>
                  <a:pt x="3121242" y="129470"/>
                  <a:pt x="3113950" y="130636"/>
                </a:cubicBezTo>
                <a:cubicBezTo>
                  <a:pt x="3106657" y="131802"/>
                  <a:pt x="3098769" y="130633"/>
                  <a:pt x="3090286" y="127130"/>
                </a:cubicBezTo>
                <a:cubicBezTo>
                  <a:pt x="3081803" y="123626"/>
                  <a:pt x="3084351" y="120138"/>
                  <a:pt x="3097932" y="116665"/>
                </a:cubicBezTo>
                <a:cubicBezTo>
                  <a:pt x="3111513" y="113192"/>
                  <a:pt x="3126513" y="108597"/>
                  <a:pt x="3142934" y="102880"/>
                </a:cubicBezTo>
                <a:cubicBezTo>
                  <a:pt x="3142934" y="78373"/>
                  <a:pt x="3142553" y="61766"/>
                  <a:pt x="3141790" y="53060"/>
                </a:cubicBezTo>
                <a:cubicBezTo>
                  <a:pt x="3141027" y="44353"/>
                  <a:pt x="3138888" y="35724"/>
                  <a:pt x="3135372" y="27173"/>
                </a:cubicBezTo>
                <a:cubicBezTo>
                  <a:pt x="3132735" y="20759"/>
                  <a:pt x="3132644" y="17101"/>
                  <a:pt x="3135099" y="16199"/>
                </a:cubicBezTo>
                <a:close/>
                <a:moveTo>
                  <a:pt x="492334" y="15629"/>
                </a:moveTo>
                <a:cubicBezTo>
                  <a:pt x="499843" y="17266"/>
                  <a:pt x="506873" y="19679"/>
                  <a:pt x="513421" y="22866"/>
                </a:cubicBezTo>
                <a:cubicBezTo>
                  <a:pt x="519970" y="26053"/>
                  <a:pt x="522075" y="30255"/>
                  <a:pt x="519737" y="35470"/>
                </a:cubicBezTo>
                <a:cubicBezTo>
                  <a:pt x="517399" y="40685"/>
                  <a:pt x="516230" y="56991"/>
                  <a:pt x="516230" y="84388"/>
                </a:cubicBezTo>
                <a:cubicBezTo>
                  <a:pt x="527491" y="82255"/>
                  <a:pt x="535466" y="79582"/>
                  <a:pt x="540154" y="76370"/>
                </a:cubicBezTo>
                <a:cubicBezTo>
                  <a:pt x="544842" y="73158"/>
                  <a:pt x="550560" y="73009"/>
                  <a:pt x="557307" y="75923"/>
                </a:cubicBezTo>
                <a:cubicBezTo>
                  <a:pt x="564053" y="78838"/>
                  <a:pt x="569984" y="82394"/>
                  <a:pt x="575101" y="86592"/>
                </a:cubicBezTo>
                <a:cubicBezTo>
                  <a:pt x="580216" y="90791"/>
                  <a:pt x="580166" y="95516"/>
                  <a:pt x="574952" y="100768"/>
                </a:cubicBezTo>
                <a:cubicBezTo>
                  <a:pt x="569737" y="106021"/>
                  <a:pt x="564563" y="116808"/>
                  <a:pt x="559426" y="133129"/>
                </a:cubicBezTo>
                <a:cubicBezTo>
                  <a:pt x="567216" y="143237"/>
                  <a:pt x="567523" y="148551"/>
                  <a:pt x="560348" y="149072"/>
                </a:cubicBezTo>
                <a:cubicBezTo>
                  <a:pt x="553173" y="149593"/>
                  <a:pt x="538468" y="151286"/>
                  <a:pt x="516230" y="154151"/>
                </a:cubicBezTo>
                <a:cubicBezTo>
                  <a:pt x="516230" y="200858"/>
                  <a:pt x="515826" y="229077"/>
                  <a:pt x="515021" y="238806"/>
                </a:cubicBezTo>
                <a:cubicBezTo>
                  <a:pt x="514214" y="248536"/>
                  <a:pt x="513177" y="257215"/>
                  <a:pt x="511905" y="264842"/>
                </a:cubicBezTo>
                <a:cubicBezTo>
                  <a:pt x="510633" y="272469"/>
                  <a:pt x="507765" y="276817"/>
                  <a:pt x="503300" y="277883"/>
                </a:cubicBezTo>
                <a:cubicBezTo>
                  <a:pt x="498835" y="278950"/>
                  <a:pt x="496157" y="274063"/>
                  <a:pt x="495264" y="263224"/>
                </a:cubicBezTo>
                <a:cubicBezTo>
                  <a:pt x="494370" y="252384"/>
                  <a:pt x="493924" y="241048"/>
                  <a:pt x="493924" y="229216"/>
                </a:cubicBezTo>
                <a:lnTo>
                  <a:pt x="493924" y="156904"/>
                </a:lnTo>
                <a:lnTo>
                  <a:pt x="466242" y="161276"/>
                </a:lnTo>
                <a:cubicBezTo>
                  <a:pt x="461814" y="170032"/>
                  <a:pt x="457747" y="171871"/>
                  <a:pt x="454039" y="166792"/>
                </a:cubicBezTo>
                <a:cubicBezTo>
                  <a:pt x="450331" y="161713"/>
                  <a:pt x="448092" y="156272"/>
                  <a:pt x="447323" y="150468"/>
                </a:cubicBezTo>
                <a:cubicBezTo>
                  <a:pt x="446553" y="144663"/>
                  <a:pt x="445196" y="135740"/>
                  <a:pt x="443249" y="123697"/>
                </a:cubicBezTo>
                <a:cubicBezTo>
                  <a:pt x="441301" y="111654"/>
                  <a:pt x="438752" y="102480"/>
                  <a:pt x="435603" y="96173"/>
                </a:cubicBezTo>
                <a:cubicBezTo>
                  <a:pt x="432451" y="89867"/>
                  <a:pt x="434160" y="87321"/>
                  <a:pt x="440727" y="88536"/>
                </a:cubicBezTo>
                <a:cubicBezTo>
                  <a:pt x="447294" y="89752"/>
                  <a:pt x="451870" y="90729"/>
                  <a:pt x="454457" y="91467"/>
                </a:cubicBezTo>
                <a:cubicBezTo>
                  <a:pt x="457043" y="92204"/>
                  <a:pt x="461660" y="92391"/>
                  <a:pt x="468308" y="92025"/>
                </a:cubicBezTo>
                <a:cubicBezTo>
                  <a:pt x="474954" y="91659"/>
                  <a:pt x="483494" y="90490"/>
                  <a:pt x="493924" y="88518"/>
                </a:cubicBezTo>
                <a:cubicBezTo>
                  <a:pt x="493924" y="71316"/>
                  <a:pt x="493354" y="57974"/>
                  <a:pt x="492213" y="48492"/>
                </a:cubicBezTo>
                <a:cubicBezTo>
                  <a:pt x="491072" y="39011"/>
                  <a:pt x="488929" y="30754"/>
                  <a:pt x="485785" y="23722"/>
                </a:cubicBezTo>
                <a:cubicBezTo>
                  <a:pt x="482641" y="16690"/>
                  <a:pt x="484823" y="13992"/>
                  <a:pt x="492334" y="15629"/>
                </a:cubicBezTo>
                <a:close/>
                <a:moveTo>
                  <a:pt x="4990131" y="15110"/>
                </a:moveTo>
                <a:cubicBezTo>
                  <a:pt x="4991681" y="15214"/>
                  <a:pt x="4993570" y="15629"/>
                  <a:pt x="4995797" y="16355"/>
                </a:cubicBezTo>
                <a:cubicBezTo>
                  <a:pt x="5004708" y="19257"/>
                  <a:pt x="5011582" y="22723"/>
                  <a:pt x="5016419" y="26754"/>
                </a:cubicBezTo>
                <a:cubicBezTo>
                  <a:pt x="5021864" y="31182"/>
                  <a:pt x="5022447" y="35346"/>
                  <a:pt x="5018168" y="39246"/>
                </a:cubicBezTo>
                <a:cubicBezTo>
                  <a:pt x="5013889" y="43147"/>
                  <a:pt x="5005292" y="52337"/>
                  <a:pt x="4992374" y="66817"/>
                </a:cubicBezTo>
                <a:cubicBezTo>
                  <a:pt x="4979457" y="81297"/>
                  <a:pt x="4965815" y="91953"/>
                  <a:pt x="4951447" y="98787"/>
                </a:cubicBezTo>
                <a:cubicBezTo>
                  <a:pt x="4937078" y="105621"/>
                  <a:pt x="4936362" y="102257"/>
                  <a:pt x="4949298" y="88695"/>
                </a:cubicBezTo>
                <a:cubicBezTo>
                  <a:pt x="4962234" y="75133"/>
                  <a:pt x="4971960" y="62479"/>
                  <a:pt x="4978477" y="50734"/>
                </a:cubicBezTo>
                <a:cubicBezTo>
                  <a:pt x="4984995" y="38989"/>
                  <a:pt x="4987283" y="29597"/>
                  <a:pt x="4985342" y="22559"/>
                </a:cubicBezTo>
                <a:cubicBezTo>
                  <a:pt x="4983886" y="17280"/>
                  <a:pt x="4985483" y="14797"/>
                  <a:pt x="4990131" y="15110"/>
                </a:cubicBezTo>
                <a:close/>
                <a:moveTo>
                  <a:pt x="1714667" y="14139"/>
                </a:moveTo>
                <a:cubicBezTo>
                  <a:pt x="1716300" y="14089"/>
                  <a:pt x="1718320" y="14422"/>
                  <a:pt x="1720724" y="15136"/>
                </a:cubicBezTo>
                <a:cubicBezTo>
                  <a:pt x="1730342" y="17995"/>
                  <a:pt x="1737563" y="21322"/>
                  <a:pt x="1742388" y="25117"/>
                </a:cubicBezTo>
                <a:cubicBezTo>
                  <a:pt x="1747212" y="28912"/>
                  <a:pt x="1747779" y="33079"/>
                  <a:pt x="1744090" y="37619"/>
                </a:cubicBezTo>
                <a:cubicBezTo>
                  <a:pt x="1740400" y="42158"/>
                  <a:pt x="1736040" y="49451"/>
                  <a:pt x="1731011" y="59496"/>
                </a:cubicBezTo>
                <a:cubicBezTo>
                  <a:pt x="1725983" y="69542"/>
                  <a:pt x="1718569" y="79787"/>
                  <a:pt x="1708770" y="90229"/>
                </a:cubicBezTo>
                <a:cubicBezTo>
                  <a:pt x="1733291" y="89547"/>
                  <a:pt x="1748449" y="87042"/>
                  <a:pt x="1754248" y="82714"/>
                </a:cubicBezTo>
                <a:cubicBezTo>
                  <a:pt x="1760045" y="78385"/>
                  <a:pt x="1766765" y="77889"/>
                  <a:pt x="1774404" y="81225"/>
                </a:cubicBezTo>
                <a:cubicBezTo>
                  <a:pt x="1782044" y="84562"/>
                  <a:pt x="1788193" y="88732"/>
                  <a:pt x="1792850" y="93736"/>
                </a:cubicBezTo>
                <a:cubicBezTo>
                  <a:pt x="1797507" y="98741"/>
                  <a:pt x="1797857" y="103398"/>
                  <a:pt x="1793900" y="107707"/>
                </a:cubicBezTo>
                <a:cubicBezTo>
                  <a:pt x="1789945" y="112017"/>
                  <a:pt x="1787200" y="122237"/>
                  <a:pt x="1785668" y="138366"/>
                </a:cubicBezTo>
                <a:cubicBezTo>
                  <a:pt x="1784137" y="154495"/>
                  <a:pt x="1782788" y="170718"/>
                  <a:pt x="1781622" y="187033"/>
                </a:cubicBezTo>
                <a:cubicBezTo>
                  <a:pt x="1780457" y="203348"/>
                  <a:pt x="1777015" y="217422"/>
                  <a:pt x="1771298" y="229253"/>
                </a:cubicBezTo>
                <a:cubicBezTo>
                  <a:pt x="1765580" y="241085"/>
                  <a:pt x="1756709" y="250080"/>
                  <a:pt x="1744685" y="256238"/>
                </a:cubicBezTo>
                <a:cubicBezTo>
                  <a:pt x="1732662" y="262396"/>
                  <a:pt x="1726193" y="260848"/>
                  <a:pt x="1725281" y="251596"/>
                </a:cubicBezTo>
                <a:cubicBezTo>
                  <a:pt x="1724370" y="242344"/>
                  <a:pt x="1719421" y="231815"/>
                  <a:pt x="1710436" y="220008"/>
                </a:cubicBezTo>
                <a:cubicBezTo>
                  <a:pt x="1701450" y="208201"/>
                  <a:pt x="1702667" y="205063"/>
                  <a:pt x="1714082" y="210594"/>
                </a:cubicBezTo>
                <a:cubicBezTo>
                  <a:pt x="1725499" y="216126"/>
                  <a:pt x="1733470" y="219239"/>
                  <a:pt x="1737997" y="219933"/>
                </a:cubicBezTo>
                <a:cubicBezTo>
                  <a:pt x="1742523" y="220628"/>
                  <a:pt x="1746738" y="216470"/>
                  <a:pt x="1750638" y="207459"/>
                </a:cubicBezTo>
                <a:cubicBezTo>
                  <a:pt x="1754539" y="198449"/>
                  <a:pt x="1757267" y="184804"/>
                  <a:pt x="1758825" y="166522"/>
                </a:cubicBezTo>
                <a:cubicBezTo>
                  <a:pt x="1760381" y="148241"/>
                  <a:pt x="1761158" y="132949"/>
                  <a:pt x="1761158" y="120646"/>
                </a:cubicBezTo>
                <a:cubicBezTo>
                  <a:pt x="1761158" y="109546"/>
                  <a:pt x="1760088" y="103280"/>
                  <a:pt x="1757949" y="101847"/>
                </a:cubicBezTo>
                <a:cubicBezTo>
                  <a:pt x="1755810" y="100415"/>
                  <a:pt x="1750493" y="100765"/>
                  <a:pt x="1741997" y="102898"/>
                </a:cubicBezTo>
                <a:lnTo>
                  <a:pt x="1717664" y="109000"/>
                </a:lnTo>
                <a:cubicBezTo>
                  <a:pt x="1711760" y="109807"/>
                  <a:pt x="1706513" y="107872"/>
                  <a:pt x="1701924" y="103196"/>
                </a:cubicBezTo>
                <a:cubicBezTo>
                  <a:pt x="1690056" y="116677"/>
                  <a:pt x="1677700" y="127052"/>
                  <a:pt x="1664857" y="134320"/>
                </a:cubicBezTo>
                <a:cubicBezTo>
                  <a:pt x="1661647" y="136137"/>
                  <a:pt x="1659229" y="137242"/>
                  <a:pt x="1657605" y="137637"/>
                </a:cubicBezTo>
                <a:lnTo>
                  <a:pt x="1656168" y="137089"/>
                </a:lnTo>
                <a:lnTo>
                  <a:pt x="1655893" y="141901"/>
                </a:lnTo>
                <a:cubicBezTo>
                  <a:pt x="1655714" y="148241"/>
                  <a:pt x="1655820" y="156080"/>
                  <a:pt x="1656207" y="165416"/>
                </a:cubicBezTo>
                <a:cubicBezTo>
                  <a:pt x="1656982" y="184087"/>
                  <a:pt x="1656368" y="198226"/>
                  <a:pt x="1654365" y="207832"/>
                </a:cubicBezTo>
                <a:cubicBezTo>
                  <a:pt x="1652363" y="217437"/>
                  <a:pt x="1649671" y="225164"/>
                  <a:pt x="1646291" y="231012"/>
                </a:cubicBezTo>
                <a:cubicBezTo>
                  <a:pt x="1642912" y="236859"/>
                  <a:pt x="1639293" y="236946"/>
                  <a:pt x="1635437" y="231272"/>
                </a:cubicBezTo>
                <a:cubicBezTo>
                  <a:pt x="1631579" y="225598"/>
                  <a:pt x="1628627" y="220885"/>
                  <a:pt x="1626581" y="217133"/>
                </a:cubicBezTo>
                <a:cubicBezTo>
                  <a:pt x="1624535" y="213382"/>
                  <a:pt x="1622534" y="211354"/>
                  <a:pt x="1620581" y="211050"/>
                </a:cubicBezTo>
                <a:cubicBezTo>
                  <a:pt x="1618627" y="210746"/>
                  <a:pt x="1608919" y="212020"/>
                  <a:pt x="1591457" y="214873"/>
                </a:cubicBezTo>
                <a:cubicBezTo>
                  <a:pt x="1587390" y="232261"/>
                  <a:pt x="1582747" y="237017"/>
                  <a:pt x="1577532" y="229142"/>
                </a:cubicBezTo>
                <a:cubicBezTo>
                  <a:pt x="1572317" y="221266"/>
                  <a:pt x="1569709" y="210780"/>
                  <a:pt x="1569709" y="197683"/>
                </a:cubicBezTo>
                <a:cubicBezTo>
                  <a:pt x="1569709" y="185343"/>
                  <a:pt x="1569329" y="170011"/>
                  <a:pt x="1568565" y="151686"/>
                </a:cubicBezTo>
                <a:cubicBezTo>
                  <a:pt x="1567803" y="133362"/>
                  <a:pt x="1565081" y="120097"/>
                  <a:pt x="1560399" y="111893"/>
                </a:cubicBezTo>
                <a:cubicBezTo>
                  <a:pt x="1555717" y="103689"/>
                  <a:pt x="1556515" y="99587"/>
                  <a:pt x="1562789" y="99587"/>
                </a:cubicBezTo>
                <a:cubicBezTo>
                  <a:pt x="1566932" y="99587"/>
                  <a:pt x="1571774" y="99965"/>
                  <a:pt x="1577319" y="100722"/>
                </a:cubicBezTo>
                <a:cubicBezTo>
                  <a:pt x="1583273" y="93243"/>
                  <a:pt x="1589913" y="81678"/>
                  <a:pt x="1597243" y="66026"/>
                </a:cubicBezTo>
                <a:cubicBezTo>
                  <a:pt x="1604573" y="50374"/>
                  <a:pt x="1606876" y="38043"/>
                  <a:pt x="1604154" y="29033"/>
                </a:cubicBezTo>
                <a:cubicBezTo>
                  <a:pt x="1601432" y="20023"/>
                  <a:pt x="1608287" y="19083"/>
                  <a:pt x="1624720" y="26215"/>
                </a:cubicBezTo>
                <a:cubicBezTo>
                  <a:pt x="1638735" y="32986"/>
                  <a:pt x="1643066" y="38949"/>
                  <a:pt x="1637715" y="44102"/>
                </a:cubicBezTo>
                <a:cubicBezTo>
                  <a:pt x="1632363" y="49255"/>
                  <a:pt x="1626599" y="56464"/>
                  <a:pt x="1620423" y="65729"/>
                </a:cubicBezTo>
                <a:cubicBezTo>
                  <a:pt x="1614246" y="74993"/>
                  <a:pt x="1604784" y="86658"/>
                  <a:pt x="1592034" y="100722"/>
                </a:cubicBezTo>
                <a:cubicBezTo>
                  <a:pt x="1607041" y="98564"/>
                  <a:pt x="1617472" y="94911"/>
                  <a:pt x="1623325" y="89764"/>
                </a:cubicBezTo>
                <a:cubicBezTo>
                  <a:pt x="1629178" y="84617"/>
                  <a:pt x="1635516" y="83706"/>
                  <a:pt x="1642338" y="87030"/>
                </a:cubicBezTo>
                <a:cubicBezTo>
                  <a:pt x="1649159" y="90353"/>
                  <a:pt x="1655129" y="93814"/>
                  <a:pt x="1660243" y="97410"/>
                </a:cubicBezTo>
                <a:cubicBezTo>
                  <a:pt x="1665360" y="101007"/>
                  <a:pt x="1666516" y="105227"/>
                  <a:pt x="1663713" y="110070"/>
                </a:cubicBezTo>
                <a:cubicBezTo>
                  <a:pt x="1660911" y="114913"/>
                  <a:pt x="1658765" y="120680"/>
                  <a:pt x="1657276" y="127371"/>
                </a:cubicBezTo>
                <a:cubicBezTo>
                  <a:pt x="1656904" y="129044"/>
                  <a:pt x="1656603" y="131091"/>
                  <a:pt x="1656373" y="133513"/>
                </a:cubicBezTo>
                <a:lnTo>
                  <a:pt x="1656354" y="133834"/>
                </a:lnTo>
                <a:lnTo>
                  <a:pt x="1657382" y="131470"/>
                </a:lnTo>
                <a:cubicBezTo>
                  <a:pt x="1658933" y="129020"/>
                  <a:pt x="1661275" y="125858"/>
                  <a:pt x="1664411" y="121986"/>
                </a:cubicBezTo>
                <a:cubicBezTo>
                  <a:pt x="1676956" y="106495"/>
                  <a:pt x="1688434" y="88788"/>
                  <a:pt x="1698847" y="68863"/>
                </a:cubicBezTo>
                <a:cubicBezTo>
                  <a:pt x="1709257" y="48939"/>
                  <a:pt x="1713103" y="34289"/>
                  <a:pt x="1710380" y="24912"/>
                </a:cubicBezTo>
                <a:cubicBezTo>
                  <a:pt x="1708338" y="17880"/>
                  <a:pt x="1709767" y="14289"/>
                  <a:pt x="1714667" y="14139"/>
                </a:cubicBezTo>
                <a:close/>
                <a:moveTo>
                  <a:pt x="3601548" y="13843"/>
                </a:moveTo>
                <a:cubicBezTo>
                  <a:pt x="3605207" y="14922"/>
                  <a:pt x="3610558" y="18172"/>
                  <a:pt x="3617603" y="23592"/>
                </a:cubicBezTo>
                <a:cubicBezTo>
                  <a:pt x="3628963" y="33811"/>
                  <a:pt x="3631481" y="40583"/>
                  <a:pt x="3625156" y="43907"/>
                </a:cubicBezTo>
                <a:cubicBezTo>
                  <a:pt x="3618830" y="47230"/>
                  <a:pt x="3609262" y="55686"/>
                  <a:pt x="3596450" y="69273"/>
                </a:cubicBezTo>
                <a:cubicBezTo>
                  <a:pt x="3583639" y="82859"/>
                  <a:pt x="3571798" y="92496"/>
                  <a:pt x="3560927" y="98182"/>
                </a:cubicBezTo>
                <a:cubicBezTo>
                  <a:pt x="3550056" y="103869"/>
                  <a:pt x="3545049" y="104799"/>
                  <a:pt x="3545905" y="100973"/>
                </a:cubicBezTo>
                <a:cubicBezTo>
                  <a:pt x="3546760" y="97147"/>
                  <a:pt x="3550537" y="91882"/>
                  <a:pt x="3557234" y="85179"/>
                </a:cubicBezTo>
                <a:cubicBezTo>
                  <a:pt x="3563931" y="78475"/>
                  <a:pt x="3571292" y="69393"/>
                  <a:pt x="3579317" y="57934"/>
                </a:cubicBezTo>
                <a:cubicBezTo>
                  <a:pt x="3587341" y="46474"/>
                  <a:pt x="3591933" y="38437"/>
                  <a:pt x="3593092" y="33824"/>
                </a:cubicBezTo>
                <a:cubicBezTo>
                  <a:pt x="3594252" y="29210"/>
                  <a:pt x="3595105" y="23641"/>
                  <a:pt x="3595650" y="17118"/>
                </a:cubicBezTo>
                <a:cubicBezTo>
                  <a:pt x="3595923" y="13856"/>
                  <a:pt x="3597889" y="12764"/>
                  <a:pt x="3601548" y="13843"/>
                </a:cubicBezTo>
                <a:close/>
                <a:moveTo>
                  <a:pt x="2068023" y="13843"/>
                </a:moveTo>
                <a:cubicBezTo>
                  <a:pt x="2071682" y="14922"/>
                  <a:pt x="2077033" y="18172"/>
                  <a:pt x="2084078" y="23592"/>
                </a:cubicBezTo>
                <a:cubicBezTo>
                  <a:pt x="2095438" y="33811"/>
                  <a:pt x="2097956" y="40583"/>
                  <a:pt x="2091631" y="43907"/>
                </a:cubicBezTo>
                <a:cubicBezTo>
                  <a:pt x="2085306" y="47230"/>
                  <a:pt x="2075737" y="55686"/>
                  <a:pt x="2062926" y="69273"/>
                </a:cubicBezTo>
                <a:cubicBezTo>
                  <a:pt x="2050114" y="82859"/>
                  <a:pt x="2038273" y="92496"/>
                  <a:pt x="2027402" y="98182"/>
                </a:cubicBezTo>
                <a:cubicBezTo>
                  <a:pt x="2016531" y="103869"/>
                  <a:pt x="2011524" y="104799"/>
                  <a:pt x="2012380" y="100973"/>
                </a:cubicBezTo>
                <a:cubicBezTo>
                  <a:pt x="2013236" y="97147"/>
                  <a:pt x="2017012" y="91882"/>
                  <a:pt x="2023709" y="85179"/>
                </a:cubicBezTo>
                <a:cubicBezTo>
                  <a:pt x="2030406" y="78475"/>
                  <a:pt x="2037767" y="69393"/>
                  <a:pt x="2045792" y="57934"/>
                </a:cubicBezTo>
                <a:cubicBezTo>
                  <a:pt x="2053816" y="46474"/>
                  <a:pt x="2058408" y="38437"/>
                  <a:pt x="2059568" y="33824"/>
                </a:cubicBezTo>
                <a:cubicBezTo>
                  <a:pt x="2060727" y="29210"/>
                  <a:pt x="2061580" y="23641"/>
                  <a:pt x="2062125" y="17118"/>
                </a:cubicBezTo>
                <a:cubicBezTo>
                  <a:pt x="2062398" y="13856"/>
                  <a:pt x="2064364" y="12764"/>
                  <a:pt x="2068023" y="13843"/>
                </a:cubicBezTo>
                <a:close/>
                <a:moveTo>
                  <a:pt x="1000967" y="13267"/>
                </a:moveTo>
                <a:cubicBezTo>
                  <a:pt x="1002133" y="13152"/>
                  <a:pt x="1003688" y="13344"/>
                  <a:pt x="1005633" y="13843"/>
                </a:cubicBezTo>
                <a:cubicBezTo>
                  <a:pt x="1013410" y="15840"/>
                  <a:pt x="1020825" y="18228"/>
                  <a:pt x="1027882" y="21006"/>
                </a:cubicBezTo>
                <a:cubicBezTo>
                  <a:pt x="1034939" y="23784"/>
                  <a:pt x="1036524" y="28797"/>
                  <a:pt x="1032635" y="36047"/>
                </a:cubicBezTo>
                <a:cubicBezTo>
                  <a:pt x="1029719" y="41484"/>
                  <a:pt x="1027896" y="56065"/>
                  <a:pt x="1027168" y="79790"/>
                </a:cubicBezTo>
                <a:lnTo>
                  <a:pt x="1027026" y="90241"/>
                </a:lnTo>
                <a:lnTo>
                  <a:pt x="1030152" y="84286"/>
                </a:lnTo>
                <a:cubicBezTo>
                  <a:pt x="1036377" y="74010"/>
                  <a:pt x="1039298" y="65428"/>
                  <a:pt x="1038914" y="58538"/>
                </a:cubicBezTo>
                <a:cubicBezTo>
                  <a:pt x="1038530" y="51649"/>
                  <a:pt x="1045811" y="51168"/>
                  <a:pt x="1060755" y="57097"/>
                </a:cubicBezTo>
                <a:cubicBezTo>
                  <a:pt x="1069250" y="67564"/>
                  <a:pt x="1071194" y="73356"/>
                  <a:pt x="1066587" y="74472"/>
                </a:cubicBezTo>
                <a:cubicBezTo>
                  <a:pt x="1061980" y="75588"/>
                  <a:pt x="1057360" y="77691"/>
                  <a:pt x="1052728" y="80779"/>
                </a:cubicBezTo>
                <a:cubicBezTo>
                  <a:pt x="1048096" y="83867"/>
                  <a:pt x="1041618" y="87792"/>
                  <a:pt x="1033296" y="92555"/>
                </a:cubicBezTo>
                <a:cubicBezTo>
                  <a:pt x="1031215" y="93745"/>
                  <a:pt x="1029590" y="94466"/>
                  <a:pt x="1028418" y="94717"/>
                </a:cubicBezTo>
                <a:lnTo>
                  <a:pt x="1026971" y="94274"/>
                </a:lnTo>
                <a:lnTo>
                  <a:pt x="1026803" y="106563"/>
                </a:lnTo>
                <a:cubicBezTo>
                  <a:pt x="1031789" y="105261"/>
                  <a:pt x="1036992" y="103379"/>
                  <a:pt x="1042412" y="100917"/>
                </a:cubicBezTo>
                <a:cubicBezTo>
                  <a:pt x="1047831" y="98455"/>
                  <a:pt x="1053393" y="99643"/>
                  <a:pt x="1059099" y="104480"/>
                </a:cubicBezTo>
                <a:cubicBezTo>
                  <a:pt x="1064803" y="109317"/>
                  <a:pt x="1063917" y="113019"/>
                  <a:pt x="1056439" y="115586"/>
                </a:cubicBezTo>
                <a:cubicBezTo>
                  <a:pt x="1048960" y="118153"/>
                  <a:pt x="1039081" y="120801"/>
                  <a:pt x="1026803" y="123530"/>
                </a:cubicBezTo>
                <a:lnTo>
                  <a:pt x="1026803" y="150468"/>
                </a:lnTo>
                <a:cubicBezTo>
                  <a:pt x="1036602" y="152564"/>
                  <a:pt x="1044303" y="155798"/>
                  <a:pt x="1049908" y="160169"/>
                </a:cubicBezTo>
                <a:cubicBezTo>
                  <a:pt x="1055515" y="164541"/>
                  <a:pt x="1057298" y="170733"/>
                  <a:pt x="1055257" y="178745"/>
                </a:cubicBezTo>
                <a:cubicBezTo>
                  <a:pt x="1053217" y="186757"/>
                  <a:pt x="1048867" y="188431"/>
                  <a:pt x="1042206" y="183768"/>
                </a:cubicBezTo>
                <a:cubicBezTo>
                  <a:pt x="1035547" y="179105"/>
                  <a:pt x="1030412" y="172097"/>
                  <a:pt x="1026803" y="162746"/>
                </a:cubicBezTo>
                <a:cubicBezTo>
                  <a:pt x="1027548" y="214451"/>
                  <a:pt x="1026155" y="246443"/>
                  <a:pt x="1022627" y="258721"/>
                </a:cubicBezTo>
                <a:cubicBezTo>
                  <a:pt x="1019098" y="271000"/>
                  <a:pt x="1014218" y="271763"/>
                  <a:pt x="1007986" y="261010"/>
                </a:cubicBezTo>
                <a:cubicBezTo>
                  <a:pt x="1001753" y="250257"/>
                  <a:pt x="999999" y="238726"/>
                  <a:pt x="1002721" y="226416"/>
                </a:cubicBezTo>
                <a:cubicBezTo>
                  <a:pt x="1005443" y="214107"/>
                  <a:pt x="1006804" y="187042"/>
                  <a:pt x="1006804" y="145221"/>
                </a:cubicBezTo>
                <a:cubicBezTo>
                  <a:pt x="1001695" y="160724"/>
                  <a:pt x="992619" y="174999"/>
                  <a:pt x="979579" y="188047"/>
                </a:cubicBezTo>
                <a:cubicBezTo>
                  <a:pt x="966537" y="201094"/>
                  <a:pt x="953614" y="210644"/>
                  <a:pt x="940808" y="216696"/>
                </a:cubicBezTo>
                <a:cubicBezTo>
                  <a:pt x="928003" y="222748"/>
                  <a:pt x="926952" y="220302"/>
                  <a:pt x="937656" y="209357"/>
                </a:cubicBezTo>
                <a:cubicBezTo>
                  <a:pt x="948358" y="198412"/>
                  <a:pt x="960054" y="184676"/>
                  <a:pt x="972742" y="168150"/>
                </a:cubicBezTo>
                <a:cubicBezTo>
                  <a:pt x="985430" y="151624"/>
                  <a:pt x="994843" y="138537"/>
                  <a:pt x="1000982" y="128888"/>
                </a:cubicBezTo>
                <a:cubicBezTo>
                  <a:pt x="982390" y="132670"/>
                  <a:pt x="969104" y="135951"/>
                  <a:pt x="961123" y="138729"/>
                </a:cubicBezTo>
                <a:cubicBezTo>
                  <a:pt x="953143" y="141507"/>
                  <a:pt x="945339" y="139715"/>
                  <a:pt x="937711" y="133352"/>
                </a:cubicBezTo>
                <a:cubicBezTo>
                  <a:pt x="930083" y="126990"/>
                  <a:pt x="930403" y="123288"/>
                  <a:pt x="938669" y="122246"/>
                </a:cubicBezTo>
                <a:cubicBezTo>
                  <a:pt x="946936" y="121204"/>
                  <a:pt x="956154" y="119902"/>
                  <a:pt x="966324" y="118339"/>
                </a:cubicBezTo>
                <a:cubicBezTo>
                  <a:pt x="976494" y="116777"/>
                  <a:pt x="989993" y="114247"/>
                  <a:pt x="1006823" y="110749"/>
                </a:cubicBezTo>
                <a:cubicBezTo>
                  <a:pt x="1007593" y="59813"/>
                  <a:pt x="1005642" y="30428"/>
                  <a:pt x="1000973" y="22596"/>
                </a:cubicBezTo>
                <a:cubicBezTo>
                  <a:pt x="997471" y="16722"/>
                  <a:pt x="997469" y="13613"/>
                  <a:pt x="1000967" y="13267"/>
                </a:cubicBezTo>
                <a:close/>
                <a:moveTo>
                  <a:pt x="7741557" y="11493"/>
                </a:moveTo>
                <a:cubicBezTo>
                  <a:pt x="7743069" y="11347"/>
                  <a:pt x="7745028" y="11582"/>
                  <a:pt x="7747434" y="12197"/>
                </a:cubicBezTo>
                <a:cubicBezTo>
                  <a:pt x="7757058" y="14659"/>
                  <a:pt x="7764865" y="18125"/>
                  <a:pt x="7770855" y="22596"/>
                </a:cubicBezTo>
                <a:cubicBezTo>
                  <a:pt x="7776846" y="27067"/>
                  <a:pt x="7778477" y="31656"/>
                  <a:pt x="7775749" y="36363"/>
                </a:cubicBezTo>
                <a:cubicBezTo>
                  <a:pt x="7773020" y="41070"/>
                  <a:pt x="7771655" y="60216"/>
                  <a:pt x="7771655" y="93801"/>
                </a:cubicBezTo>
                <a:cubicBezTo>
                  <a:pt x="7771655" y="126804"/>
                  <a:pt x="7770667" y="159521"/>
                  <a:pt x="7768689" y="191953"/>
                </a:cubicBezTo>
                <a:cubicBezTo>
                  <a:pt x="7766711" y="224386"/>
                  <a:pt x="7763381" y="245525"/>
                  <a:pt x="7758698" y="255373"/>
                </a:cubicBezTo>
                <a:cubicBezTo>
                  <a:pt x="7754017" y="265220"/>
                  <a:pt x="7748953" y="263955"/>
                  <a:pt x="7743509" y="251578"/>
                </a:cubicBezTo>
                <a:cubicBezTo>
                  <a:pt x="7738064" y="239200"/>
                  <a:pt x="7737285" y="226894"/>
                  <a:pt x="7741173" y="214659"/>
                </a:cubicBezTo>
                <a:cubicBezTo>
                  <a:pt x="7745062" y="202424"/>
                  <a:pt x="7747397" y="181225"/>
                  <a:pt x="7748178" y="151063"/>
                </a:cubicBezTo>
                <a:cubicBezTo>
                  <a:pt x="7722593" y="171490"/>
                  <a:pt x="7707321" y="184574"/>
                  <a:pt x="7702367" y="190316"/>
                </a:cubicBezTo>
                <a:cubicBezTo>
                  <a:pt x="7697413" y="196059"/>
                  <a:pt x="7689409" y="193463"/>
                  <a:pt x="7678359" y="182531"/>
                </a:cubicBezTo>
                <a:cubicBezTo>
                  <a:pt x="7667309" y="171598"/>
                  <a:pt x="7667259" y="166132"/>
                  <a:pt x="7678210" y="166132"/>
                </a:cubicBezTo>
                <a:cubicBezTo>
                  <a:pt x="7686247" y="166132"/>
                  <a:pt x="7694718" y="164461"/>
                  <a:pt x="7703623" y="161118"/>
                </a:cubicBezTo>
                <a:cubicBezTo>
                  <a:pt x="7712528" y="157776"/>
                  <a:pt x="7727385" y="150530"/>
                  <a:pt x="7748197" y="139380"/>
                </a:cubicBezTo>
                <a:cubicBezTo>
                  <a:pt x="7748965" y="104430"/>
                  <a:pt x="7748965" y="78742"/>
                  <a:pt x="7748197" y="62315"/>
                </a:cubicBezTo>
                <a:cubicBezTo>
                  <a:pt x="7747428" y="45888"/>
                  <a:pt x="7744703" y="32813"/>
                  <a:pt x="7740021" y="23089"/>
                </a:cubicBezTo>
                <a:cubicBezTo>
                  <a:pt x="7736509" y="15797"/>
                  <a:pt x="7737021" y="11931"/>
                  <a:pt x="7741557" y="11493"/>
                </a:cubicBezTo>
                <a:close/>
                <a:moveTo>
                  <a:pt x="6732537" y="8666"/>
                </a:moveTo>
                <a:cubicBezTo>
                  <a:pt x="6733897" y="8557"/>
                  <a:pt x="6735581" y="8760"/>
                  <a:pt x="6737589" y="9276"/>
                </a:cubicBezTo>
                <a:cubicBezTo>
                  <a:pt x="6745619" y="11341"/>
                  <a:pt x="6753036" y="14829"/>
                  <a:pt x="6759839" y="19741"/>
                </a:cubicBezTo>
                <a:cubicBezTo>
                  <a:pt x="6766641" y="24652"/>
                  <a:pt x="6767649" y="30525"/>
                  <a:pt x="6762861" y="37358"/>
                </a:cubicBezTo>
                <a:cubicBezTo>
                  <a:pt x="6758075" y="44192"/>
                  <a:pt x="6750745" y="63757"/>
                  <a:pt x="6740872" y="96052"/>
                </a:cubicBezTo>
                <a:cubicBezTo>
                  <a:pt x="6770849" y="90794"/>
                  <a:pt x="6788971" y="86174"/>
                  <a:pt x="6795241" y="82193"/>
                </a:cubicBezTo>
                <a:cubicBezTo>
                  <a:pt x="6801510" y="78212"/>
                  <a:pt x="6808379" y="77870"/>
                  <a:pt x="6815844" y="81170"/>
                </a:cubicBezTo>
                <a:cubicBezTo>
                  <a:pt x="6823311" y="84469"/>
                  <a:pt x="6829995" y="88369"/>
                  <a:pt x="6835899" y="92871"/>
                </a:cubicBezTo>
                <a:cubicBezTo>
                  <a:pt x="6841803" y="97373"/>
                  <a:pt x="6842971" y="101835"/>
                  <a:pt x="6839405" y="106256"/>
                </a:cubicBezTo>
                <a:cubicBezTo>
                  <a:pt x="6835840" y="110678"/>
                  <a:pt x="6833303" y="117961"/>
                  <a:pt x="6831797" y="128106"/>
                </a:cubicBezTo>
                <a:cubicBezTo>
                  <a:pt x="6830290" y="138251"/>
                  <a:pt x="6828557" y="150362"/>
                  <a:pt x="6826597" y="164439"/>
                </a:cubicBezTo>
                <a:cubicBezTo>
                  <a:pt x="6824638" y="178516"/>
                  <a:pt x="6820471" y="195516"/>
                  <a:pt x="6814095" y="215440"/>
                </a:cubicBezTo>
                <a:cubicBezTo>
                  <a:pt x="6807721" y="235365"/>
                  <a:pt x="6798651" y="249851"/>
                  <a:pt x="6786888" y="258898"/>
                </a:cubicBezTo>
                <a:cubicBezTo>
                  <a:pt x="6775125" y="267946"/>
                  <a:pt x="6767875" y="268349"/>
                  <a:pt x="6765141" y="260107"/>
                </a:cubicBezTo>
                <a:cubicBezTo>
                  <a:pt x="6762405" y="251866"/>
                  <a:pt x="6755513" y="242698"/>
                  <a:pt x="6744463" y="232602"/>
                </a:cubicBezTo>
                <a:cubicBezTo>
                  <a:pt x="6733412" y="222507"/>
                  <a:pt x="6733704" y="219232"/>
                  <a:pt x="6745337" y="222779"/>
                </a:cubicBezTo>
                <a:cubicBezTo>
                  <a:pt x="6756971" y="226327"/>
                  <a:pt x="6765525" y="228274"/>
                  <a:pt x="6771001" y="228621"/>
                </a:cubicBezTo>
                <a:cubicBezTo>
                  <a:pt x="6776476" y="228968"/>
                  <a:pt x="6781565" y="224417"/>
                  <a:pt x="6786265" y="214966"/>
                </a:cubicBezTo>
                <a:cubicBezTo>
                  <a:pt x="6790965" y="205515"/>
                  <a:pt x="6794863" y="192465"/>
                  <a:pt x="6797957" y="175815"/>
                </a:cubicBezTo>
                <a:cubicBezTo>
                  <a:pt x="6801051" y="159165"/>
                  <a:pt x="6803181" y="142899"/>
                  <a:pt x="6804347" y="127018"/>
                </a:cubicBezTo>
                <a:cubicBezTo>
                  <a:pt x="6805513" y="111137"/>
                  <a:pt x="6802732" y="103388"/>
                  <a:pt x="6796003" y="103773"/>
                </a:cubicBezTo>
                <a:cubicBezTo>
                  <a:pt x="6789275" y="104157"/>
                  <a:pt x="6769001" y="107351"/>
                  <a:pt x="6735179" y="113354"/>
                </a:cubicBezTo>
                <a:cubicBezTo>
                  <a:pt x="6722281" y="145984"/>
                  <a:pt x="6707721" y="171992"/>
                  <a:pt x="6691499" y="191377"/>
                </a:cubicBezTo>
                <a:cubicBezTo>
                  <a:pt x="6675276" y="210762"/>
                  <a:pt x="6656855" y="224649"/>
                  <a:pt x="6636237" y="233039"/>
                </a:cubicBezTo>
                <a:cubicBezTo>
                  <a:pt x="6615618" y="241429"/>
                  <a:pt x="6613779" y="238580"/>
                  <a:pt x="6630721" y="224491"/>
                </a:cubicBezTo>
                <a:cubicBezTo>
                  <a:pt x="6647663" y="210402"/>
                  <a:pt x="6662477" y="194710"/>
                  <a:pt x="6675165" y="177415"/>
                </a:cubicBezTo>
                <a:cubicBezTo>
                  <a:pt x="6687852" y="160120"/>
                  <a:pt x="6699200" y="140050"/>
                  <a:pt x="6709209" y="117205"/>
                </a:cubicBezTo>
                <a:cubicBezTo>
                  <a:pt x="6686066" y="122525"/>
                  <a:pt x="6670781" y="125998"/>
                  <a:pt x="6663351" y="127622"/>
                </a:cubicBezTo>
                <a:cubicBezTo>
                  <a:pt x="6655923" y="129247"/>
                  <a:pt x="6648673" y="125948"/>
                  <a:pt x="6641603" y="117725"/>
                </a:cubicBezTo>
                <a:cubicBezTo>
                  <a:pt x="6634535" y="109503"/>
                  <a:pt x="6636761" y="105788"/>
                  <a:pt x="6648283" y="106582"/>
                </a:cubicBezTo>
                <a:cubicBezTo>
                  <a:pt x="6659805" y="107376"/>
                  <a:pt x="6681868" y="105180"/>
                  <a:pt x="6714473" y="99996"/>
                </a:cubicBezTo>
                <a:cubicBezTo>
                  <a:pt x="6720353" y="83811"/>
                  <a:pt x="6724836" y="68101"/>
                  <a:pt x="6727924" y="52864"/>
                </a:cubicBezTo>
                <a:cubicBezTo>
                  <a:pt x="6731012" y="37628"/>
                  <a:pt x="6731387" y="26038"/>
                  <a:pt x="6729049" y="18094"/>
                </a:cubicBezTo>
                <a:cubicBezTo>
                  <a:pt x="6727296" y="12137"/>
                  <a:pt x="6728459" y="8994"/>
                  <a:pt x="6732537" y="8666"/>
                </a:cubicBezTo>
                <a:close/>
                <a:moveTo>
                  <a:pt x="5351413" y="8666"/>
                </a:moveTo>
                <a:cubicBezTo>
                  <a:pt x="5352773" y="8557"/>
                  <a:pt x="5354456" y="8760"/>
                  <a:pt x="5356464" y="9276"/>
                </a:cubicBezTo>
                <a:cubicBezTo>
                  <a:pt x="5364494" y="11341"/>
                  <a:pt x="5371911" y="14829"/>
                  <a:pt x="5378714" y="19741"/>
                </a:cubicBezTo>
                <a:cubicBezTo>
                  <a:pt x="5385516" y="24652"/>
                  <a:pt x="5386524" y="30525"/>
                  <a:pt x="5381737" y="37358"/>
                </a:cubicBezTo>
                <a:cubicBezTo>
                  <a:pt x="5376949" y="44192"/>
                  <a:pt x="5369619" y="63757"/>
                  <a:pt x="5359747" y="96052"/>
                </a:cubicBezTo>
                <a:cubicBezTo>
                  <a:pt x="5389724" y="90794"/>
                  <a:pt x="5407847" y="86174"/>
                  <a:pt x="5414116" y="82193"/>
                </a:cubicBezTo>
                <a:cubicBezTo>
                  <a:pt x="5420385" y="78212"/>
                  <a:pt x="5427253" y="77870"/>
                  <a:pt x="5434719" y="81170"/>
                </a:cubicBezTo>
                <a:cubicBezTo>
                  <a:pt x="5442186" y="84469"/>
                  <a:pt x="5448870" y="88369"/>
                  <a:pt x="5454774" y="92871"/>
                </a:cubicBezTo>
                <a:cubicBezTo>
                  <a:pt x="5460678" y="97373"/>
                  <a:pt x="5461846" y="101835"/>
                  <a:pt x="5458281" y="106256"/>
                </a:cubicBezTo>
                <a:cubicBezTo>
                  <a:pt x="5454715" y="110678"/>
                  <a:pt x="5452179" y="117961"/>
                  <a:pt x="5450672" y="128106"/>
                </a:cubicBezTo>
                <a:cubicBezTo>
                  <a:pt x="5449165" y="138251"/>
                  <a:pt x="5447432" y="150362"/>
                  <a:pt x="5445472" y="164439"/>
                </a:cubicBezTo>
                <a:cubicBezTo>
                  <a:pt x="5443512" y="178516"/>
                  <a:pt x="5439345" y="195516"/>
                  <a:pt x="5432971" y="215440"/>
                </a:cubicBezTo>
                <a:cubicBezTo>
                  <a:pt x="5426596" y="235365"/>
                  <a:pt x="5417527" y="249851"/>
                  <a:pt x="5405763" y="258898"/>
                </a:cubicBezTo>
                <a:cubicBezTo>
                  <a:pt x="5393999" y="267946"/>
                  <a:pt x="5386750" y="268349"/>
                  <a:pt x="5384016" y="260107"/>
                </a:cubicBezTo>
                <a:cubicBezTo>
                  <a:pt x="5381281" y="251866"/>
                  <a:pt x="5374388" y="242698"/>
                  <a:pt x="5363338" y="232602"/>
                </a:cubicBezTo>
                <a:cubicBezTo>
                  <a:pt x="5352287" y="222507"/>
                  <a:pt x="5352578" y="219232"/>
                  <a:pt x="5364212" y="222779"/>
                </a:cubicBezTo>
                <a:cubicBezTo>
                  <a:pt x="5375846" y="226327"/>
                  <a:pt x="5384400" y="228274"/>
                  <a:pt x="5389876" y="228621"/>
                </a:cubicBezTo>
                <a:cubicBezTo>
                  <a:pt x="5395351" y="228968"/>
                  <a:pt x="5400440" y="224417"/>
                  <a:pt x="5405140" y="214966"/>
                </a:cubicBezTo>
                <a:cubicBezTo>
                  <a:pt x="5409840" y="205515"/>
                  <a:pt x="5413738" y="192465"/>
                  <a:pt x="5416832" y="175815"/>
                </a:cubicBezTo>
                <a:cubicBezTo>
                  <a:pt x="5419927" y="159165"/>
                  <a:pt x="5422057" y="142899"/>
                  <a:pt x="5423222" y="127018"/>
                </a:cubicBezTo>
                <a:cubicBezTo>
                  <a:pt x="5424388" y="111137"/>
                  <a:pt x="5421607" y="103388"/>
                  <a:pt x="5414879" y="103773"/>
                </a:cubicBezTo>
                <a:cubicBezTo>
                  <a:pt x="5408151" y="104157"/>
                  <a:pt x="5387876" y="107351"/>
                  <a:pt x="5354055" y="113354"/>
                </a:cubicBezTo>
                <a:cubicBezTo>
                  <a:pt x="5341156" y="145984"/>
                  <a:pt x="5326596" y="171992"/>
                  <a:pt x="5310374" y="191377"/>
                </a:cubicBezTo>
                <a:cubicBezTo>
                  <a:pt x="5294151" y="210762"/>
                  <a:pt x="5275731" y="224649"/>
                  <a:pt x="5255112" y="233039"/>
                </a:cubicBezTo>
                <a:cubicBezTo>
                  <a:pt x="5234493" y="241429"/>
                  <a:pt x="5232654" y="238580"/>
                  <a:pt x="5249596" y="224491"/>
                </a:cubicBezTo>
                <a:cubicBezTo>
                  <a:pt x="5266537" y="210402"/>
                  <a:pt x="5281352" y="194710"/>
                  <a:pt x="5294040" y="177415"/>
                </a:cubicBezTo>
                <a:cubicBezTo>
                  <a:pt x="5306727" y="160120"/>
                  <a:pt x="5318075" y="140050"/>
                  <a:pt x="5328084" y="117205"/>
                </a:cubicBezTo>
                <a:cubicBezTo>
                  <a:pt x="5304941" y="122525"/>
                  <a:pt x="5289656" y="125998"/>
                  <a:pt x="5282226" y="127622"/>
                </a:cubicBezTo>
                <a:cubicBezTo>
                  <a:pt x="5274797" y="129247"/>
                  <a:pt x="5267548" y="125948"/>
                  <a:pt x="5260479" y="117725"/>
                </a:cubicBezTo>
                <a:cubicBezTo>
                  <a:pt x="5253410" y="109503"/>
                  <a:pt x="5255636" y="105788"/>
                  <a:pt x="5267158" y="106582"/>
                </a:cubicBezTo>
                <a:cubicBezTo>
                  <a:pt x="5278680" y="107376"/>
                  <a:pt x="5300743" y="105180"/>
                  <a:pt x="5333349" y="99996"/>
                </a:cubicBezTo>
                <a:cubicBezTo>
                  <a:pt x="5339228" y="83811"/>
                  <a:pt x="5343711" y="68101"/>
                  <a:pt x="5346799" y="52864"/>
                </a:cubicBezTo>
                <a:cubicBezTo>
                  <a:pt x="5349887" y="37628"/>
                  <a:pt x="5350262" y="26038"/>
                  <a:pt x="5347925" y="18094"/>
                </a:cubicBezTo>
                <a:cubicBezTo>
                  <a:pt x="5346171" y="12137"/>
                  <a:pt x="5347334" y="8994"/>
                  <a:pt x="5351413" y="8666"/>
                </a:cubicBezTo>
                <a:close/>
                <a:moveTo>
                  <a:pt x="2589163" y="8666"/>
                </a:moveTo>
                <a:cubicBezTo>
                  <a:pt x="2590523" y="8557"/>
                  <a:pt x="2592206" y="8760"/>
                  <a:pt x="2594214" y="9276"/>
                </a:cubicBezTo>
                <a:cubicBezTo>
                  <a:pt x="2602245" y="11341"/>
                  <a:pt x="2609661" y="14829"/>
                  <a:pt x="2616464" y="19741"/>
                </a:cubicBezTo>
                <a:cubicBezTo>
                  <a:pt x="2623266" y="24652"/>
                  <a:pt x="2624274" y="30525"/>
                  <a:pt x="2619487" y="37358"/>
                </a:cubicBezTo>
                <a:cubicBezTo>
                  <a:pt x="2614700" y="44192"/>
                  <a:pt x="2607370" y="63757"/>
                  <a:pt x="2597497" y="96052"/>
                </a:cubicBezTo>
                <a:cubicBezTo>
                  <a:pt x="2627474" y="90794"/>
                  <a:pt x="2645597" y="86174"/>
                  <a:pt x="2651866" y="82193"/>
                </a:cubicBezTo>
                <a:cubicBezTo>
                  <a:pt x="2658136" y="78212"/>
                  <a:pt x="2665003" y="77870"/>
                  <a:pt x="2672470" y="81170"/>
                </a:cubicBezTo>
                <a:cubicBezTo>
                  <a:pt x="2679936" y="84469"/>
                  <a:pt x="2686621" y="88369"/>
                  <a:pt x="2692524" y="92871"/>
                </a:cubicBezTo>
                <a:cubicBezTo>
                  <a:pt x="2698428" y="97373"/>
                  <a:pt x="2699597" y="101835"/>
                  <a:pt x="2696031" y="106256"/>
                </a:cubicBezTo>
                <a:cubicBezTo>
                  <a:pt x="2692465" y="110678"/>
                  <a:pt x="2689929" y="117961"/>
                  <a:pt x="2688422" y="128106"/>
                </a:cubicBezTo>
                <a:cubicBezTo>
                  <a:pt x="2686915" y="138251"/>
                  <a:pt x="2685182" y="150362"/>
                  <a:pt x="2683222" y="164439"/>
                </a:cubicBezTo>
                <a:cubicBezTo>
                  <a:pt x="2681263" y="178516"/>
                  <a:pt x="2677096" y="195516"/>
                  <a:pt x="2670721" y="215440"/>
                </a:cubicBezTo>
                <a:cubicBezTo>
                  <a:pt x="2664346" y="235365"/>
                  <a:pt x="2655277" y="249851"/>
                  <a:pt x="2643513" y="258898"/>
                </a:cubicBezTo>
                <a:cubicBezTo>
                  <a:pt x="2631750" y="267946"/>
                  <a:pt x="2624500" y="268349"/>
                  <a:pt x="2621766" y="260107"/>
                </a:cubicBezTo>
                <a:cubicBezTo>
                  <a:pt x="2619031" y="251866"/>
                  <a:pt x="2612138" y="242698"/>
                  <a:pt x="2601088" y="232602"/>
                </a:cubicBezTo>
                <a:cubicBezTo>
                  <a:pt x="2590037" y="222507"/>
                  <a:pt x="2590329" y="219232"/>
                  <a:pt x="2601962" y="222779"/>
                </a:cubicBezTo>
                <a:cubicBezTo>
                  <a:pt x="2613596" y="226327"/>
                  <a:pt x="2622150" y="228274"/>
                  <a:pt x="2627626" y="228621"/>
                </a:cubicBezTo>
                <a:cubicBezTo>
                  <a:pt x="2633101" y="228968"/>
                  <a:pt x="2638189" y="224417"/>
                  <a:pt x="2642890" y="214966"/>
                </a:cubicBezTo>
                <a:cubicBezTo>
                  <a:pt x="2647591" y="205515"/>
                  <a:pt x="2651488" y="192465"/>
                  <a:pt x="2654582" y="175815"/>
                </a:cubicBezTo>
                <a:cubicBezTo>
                  <a:pt x="2657677" y="159165"/>
                  <a:pt x="2659807" y="142899"/>
                  <a:pt x="2660973" y="127018"/>
                </a:cubicBezTo>
                <a:cubicBezTo>
                  <a:pt x="2662139" y="111137"/>
                  <a:pt x="2659357" y="103388"/>
                  <a:pt x="2652629" y="103773"/>
                </a:cubicBezTo>
                <a:cubicBezTo>
                  <a:pt x="2645901" y="104157"/>
                  <a:pt x="2625626" y="107351"/>
                  <a:pt x="2591805" y="113354"/>
                </a:cubicBezTo>
                <a:cubicBezTo>
                  <a:pt x="2578906" y="145984"/>
                  <a:pt x="2564346" y="171992"/>
                  <a:pt x="2548124" y="191377"/>
                </a:cubicBezTo>
                <a:cubicBezTo>
                  <a:pt x="2531901" y="210762"/>
                  <a:pt x="2513481" y="224649"/>
                  <a:pt x="2492862" y="233039"/>
                </a:cubicBezTo>
                <a:cubicBezTo>
                  <a:pt x="2472243" y="241429"/>
                  <a:pt x="2470404" y="238580"/>
                  <a:pt x="2487346" y="224491"/>
                </a:cubicBezTo>
                <a:cubicBezTo>
                  <a:pt x="2504288" y="210402"/>
                  <a:pt x="2519102" y="194710"/>
                  <a:pt x="2531790" y="177415"/>
                </a:cubicBezTo>
                <a:cubicBezTo>
                  <a:pt x="2544477" y="160120"/>
                  <a:pt x="2555826" y="140050"/>
                  <a:pt x="2565834" y="117205"/>
                </a:cubicBezTo>
                <a:cubicBezTo>
                  <a:pt x="2542691" y="122525"/>
                  <a:pt x="2527405" y="125998"/>
                  <a:pt x="2519977" y="127622"/>
                </a:cubicBezTo>
                <a:cubicBezTo>
                  <a:pt x="2512548" y="129247"/>
                  <a:pt x="2505298" y="125948"/>
                  <a:pt x="2498229" y="117725"/>
                </a:cubicBezTo>
                <a:cubicBezTo>
                  <a:pt x="2491160" y="109503"/>
                  <a:pt x="2493386" y="105788"/>
                  <a:pt x="2504908" y="106582"/>
                </a:cubicBezTo>
                <a:cubicBezTo>
                  <a:pt x="2516429" y="107376"/>
                  <a:pt x="2538493" y="105180"/>
                  <a:pt x="2571099" y="99996"/>
                </a:cubicBezTo>
                <a:cubicBezTo>
                  <a:pt x="2576978" y="83811"/>
                  <a:pt x="2581461" y="68101"/>
                  <a:pt x="2584549" y="52864"/>
                </a:cubicBezTo>
                <a:cubicBezTo>
                  <a:pt x="2587638" y="37628"/>
                  <a:pt x="2588013" y="26038"/>
                  <a:pt x="2585675" y="18094"/>
                </a:cubicBezTo>
                <a:cubicBezTo>
                  <a:pt x="2583921" y="12137"/>
                  <a:pt x="2585084" y="8994"/>
                  <a:pt x="2589163" y="8666"/>
                </a:cubicBezTo>
                <a:close/>
                <a:moveTo>
                  <a:pt x="1441448" y="6309"/>
                </a:moveTo>
                <a:cubicBezTo>
                  <a:pt x="1449404" y="7958"/>
                  <a:pt x="1455847" y="10312"/>
                  <a:pt x="1460776" y="13369"/>
                </a:cubicBezTo>
                <a:cubicBezTo>
                  <a:pt x="1465707" y="16426"/>
                  <a:pt x="1466866" y="19325"/>
                  <a:pt x="1464256" y="22066"/>
                </a:cubicBezTo>
                <a:cubicBezTo>
                  <a:pt x="1461645" y="24807"/>
                  <a:pt x="1457896" y="28850"/>
                  <a:pt x="1453009" y="34196"/>
                </a:cubicBezTo>
                <a:cubicBezTo>
                  <a:pt x="1459323" y="32707"/>
                  <a:pt x="1465769" y="31362"/>
                  <a:pt x="1472348" y="30159"/>
                </a:cubicBezTo>
                <a:cubicBezTo>
                  <a:pt x="1478928" y="28956"/>
                  <a:pt x="1485325" y="31569"/>
                  <a:pt x="1491538" y="38000"/>
                </a:cubicBezTo>
                <a:cubicBezTo>
                  <a:pt x="1497752" y="44431"/>
                  <a:pt x="1495879" y="48148"/>
                  <a:pt x="1485919" y="49153"/>
                </a:cubicBezTo>
                <a:cubicBezTo>
                  <a:pt x="1475960" y="50157"/>
                  <a:pt x="1462485" y="51026"/>
                  <a:pt x="1445494" y="51757"/>
                </a:cubicBezTo>
                <a:cubicBezTo>
                  <a:pt x="1439429" y="59565"/>
                  <a:pt x="1434583" y="65107"/>
                  <a:pt x="1430958" y="68384"/>
                </a:cubicBezTo>
                <a:lnTo>
                  <a:pt x="1428131" y="70394"/>
                </a:lnTo>
                <a:lnTo>
                  <a:pt x="1433188" y="70389"/>
                </a:lnTo>
                <a:cubicBezTo>
                  <a:pt x="1435364" y="70383"/>
                  <a:pt x="1440449" y="69654"/>
                  <a:pt x="1448443" y="68203"/>
                </a:cubicBezTo>
                <a:cubicBezTo>
                  <a:pt x="1456435" y="66752"/>
                  <a:pt x="1461799" y="65000"/>
                  <a:pt x="1464534" y="62947"/>
                </a:cubicBezTo>
                <a:cubicBezTo>
                  <a:pt x="1467270" y="60895"/>
                  <a:pt x="1470656" y="60737"/>
                  <a:pt x="1474693" y="62473"/>
                </a:cubicBezTo>
                <a:cubicBezTo>
                  <a:pt x="1478730" y="64209"/>
                  <a:pt x="1482934" y="67108"/>
                  <a:pt x="1487306" y="71170"/>
                </a:cubicBezTo>
                <a:cubicBezTo>
                  <a:pt x="1491677" y="75232"/>
                  <a:pt x="1491724" y="78624"/>
                  <a:pt x="1487445" y="81346"/>
                </a:cubicBezTo>
                <a:cubicBezTo>
                  <a:pt x="1483166" y="84069"/>
                  <a:pt x="1481027" y="87960"/>
                  <a:pt x="1481027" y="93020"/>
                </a:cubicBezTo>
                <a:cubicBezTo>
                  <a:pt x="1488022" y="101069"/>
                  <a:pt x="1487284" y="105363"/>
                  <a:pt x="1478812" y="105903"/>
                </a:cubicBezTo>
                <a:cubicBezTo>
                  <a:pt x="1470342" y="106442"/>
                  <a:pt x="1458535" y="108151"/>
                  <a:pt x="1443392" y="111028"/>
                </a:cubicBezTo>
                <a:cubicBezTo>
                  <a:pt x="1438418" y="115927"/>
                  <a:pt x="1434682" y="116200"/>
                  <a:pt x="1432184" y="111847"/>
                </a:cubicBezTo>
                <a:cubicBezTo>
                  <a:pt x="1429684" y="107493"/>
                  <a:pt x="1427291" y="102074"/>
                  <a:pt x="1425002" y="95587"/>
                </a:cubicBezTo>
                <a:cubicBezTo>
                  <a:pt x="1422714" y="89101"/>
                  <a:pt x="1420364" y="83281"/>
                  <a:pt x="1417952" y="78128"/>
                </a:cubicBezTo>
                <a:cubicBezTo>
                  <a:pt x="1416746" y="75551"/>
                  <a:pt x="1416625" y="73619"/>
                  <a:pt x="1417592" y="72331"/>
                </a:cubicBezTo>
                <a:lnTo>
                  <a:pt x="1423599" y="70444"/>
                </a:lnTo>
                <a:lnTo>
                  <a:pt x="1422820" y="64938"/>
                </a:lnTo>
                <a:cubicBezTo>
                  <a:pt x="1423394" y="61868"/>
                  <a:pt x="1424851" y="57890"/>
                  <a:pt x="1427188" y="53004"/>
                </a:cubicBezTo>
                <a:cubicBezTo>
                  <a:pt x="1416981" y="54517"/>
                  <a:pt x="1410408" y="55515"/>
                  <a:pt x="1407469" y="55999"/>
                </a:cubicBezTo>
                <a:cubicBezTo>
                  <a:pt x="1407469" y="68017"/>
                  <a:pt x="1405113" y="74026"/>
                  <a:pt x="1400399" y="74026"/>
                </a:cubicBezTo>
                <a:cubicBezTo>
                  <a:pt x="1397199" y="74026"/>
                  <a:pt x="1393715" y="68966"/>
                  <a:pt x="1389944" y="58845"/>
                </a:cubicBezTo>
                <a:cubicBezTo>
                  <a:pt x="1378609" y="61177"/>
                  <a:pt x="1370371" y="62733"/>
                  <a:pt x="1365230" y="63515"/>
                </a:cubicBezTo>
                <a:cubicBezTo>
                  <a:pt x="1360088" y="64296"/>
                  <a:pt x="1354148" y="61747"/>
                  <a:pt x="1347407" y="55869"/>
                </a:cubicBezTo>
                <a:cubicBezTo>
                  <a:pt x="1340666" y="49990"/>
                  <a:pt x="1342374" y="47051"/>
                  <a:pt x="1352533" y="47051"/>
                </a:cubicBezTo>
                <a:cubicBezTo>
                  <a:pt x="1360903" y="47051"/>
                  <a:pt x="1372166" y="46089"/>
                  <a:pt x="1386316" y="44167"/>
                </a:cubicBezTo>
                <a:cubicBezTo>
                  <a:pt x="1382793" y="37445"/>
                  <a:pt x="1378800" y="31483"/>
                  <a:pt x="1374336" y="26280"/>
                </a:cubicBezTo>
                <a:cubicBezTo>
                  <a:pt x="1369871" y="21077"/>
                  <a:pt x="1370636" y="17983"/>
                  <a:pt x="1376633" y="16997"/>
                </a:cubicBezTo>
                <a:cubicBezTo>
                  <a:pt x="1382630" y="16011"/>
                  <a:pt x="1389076" y="16643"/>
                  <a:pt x="1395971" y="18894"/>
                </a:cubicBezTo>
                <a:cubicBezTo>
                  <a:pt x="1402867" y="21145"/>
                  <a:pt x="1406117" y="23920"/>
                  <a:pt x="1405720" y="27219"/>
                </a:cubicBezTo>
                <a:cubicBezTo>
                  <a:pt x="1405323" y="30518"/>
                  <a:pt x="1405422" y="34785"/>
                  <a:pt x="1406017" y="40019"/>
                </a:cubicBezTo>
                <a:lnTo>
                  <a:pt x="1430220" y="38028"/>
                </a:lnTo>
                <a:cubicBezTo>
                  <a:pt x="1434424" y="27957"/>
                  <a:pt x="1435359" y="19741"/>
                  <a:pt x="1433021" y="13378"/>
                </a:cubicBezTo>
                <a:cubicBezTo>
                  <a:pt x="1430682" y="7016"/>
                  <a:pt x="1433492" y="4659"/>
                  <a:pt x="1441448" y="6309"/>
                </a:cubicBezTo>
                <a:close/>
                <a:moveTo>
                  <a:pt x="155350" y="5686"/>
                </a:moveTo>
                <a:cubicBezTo>
                  <a:pt x="163194" y="7701"/>
                  <a:pt x="170418" y="10073"/>
                  <a:pt x="177023" y="12802"/>
                </a:cubicBezTo>
                <a:cubicBezTo>
                  <a:pt x="183626" y="15530"/>
                  <a:pt x="185761" y="20091"/>
                  <a:pt x="183423" y="26484"/>
                </a:cubicBezTo>
                <a:cubicBezTo>
                  <a:pt x="181085" y="32878"/>
                  <a:pt x="179916" y="38946"/>
                  <a:pt x="179916" y="44688"/>
                </a:cubicBezTo>
                <a:cubicBezTo>
                  <a:pt x="185111" y="44080"/>
                  <a:pt x="192817" y="42567"/>
                  <a:pt x="203031" y="40149"/>
                </a:cubicBezTo>
                <a:cubicBezTo>
                  <a:pt x="213243" y="37730"/>
                  <a:pt x="222256" y="40583"/>
                  <a:pt x="230070" y="48706"/>
                </a:cubicBezTo>
                <a:cubicBezTo>
                  <a:pt x="237884" y="56830"/>
                  <a:pt x="235655" y="61130"/>
                  <a:pt x="223382" y="61608"/>
                </a:cubicBezTo>
                <a:cubicBezTo>
                  <a:pt x="211110" y="62085"/>
                  <a:pt x="196145" y="63378"/>
                  <a:pt x="178483" y="65487"/>
                </a:cubicBezTo>
                <a:cubicBezTo>
                  <a:pt x="177069" y="85393"/>
                  <a:pt x="175767" y="100920"/>
                  <a:pt x="174577" y="112070"/>
                </a:cubicBezTo>
                <a:cubicBezTo>
                  <a:pt x="173386" y="123220"/>
                  <a:pt x="170598" y="131923"/>
                  <a:pt x="166215" y="138180"/>
                </a:cubicBezTo>
                <a:cubicBezTo>
                  <a:pt x="161830" y="144437"/>
                  <a:pt x="156674" y="142505"/>
                  <a:pt x="150745" y="132385"/>
                </a:cubicBezTo>
                <a:lnTo>
                  <a:pt x="121229" y="134934"/>
                </a:lnTo>
                <a:lnTo>
                  <a:pt x="129063" y="135734"/>
                </a:lnTo>
                <a:cubicBezTo>
                  <a:pt x="141173" y="138834"/>
                  <a:pt x="146450" y="141947"/>
                  <a:pt x="144894" y="145073"/>
                </a:cubicBezTo>
                <a:cubicBezTo>
                  <a:pt x="143338" y="148198"/>
                  <a:pt x="142559" y="151317"/>
                  <a:pt x="142559" y="154430"/>
                </a:cubicBezTo>
                <a:cubicBezTo>
                  <a:pt x="160009" y="152136"/>
                  <a:pt x="174468" y="150030"/>
                  <a:pt x="185934" y="148114"/>
                </a:cubicBezTo>
                <a:cubicBezTo>
                  <a:pt x="197401" y="146198"/>
                  <a:pt x="208429" y="144437"/>
                  <a:pt x="219019" y="142831"/>
                </a:cubicBezTo>
                <a:cubicBezTo>
                  <a:pt x="229612" y="141225"/>
                  <a:pt x="238778" y="144468"/>
                  <a:pt x="246516" y="152561"/>
                </a:cubicBezTo>
                <a:cubicBezTo>
                  <a:pt x="254254" y="160653"/>
                  <a:pt x="253259" y="164957"/>
                  <a:pt x="243531" y="165471"/>
                </a:cubicBezTo>
                <a:cubicBezTo>
                  <a:pt x="233801" y="165986"/>
                  <a:pt x="220217" y="166439"/>
                  <a:pt x="202779" y="166829"/>
                </a:cubicBezTo>
                <a:cubicBezTo>
                  <a:pt x="185342" y="167220"/>
                  <a:pt x="165268" y="168377"/>
                  <a:pt x="142559" y="170299"/>
                </a:cubicBezTo>
                <a:cubicBezTo>
                  <a:pt x="149877" y="176004"/>
                  <a:pt x="161957" y="185365"/>
                  <a:pt x="178800" y="198381"/>
                </a:cubicBezTo>
                <a:cubicBezTo>
                  <a:pt x="195642" y="211397"/>
                  <a:pt x="212732" y="220600"/>
                  <a:pt x="230070" y="225989"/>
                </a:cubicBezTo>
                <a:cubicBezTo>
                  <a:pt x="247408" y="231377"/>
                  <a:pt x="260896" y="235545"/>
                  <a:pt x="270533" y="238490"/>
                </a:cubicBezTo>
                <a:cubicBezTo>
                  <a:pt x="280170" y="241436"/>
                  <a:pt x="278021" y="244527"/>
                  <a:pt x="264088" y="247764"/>
                </a:cubicBezTo>
                <a:cubicBezTo>
                  <a:pt x="250153" y="251001"/>
                  <a:pt x="236065" y="252815"/>
                  <a:pt x="221819" y="253206"/>
                </a:cubicBezTo>
                <a:cubicBezTo>
                  <a:pt x="207575" y="253596"/>
                  <a:pt x="196758" y="249696"/>
                  <a:pt x="189366" y="241504"/>
                </a:cubicBezTo>
                <a:cubicBezTo>
                  <a:pt x="181975" y="233312"/>
                  <a:pt x="174387" y="224742"/>
                  <a:pt x="166604" y="215794"/>
                </a:cubicBezTo>
                <a:cubicBezTo>
                  <a:pt x="158822" y="206846"/>
                  <a:pt x="150416" y="194998"/>
                  <a:pt x="141388" y="180252"/>
                </a:cubicBezTo>
                <a:cubicBezTo>
                  <a:pt x="142131" y="215338"/>
                  <a:pt x="142305" y="237253"/>
                  <a:pt x="141909" y="245997"/>
                </a:cubicBezTo>
                <a:cubicBezTo>
                  <a:pt x="141511" y="254740"/>
                  <a:pt x="139403" y="263673"/>
                  <a:pt x="135583" y="272795"/>
                </a:cubicBezTo>
                <a:cubicBezTo>
                  <a:pt x="131763" y="281917"/>
                  <a:pt x="127085" y="280277"/>
                  <a:pt x="121547" y="267874"/>
                </a:cubicBezTo>
                <a:cubicBezTo>
                  <a:pt x="116009" y="255472"/>
                  <a:pt x="114406" y="245479"/>
                  <a:pt x="116739" y="237895"/>
                </a:cubicBezTo>
                <a:cubicBezTo>
                  <a:pt x="119070" y="230311"/>
                  <a:pt x="120236" y="212262"/>
                  <a:pt x="120236" y="183749"/>
                </a:cubicBezTo>
                <a:cubicBezTo>
                  <a:pt x="110983" y="202675"/>
                  <a:pt x="97855" y="217474"/>
                  <a:pt x="80852" y="228147"/>
                </a:cubicBezTo>
                <a:cubicBezTo>
                  <a:pt x="63847" y="238819"/>
                  <a:pt x="46704" y="246344"/>
                  <a:pt x="29422" y="250722"/>
                </a:cubicBezTo>
                <a:cubicBezTo>
                  <a:pt x="12139" y="255100"/>
                  <a:pt x="11277" y="252520"/>
                  <a:pt x="26837" y="242983"/>
                </a:cubicBezTo>
                <a:cubicBezTo>
                  <a:pt x="42395" y="233445"/>
                  <a:pt x="57082" y="223300"/>
                  <a:pt x="70898" y="212548"/>
                </a:cubicBezTo>
                <a:cubicBezTo>
                  <a:pt x="84715" y="201795"/>
                  <a:pt x="98047" y="188692"/>
                  <a:pt x="110897" y="173238"/>
                </a:cubicBezTo>
                <a:cubicBezTo>
                  <a:pt x="86402" y="177133"/>
                  <a:pt x="69116" y="180441"/>
                  <a:pt x="59039" y="183163"/>
                </a:cubicBezTo>
                <a:cubicBezTo>
                  <a:pt x="48962" y="185886"/>
                  <a:pt x="39329" y="183991"/>
                  <a:pt x="30138" y="177480"/>
                </a:cubicBezTo>
                <a:cubicBezTo>
                  <a:pt x="20948" y="170969"/>
                  <a:pt x="22137" y="167456"/>
                  <a:pt x="33701" y="166941"/>
                </a:cubicBezTo>
                <a:cubicBezTo>
                  <a:pt x="45267" y="166426"/>
                  <a:pt x="58431" y="165391"/>
                  <a:pt x="73196" y="163834"/>
                </a:cubicBezTo>
                <a:cubicBezTo>
                  <a:pt x="87961" y="162278"/>
                  <a:pt x="103641" y="160464"/>
                  <a:pt x="120236" y="158393"/>
                </a:cubicBezTo>
                <a:cubicBezTo>
                  <a:pt x="119515" y="151931"/>
                  <a:pt x="117780" y="145764"/>
                  <a:pt x="115026" y="139892"/>
                </a:cubicBezTo>
                <a:lnTo>
                  <a:pt x="116227" y="135366"/>
                </a:lnTo>
                <a:lnTo>
                  <a:pt x="112180" y="135715"/>
                </a:lnTo>
                <a:cubicBezTo>
                  <a:pt x="106735" y="144397"/>
                  <a:pt x="102047" y="145361"/>
                  <a:pt x="98115" y="138608"/>
                </a:cubicBezTo>
                <a:cubicBezTo>
                  <a:pt x="94185" y="131855"/>
                  <a:pt x="92218" y="126258"/>
                  <a:pt x="92218" y="121818"/>
                </a:cubicBezTo>
                <a:cubicBezTo>
                  <a:pt x="92218" y="117291"/>
                  <a:pt x="91511" y="102136"/>
                  <a:pt x="90098" y="76351"/>
                </a:cubicBezTo>
                <a:cubicBezTo>
                  <a:pt x="85112" y="77095"/>
                  <a:pt x="78455" y="78450"/>
                  <a:pt x="70127" y="80416"/>
                </a:cubicBezTo>
                <a:cubicBezTo>
                  <a:pt x="61798" y="82382"/>
                  <a:pt x="54060" y="80038"/>
                  <a:pt x="46909" y="73384"/>
                </a:cubicBezTo>
                <a:cubicBezTo>
                  <a:pt x="39759" y="66730"/>
                  <a:pt x="40489" y="63403"/>
                  <a:pt x="49096" y="63403"/>
                </a:cubicBezTo>
                <a:cubicBezTo>
                  <a:pt x="55793" y="63403"/>
                  <a:pt x="69001" y="61654"/>
                  <a:pt x="88721" y="58157"/>
                </a:cubicBezTo>
                <a:cubicBezTo>
                  <a:pt x="87270" y="47206"/>
                  <a:pt x="84377" y="38726"/>
                  <a:pt x="80042" y="32717"/>
                </a:cubicBezTo>
                <a:cubicBezTo>
                  <a:pt x="75708" y="26708"/>
                  <a:pt x="77069" y="23703"/>
                  <a:pt x="84126" y="23703"/>
                </a:cubicBezTo>
                <a:cubicBezTo>
                  <a:pt x="90166" y="23703"/>
                  <a:pt x="97136" y="25508"/>
                  <a:pt x="105036" y="29117"/>
                </a:cubicBezTo>
                <a:cubicBezTo>
                  <a:pt x="112937" y="32726"/>
                  <a:pt x="116282" y="36196"/>
                  <a:pt x="115073" y="39526"/>
                </a:cubicBezTo>
                <a:cubicBezTo>
                  <a:pt x="113863" y="42856"/>
                  <a:pt x="112912" y="47689"/>
                  <a:pt x="112217" y="54027"/>
                </a:cubicBezTo>
                <a:cubicBezTo>
                  <a:pt x="124038" y="53332"/>
                  <a:pt x="137996" y="51590"/>
                  <a:pt x="154094" y="48799"/>
                </a:cubicBezTo>
                <a:cubicBezTo>
                  <a:pt x="153337" y="31312"/>
                  <a:pt x="151397" y="19251"/>
                  <a:pt x="148270" y="12616"/>
                </a:cubicBezTo>
                <a:cubicBezTo>
                  <a:pt x="145146" y="5980"/>
                  <a:pt x="147505" y="3670"/>
                  <a:pt x="155350" y="5686"/>
                </a:cubicBezTo>
                <a:close/>
                <a:moveTo>
                  <a:pt x="1115782" y="5150"/>
                </a:moveTo>
                <a:cubicBezTo>
                  <a:pt x="1117102" y="5022"/>
                  <a:pt x="1118805" y="5213"/>
                  <a:pt x="1120890" y="5723"/>
                </a:cubicBezTo>
                <a:cubicBezTo>
                  <a:pt x="1129231" y="7763"/>
                  <a:pt x="1136648" y="10591"/>
                  <a:pt x="1143140" y="14206"/>
                </a:cubicBezTo>
                <a:cubicBezTo>
                  <a:pt x="1149633" y="17821"/>
                  <a:pt x="1151310" y="22627"/>
                  <a:pt x="1148172" y="28624"/>
                </a:cubicBezTo>
                <a:cubicBezTo>
                  <a:pt x="1145035" y="34620"/>
                  <a:pt x="1143094" y="67608"/>
                  <a:pt x="1142349" y="127585"/>
                </a:cubicBezTo>
                <a:cubicBezTo>
                  <a:pt x="1152507" y="126891"/>
                  <a:pt x="1163192" y="124770"/>
                  <a:pt x="1174403" y="121223"/>
                </a:cubicBezTo>
                <a:cubicBezTo>
                  <a:pt x="1185615" y="117676"/>
                  <a:pt x="1195140" y="120156"/>
                  <a:pt x="1202979" y="128664"/>
                </a:cubicBezTo>
                <a:cubicBezTo>
                  <a:pt x="1210816" y="137172"/>
                  <a:pt x="1208935" y="141671"/>
                  <a:pt x="1197333" y="142161"/>
                </a:cubicBezTo>
                <a:cubicBezTo>
                  <a:pt x="1185730" y="142651"/>
                  <a:pt x="1167409" y="143969"/>
                  <a:pt x="1142368" y="146114"/>
                </a:cubicBezTo>
                <a:cubicBezTo>
                  <a:pt x="1142368" y="206315"/>
                  <a:pt x="1141323" y="243098"/>
                  <a:pt x="1139234" y="256461"/>
                </a:cubicBezTo>
                <a:cubicBezTo>
                  <a:pt x="1137144" y="269825"/>
                  <a:pt x="1133424" y="277003"/>
                  <a:pt x="1128072" y="277995"/>
                </a:cubicBezTo>
                <a:cubicBezTo>
                  <a:pt x="1122719" y="278987"/>
                  <a:pt x="1120043" y="265450"/>
                  <a:pt x="1120043" y="237383"/>
                </a:cubicBezTo>
                <a:lnTo>
                  <a:pt x="1120043" y="148737"/>
                </a:lnTo>
                <a:cubicBezTo>
                  <a:pt x="1096492" y="151813"/>
                  <a:pt x="1080812" y="154917"/>
                  <a:pt x="1073005" y="158049"/>
                </a:cubicBezTo>
                <a:cubicBezTo>
                  <a:pt x="1065198" y="161180"/>
                  <a:pt x="1056690" y="159087"/>
                  <a:pt x="1047481" y="151770"/>
                </a:cubicBezTo>
                <a:cubicBezTo>
                  <a:pt x="1038272" y="144452"/>
                  <a:pt x="1039971" y="140549"/>
                  <a:pt x="1052579" y="140059"/>
                </a:cubicBezTo>
                <a:cubicBezTo>
                  <a:pt x="1065185" y="139569"/>
                  <a:pt x="1087674" y="136751"/>
                  <a:pt x="1120043" y="131604"/>
                </a:cubicBezTo>
                <a:lnTo>
                  <a:pt x="1120043" y="55273"/>
                </a:lnTo>
                <a:cubicBezTo>
                  <a:pt x="1120043" y="36533"/>
                  <a:pt x="1118100" y="23080"/>
                  <a:pt x="1114212" y="14913"/>
                </a:cubicBezTo>
                <a:cubicBezTo>
                  <a:pt x="1111296" y="8788"/>
                  <a:pt x="1111820" y="5533"/>
                  <a:pt x="1115782" y="5150"/>
                </a:cubicBezTo>
                <a:close/>
                <a:moveTo>
                  <a:pt x="6413999" y="3900"/>
                </a:moveTo>
                <a:cubicBezTo>
                  <a:pt x="6424287" y="4725"/>
                  <a:pt x="6432481" y="7369"/>
                  <a:pt x="6438583" y="11834"/>
                </a:cubicBezTo>
                <a:cubicBezTo>
                  <a:pt x="6444685" y="16299"/>
                  <a:pt x="6446521" y="21942"/>
                  <a:pt x="6444090" y="28763"/>
                </a:cubicBezTo>
                <a:cubicBezTo>
                  <a:pt x="6441659" y="35585"/>
                  <a:pt x="6437216" y="37935"/>
                  <a:pt x="6430761" y="35814"/>
                </a:cubicBezTo>
                <a:cubicBezTo>
                  <a:pt x="6424305" y="33693"/>
                  <a:pt x="6417375" y="28528"/>
                  <a:pt x="6409971" y="20317"/>
                </a:cubicBezTo>
                <a:cubicBezTo>
                  <a:pt x="6402369" y="8548"/>
                  <a:pt x="6403711" y="3075"/>
                  <a:pt x="6413999" y="3900"/>
                </a:cubicBezTo>
                <a:close/>
                <a:moveTo>
                  <a:pt x="4114084" y="2160"/>
                </a:moveTo>
                <a:cubicBezTo>
                  <a:pt x="4124682" y="3376"/>
                  <a:pt x="4133460" y="5943"/>
                  <a:pt x="4140417" y="9862"/>
                </a:cubicBezTo>
                <a:cubicBezTo>
                  <a:pt x="4147375" y="13781"/>
                  <a:pt x="4150854" y="19970"/>
                  <a:pt x="4150854" y="28429"/>
                </a:cubicBezTo>
                <a:cubicBezTo>
                  <a:pt x="4150854" y="37805"/>
                  <a:pt x="4147868" y="42071"/>
                  <a:pt x="4141896" y="41228"/>
                </a:cubicBezTo>
                <a:cubicBezTo>
                  <a:pt x="4135925" y="40384"/>
                  <a:pt x="4128685" y="36558"/>
                  <a:pt x="4120177" y="29749"/>
                </a:cubicBezTo>
                <a:cubicBezTo>
                  <a:pt x="4113058" y="23424"/>
                  <a:pt x="4107613" y="16941"/>
                  <a:pt x="4103843" y="10299"/>
                </a:cubicBezTo>
                <a:cubicBezTo>
                  <a:pt x="4100072" y="3658"/>
                  <a:pt x="4103486" y="945"/>
                  <a:pt x="4114084" y="2160"/>
                </a:cubicBezTo>
                <a:close/>
                <a:moveTo>
                  <a:pt x="7837163" y="883"/>
                </a:moveTo>
                <a:cubicBezTo>
                  <a:pt x="7838519" y="807"/>
                  <a:pt x="7840103" y="1078"/>
                  <a:pt x="7841912" y="1695"/>
                </a:cubicBezTo>
                <a:cubicBezTo>
                  <a:pt x="7849149" y="4163"/>
                  <a:pt x="7855983" y="7571"/>
                  <a:pt x="7862413" y="11918"/>
                </a:cubicBezTo>
                <a:cubicBezTo>
                  <a:pt x="7868844" y="16265"/>
                  <a:pt x="7869346" y="20355"/>
                  <a:pt x="7863919" y="24187"/>
                </a:cubicBezTo>
                <a:cubicBezTo>
                  <a:pt x="7858494" y="28019"/>
                  <a:pt x="7852643" y="33309"/>
                  <a:pt x="7846367" y="40056"/>
                </a:cubicBezTo>
                <a:cubicBezTo>
                  <a:pt x="7864128" y="40056"/>
                  <a:pt x="7875901" y="38105"/>
                  <a:pt x="7881686" y="34205"/>
                </a:cubicBezTo>
                <a:cubicBezTo>
                  <a:pt x="7887472" y="30304"/>
                  <a:pt x="7893149" y="29830"/>
                  <a:pt x="7898717" y="32782"/>
                </a:cubicBezTo>
                <a:cubicBezTo>
                  <a:pt x="7904287" y="35734"/>
                  <a:pt x="7909213" y="39405"/>
                  <a:pt x="7913498" y="43795"/>
                </a:cubicBezTo>
                <a:cubicBezTo>
                  <a:pt x="7917783" y="48185"/>
                  <a:pt x="7917753" y="51860"/>
                  <a:pt x="7913405" y="54818"/>
                </a:cubicBezTo>
                <a:cubicBezTo>
                  <a:pt x="7909059" y="57776"/>
                  <a:pt x="7896696" y="69245"/>
                  <a:pt x="7876319" y="89225"/>
                </a:cubicBezTo>
                <a:cubicBezTo>
                  <a:pt x="7871225" y="94220"/>
                  <a:pt x="7866115" y="98764"/>
                  <a:pt x="7860991" y="102858"/>
                </a:cubicBezTo>
                <a:lnTo>
                  <a:pt x="7860869" y="102945"/>
                </a:lnTo>
                <a:lnTo>
                  <a:pt x="7863315" y="103187"/>
                </a:lnTo>
                <a:cubicBezTo>
                  <a:pt x="7870807" y="104830"/>
                  <a:pt x="7877637" y="107059"/>
                  <a:pt x="7883807" y="109875"/>
                </a:cubicBezTo>
                <a:cubicBezTo>
                  <a:pt x="7889977" y="112690"/>
                  <a:pt x="7892259" y="115602"/>
                  <a:pt x="7890653" y="118609"/>
                </a:cubicBezTo>
                <a:cubicBezTo>
                  <a:pt x="7889047" y="121617"/>
                  <a:pt x="7887909" y="125775"/>
                  <a:pt x="7887239" y="131083"/>
                </a:cubicBezTo>
                <a:cubicBezTo>
                  <a:pt x="7905619" y="128764"/>
                  <a:pt x="7919011" y="126627"/>
                  <a:pt x="7927413" y="124674"/>
                </a:cubicBezTo>
                <a:cubicBezTo>
                  <a:pt x="7935817" y="122720"/>
                  <a:pt x="7943283" y="126047"/>
                  <a:pt x="7949812" y="134655"/>
                </a:cubicBezTo>
                <a:cubicBezTo>
                  <a:pt x="7956342" y="143262"/>
                  <a:pt x="7955133" y="147370"/>
                  <a:pt x="7946185" y="146979"/>
                </a:cubicBezTo>
                <a:cubicBezTo>
                  <a:pt x="7937236" y="146589"/>
                  <a:pt x="7917588" y="147479"/>
                  <a:pt x="7887239" y="149649"/>
                </a:cubicBezTo>
                <a:cubicBezTo>
                  <a:pt x="7887971" y="186224"/>
                  <a:pt x="7888737" y="209286"/>
                  <a:pt x="7889537" y="218836"/>
                </a:cubicBezTo>
                <a:cubicBezTo>
                  <a:pt x="7890337" y="228385"/>
                  <a:pt x="7889704" y="237284"/>
                  <a:pt x="7887639" y="245532"/>
                </a:cubicBezTo>
                <a:cubicBezTo>
                  <a:pt x="7885574" y="253779"/>
                  <a:pt x="7880577" y="261109"/>
                  <a:pt x="7872645" y="267521"/>
                </a:cubicBezTo>
                <a:cubicBezTo>
                  <a:pt x="7864714" y="273933"/>
                  <a:pt x="7859579" y="273443"/>
                  <a:pt x="7857241" y="266051"/>
                </a:cubicBezTo>
                <a:cubicBezTo>
                  <a:pt x="7854903" y="258659"/>
                  <a:pt x="7848203" y="250855"/>
                  <a:pt x="7837140" y="242639"/>
                </a:cubicBezTo>
                <a:cubicBezTo>
                  <a:pt x="7826077" y="234422"/>
                  <a:pt x="7826186" y="231092"/>
                  <a:pt x="7837465" y="232649"/>
                </a:cubicBezTo>
                <a:cubicBezTo>
                  <a:pt x="7848745" y="234205"/>
                  <a:pt x="7856141" y="234881"/>
                  <a:pt x="7859650" y="234676"/>
                </a:cubicBezTo>
                <a:cubicBezTo>
                  <a:pt x="7863161" y="234472"/>
                  <a:pt x="7864915" y="230705"/>
                  <a:pt x="7864915" y="223375"/>
                </a:cubicBezTo>
                <a:lnTo>
                  <a:pt x="7864915" y="151063"/>
                </a:lnTo>
                <a:cubicBezTo>
                  <a:pt x="7831107" y="156508"/>
                  <a:pt x="7809865" y="160203"/>
                  <a:pt x="7801189" y="162151"/>
                </a:cubicBezTo>
                <a:cubicBezTo>
                  <a:pt x="7792513" y="164098"/>
                  <a:pt x="7784231" y="160963"/>
                  <a:pt x="7776343" y="152747"/>
                </a:cubicBezTo>
                <a:cubicBezTo>
                  <a:pt x="7768456" y="144530"/>
                  <a:pt x="7769163" y="141008"/>
                  <a:pt x="7778465" y="142180"/>
                </a:cubicBezTo>
                <a:cubicBezTo>
                  <a:pt x="7787766" y="143352"/>
                  <a:pt x="7816193" y="140602"/>
                  <a:pt x="7863743" y="133929"/>
                </a:cubicBezTo>
                <a:cubicBezTo>
                  <a:pt x="7863011" y="125148"/>
                  <a:pt x="7860885" y="117418"/>
                  <a:pt x="7857362" y="110740"/>
                </a:cubicBezTo>
                <a:lnTo>
                  <a:pt x="7855771" y="106559"/>
                </a:lnTo>
                <a:lnTo>
                  <a:pt x="7845575" y="113788"/>
                </a:lnTo>
                <a:cubicBezTo>
                  <a:pt x="7835267" y="120174"/>
                  <a:pt x="7824899" y="124758"/>
                  <a:pt x="7814471" y="127539"/>
                </a:cubicBezTo>
                <a:cubicBezTo>
                  <a:pt x="7793617" y="133101"/>
                  <a:pt x="7788259" y="132276"/>
                  <a:pt x="7798398" y="125064"/>
                </a:cubicBezTo>
                <a:cubicBezTo>
                  <a:pt x="7808537" y="117853"/>
                  <a:pt x="7819919" y="109651"/>
                  <a:pt x="7832545" y="100461"/>
                </a:cubicBezTo>
                <a:lnTo>
                  <a:pt x="7838957" y="95247"/>
                </a:lnTo>
                <a:lnTo>
                  <a:pt x="7834743" y="94480"/>
                </a:lnTo>
                <a:cubicBezTo>
                  <a:pt x="7833231" y="93848"/>
                  <a:pt x="7831655" y="92846"/>
                  <a:pt x="7830015" y="91476"/>
                </a:cubicBezTo>
                <a:cubicBezTo>
                  <a:pt x="7823454" y="85994"/>
                  <a:pt x="7818338" y="79787"/>
                  <a:pt x="7814667" y="72854"/>
                </a:cubicBezTo>
                <a:cubicBezTo>
                  <a:pt x="7788237" y="86856"/>
                  <a:pt x="7781295" y="87079"/>
                  <a:pt x="7793841" y="73523"/>
                </a:cubicBezTo>
                <a:cubicBezTo>
                  <a:pt x="7806385" y="59968"/>
                  <a:pt x="7815725" y="47630"/>
                  <a:pt x="7821857" y="36512"/>
                </a:cubicBezTo>
                <a:cubicBezTo>
                  <a:pt x="7827991" y="25393"/>
                  <a:pt x="7831057" y="16857"/>
                  <a:pt x="7831057" y="10904"/>
                </a:cubicBezTo>
                <a:cubicBezTo>
                  <a:pt x="7831057" y="4449"/>
                  <a:pt x="7833092" y="1108"/>
                  <a:pt x="7837163" y="883"/>
                </a:cubicBezTo>
                <a:close/>
                <a:moveTo>
                  <a:pt x="4733832" y="458"/>
                </a:moveTo>
                <a:cubicBezTo>
                  <a:pt x="4740170" y="2101"/>
                  <a:pt x="4747391" y="4985"/>
                  <a:pt x="4755496" y="9109"/>
                </a:cubicBezTo>
                <a:cubicBezTo>
                  <a:pt x="4763601" y="13233"/>
                  <a:pt x="4765830" y="17415"/>
                  <a:pt x="4762184" y="21657"/>
                </a:cubicBezTo>
                <a:cubicBezTo>
                  <a:pt x="4758538" y="25898"/>
                  <a:pt x="4754135" y="35132"/>
                  <a:pt x="4748976" y="49357"/>
                </a:cubicBezTo>
                <a:cubicBezTo>
                  <a:pt x="4771759" y="46319"/>
                  <a:pt x="4787057" y="43615"/>
                  <a:pt x="4794870" y="41246"/>
                </a:cubicBezTo>
                <a:cubicBezTo>
                  <a:pt x="4802684" y="38878"/>
                  <a:pt x="4811775" y="41107"/>
                  <a:pt x="4822143" y="47934"/>
                </a:cubicBezTo>
                <a:cubicBezTo>
                  <a:pt x="4832511" y="54762"/>
                  <a:pt x="4830598" y="58669"/>
                  <a:pt x="4816404" y="59655"/>
                </a:cubicBezTo>
                <a:cubicBezTo>
                  <a:pt x="4802209" y="60641"/>
                  <a:pt x="4778257" y="63385"/>
                  <a:pt x="4744548" y="67887"/>
                </a:cubicBezTo>
                <a:cubicBezTo>
                  <a:pt x="4738768" y="84469"/>
                  <a:pt x="4735184" y="93857"/>
                  <a:pt x="4733795" y="96052"/>
                </a:cubicBezTo>
                <a:cubicBezTo>
                  <a:pt x="4746644" y="93907"/>
                  <a:pt x="4756277" y="91036"/>
                  <a:pt x="4762696" y="87439"/>
                </a:cubicBezTo>
                <a:cubicBezTo>
                  <a:pt x="4769114" y="83842"/>
                  <a:pt x="4778549" y="85898"/>
                  <a:pt x="4791001" y="93606"/>
                </a:cubicBezTo>
                <a:cubicBezTo>
                  <a:pt x="4803453" y="101314"/>
                  <a:pt x="4808287" y="107214"/>
                  <a:pt x="4805502" y="111307"/>
                </a:cubicBezTo>
                <a:cubicBezTo>
                  <a:pt x="4802718" y="115400"/>
                  <a:pt x="4800367" y="124147"/>
                  <a:pt x="4798451" y="137547"/>
                </a:cubicBezTo>
                <a:cubicBezTo>
                  <a:pt x="4796535" y="150948"/>
                  <a:pt x="4794442" y="180314"/>
                  <a:pt x="4792173" y="225644"/>
                </a:cubicBezTo>
                <a:cubicBezTo>
                  <a:pt x="4810615" y="225682"/>
                  <a:pt x="4825082" y="225105"/>
                  <a:pt x="4835575" y="223914"/>
                </a:cubicBezTo>
                <a:cubicBezTo>
                  <a:pt x="4846067" y="222724"/>
                  <a:pt x="4855657" y="224308"/>
                  <a:pt x="4864345" y="228667"/>
                </a:cubicBezTo>
                <a:cubicBezTo>
                  <a:pt x="4873033" y="233027"/>
                  <a:pt x="4876617" y="237917"/>
                  <a:pt x="4875098" y="243336"/>
                </a:cubicBezTo>
                <a:cubicBezTo>
                  <a:pt x="4873579" y="248756"/>
                  <a:pt x="4866258" y="250489"/>
                  <a:pt x="4853136" y="248536"/>
                </a:cubicBezTo>
                <a:cubicBezTo>
                  <a:pt x="4840015" y="246583"/>
                  <a:pt x="4826968" y="245414"/>
                  <a:pt x="4813995" y="245029"/>
                </a:cubicBezTo>
                <a:cubicBezTo>
                  <a:pt x="4801022" y="244645"/>
                  <a:pt x="4782326" y="245426"/>
                  <a:pt x="4757905" y="247373"/>
                </a:cubicBezTo>
                <a:cubicBezTo>
                  <a:pt x="4733485" y="249321"/>
                  <a:pt x="4711232" y="251451"/>
                  <a:pt x="4691146" y="253764"/>
                </a:cubicBezTo>
                <a:cubicBezTo>
                  <a:pt x="4671061" y="256077"/>
                  <a:pt x="4656107" y="258411"/>
                  <a:pt x="4646284" y="260768"/>
                </a:cubicBezTo>
                <a:cubicBezTo>
                  <a:pt x="4636461" y="263124"/>
                  <a:pt x="4627166" y="260864"/>
                  <a:pt x="4618397" y="253987"/>
                </a:cubicBezTo>
                <a:cubicBezTo>
                  <a:pt x="4609629" y="247110"/>
                  <a:pt x="4609613" y="243405"/>
                  <a:pt x="4618351" y="242871"/>
                </a:cubicBezTo>
                <a:cubicBezTo>
                  <a:pt x="4627088" y="242338"/>
                  <a:pt x="4649571" y="239857"/>
                  <a:pt x="4685798" y="235430"/>
                </a:cubicBezTo>
                <a:cubicBezTo>
                  <a:pt x="4685798" y="177846"/>
                  <a:pt x="4685234" y="143569"/>
                  <a:pt x="4684105" y="132599"/>
                </a:cubicBezTo>
                <a:cubicBezTo>
                  <a:pt x="4682976" y="121629"/>
                  <a:pt x="4680837" y="113186"/>
                  <a:pt x="4677687" y="107270"/>
                </a:cubicBezTo>
                <a:cubicBezTo>
                  <a:pt x="4674537" y="101354"/>
                  <a:pt x="4675644" y="98803"/>
                  <a:pt x="4681008" y="99615"/>
                </a:cubicBezTo>
                <a:cubicBezTo>
                  <a:pt x="4686371" y="100427"/>
                  <a:pt x="4690306" y="101010"/>
                  <a:pt x="4692812" y="101364"/>
                </a:cubicBezTo>
                <a:cubicBezTo>
                  <a:pt x="4695317" y="101717"/>
                  <a:pt x="4702479" y="101274"/>
                  <a:pt x="4714299" y="100033"/>
                </a:cubicBezTo>
                <a:cubicBezTo>
                  <a:pt x="4717870" y="87284"/>
                  <a:pt x="4720432" y="77443"/>
                  <a:pt x="4721982" y="70510"/>
                </a:cubicBezTo>
                <a:cubicBezTo>
                  <a:pt x="4702287" y="73598"/>
                  <a:pt x="4689317" y="76122"/>
                  <a:pt x="4683073" y="78081"/>
                </a:cubicBezTo>
                <a:cubicBezTo>
                  <a:pt x="4676828" y="80041"/>
                  <a:pt x="4668717" y="77108"/>
                  <a:pt x="4658739" y="69282"/>
                </a:cubicBezTo>
                <a:cubicBezTo>
                  <a:pt x="4648762" y="61456"/>
                  <a:pt x="4649741" y="57937"/>
                  <a:pt x="4661679" y="58724"/>
                </a:cubicBezTo>
                <a:cubicBezTo>
                  <a:pt x="4673616" y="59512"/>
                  <a:pt x="4694722" y="57698"/>
                  <a:pt x="4724996" y="53283"/>
                </a:cubicBezTo>
                <a:cubicBezTo>
                  <a:pt x="4726881" y="48285"/>
                  <a:pt x="4728406" y="41426"/>
                  <a:pt x="4729572" y="32707"/>
                </a:cubicBezTo>
                <a:cubicBezTo>
                  <a:pt x="4730738" y="23988"/>
                  <a:pt x="4730155" y="16023"/>
                  <a:pt x="4727823" y="8811"/>
                </a:cubicBezTo>
                <a:cubicBezTo>
                  <a:pt x="4725492" y="1599"/>
                  <a:pt x="4727495" y="-1185"/>
                  <a:pt x="4733832" y="4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19536" y="3140970"/>
            <a:ext cx="3824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箱子的长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6×6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1919535" y="3695092"/>
            <a:ext cx="4021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箱子的宽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6×4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6062" y="4605270"/>
            <a:ext cx="3744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答：这个箱子的长是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36cm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，宽是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，高是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7" name="Picture 16" descr="6B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29291">
            <a:off x="8886121" y="4209627"/>
            <a:ext cx="2018996" cy="13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6081623" y="4695275"/>
            <a:ext cx="2456656" cy="1123712"/>
          </a:xfrm>
          <a:prstGeom prst="wedgeRoundRectCallout">
            <a:avLst>
              <a:gd name="adj1" fmla="val 79180"/>
              <a:gd name="adj2" fmla="val 2979"/>
              <a:gd name="adj3" fmla="val 16667"/>
            </a:avLst>
          </a:prstGeom>
          <a:noFill/>
          <a:ln w="19050">
            <a:solidFill>
              <a:srgbClr val="0FA2F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箱子的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宽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个底面直径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6cm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的饮料罐的长度。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6081623" y="3457416"/>
            <a:ext cx="2392767" cy="1123712"/>
          </a:xfrm>
          <a:prstGeom prst="wedgeRoundRectCallout">
            <a:avLst>
              <a:gd name="adj1" fmla="val 67033"/>
              <a:gd name="adj2" fmla="val 57889"/>
              <a:gd name="adj3" fmla="val 16667"/>
            </a:avLst>
          </a:prstGeom>
          <a:noFill/>
          <a:ln w="19050">
            <a:solidFill>
              <a:srgbClr val="0FA2F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箱子的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长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个底面直径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6cm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的饮料罐的长度。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951948" y="2759495"/>
            <a:ext cx="756904" cy="1340064"/>
            <a:chOff x="8007773" y="1742485"/>
            <a:chExt cx="756904" cy="1340064"/>
          </a:xfrm>
        </p:grpSpPr>
        <p:grpSp>
          <p:nvGrpSpPr>
            <p:cNvPr id="16" name="Group 27"/>
            <p:cNvGrpSpPr/>
            <p:nvPr/>
          </p:nvGrpSpPr>
          <p:grpSpPr>
            <a:xfrm>
              <a:off x="8007773" y="1742485"/>
              <a:ext cx="756904" cy="1340064"/>
              <a:chOff x="64" y="48"/>
              <a:chExt cx="537" cy="2197"/>
            </a:xfrm>
          </p:grpSpPr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64" y="769"/>
                <a:ext cx="537" cy="116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12cm</a:t>
                </a: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Line 30"/>
              <p:cNvSpPr>
                <a:spLocks noChangeShapeType="1"/>
              </p:cNvSpPr>
              <p:nvPr/>
            </p:nvSpPr>
            <p:spPr bwMode="auto">
              <a:xfrm flipH="1" flipV="1">
                <a:off x="192" y="4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Line 31"/>
              <p:cNvSpPr>
                <a:spLocks noChangeShapeType="1"/>
              </p:cNvSpPr>
              <p:nvPr/>
            </p:nvSpPr>
            <p:spPr bwMode="auto">
              <a:xfrm flipH="1">
                <a:off x="192" y="1290"/>
                <a:ext cx="0" cy="9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24"/>
            <p:cNvGrpSpPr/>
            <p:nvPr/>
          </p:nvGrpSpPr>
          <p:grpSpPr>
            <a:xfrm>
              <a:off x="8015963" y="1779047"/>
              <a:ext cx="370787" cy="1297186"/>
              <a:chOff x="1764" y="-174"/>
              <a:chExt cx="263" cy="986"/>
            </a:xfrm>
          </p:grpSpPr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1764" y="-174"/>
                <a:ext cx="21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1766" y="812"/>
                <a:ext cx="2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9257651" y="2364624"/>
            <a:ext cx="990443" cy="400564"/>
            <a:chOff x="7109949" y="1347614"/>
            <a:chExt cx="990443" cy="400564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7109949" y="1747562"/>
              <a:ext cx="863993" cy="6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284963" y="1347614"/>
              <a:ext cx="815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6cm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任意多边形 44"/>
          <p:cNvSpPr/>
          <p:nvPr/>
        </p:nvSpPr>
        <p:spPr bwMode="auto">
          <a:xfrm>
            <a:off x="9383996" y="4503161"/>
            <a:ext cx="737646" cy="813792"/>
          </a:xfrm>
          <a:custGeom>
            <a:avLst/>
            <a:gdLst>
              <a:gd name="connsiteX0" fmla="*/ 0 w 647700"/>
              <a:gd name="connsiteY0" fmla="*/ 0 h 866775"/>
              <a:gd name="connsiteX1" fmla="*/ 647700 w 647700"/>
              <a:gd name="connsiteY1" fmla="*/ 866775 h 866775"/>
              <a:gd name="connsiteX2" fmla="*/ 647700 w 647700"/>
              <a:gd name="connsiteY2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866775">
                <a:moveTo>
                  <a:pt x="0" y="0"/>
                </a:moveTo>
                <a:lnTo>
                  <a:pt x="647700" y="866775"/>
                </a:lnTo>
                <a:lnTo>
                  <a:pt x="647700" y="866775"/>
                </a:lnTo>
              </a:path>
            </a:pathLst>
          </a:custGeom>
          <a:noFill/>
          <a:ln w="31750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AutoShape 27"/>
          <p:cNvSpPr>
            <a:spLocks noChangeArrowheads="1"/>
          </p:cNvSpPr>
          <p:nvPr/>
        </p:nvSpPr>
        <p:spPr bwMode="auto">
          <a:xfrm>
            <a:off x="6081623" y="2564906"/>
            <a:ext cx="2288406" cy="783193"/>
          </a:xfrm>
          <a:prstGeom prst="wedgeRoundRectCallout">
            <a:avLst>
              <a:gd name="adj1" fmla="val 66855"/>
              <a:gd name="adj2" fmla="val 37875"/>
              <a:gd name="adj3" fmla="val 16667"/>
            </a:avLst>
          </a:prstGeom>
          <a:noFill/>
          <a:ln w="19050">
            <a:solidFill>
              <a:srgbClr val="0FA2F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箱子的高是饮料罐的高是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12cm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任意多边形 49"/>
          <p:cNvSpPr/>
          <p:nvPr/>
        </p:nvSpPr>
        <p:spPr bwMode="auto">
          <a:xfrm rot="2838002" flipV="1">
            <a:off x="10056656" y="5151811"/>
            <a:ext cx="516559" cy="530165"/>
          </a:xfrm>
          <a:custGeom>
            <a:avLst/>
            <a:gdLst>
              <a:gd name="connsiteX0" fmla="*/ 0 w 647700"/>
              <a:gd name="connsiteY0" fmla="*/ 0 h 866775"/>
              <a:gd name="connsiteX1" fmla="*/ 647700 w 647700"/>
              <a:gd name="connsiteY1" fmla="*/ 866775 h 866775"/>
              <a:gd name="connsiteX2" fmla="*/ 647700 w 647700"/>
              <a:gd name="connsiteY2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866775">
                <a:moveTo>
                  <a:pt x="0" y="0"/>
                </a:moveTo>
                <a:lnTo>
                  <a:pt x="647700" y="866775"/>
                </a:lnTo>
                <a:lnTo>
                  <a:pt x="647700" y="866775"/>
                </a:lnTo>
              </a:path>
            </a:pathLst>
          </a:custGeom>
          <a:noFill/>
          <a:ln w="31750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79578" y="1556794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18142" y="2612330"/>
            <a:ext cx="428704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圆柱的侧面积＝底面周长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高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821675" y="3085468"/>
            <a:ext cx="146576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侧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 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18142" y="3545782"/>
            <a:ext cx="704657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圆柱的表面积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+mn-ea"/>
                <a:sym typeface="+mn-lt"/>
              </a:rPr>
              <a:t>侧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面积 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两个底面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的面积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820765" y="4010927"/>
            <a:ext cx="280908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表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＝ 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侧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底</a:t>
            </a:r>
            <a:endParaRPr kumimoji="0" lang="en-US" altLang="zh-CN" sz="24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＝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𝛑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rh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+ 2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𝛑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7" name="矩形 16"/>
          <p:cNvSpPr/>
          <p:nvPr/>
        </p:nvSpPr>
        <p:spPr>
          <a:xfrm>
            <a:off x="2418142" y="4801908"/>
            <a:ext cx="6000792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要根据具体情况计算表面积涉及哪几个面。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536221" y="1967542"/>
            <a:ext cx="3489344" cy="309210"/>
          </a:xfrm>
          <a:custGeom>
            <a:avLst/>
            <a:gdLst/>
            <a:ahLst/>
            <a:cxnLst/>
            <a:rect l="l" t="t" r="r" b="b"/>
            <a:pathLst>
              <a:path w="3489344" h="309210">
                <a:moveTo>
                  <a:pt x="125770" y="195747"/>
                </a:moveTo>
                <a:cubicBezTo>
                  <a:pt x="128341" y="196004"/>
                  <a:pt x="131602" y="196722"/>
                  <a:pt x="135551" y="197900"/>
                </a:cubicBezTo>
                <a:cubicBezTo>
                  <a:pt x="151346" y="202610"/>
                  <a:pt x="162173" y="208167"/>
                  <a:pt x="168031" y="214570"/>
                </a:cubicBezTo>
                <a:cubicBezTo>
                  <a:pt x="173889" y="220973"/>
                  <a:pt x="175918" y="228319"/>
                  <a:pt x="174119" y="236608"/>
                </a:cubicBezTo>
                <a:cubicBezTo>
                  <a:pt x="172319" y="244896"/>
                  <a:pt x="167863" y="247130"/>
                  <a:pt x="160750" y="243308"/>
                </a:cubicBezTo>
                <a:cubicBezTo>
                  <a:pt x="153637" y="239486"/>
                  <a:pt x="146811" y="234779"/>
                  <a:pt x="140272" y="229186"/>
                </a:cubicBezTo>
                <a:cubicBezTo>
                  <a:pt x="133819" y="223637"/>
                  <a:pt x="127470" y="215857"/>
                  <a:pt x="121225" y="205848"/>
                </a:cubicBezTo>
                <a:cubicBezTo>
                  <a:pt x="116541" y="198341"/>
                  <a:pt x="118056" y="194974"/>
                  <a:pt x="125770" y="195747"/>
                </a:cubicBezTo>
                <a:close/>
                <a:moveTo>
                  <a:pt x="3418721" y="188110"/>
                </a:moveTo>
                <a:cubicBezTo>
                  <a:pt x="3421733" y="188458"/>
                  <a:pt x="3425954" y="189735"/>
                  <a:pt x="3431383" y="191941"/>
                </a:cubicBezTo>
                <a:cubicBezTo>
                  <a:pt x="3453102" y="200768"/>
                  <a:pt x="3468650" y="210594"/>
                  <a:pt x="3478028" y="221421"/>
                </a:cubicBezTo>
                <a:cubicBezTo>
                  <a:pt x="3487407" y="232248"/>
                  <a:pt x="3490956" y="244509"/>
                  <a:pt x="3488676" y="258204"/>
                </a:cubicBezTo>
                <a:cubicBezTo>
                  <a:pt x="3486396" y="271899"/>
                  <a:pt x="3478197" y="271074"/>
                  <a:pt x="3464079" y="255730"/>
                </a:cubicBezTo>
                <a:cubicBezTo>
                  <a:pt x="3449961" y="240386"/>
                  <a:pt x="3436686" y="225171"/>
                  <a:pt x="3424253" y="210085"/>
                </a:cubicBezTo>
                <a:cubicBezTo>
                  <a:pt x="3411530" y="194394"/>
                  <a:pt x="3409686" y="187069"/>
                  <a:pt x="3418721" y="188110"/>
                </a:cubicBezTo>
                <a:close/>
                <a:moveTo>
                  <a:pt x="1989971" y="188110"/>
                </a:moveTo>
                <a:cubicBezTo>
                  <a:pt x="1992983" y="188458"/>
                  <a:pt x="1997204" y="189735"/>
                  <a:pt x="2002634" y="191941"/>
                </a:cubicBezTo>
                <a:cubicBezTo>
                  <a:pt x="2024352" y="200768"/>
                  <a:pt x="2039900" y="210594"/>
                  <a:pt x="2049279" y="221421"/>
                </a:cubicBezTo>
                <a:cubicBezTo>
                  <a:pt x="2058657" y="232248"/>
                  <a:pt x="2062206" y="244509"/>
                  <a:pt x="2059926" y="258204"/>
                </a:cubicBezTo>
                <a:cubicBezTo>
                  <a:pt x="2057646" y="271899"/>
                  <a:pt x="2049447" y="271074"/>
                  <a:pt x="2035329" y="255730"/>
                </a:cubicBezTo>
                <a:cubicBezTo>
                  <a:pt x="2021211" y="240386"/>
                  <a:pt x="2007936" y="225171"/>
                  <a:pt x="1995503" y="210085"/>
                </a:cubicBezTo>
                <a:cubicBezTo>
                  <a:pt x="1982780" y="194394"/>
                  <a:pt x="1980936" y="187069"/>
                  <a:pt x="1989971" y="188110"/>
                </a:cubicBezTo>
                <a:close/>
                <a:moveTo>
                  <a:pt x="3362129" y="187835"/>
                </a:moveTo>
                <a:cubicBezTo>
                  <a:pt x="3363577" y="187911"/>
                  <a:pt x="3365266" y="188376"/>
                  <a:pt x="3367197" y="189231"/>
                </a:cubicBezTo>
                <a:cubicBezTo>
                  <a:pt x="3374919" y="192651"/>
                  <a:pt x="3381562" y="196692"/>
                  <a:pt x="3387126" y="201352"/>
                </a:cubicBezTo>
                <a:cubicBezTo>
                  <a:pt x="3394124" y="207820"/>
                  <a:pt x="3394361" y="212799"/>
                  <a:pt x="3387836" y="216291"/>
                </a:cubicBezTo>
                <a:cubicBezTo>
                  <a:pt x="3381311" y="219783"/>
                  <a:pt x="3370656" y="227573"/>
                  <a:pt x="3355871" y="239662"/>
                </a:cubicBezTo>
                <a:cubicBezTo>
                  <a:pt x="3341087" y="251751"/>
                  <a:pt x="3327449" y="260609"/>
                  <a:pt x="3314959" y="266238"/>
                </a:cubicBezTo>
                <a:cubicBezTo>
                  <a:pt x="3302469" y="271866"/>
                  <a:pt x="3299880" y="270436"/>
                  <a:pt x="3307194" y="261947"/>
                </a:cubicBezTo>
                <a:cubicBezTo>
                  <a:pt x="3314507" y="253457"/>
                  <a:pt x="3324406" y="242082"/>
                  <a:pt x="3336888" y="227821"/>
                </a:cubicBezTo>
                <a:cubicBezTo>
                  <a:pt x="3349372" y="213559"/>
                  <a:pt x="3355613" y="203510"/>
                  <a:pt x="3355613" y="197674"/>
                </a:cubicBezTo>
                <a:cubicBezTo>
                  <a:pt x="3355613" y="190887"/>
                  <a:pt x="3357785" y="187608"/>
                  <a:pt x="3362129" y="187835"/>
                </a:cubicBezTo>
                <a:close/>
                <a:moveTo>
                  <a:pt x="1933379" y="187835"/>
                </a:moveTo>
                <a:cubicBezTo>
                  <a:pt x="1934827" y="187911"/>
                  <a:pt x="1936516" y="188376"/>
                  <a:pt x="1938447" y="189231"/>
                </a:cubicBezTo>
                <a:cubicBezTo>
                  <a:pt x="1946169" y="192651"/>
                  <a:pt x="1952812" y="196692"/>
                  <a:pt x="1958376" y="201352"/>
                </a:cubicBezTo>
                <a:cubicBezTo>
                  <a:pt x="1965374" y="207820"/>
                  <a:pt x="1965611" y="212799"/>
                  <a:pt x="1959086" y="216291"/>
                </a:cubicBezTo>
                <a:cubicBezTo>
                  <a:pt x="1952561" y="219783"/>
                  <a:pt x="1941906" y="227573"/>
                  <a:pt x="1927122" y="239662"/>
                </a:cubicBezTo>
                <a:cubicBezTo>
                  <a:pt x="1912337" y="251751"/>
                  <a:pt x="1898699" y="260609"/>
                  <a:pt x="1886209" y="266238"/>
                </a:cubicBezTo>
                <a:cubicBezTo>
                  <a:pt x="1873719" y="271866"/>
                  <a:pt x="1871130" y="270436"/>
                  <a:pt x="1878444" y="261947"/>
                </a:cubicBezTo>
                <a:cubicBezTo>
                  <a:pt x="1885757" y="253457"/>
                  <a:pt x="1895656" y="242082"/>
                  <a:pt x="1908139" y="227821"/>
                </a:cubicBezTo>
                <a:cubicBezTo>
                  <a:pt x="1920622" y="213559"/>
                  <a:pt x="1926864" y="203510"/>
                  <a:pt x="1926864" y="197674"/>
                </a:cubicBezTo>
                <a:cubicBezTo>
                  <a:pt x="1926864" y="190887"/>
                  <a:pt x="1929035" y="187608"/>
                  <a:pt x="1933379" y="187835"/>
                </a:cubicBezTo>
                <a:close/>
                <a:moveTo>
                  <a:pt x="842963" y="150156"/>
                </a:moveTo>
                <a:cubicBezTo>
                  <a:pt x="845282" y="150467"/>
                  <a:pt x="848086" y="151102"/>
                  <a:pt x="851378" y="152061"/>
                </a:cubicBezTo>
                <a:cubicBezTo>
                  <a:pt x="864542" y="155897"/>
                  <a:pt x="874017" y="161709"/>
                  <a:pt x="879803" y="169495"/>
                </a:cubicBezTo>
                <a:cubicBezTo>
                  <a:pt x="885590" y="177282"/>
                  <a:pt x="887017" y="186861"/>
                  <a:pt x="884084" y="198233"/>
                </a:cubicBezTo>
                <a:cubicBezTo>
                  <a:pt x="881151" y="209605"/>
                  <a:pt x="871906" y="206923"/>
                  <a:pt x="856346" y="190188"/>
                </a:cubicBezTo>
                <a:cubicBezTo>
                  <a:pt x="844659" y="173998"/>
                  <a:pt x="837618" y="162637"/>
                  <a:pt x="835223" y="156105"/>
                </a:cubicBezTo>
                <a:cubicBezTo>
                  <a:pt x="833427" y="151206"/>
                  <a:pt x="836007" y="149223"/>
                  <a:pt x="842963" y="150156"/>
                </a:cubicBezTo>
                <a:close/>
                <a:moveTo>
                  <a:pt x="2918571" y="141059"/>
                </a:moveTo>
                <a:cubicBezTo>
                  <a:pt x="2911831" y="141919"/>
                  <a:pt x="2900022" y="143532"/>
                  <a:pt x="2883144" y="145899"/>
                </a:cubicBezTo>
                <a:cubicBezTo>
                  <a:pt x="2885782" y="169201"/>
                  <a:pt x="2887557" y="188579"/>
                  <a:pt x="2888468" y="204030"/>
                </a:cubicBezTo>
                <a:cubicBezTo>
                  <a:pt x="2889378" y="219482"/>
                  <a:pt x="2890220" y="232642"/>
                  <a:pt x="2890995" y="243512"/>
                </a:cubicBezTo>
                <a:cubicBezTo>
                  <a:pt x="2897477" y="243512"/>
                  <a:pt x="2909651" y="242731"/>
                  <a:pt x="2927519" y="241168"/>
                </a:cubicBezTo>
                <a:cubicBezTo>
                  <a:pt x="2927519" y="199151"/>
                  <a:pt x="2926637" y="173073"/>
                  <a:pt x="2924874" y="162935"/>
                </a:cubicBezTo>
                <a:cubicBezTo>
                  <a:pt x="2923110" y="152796"/>
                  <a:pt x="2921009" y="145504"/>
                  <a:pt x="2918571" y="141059"/>
                </a:cubicBezTo>
                <a:close/>
                <a:moveTo>
                  <a:pt x="1489821" y="141059"/>
                </a:moveTo>
                <a:cubicBezTo>
                  <a:pt x="1483081" y="141919"/>
                  <a:pt x="1471272" y="143532"/>
                  <a:pt x="1454394" y="145899"/>
                </a:cubicBezTo>
                <a:cubicBezTo>
                  <a:pt x="1457032" y="169201"/>
                  <a:pt x="1458807" y="188579"/>
                  <a:pt x="1459717" y="204030"/>
                </a:cubicBezTo>
                <a:cubicBezTo>
                  <a:pt x="1460628" y="219482"/>
                  <a:pt x="1461470" y="232642"/>
                  <a:pt x="1462245" y="243512"/>
                </a:cubicBezTo>
                <a:cubicBezTo>
                  <a:pt x="1468727" y="243512"/>
                  <a:pt x="1480901" y="242731"/>
                  <a:pt x="1498769" y="241168"/>
                </a:cubicBezTo>
                <a:cubicBezTo>
                  <a:pt x="1498769" y="199151"/>
                  <a:pt x="1497887" y="173073"/>
                  <a:pt x="1496124" y="162935"/>
                </a:cubicBezTo>
                <a:cubicBezTo>
                  <a:pt x="1494360" y="152796"/>
                  <a:pt x="1492259" y="145504"/>
                  <a:pt x="1489821" y="141059"/>
                </a:cubicBezTo>
                <a:close/>
                <a:moveTo>
                  <a:pt x="104554" y="139639"/>
                </a:moveTo>
                <a:cubicBezTo>
                  <a:pt x="111373" y="140600"/>
                  <a:pt x="117615" y="142500"/>
                  <a:pt x="123279" y="145339"/>
                </a:cubicBezTo>
                <a:cubicBezTo>
                  <a:pt x="131080" y="147863"/>
                  <a:pt x="133808" y="151409"/>
                  <a:pt x="131464" y="155976"/>
                </a:cubicBezTo>
                <a:cubicBezTo>
                  <a:pt x="129119" y="160543"/>
                  <a:pt x="126588" y="169843"/>
                  <a:pt x="123870" y="183875"/>
                </a:cubicBezTo>
                <a:cubicBezTo>
                  <a:pt x="121153" y="197907"/>
                  <a:pt x="114850" y="211279"/>
                  <a:pt x="104963" y="223992"/>
                </a:cubicBezTo>
                <a:cubicBezTo>
                  <a:pt x="95075" y="236704"/>
                  <a:pt x="81606" y="245631"/>
                  <a:pt x="64556" y="250772"/>
                </a:cubicBezTo>
                <a:cubicBezTo>
                  <a:pt x="47505" y="255913"/>
                  <a:pt x="44268" y="254171"/>
                  <a:pt x="54844" y="245545"/>
                </a:cubicBezTo>
                <a:cubicBezTo>
                  <a:pt x="65420" y="236919"/>
                  <a:pt x="74662" y="227333"/>
                  <a:pt x="82571" y="216786"/>
                </a:cubicBezTo>
                <a:cubicBezTo>
                  <a:pt x="90479" y="206239"/>
                  <a:pt x="95989" y="194031"/>
                  <a:pt x="99101" y="180164"/>
                </a:cubicBezTo>
                <a:cubicBezTo>
                  <a:pt x="102213" y="166297"/>
                  <a:pt x="102195" y="155836"/>
                  <a:pt x="99048" y="148781"/>
                </a:cubicBezTo>
                <a:cubicBezTo>
                  <a:pt x="95900" y="141725"/>
                  <a:pt x="97735" y="138678"/>
                  <a:pt x="104554" y="139639"/>
                </a:cubicBezTo>
                <a:close/>
                <a:moveTo>
                  <a:pt x="2360033" y="138152"/>
                </a:moveTo>
                <a:cubicBezTo>
                  <a:pt x="2356372" y="138294"/>
                  <a:pt x="2351499" y="138814"/>
                  <a:pt x="2345411" y="139714"/>
                </a:cubicBezTo>
                <a:cubicBezTo>
                  <a:pt x="2333236" y="141514"/>
                  <a:pt x="2318444" y="143597"/>
                  <a:pt x="2301035" y="145963"/>
                </a:cubicBezTo>
                <a:cubicBezTo>
                  <a:pt x="2302799" y="172220"/>
                  <a:pt x="2304068" y="190332"/>
                  <a:pt x="2304843" y="200298"/>
                </a:cubicBezTo>
                <a:cubicBezTo>
                  <a:pt x="2321363" y="199481"/>
                  <a:pt x="2340836" y="197409"/>
                  <a:pt x="2363265" y="194082"/>
                </a:cubicBezTo>
                <a:cubicBezTo>
                  <a:pt x="2364914" y="184173"/>
                  <a:pt x="2366627" y="172801"/>
                  <a:pt x="2368406" y="159966"/>
                </a:cubicBezTo>
                <a:cubicBezTo>
                  <a:pt x="2370184" y="147132"/>
                  <a:pt x="2369840" y="140098"/>
                  <a:pt x="2367373" y="138865"/>
                </a:cubicBezTo>
                <a:cubicBezTo>
                  <a:pt x="2366140" y="138248"/>
                  <a:pt x="2363693" y="138010"/>
                  <a:pt x="2360033" y="138152"/>
                </a:cubicBezTo>
                <a:close/>
                <a:moveTo>
                  <a:pt x="2985296" y="134304"/>
                </a:moveTo>
                <a:cubicBezTo>
                  <a:pt x="2968217" y="136068"/>
                  <a:pt x="2953963" y="137581"/>
                  <a:pt x="2942533" y="138843"/>
                </a:cubicBezTo>
                <a:cubicBezTo>
                  <a:pt x="2945129" y="139804"/>
                  <a:pt x="2946678" y="141270"/>
                  <a:pt x="2947180" y="143242"/>
                </a:cubicBezTo>
                <a:cubicBezTo>
                  <a:pt x="2947682" y="145214"/>
                  <a:pt x="2947933" y="149383"/>
                  <a:pt x="2947933" y="155750"/>
                </a:cubicBezTo>
                <a:cubicBezTo>
                  <a:pt x="2953396" y="155836"/>
                  <a:pt x="2959971" y="154506"/>
                  <a:pt x="2967658" y="151760"/>
                </a:cubicBezTo>
                <a:cubicBezTo>
                  <a:pt x="2975344" y="149014"/>
                  <a:pt x="2981403" y="151057"/>
                  <a:pt x="2985834" y="157890"/>
                </a:cubicBezTo>
                <a:cubicBezTo>
                  <a:pt x="2990265" y="164724"/>
                  <a:pt x="2987364" y="169252"/>
                  <a:pt x="2977133" y="171474"/>
                </a:cubicBezTo>
                <a:cubicBezTo>
                  <a:pt x="2966901" y="173697"/>
                  <a:pt x="2957168" y="174808"/>
                  <a:pt x="2947933" y="174808"/>
                </a:cubicBezTo>
                <a:lnTo>
                  <a:pt x="2947933" y="193544"/>
                </a:lnTo>
                <a:cubicBezTo>
                  <a:pt x="2953353" y="193644"/>
                  <a:pt x="2959452" y="192544"/>
                  <a:pt x="2966227" y="190242"/>
                </a:cubicBezTo>
                <a:cubicBezTo>
                  <a:pt x="2973003" y="187940"/>
                  <a:pt x="2978621" y="189898"/>
                  <a:pt x="2983080" y="196114"/>
                </a:cubicBezTo>
                <a:cubicBezTo>
                  <a:pt x="2987540" y="202331"/>
                  <a:pt x="2985379" y="206859"/>
                  <a:pt x="2976595" y="209698"/>
                </a:cubicBezTo>
                <a:cubicBezTo>
                  <a:pt x="2967812" y="212537"/>
                  <a:pt x="2958258" y="213957"/>
                  <a:pt x="2947933" y="213957"/>
                </a:cubicBezTo>
                <a:lnTo>
                  <a:pt x="2947933" y="238092"/>
                </a:lnTo>
                <a:lnTo>
                  <a:pt x="2984414" y="234521"/>
                </a:lnTo>
                <a:cubicBezTo>
                  <a:pt x="2986078" y="216926"/>
                  <a:pt x="2987135" y="197513"/>
                  <a:pt x="2987587" y="176282"/>
                </a:cubicBezTo>
                <a:cubicBezTo>
                  <a:pt x="2988039" y="155051"/>
                  <a:pt x="2987275" y="141059"/>
                  <a:pt x="2985296" y="134304"/>
                </a:cubicBezTo>
                <a:close/>
                <a:moveTo>
                  <a:pt x="1556546" y="134304"/>
                </a:moveTo>
                <a:cubicBezTo>
                  <a:pt x="1539467" y="136068"/>
                  <a:pt x="1525213" y="137581"/>
                  <a:pt x="1513784" y="138843"/>
                </a:cubicBezTo>
                <a:cubicBezTo>
                  <a:pt x="1516379" y="139804"/>
                  <a:pt x="1517928" y="141270"/>
                  <a:pt x="1518430" y="143242"/>
                </a:cubicBezTo>
                <a:cubicBezTo>
                  <a:pt x="1518932" y="145214"/>
                  <a:pt x="1519183" y="149383"/>
                  <a:pt x="1519183" y="155750"/>
                </a:cubicBezTo>
                <a:cubicBezTo>
                  <a:pt x="1524646" y="155836"/>
                  <a:pt x="1531221" y="154506"/>
                  <a:pt x="1538908" y="151760"/>
                </a:cubicBezTo>
                <a:cubicBezTo>
                  <a:pt x="1546594" y="149014"/>
                  <a:pt x="1552653" y="151057"/>
                  <a:pt x="1557084" y="157890"/>
                </a:cubicBezTo>
                <a:cubicBezTo>
                  <a:pt x="1561515" y="164724"/>
                  <a:pt x="1558615" y="169252"/>
                  <a:pt x="1548383" y="171474"/>
                </a:cubicBezTo>
                <a:cubicBezTo>
                  <a:pt x="1538151" y="173697"/>
                  <a:pt x="1528418" y="174808"/>
                  <a:pt x="1519183" y="174808"/>
                </a:cubicBezTo>
                <a:lnTo>
                  <a:pt x="1519183" y="193544"/>
                </a:lnTo>
                <a:cubicBezTo>
                  <a:pt x="1524603" y="193644"/>
                  <a:pt x="1530701" y="192544"/>
                  <a:pt x="1537477" y="190242"/>
                </a:cubicBezTo>
                <a:cubicBezTo>
                  <a:pt x="1544253" y="187940"/>
                  <a:pt x="1549871" y="189898"/>
                  <a:pt x="1554330" y="196114"/>
                </a:cubicBezTo>
                <a:cubicBezTo>
                  <a:pt x="1558790" y="202331"/>
                  <a:pt x="1556628" y="206859"/>
                  <a:pt x="1547845" y="209698"/>
                </a:cubicBezTo>
                <a:cubicBezTo>
                  <a:pt x="1539062" y="212537"/>
                  <a:pt x="1529508" y="213957"/>
                  <a:pt x="1519183" y="213957"/>
                </a:cubicBezTo>
                <a:lnTo>
                  <a:pt x="1519183" y="238092"/>
                </a:lnTo>
                <a:lnTo>
                  <a:pt x="1555664" y="234521"/>
                </a:lnTo>
                <a:cubicBezTo>
                  <a:pt x="1557328" y="216926"/>
                  <a:pt x="1558385" y="197513"/>
                  <a:pt x="1558837" y="176282"/>
                </a:cubicBezTo>
                <a:cubicBezTo>
                  <a:pt x="1559289" y="155051"/>
                  <a:pt x="1558525" y="141059"/>
                  <a:pt x="1556546" y="134304"/>
                </a:cubicBezTo>
                <a:close/>
                <a:moveTo>
                  <a:pt x="3056323" y="126464"/>
                </a:moveTo>
                <a:cubicBezTo>
                  <a:pt x="3052207" y="125396"/>
                  <a:pt x="3036770" y="126747"/>
                  <a:pt x="3010011" y="130519"/>
                </a:cubicBezTo>
                <a:cubicBezTo>
                  <a:pt x="3019017" y="137459"/>
                  <a:pt x="3022140" y="143410"/>
                  <a:pt x="3019379" y="148372"/>
                </a:cubicBezTo>
                <a:cubicBezTo>
                  <a:pt x="3016619" y="153334"/>
                  <a:pt x="3014349" y="162268"/>
                  <a:pt x="3012571" y="175174"/>
                </a:cubicBezTo>
                <a:cubicBezTo>
                  <a:pt x="3010793" y="188080"/>
                  <a:pt x="3009043" y="206801"/>
                  <a:pt x="3007323" y="231337"/>
                </a:cubicBezTo>
                <a:cubicBezTo>
                  <a:pt x="3021003" y="229531"/>
                  <a:pt x="3030772" y="229649"/>
                  <a:pt x="3036631" y="231692"/>
                </a:cubicBezTo>
                <a:cubicBezTo>
                  <a:pt x="3042488" y="233736"/>
                  <a:pt x="3045980" y="236661"/>
                  <a:pt x="3047106" y="240469"/>
                </a:cubicBezTo>
                <a:cubicBezTo>
                  <a:pt x="3048232" y="244276"/>
                  <a:pt x="3050404" y="238981"/>
                  <a:pt x="3053624" y="224583"/>
                </a:cubicBezTo>
                <a:cubicBezTo>
                  <a:pt x="3056843" y="210186"/>
                  <a:pt x="3059127" y="195311"/>
                  <a:pt x="3060475" y="179960"/>
                </a:cubicBezTo>
                <a:cubicBezTo>
                  <a:pt x="3061822" y="164609"/>
                  <a:pt x="3062497" y="151613"/>
                  <a:pt x="3062497" y="140973"/>
                </a:cubicBezTo>
                <a:cubicBezTo>
                  <a:pt x="3062497" y="132369"/>
                  <a:pt x="3060439" y="127532"/>
                  <a:pt x="3056323" y="126464"/>
                </a:cubicBezTo>
                <a:close/>
                <a:moveTo>
                  <a:pt x="1627573" y="126464"/>
                </a:moveTo>
                <a:cubicBezTo>
                  <a:pt x="1623458" y="125396"/>
                  <a:pt x="1608020" y="126747"/>
                  <a:pt x="1581261" y="130519"/>
                </a:cubicBezTo>
                <a:cubicBezTo>
                  <a:pt x="1590267" y="137459"/>
                  <a:pt x="1593390" y="143410"/>
                  <a:pt x="1590629" y="148372"/>
                </a:cubicBezTo>
                <a:cubicBezTo>
                  <a:pt x="1587869" y="153334"/>
                  <a:pt x="1585599" y="162268"/>
                  <a:pt x="1583821" y="175174"/>
                </a:cubicBezTo>
                <a:cubicBezTo>
                  <a:pt x="1582043" y="188080"/>
                  <a:pt x="1580293" y="206801"/>
                  <a:pt x="1578573" y="231337"/>
                </a:cubicBezTo>
                <a:cubicBezTo>
                  <a:pt x="1592253" y="229531"/>
                  <a:pt x="1602022" y="229649"/>
                  <a:pt x="1607880" y="231692"/>
                </a:cubicBezTo>
                <a:cubicBezTo>
                  <a:pt x="1613738" y="233736"/>
                  <a:pt x="1617230" y="236661"/>
                  <a:pt x="1618356" y="240469"/>
                </a:cubicBezTo>
                <a:cubicBezTo>
                  <a:pt x="1619482" y="244276"/>
                  <a:pt x="1621654" y="238981"/>
                  <a:pt x="1624874" y="224583"/>
                </a:cubicBezTo>
                <a:cubicBezTo>
                  <a:pt x="1628093" y="210186"/>
                  <a:pt x="1630377" y="195311"/>
                  <a:pt x="1631725" y="179960"/>
                </a:cubicBezTo>
                <a:cubicBezTo>
                  <a:pt x="1633073" y="164609"/>
                  <a:pt x="1633747" y="151613"/>
                  <a:pt x="1633747" y="140973"/>
                </a:cubicBezTo>
                <a:cubicBezTo>
                  <a:pt x="1633747" y="132369"/>
                  <a:pt x="1631689" y="127532"/>
                  <a:pt x="1627573" y="126464"/>
                </a:cubicBezTo>
                <a:close/>
                <a:moveTo>
                  <a:pt x="766831" y="122829"/>
                </a:moveTo>
                <a:cubicBezTo>
                  <a:pt x="761905" y="123266"/>
                  <a:pt x="749368" y="125492"/>
                  <a:pt x="729221" y="129508"/>
                </a:cubicBezTo>
                <a:lnTo>
                  <a:pt x="730404" y="167904"/>
                </a:lnTo>
                <a:cubicBezTo>
                  <a:pt x="738334" y="167158"/>
                  <a:pt x="744934" y="165394"/>
                  <a:pt x="750204" y="162612"/>
                </a:cubicBezTo>
                <a:cubicBezTo>
                  <a:pt x="755474" y="159830"/>
                  <a:pt x="761167" y="161447"/>
                  <a:pt x="767283" y="167463"/>
                </a:cubicBezTo>
                <a:cubicBezTo>
                  <a:pt x="773399" y="173478"/>
                  <a:pt x="771642" y="178454"/>
                  <a:pt x="762013" y="182391"/>
                </a:cubicBezTo>
                <a:cubicBezTo>
                  <a:pt x="752384" y="186327"/>
                  <a:pt x="741904" y="188295"/>
                  <a:pt x="730576" y="188295"/>
                </a:cubicBezTo>
                <a:lnTo>
                  <a:pt x="731737" y="223228"/>
                </a:lnTo>
                <a:cubicBezTo>
                  <a:pt x="736269" y="223357"/>
                  <a:pt x="743023" y="221590"/>
                  <a:pt x="752000" y="217926"/>
                </a:cubicBezTo>
                <a:cubicBezTo>
                  <a:pt x="760977" y="214262"/>
                  <a:pt x="766996" y="214455"/>
                  <a:pt x="770058" y="218507"/>
                </a:cubicBezTo>
                <a:cubicBezTo>
                  <a:pt x="773119" y="222558"/>
                  <a:pt x="775374" y="222300"/>
                  <a:pt x="776823" y="217732"/>
                </a:cubicBezTo>
                <a:cubicBezTo>
                  <a:pt x="778271" y="213165"/>
                  <a:pt x="779221" y="197649"/>
                  <a:pt x="779673" y="171184"/>
                </a:cubicBezTo>
                <a:cubicBezTo>
                  <a:pt x="780125" y="144719"/>
                  <a:pt x="779329" y="129934"/>
                  <a:pt x="777285" y="126830"/>
                </a:cubicBezTo>
                <a:cubicBezTo>
                  <a:pt x="775242" y="123725"/>
                  <a:pt x="771757" y="122391"/>
                  <a:pt x="766831" y="122829"/>
                </a:cubicBezTo>
                <a:close/>
                <a:moveTo>
                  <a:pt x="2374913" y="109140"/>
                </a:moveTo>
                <a:cubicBezTo>
                  <a:pt x="2379125" y="109282"/>
                  <a:pt x="2383850" y="110536"/>
                  <a:pt x="2389088" y="112902"/>
                </a:cubicBezTo>
                <a:cubicBezTo>
                  <a:pt x="2399563" y="117634"/>
                  <a:pt x="2408204" y="122671"/>
                  <a:pt x="2415008" y="128013"/>
                </a:cubicBezTo>
                <a:cubicBezTo>
                  <a:pt x="2421812" y="133354"/>
                  <a:pt x="2421275" y="139302"/>
                  <a:pt x="2413395" y="145855"/>
                </a:cubicBezTo>
                <a:cubicBezTo>
                  <a:pt x="2405515" y="152409"/>
                  <a:pt x="2396412" y="168628"/>
                  <a:pt x="2386087" y="194512"/>
                </a:cubicBezTo>
                <a:cubicBezTo>
                  <a:pt x="2399581" y="208020"/>
                  <a:pt x="2401611" y="215086"/>
                  <a:pt x="2392175" y="215710"/>
                </a:cubicBezTo>
                <a:cubicBezTo>
                  <a:pt x="2382739" y="216334"/>
                  <a:pt x="2371542" y="216872"/>
                  <a:pt x="2358586" y="217324"/>
                </a:cubicBezTo>
                <a:cubicBezTo>
                  <a:pt x="2345630" y="217775"/>
                  <a:pt x="2327701" y="219227"/>
                  <a:pt x="2304800" y="221679"/>
                </a:cubicBezTo>
                <a:cubicBezTo>
                  <a:pt x="2303939" y="234543"/>
                  <a:pt x="2300713" y="241870"/>
                  <a:pt x="2295120" y="243663"/>
                </a:cubicBezTo>
                <a:cubicBezTo>
                  <a:pt x="2289527" y="245455"/>
                  <a:pt x="2285505" y="237091"/>
                  <a:pt x="2283053" y="218571"/>
                </a:cubicBezTo>
                <a:cubicBezTo>
                  <a:pt x="2280601" y="200051"/>
                  <a:pt x="2278027" y="183162"/>
                  <a:pt x="2275331" y="167904"/>
                </a:cubicBezTo>
                <a:cubicBezTo>
                  <a:pt x="2272635" y="152646"/>
                  <a:pt x="2269469" y="140732"/>
                  <a:pt x="2265834" y="132164"/>
                </a:cubicBezTo>
                <a:cubicBezTo>
                  <a:pt x="2262199" y="123596"/>
                  <a:pt x="2264708" y="120022"/>
                  <a:pt x="2273362" y="121441"/>
                </a:cubicBezTo>
                <a:cubicBezTo>
                  <a:pt x="2282017" y="122861"/>
                  <a:pt x="2288025" y="124209"/>
                  <a:pt x="2291388" y="125485"/>
                </a:cubicBezTo>
                <a:cubicBezTo>
                  <a:pt x="2294751" y="126761"/>
                  <a:pt x="2305287" y="126539"/>
                  <a:pt x="2322997" y="124818"/>
                </a:cubicBezTo>
                <a:cubicBezTo>
                  <a:pt x="2343834" y="120473"/>
                  <a:pt x="2357439" y="116218"/>
                  <a:pt x="2363813" y="112052"/>
                </a:cubicBezTo>
                <a:cubicBezTo>
                  <a:pt x="2367000" y="109969"/>
                  <a:pt x="2370700" y="108998"/>
                  <a:pt x="2374913" y="109140"/>
                </a:cubicBezTo>
                <a:close/>
                <a:moveTo>
                  <a:pt x="148277" y="108922"/>
                </a:moveTo>
                <a:cubicBezTo>
                  <a:pt x="151272" y="108700"/>
                  <a:pt x="154433" y="109066"/>
                  <a:pt x="157760" y="110019"/>
                </a:cubicBezTo>
                <a:cubicBezTo>
                  <a:pt x="164414" y="111927"/>
                  <a:pt x="170828" y="114519"/>
                  <a:pt x="177001" y="117795"/>
                </a:cubicBezTo>
                <a:cubicBezTo>
                  <a:pt x="183174" y="121072"/>
                  <a:pt x="184666" y="125758"/>
                  <a:pt x="181475" y="131852"/>
                </a:cubicBezTo>
                <a:cubicBezTo>
                  <a:pt x="178284" y="137947"/>
                  <a:pt x="176474" y="144859"/>
                  <a:pt x="176044" y="152588"/>
                </a:cubicBezTo>
                <a:cubicBezTo>
                  <a:pt x="175614" y="160318"/>
                  <a:pt x="175162" y="168879"/>
                  <a:pt x="174689" y="178272"/>
                </a:cubicBezTo>
                <a:cubicBezTo>
                  <a:pt x="174215" y="187664"/>
                  <a:pt x="171856" y="194834"/>
                  <a:pt x="167612" y="199782"/>
                </a:cubicBezTo>
                <a:cubicBezTo>
                  <a:pt x="163367" y="204729"/>
                  <a:pt x="159090" y="203234"/>
                  <a:pt x="154781" y="195297"/>
                </a:cubicBezTo>
                <a:cubicBezTo>
                  <a:pt x="150472" y="187360"/>
                  <a:pt x="148991" y="179419"/>
                  <a:pt x="150339" y="171474"/>
                </a:cubicBezTo>
                <a:cubicBezTo>
                  <a:pt x="151687" y="163530"/>
                  <a:pt x="152149" y="155302"/>
                  <a:pt x="151726" y="146791"/>
                </a:cubicBezTo>
                <a:cubicBezTo>
                  <a:pt x="151303" y="138280"/>
                  <a:pt x="150063" y="133397"/>
                  <a:pt x="148005" y="132143"/>
                </a:cubicBezTo>
                <a:cubicBezTo>
                  <a:pt x="145947" y="130888"/>
                  <a:pt x="138014" y="131375"/>
                  <a:pt x="124204" y="133605"/>
                </a:cubicBezTo>
                <a:cubicBezTo>
                  <a:pt x="110394" y="135835"/>
                  <a:pt x="96886" y="137725"/>
                  <a:pt x="83678" y="139273"/>
                </a:cubicBezTo>
                <a:cubicBezTo>
                  <a:pt x="83678" y="153657"/>
                  <a:pt x="83212" y="166480"/>
                  <a:pt x="82280" y="177745"/>
                </a:cubicBezTo>
                <a:cubicBezTo>
                  <a:pt x="81348" y="189009"/>
                  <a:pt x="79312" y="198760"/>
                  <a:pt x="76171" y="206999"/>
                </a:cubicBezTo>
                <a:cubicBezTo>
                  <a:pt x="73031" y="215237"/>
                  <a:pt x="68295" y="215427"/>
                  <a:pt x="61964" y="207569"/>
                </a:cubicBezTo>
                <a:cubicBezTo>
                  <a:pt x="55632" y="199710"/>
                  <a:pt x="53367" y="192902"/>
                  <a:pt x="55166" y="187145"/>
                </a:cubicBezTo>
                <a:cubicBezTo>
                  <a:pt x="56966" y="181387"/>
                  <a:pt x="58544" y="171962"/>
                  <a:pt x="59899" y="158869"/>
                </a:cubicBezTo>
                <a:cubicBezTo>
                  <a:pt x="61254" y="145777"/>
                  <a:pt x="60132" y="135233"/>
                  <a:pt x="56532" y="127238"/>
                </a:cubicBezTo>
                <a:cubicBezTo>
                  <a:pt x="52933" y="119244"/>
                  <a:pt x="54948" y="116401"/>
                  <a:pt x="62577" y="118709"/>
                </a:cubicBezTo>
                <a:cubicBezTo>
                  <a:pt x="70206" y="121018"/>
                  <a:pt x="75236" y="122370"/>
                  <a:pt x="77666" y="122764"/>
                </a:cubicBezTo>
                <a:cubicBezTo>
                  <a:pt x="80097" y="123159"/>
                  <a:pt x="89726" y="122054"/>
                  <a:pt x="106555" y="119452"/>
                </a:cubicBezTo>
                <a:cubicBezTo>
                  <a:pt x="123383" y="116849"/>
                  <a:pt x="134461" y="114149"/>
                  <a:pt x="139788" y="111353"/>
                </a:cubicBezTo>
                <a:cubicBezTo>
                  <a:pt x="142452" y="109955"/>
                  <a:pt x="145281" y="109145"/>
                  <a:pt x="148277" y="108922"/>
                </a:cubicBezTo>
                <a:close/>
                <a:moveTo>
                  <a:pt x="3424608" y="92287"/>
                </a:moveTo>
                <a:cubicBezTo>
                  <a:pt x="3422729" y="92181"/>
                  <a:pt x="3420180" y="92467"/>
                  <a:pt x="3416961" y="93144"/>
                </a:cubicBezTo>
                <a:cubicBezTo>
                  <a:pt x="3410522" y="94500"/>
                  <a:pt x="3393723" y="97651"/>
                  <a:pt x="3366562" y="102598"/>
                </a:cubicBezTo>
                <a:lnTo>
                  <a:pt x="3374177" y="157105"/>
                </a:lnTo>
                <a:cubicBezTo>
                  <a:pt x="3390467" y="153678"/>
                  <a:pt x="3409023" y="149885"/>
                  <a:pt x="3429845" y="145726"/>
                </a:cubicBezTo>
                <a:lnTo>
                  <a:pt x="3429845" y="109933"/>
                </a:lnTo>
                <a:cubicBezTo>
                  <a:pt x="3429845" y="100942"/>
                  <a:pt x="3429308" y="95557"/>
                  <a:pt x="3428232" y="93779"/>
                </a:cubicBezTo>
                <a:cubicBezTo>
                  <a:pt x="3427694" y="92890"/>
                  <a:pt x="3426486" y="92392"/>
                  <a:pt x="3424608" y="92287"/>
                </a:cubicBezTo>
                <a:close/>
                <a:moveTo>
                  <a:pt x="1995858" y="92287"/>
                </a:moveTo>
                <a:cubicBezTo>
                  <a:pt x="1993979" y="92181"/>
                  <a:pt x="1991430" y="92467"/>
                  <a:pt x="1988211" y="93144"/>
                </a:cubicBezTo>
                <a:cubicBezTo>
                  <a:pt x="1981772" y="94500"/>
                  <a:pt x="1964973" y="97651"/>
                  <a:pt x="1937812" y="102598"/>
                </a:cubicBezTo>
                <a:lnTo>
                  <a:pt x="1945427" y="157105"/>
                </a:lnTo>
                <a:cubicBezTo>
                  <a:pt x="1961717" y="153678"/>
                  <a:pt x="1980274" y="149885"/>
                  <a:pt x="2001096" y="145726"/>
                </a:cubicBezTo>
                <a:lnTo>
                  <a:pt x="2001096" y="109933"/>
                </a:lnTo>
                <a:cubicBezTo>
                  <a:pt x="2001096" y="100942"/>
                  <a:pt x="2000558" y="95557"/>
                  <a:pt x="1999482" y="93779"/>
                </a:cubicBezTo>
                <a:cubicBezTo>
                  <a:pt x="1998945" y="92890"/>
                  <a:pt x="1997736" y="92392"/>
                  <a:pt x="1995858" y="92287"/>
                </a:cubicBezTo>
                <a:close/>
                <a:moveTo>
                  <a:pt x="1182968" y="92160"/>
                </a:moveTo>
                <a:cubicBezTo>
                  <a:pt x="1185404" y="92318"/>
                  <a:pt x="1188397" y="92858"/>
                  <a:pt x="1191946" y="93779"/>
                </a:cubicBezTo>
                <a:cubicBezTo>
                  <a:pt x="1208452" y="98181"/>
                  <a:pt x="1215113" y="103315"/>
                  <a:pt x="1211929" y="109180"/>
                </a:cubicBezTo>
                <a:cubicBezTo>
                  <a:pt x="1208746" y="115046"/>
                  <a:pt x="1206932" y="128461"/>
                  <a:pt x="1206487" y="149426"/>
                </a:cubicBezTo>
                <a:cubicBezTo>
                  <a:pt x="1206043" y="170392"/>
                  <a:pt x="1203598" y="188331"/>
                  <a:pt x="1199152" y="203245"/>
                </a:cubicBezTo>
                <a:cubicBezTo>
                  <a:pt x="1216403" y="210860"/>
                  <a:pt x="1228363" y="218754"/>
                  <a:pt x="1235031" y="226928"/>
                </a:cubicBezTo>
                <a:cubicBezTo>
                  <a:pt x="1241700" y="235102"/>
                  <a:pt x="1243532" y="244204"/>
                  <a:pt x="1240527" y="254235"/>
                </a:cubicBezTo>
                <a:cubicBezTo>
                  <a:pt x="1237523" y="264266"/>
                  <a:pt x="1231733" y="264682"/>
                  <a:pt x="1223158" y="255483"/>
                </a:cubicBezTo>
                <a:cubicBezTo>
                  <a:pt x="1214582" y="246284"/>
                  <a:pt x="1205082" y="232886"/>
                  <a:pt x="1194657" y="215291"/>
                </a:cubicBezTo>
                <a:cubicBezTo>
                  <a:pt x="1190928" y="227623"/>
                  <a:pt x="1183934" y="239149"/>
                  <a:pt x="1173673" y="249869"/>
                </a:cubicBezTo>
                <a:cubicBezTo>
                  <a:pt x="1163413" y="260588"/>
                  <a:pt x="1151346" y="268303"/>
                  <a:pt x="1137471" y="273014"/>
                </a:cubicBezTo>
                <a:cubicBezTo>
                  <a:pt x="1123597" y="277724"/>
                  <a:pt x="1121478" y="275566"/>
                  <a:pt x="1131115" y="266539"/>
                </a:cubicBezTo>
                <a:cubicBezTo>
                  <a:pt x="1140752" y="257512"/>
                  <a:pt x="1149761" y="247044"/>
                  <a:pt x="1158143" y="235134"/>
                </a:cubicBezTo>
                <a:cubicBezTo>
                  <a:pt x="1166525" y="223224"/>
                  <a:pt x="1172727" y="208329"/>
                  <a:pt x="1176749" y="190446"/>
                </a:cubicBezTo>
                <a:cubicBezTo>
                  <a:pt x="1180772" y="172564"/>
                  <a:pt x="1182564" y="155327"/>
                  <a:pt x="1182127" y="138736"/>
                </a:cubicBezTo>
                <a:cubicBezTo>
                  <a:pt x="1181689" y="122144"/>
                  <a:pt x="1179667" y="109582"/>
                  <a:pt x="1176061" y="101049"/>
                </a:cubicBezTo>
                <a:cubicBezTo>
                  <a:pt x="1173356" y="94650"/>
                  <a:pt x="1175658" y="91687"/>
                  <a:pt x="1182968" y="92160"/>
                </a:cubicBezTo>
                <a:close/>
                <a:moveTo>
                  <a:pt x="571087" y="88348"/>
                </a:moveTo>
                <a:cubicBezTo>
                  <a:pt x="580143" y="86491"/>
                  <a:pt x="587819" y="88857"/>
                  <a:pt x="594114" y="95446"/>
                </a:cubicBezTo>
                <a:cubicBezTo>
                  <a:pt x="600410" y="102035"/>
                  <a:pt x="597595" y="107169"/>
                  <a:pt x="585671" y="110847"/>
                </a:cubicBezTo>
                <a:cubicBezTo>
                  <a:pt x="573748" y="114526"/>
                  <a:pt x="558113" y="118659"/>
                  <a:pt x="538768" y="123248"/>
                </a:cubicBezTo>
                <a:cubicBezTo>
                  <a:pt x="543271" y="126718"/>
                  <a:pt x="544831" y="131777"/>
                  <a:pt x="543447" y="138424"/>
                </a:cubicBezTo>
                <a:cubicBezTo>
                  <a:pt x="542063" y="145070"/>
                  <a:pt x="540955" y="154445"/>
                  <a:pt x="540123" y="166548"/>
                </a:cubicBezTo>
                <a:cubicBezTo>
                  <a:pt x="545271" y="165831"/>
                  <a:pt x="551190" y="164301"/>
                  <a:pt x="557880" y="161956"/>
                </a:cubicBezTo>
                <a:cubicBezTo>
                  <a:pt x="564570" y="159611"/>
                  <a:pt x="570930" y="161081"/>
                  <a:pt x="576960" y="166366"/>
                </a:cubicBezTo>
                <a:cubicBezTo>
                  <a:pt x="582990" y="171650"/>
                  <a:pt x="582879" y="176368"/>
                  <a:pt x="576626" y="180519"/>
                </a:cubicBezTo>
                <a:cubicBezTo>
                  <a:pt x="570374" y="184671"/>
                  <a:pt x="558156" y="188403"/>
                  <a:pt x="539973" y="191715"/>
                </a:cubicBezTo>
                <a:lnTo>
                  <a:pt x="538768" y="236737"/>
                </a:lnTo>
                <a:cubicBezTo>
                  <a:pt x="568538" y="233223"/>
                  <a:pt x="588099" y="230771"/>
                  <a:pt x="597448" y="229380"/>
                </a:cubicBezTo>
                <a:cubicBezTo>
                  <a:pt x="606798" y="227989"/>
                  <a:pt x="615055" y="229803"/>
                  <a:pt x="622217" y="234822"/>
                </a:cubicBezTo>
                <a:cubicBezTo>
                  <a:pt x="629380" y="239841"/>
                  <a:pt x="633460" y="245265"/>
                  <a:pt x="634457" y="251095"/>
                </a:cubicBezTo>
                <a:cubicBezTo>
                  <a:pt x="635453" y="256924"/>
                  <a:pt x="626702" y="259165"/>
                  <a:pt x="608203" y="257817"/>
                </a:cubicBezTo>
                <a:cubicBezTo>
                  <a:pt x="589705" y="256469"/>
                  <a:pt x="570428" y="256691"/>
                  <a:pt x="550373" y="258483"/>
                </a:cubicBezTo>
                <a:cubicBezTo>
                  <a:pt x="530318" y="260276"/>
                  <a:pt x="512163" y="262710"/>
                  <a:pt x="495909" y="265786"/>
                </a:cubicBezTo>
                <a:cubicBezTo>
                  <a:pt x="479654" y="268862"/>
                  <a:pt x="467515" y="271339"/>
                  <a:pt x="459492" y="273218"/>
                </a:cubicBezTo>
                <a:cubicBezTo>
                  <a:pt x="451468" y="275097"/>
                  <a:pt x="442628" y="271963"/>
                  <a:pt x="432970" y="263818"/>
                </a:cubicBezTo>
                <a:cubicBezTo>
                  <a:pt x="423311" y="255673"/>
                  <a:pt x="424806" y="251600"/>
                  <a:pt x="437455" y="251600"/>
                </a:cubicBezTo>
                <a:cubicBezTo>
                  <a:pt x="448038" y="251600"/>
                  <a:pt x="473656" y="247793"/>
                  <a:pt x="514311" y="240178"/>
                </a:cubicBezTo>
                <a:lnTo>
                  <a:pt x="514311" y="195050"/>
                </a:lnTo>
                <a:cubicBezTo>
                  <a:pt x="510339" y="195924"/>
                  <a:pt x="505183" y="196595"/>
                  <a:pt x="498845" y="197061"/>
                </a:cubicBezTo>
                <a:cubicBezTo>
                  <a:pt x="492507" y="197527"/>
                  <a:pt x="485175" y="195315"/>
                  <a:pt x="476851" y="190425"/>
                </a:cubicBezTo>
                <a:cubicBezTo>
                  <a:pt x="468526" y="185535"/>
                  <a:pt x="468264" y="182376"/>
                  <a:pt x="476066" y="180950"/>
                </a:cubicBezTo>
                <a:cubicBezTo>
                  <a:pt x="483867" y="179523"/>
                  <a:pt x="496615" y="176794"/>
                  <a:pt x="514311" y="172765"/>
                </a:cubicBezTo>
                <a:cubicBezTo>
                  <a:pt x="514311" y="157148"/>
                  <a:pt x="513938" y="142529"/>
                  <a:pt x="513192" y="128905"/>
                </a:cubicBezTo>
                <a:cubicBezTo>
                  <a:pt x="502710" y="129809"/>
                  <a:pt x="492403" y="127597"/>
                  <a:pt x="482271" y="122269"/>
                </a:cubicBezTo>
                <a:cubicBezTo>
                  <a:pt x="472140" y="116942"/>
                  <a:pt x="472947" y="113343"/>
                  <a:pt x="484691" y="111471"/>
                </a:cubicBezTo>
                <a:cubicBezTo>
                  <a:pt x="496436" y="109600"/>
                  <a:pt x="511507" y="105742"/>
                  <a:pt x="529906" y="99899"/>
                </a:cubicBezTo>
                <a:cubicBezTo>
                  <a:pt x="548304" y="94055"/>
                  <a:pt x="562032" y="90205"/>
                  <a:pt x="571087" y="88348"/>
                </a:cubicBezTo>
                <a:close/>
                <a:moveTo>
                  <a:pt x="1263275" y="83680"/>
                </a:moveTo>
                <a:cubicBezTo>
                  <a:pt x="1270143" y="85121"/>
                  <a:pt x="1276941" y="87283"/>
                  <a:pt x="1283666" y="90165"/>
                </a:cubicBezTo>
                <a:cubicBezTo>
                  <a:pt x="1292113" y="93707"/>
                  <a:pt x="1294977" y="97884"/>
                  <a:pt x="1292260" y="102695"/>
                </a:cubicBezTo>
                <a:cubicBezTo>
                  <a:pt x="1289542" y="107506"/>
                  <a:pt x="1288409" y="119480"/>
                  <a:pt x="1288861" y="138617"/>
                </a:cubicBezTo>
                <a:cubicBezTo>
                  <a:pt x="1289313" y="157754"/>
                  <a:pt x="1287477" y="172618"/>
                  <a:pt x="1283354" y="183208"/>
                </a:cubicBezTo>
                <a:cubicBezTo>
                  <a:pt x="1279231" y="193798"/>
                  <a:pt x="1274263" y="195415"/>
                  <a:pt x="1268448" y="188059"/>
                </a:cubicBezTo>
                <a:cubicBezTo>
                  <a:pt x="1262633" y="180702"/>
                  <a:pt x="1260399" y="172310"/>
                  <a:pt x="1261747" y="162881"/>
                </a:cubicBezTo>
                <a:cubicBezTo>
                  <a:pt x="1263095" y="153452"/>
                  <a:pt x="1263550" y="141561"/>
                  <a:pt x="1263113" y="127206"/>
                </a:cubicBezTo>
                <a:cubicBezTo>
                  <a:pt x="1262676" y="112851"/>
                  <a:pt x="1260876" y="101648"/>
                  <a:pt x="1257714" y="93596"/>
                </a:cubicBezTo>
                <a:cubicBezTo>
                  <a:pt x="1254552" y="85544"/>
                  <a:pt x="1256406" y="82239"/>
                  <a:pt x="1263275" y="83680"/>
                </a:cubicBezTo>
                <a:close/>
                <a:moveTo>
                  <a:pt x="125462" y="69515"/>
                </a:moveTo>
                <a:cubicBezTo>
                  <a:pt x="117711" y="70404"/>
                  <a:pt x="106035" y="72369"/>
                  <a:pt x="90433" y="75409"/>
                </a:cubicBezTo>
                <a:cubicBezTo>
                  <a:pt x="91293" y="77618"/>
                  <a:pt x="92089" y="83253"/>
                  <a:pt x="92820" y="92316"/>
                </a:cubicBezTo>
                <a:cubicBezTo>
                  <a:pt x="107791" y="90552"/>
                  <a:pt x="122383" y="88487"/>
                  <a:pt x="136594" y="86121"/>
                </a:cubicBezTo>
                <a:cubicBezTo>
                  <a:pt x="139003" y="76628"/>
                  <a:pt x="139688" y="71265"/>
                  <a:pt x="138648" y="70032"/>
                </a:cubicBezTo>
                <a:cubicBezTo>
                  <a:pt x="137608" y="68798"/>
                  <a:pt x="133213" y="68626"/>
                  <a:pt x="125462" y="69515"/>
                </a:cubicBezTo>
                <a:close/>
                <a:moveTo>
                  <a:pt x="3434556" y="66098"/>
                </a:moveTo>
                <a:cubicBezTo>
                  <a:pt x="3437622" y="65860"/>
                  <a:pt x="3441339" y="66332"/>
                  <a:pt x="3445709" y="67515"/>
                </a:cubicBezTo>
                <a:cubicBezTo>
                  <a:pt x="3454450" y="69881"/>
                  <a:pt x="3462566" y="73513"/>
                  <a:pt x="3470059" y="78410"/>
                </a:cubicBezTo>
                <a:cubicBezTo>
                  <a:pt x="3477552" y="83307"/>
                  <a:pt x="3477423" y="89463"/>
                  <a:pt x="3469672" y="96876"/>
                </a:cubicBezTo>
                <a:cubicBezTo>
                  <a:pt x="3461921" y="104290"/>
                  <a:pt x="3455902" y="120093"/>
                  <a:pt x="3451614" y="144285"/>
                </a:cubicBezTo>
                <a:cubicBezTo>
                  <a:pt x="3463301" y="156532"/>
                  <a:pt x="3462118" y="162655"/>
                  <a:pt x="3448065" y="162655"/>
                </a:cubicBezTo>
                <a:cubicBezTo>
                  <a:pt x="3422912" y="166254"/>
                  <a:pt x="3398154" y="170162"/>
                  <a:pt x="3373789" y="174378"/>
                </a:cubicBezTo>
                <a:cubicBezTo>
                  <a:pt x="3367968" y="188159"/>
                  <a:pt x="3361683" y="184069"/>
                  <a:pt x="3354936" y="162107"/>
                </a:cubicBezTo>
                <a:cubicBezTo>
                  <a:pt x="3348189" y="140145"/>
                  <a:pt x="3343736" y="124471"/>
                  <a:pt x="3341578" y="115085"/>
                </a:cubicBezTo>
                <a:cubicBezTo>
                  <a:pt x="3339420" y="105699"/>
                  <a:pt x="3336268" y="97762"/>
                  <a:pt x="3332124" y="91273"/>
                </a:cubicBezTo>
                <a:cubicBezTo>
                  <a:pt x="3327980" y="84784"/>
                  <a:pt x="3329536" y="81540"/>
                  <a:pt x="3336792" y="81540"/>
                </a:cubicBezTo>
                <a:cubicBezTo>
                  <a:pt x="3341668" y="81540"/>
                  <a:pt x="3347418" y="82210"/>
                  <a:pt x="3354043" y="83551"/>
                </a:cubicBezTo>
                <a:cubicBezTo>
                  <a:pt x="3360668" y="84892"/>
                  <a:pt x="3368670" y="84924"/>
                  <a:pt x="3378048" y="83648"/>
                </a:cubicBezTo>
                <a:cubicBezTo>
                  <a:pt x="3387427" y="82371"/>
                  <a:pt x="3397103" y="80432"/>
                  <a:pt x="3407077" y="77829"/>
                </a:cubicBezTo>
                <a:cubicBezTo>
                  <a:pt x="3417050" y="75226"/>
                  <a:pt x="3423798" y="72265"/>
                  <a:pt x="3427318" y="68945"/>
                </a:cubicBezTo>
                <a:cubicBezTo>
                  <a:pt x="3429078" y="67285"/>
                  <a:pt x="3431491" y="66336"/>
                  <a:pt x="3434556" y="66098"/>
                </a:cubicBezTo>
                <a:close/>
                <a:moveTo>
                  <a:pt x="2005806" y="66098"/>
                </a:moveTo>
                <a:cubicBezTo>
                  <a:pt x="2008872" y="65860"/>
                  <a:pt x="2012589" y="66332"/>
                  <a:pt x="2016959" y="67515"/>
                </a:cubicBezTo>
                <a:cubicBezTo>
                  <a:pt x="2025700" y="69881"/>
                  <a:pt x="2033816" y="73513"/>
                  <a:pt x="2041309" y="78410"/>
                </a:cubicBezTo>
                <a:cubicBezTo>
                  <a:pt x="2048802" y="83307"/>
                  <a:pt x="2048673" y="89463"/>
                  <a:pt x="2040922" y="96876"/>
                </a:cubicBezTo>
                <a:cubicBezTo>
                  <a:pt x="2033171" y="104290"/>
                  <a:pt x="2027152" y="120093"/>
                  <a:pt x="2022864" y="144285"/>
                </a:cubicBezTo>
                <a:cubicBezTo>
                  <a:pt x="2034551" y="156532"/>
                  <a:pt x="2033368" y="162655"/>
                  <a:pt x="2019315" y="162655"/>
                </a:cubicBezTo>
                <a:cubicBezTo>
                  <a:pt x="1994162" y="166254"/>
                  <a:pt x="1969404" y="170162"/>
                  <a:pt x="1945040" y="174378"/>
                </a:cubicBezTo>
                <a:cubicBezTo>
                  <a:pt x="1939218" y="188159"/>
                  <a:pt x="1932933" y="184069"/>
                  <a:pt x="1926186" y="162107"/>
                </a:cubicBezTo>
                <a:cubicBezTo>
                  <a:pt x="1919439" y="140145"/>
                  <a:pt x="1914986" y="124471"/>
                  <a:pt x="1912828" y="115085"/>
                </a:cubicBezTo>
                <a:cubicBezTo>
                  <a:pt x="1910670" y="105699"/>
                  <a:pt x="1907519" y="97762"/>
                  <a:pt x="1903374" y="91273"/>
                </a:cubicBezTo>
                <a:cubicBezTo>
                  <a:pt x="1899230" y="84784"/>
                  <a:pt x="1900786" y="81540"/>
                  <a:pt x="1908042" y="81540"/>
                </a:cubicBezTo>
                <a:cubicBezTo>
                  <a:pt x="1912918" y="81540"/>
                  <a:pt x="1918668" y="82210"/>
                  <a:pt x="1925293" y="83551"/>
                </a:cubicBezTo>
                <a:cubicBezTo>
                  <a:pt x="1931918" y="84892"/>
                  <a:pt x="1939920" y="84924"/>
                  <a:pt x="1949299" y="83648"/>
                </a:cubicBezTo>
                <a:cubicBezTo>
                  <a:pt x="1958677" y="82371"/>
                  <a:pt x="1968353" y="80432"/>
                  <a:pt x="1978327" y="77829"/>
                </a:cubicBezTo>
                <a:cubicBezTo>
                  <a:pt x="1988301" y="75226"/>
                  <a:pt x="1995048" y="72265"/>
                  <a:pt x="1998568" y="68945"/>
                </a:cubicBezTo>
                <a:cubicBezTo>
                  <a:pt x="2000328" y="67285"/>
                  <a:pt x="2002741" y="66336"/>
                  <a:pt x="2005806" y="66098"/>
                </a:cubicBezTo>
                <a:close/>
                <a:moveTo>
                  <a:pt x="1212489" y="49917"/>
                </a:moveTo>
                <a:cubicBezTo>
                  <a:pt x="1215009" y="49686"/>
                  <a:pt x="1217888" y="50170"/>
                  <a:pt x="1221125" y="51371"/>
                </a:cubicBezTo>
                <a:cubicBezTo>
                  <a:pt x="1227600" y="53773"/>
                  <a:pt x="1234555" y="57319"/>
                  <a:pt x="1241990" y="62008"/>
                </a:cubicBezTo>
                <a:cubicBezTo>
                  <a:pt x="1249425" y="66698"/>
                  <a:pt x="1250666" y="72925"/>
                  <a:pt x="1245711" y="80690"/>
                </a:cubicBezTo>
                <a:cubicBezTo>
                  <a:pt x="1240757" y="88455"/>
                  <a:pt x="1238731" y="104796"/>
                  <a:pt x="1239635" y="129712"/>
                </a:cubicBezTo>
                <a:cubicBezTo>
                  <a:pt x="1240538" y="154628"/>
                  <a:pt x="1240990" y="171883"/>
                  <a:pt x="1240990" y="181477"/>
                </a:cubicBezTo>
                <a:cubicBezTo>
                  <a:pt x="1240990" y="191859"/>
                  <a:pt x="1239036" y="200990"/>
                  <a:pt x="1235128" y="208870"/>
                </a:cubicBezTo>
                <a:cubicBezTo>
                  <a:pt x="1231220" y="216750"/>
                  <a:pt x="1226470" y="216302"/>
                  <a:pt x="1220878" y="207526"/>
                </a:cubicBezTo>
                <a:cubicBezTo>
                  <a:pt x="1215285" y="198749"/>
                  <a:pt x="1213163" y="190826"/>
                  <a:pt x="1214511" y="183757"/>
                </a:cubicBezTo>
                <a:cubicBezTo>
                  <a:pt x="1215859" y="176687"/>
                  <a:pt x="1216533" y="160181"/>
                  <a:pt x="1216533" y="134240"/>
                </a:cubicBezTo>
                <a:cubicBezTo>
                  <a:pt x="1216533" y="107754"/>
                  <a:pt x="1215955" y="91244"/>
                  <a:pt x="1214801" y="84712"/>
                </a:cubicBezTo>
                <a:cubicBezTo>
                  <a:pt x="1213647" y="78180"/>
                  <a:pt x="1212453" y="74914"/>
                  <a:pt x="1211220" y="74914"/>
                </a:cubicBezTo>
                <a:cubicBezTo>
                  <a:pt x="1207849" y="74914"/>
                  <a:pt x="1194829" y="76944"/>
                  <a:pt x="1172157" y="81002"/>
                </a:cubicBezTo>
                <a:lnTo>
                  <a:pt x="1172157" y="145038"/>
                </a:lnTo>
                <a:cubicBezTo>
                  <a:pt x="1172157" y="169603"/>
                  <a:pt x="1170350" y="188353"/>
                  <a:pt x="1166736" y="201288"/>
                </a:cubicBezTo>
                <a:cubicBezTo>
                  <a:pt x="1163122" y="214222"/>
                  <a:pt x="1158146" y="215617"/>
                  <a:pt x="1151808" y="205471"/>
                </a:cubicBezTo>
                <a:cubicBezTo>
                  <a:pt x="1145470" y="195326"/>
                  <a:pt x="1143200" y="185829"/>
                  <a:pt x="1145000" y="176981"/>
                </a:cubicBezTo>
                <a:cubicBezTo>
                  <a:pt x="1146800" y="168133"/>
                  <a:pt x="1148374" y="156105"/>
                  <a:pt x="1149721" y="140897"/>
                </a:cubicBezTo>
                <a:cubicBezTo>
                  <a:pt x="1151070" y="125690"/>
                  <a:pt x="1151306" y="111754"/>
                  <a:pt x="1150431" y="99092"/>
                </a:cubicBezTo>
                <a:cubicBezTo>
                  <a:pt x="1149557" y="86430"/>
                  <a:pt x="1147757" y="76284"/>
                  <a:pt x="1145032" y="68655"/>
                </a:cubicBezTo>
                <a:cubicBezTo>
                  <a:pt x="1142308" y="61026"/>
                  <a:pt x="1144158" y="57695"/>
                  <a:pt x="1150582" y="58663"/>
                </a:cubicBezTo>
                <a:cubicBezTo>
                  <a:pt x="1157006" y="59631"/>
                  <a:pt x="1161706" y="60757"/>
                  <a:pt x="1164682" y="62041"/>
                </a:cubicBezTo>
                <a:cubicBezTo>
                  <a:pt x="1167658" y="63324"/>
                  <a:pt x="1170992" y="63991"/>
                  <a:pt x="1174684" y="64041"/>
                </a:cubicBezTo>
                <a:cubicBezTo>
                  <a:pt x="1178377" y="64091"/>
                  <a:pt x="1183618" y="63055"/>
                  <a:pt x="1190408" y="60933"/>
                </a:cubicBezTo>
                <a:cubicBezTo>
                  <a:pt x="1197198" y="58810"/>
                  <a:pt x="1202397" y="56086"/>
                  <a:pt x="1206003" y="52759"/>
                </a:cubicBezTo>
                <a:cubicBezTo>
                  <a:pt x="1207807" y="51095"/>
                  <a:pt x="1209968" y="50148"/>
                  <a:pt x="1212489" y="49917"/>
                </a:cubicBezTo>
                <a:close/>
                <a:moveTo>
                  <a:pt x="147510" y="45862"/>
                </a:moveTo>
                <a:cubicBezTo>
                  <a:pt x="150239" y="45893"/>
                  <a:pt x="153322" y="46636"/>
                  <a:pt x="156760" y="48091"/>
                </a:cubicBezTo>
                <a:cubicBezTo>
                  <a:pt x="163636" y="51002"/>
                  <a:pt x="170046" y="54766"/>
                  <a:pt x="175990" y="59384"/>
                </a:cubicBezTo>
                <a:cubicBezTo>
                  <a:pt x="181934" y="64002"/>
                  <a:pt x="181740" y="68282"/>
                  <a:pt x="175409" y="72226"/>
                </a:cubicBezTo>
                <a:cubicBezTo>
                  <a:pt x="169078" y="76169"/>
                  <a:pt x="163245" y="81131"/>
                  <a:pt x="157911" y="87111"/>
                </a:cubicBezTo>
                <a:cubicBezTo>
                  <a:pt x="166013" y="96733"/>
                  <a:pt x="163880" y="101827"/>
                  <a:pt x="151511" y="102394"/>
                </a:cubicBezTo>
                <a:cubicBezTo>
                  <a:pt x="139143" y="102960"/>
                  <a:pt x="119364" y="105366"/>
                  <a:pt x="92175" y="109611"/>
                </a:cubicBezTo>
                <a:cubicBezTo>
                  <a:pt x="87385" y="118874"/>
                  <a:pt x="83248" y="119613"/>
                  <a:pt x="79764" y="111826"/>
                </a:cubicBezTo>
                <a:cubicBezTo>
                  <a:pt x="76279" y="104039"/>
                  <a:pt x="73393" y="96034"/>
                  <a:pt x="71106" y="87810"/>
                </a:cubicBezTo>
                <a:cubicBezTo>
                  <a:pt x="68818" y="79586"/>
                  <a:pt x="65592" y="71982"/>
                  <a:pt x="61426" y="64998"/>
                </a:cubicBezTo>
                <a:cubicBezTo>
                  <a:pt x="57260" y="58014"/>
                  <a:pt x="59178" y="54992"/>
                  <a:pt x="67180" y="55932"/>
                </a:cubicBezTo>
                <a:cubicBezTo>
                  <a:pt x="75182" y="56871"/>
                  <a:pt x="80635" y="57545"/>
                  <a:pt x="83539" y="57954"/>
                </a:cubicBezTo>
                <a:cubicBezTo>
                  <a:pt x="86442" y="58362"/>
                  <a:pt x="95635" y="57487"/>
                  <a:pt x="111115" y="55329"/>
                </a:cubicBezTo>
                <a:cubicBezTo>
                  <a:pt x="126595" y="53171"/>
                  <a:pt x="136354" y="50697"/>
                  <a:pt x="140390" y="47908"/>
                </a:cubicBezTo>
                <a:cubicBezTo>
                  <a:pt x="142409" y="46514"/>
                  <a:pt x="144782" y="45832"/>
                  <a:pt x="147510" y="45862"/>
                </a:cubicBezTo>
                <a:close/>
                <a:moveTo>
                  <a:pt x="169064" y="41853"/>
                </a:moveTo>
                <a:cubicBezTo>
                  <a:pt x="154602" y="42298"/>
                  <a:pt x="134762" y="43646"/>
                  <a:pt x="109545" y="45897"/>
                </a:cubicBezTo>
                <a:cubicBezTo>
                  <a:pt x="84327" y="48148"/>
                  <a:pt x="60354" y="50084"/>
                  <a:pt x="37625" y="51705"/>
                </a:cubicBezTo>
                <a:cubicBezTo>
                  <a:pt x="34986" y="147469"/>
                  <a:pt x="31889" y="215893"/>
                  <a:pt x="28332" y="256978"/>
                </a:cubicBezTo>
                <a:cubicBezTo>
                  <a:pt x="70363" y="255228"/>
                  <a:pt x="103626" y="253446"/>
                  <a:pt x="128119" y="251632"/>
                </a:cubicBezTo>
                <a:cubicBezTo>
                  <a:pt x="152612" y="249818"/>
                  <a:pt x="168816" y="248911"/>
                  <a:pt x="176732" y="248911"/>
                </a:cubicBezTo>
                <a:cubicBezTo>
                  <a:pt x="186799" y="248911"/>
                  <a:pt x="193417" y="250256"/>
                  <a:pt x="196586" y="252945"/>
                </a:cubicBezTo>
                <a:cubicBezTo>
                  <a:pt x="199755" y="255633"/>
                  <a:pt x="202175" y="254239"/>
                  <a:pt x="203846" y="248761"/>
                </a:cubicBezTo>
                <a:cubicBezTo>
                  <a:pt x="205517" y="243283"/>
                  <a:pt x="206578" y="226232"/>
                  <a:pt x="207029" y="197609"/>
                </a:cubicBezTo>
                <a:cubicBezTo>
                  <a:pt x="207481" y="168986"/>
                  <a:pt x="207037" y="138908"/>
                  <a:pt x="205696" y="107374"/>
                </a:cubicBezTo>
                <a:cubicBezTo>
                  <a:pt x="204355" y="75839"/>
                  <a:pt x="201530" y="56925"/>
                  <a:pt x="197221" y="50629"/>
                </a:cubicBezTo>
                <a:cubicBezTo>
                  <a:pt x="192911" y="44334"/>
                  <a:pt x="183526" y="41409"/>
                  <a:pt x="169064" y="41853"/>
                </a:cubicBezTo>
                <a:close/>
                <a:moveTo>
                  <a:pt x="3035609" y="25570"/>
                </a:moveTo>
                <a:cubicBezTo>
                  <a:pt x="3042764" y="24164"/>
                  <a:pt x="3050185" y="26950"/>
                  <a:pt x="3057872" y="33927"/>
                </a:cubicBezTo>
                <a:cubicBezTo>
                  <a:pt x="3065558" y="40903"/>
                  <a:pt x="3064357" y="46098"/>
                  <a:pt x="3054269" y="49511"/>
                </a:cubicBezTo>
                <a:cubicBezTo>
                  <a:pt x="3044181" y="52924"/>
                  <a:pt x="3018185" y="57448"/>
                  <a:pt x="2976283" y="63084"/>
                </a:cubicBezTo>
                <a:cubicBezTo>
                  <a:pt x="2985274" y="70784"/>
                  <a:pt x="2985938" y="77220"/>
                  <a:pt x="2978273" y="82389"/>
                </a:cubicBezTo>
                <a:cubicBezTo>
                  <a:pt x="2970608" y="87559"/>
                  <a:pt x="2957347" y="100763"/>
                  <a:pt x="2938490" y="122001"/>
                </a:cubicBezTo>
                <a:cubicBezTo>
                  <a:pt x="2966797" y="118444"/>
                  <a:pt x="2991423" y="115106"/>
                  <a:pt x="3012367" y="111987"/>
                </a:cubicBezTo>
                <a:cubicBezTo>
                  <a:pt x="3033311" y="108868"/>
                  <a:pt x="3047375" y="105932"/>
                  <a:pt x="3054559" y="103179"/>
                </a:cubicBezTo>
                <a:cubicBezTo>
                  <a:pt x="3061744" y="100426"/>
                  <a:pt x="3068691" y="100519"/>
                  <a:pt x="3075403" y="103459"/>
                </a:cubicBezTo>
                <a:cubicBezTo>
                  <a:pt x="3082114" y="106398"/>
                  <a:pt x="3090216" y="112099"/>
                  <a:pt x="3099709" y="120559"/>
                </a:cubicBezTo>
                <a:cubicBezTo>
                  <a:pt x="3109203" y="129020"/>
                  <a:pt x="3111407" y="136022"/>
                  <a:pt x="3106324" y="141564"/>
                </a:cubicBezTo>
                <a:cubicBezTo>
                  <a:pt x="3101240" y="147107"/>
                  <a:pt x="3097400" y="156152"/>
                  <a:pt x="3094805" y="168699"/>
                </a:cubicBezTo>
                <a:cubicBezTo>
                  <a:pt x="3092210" y="181247"/>
                  <a:pt x="3090001" y="197061"/>
                  <a:pt x="3088180" y="216140"/>
                </a:cubicBezTo>
                <a:cubicBezTo>
                  <a:pt x="3086359" y="235220"/>
                  <a:pt x="3082627" y="250876"/>
                  <a:pt x="3076984" y="263108"/>
                </a:cubicBezTo>
                <a:cubicBezTo>
                  <a:pt x="3071341" y="275340"/>
                  <a:pt x="3064357" y="283927"/>
                  <a:pt x="3056033" y="288867"/>
                </a:cubicBezTo>
                <a:cubicBezTo>
                  <a:pt x="3047708" y="293807"/>
                  <a:pt x="3042227" y="289928"/>
                  <a:pt x="3039588" y="277230"/>
                </a:cubicBezTo>
                <a:cubicBezTo>
                  <a:pt x="3036950" y="264531"/>
                  <a:pt x="3034633" y="255522"/>
                  <a:pt x="3032640" y="250202"/>
                </a:cubicBezTo>
                <a:cubicBezTo>
                  <a:pt x="3022028" y="249428"/>
                  <a:pt x="3001017" y="250392"/>
                  <a:pt x="2969605" y="253095"/>
                </a:cubicBezTo>
                <a:cubicBezTo>
                  <a:pt x="2938192" y="255798"/>
                  <a:pt x="2911738" y="257974"/>
                  <a:pt x="2890242" y="259624"/>
                </a:cubicBezTo>
                <a:cubicBezTo>
                  <a:pt x="2883057" y="277764"/>
                  <a:pt x="2876906" y="281571"/>
                  <a:pt x="2871786" y="271046"/>
                </a:cubicBezTo>
                <a:cubicBezTo>
                  <a:pt x="2866667" y="260520"/>
                  <a:pt x="2863652" y="245739"/>
                  <a:pt x="2862741" y="226702"/>
                </a:cubicBezTo>
                <a:cubicBezTo>
                  <a:pt x="2861830" y="207665"/>
                  <a:pt x="2860063" y="191124"/>
                  <a:pt x="2857439" y="177078"/>
                </a:cubicBezTo>
                <a:cubicBezTo>
                  <a:pt x="2854814" y="163031"/>
                  <a:pt x="2850993" y="150115"/>
                  <a:pt x="2845974" y="138327"/>
                </a:cubicBezTo>
                <a:cubicBezTo>
                  <a:pt x="2840955" y="126539"/>
                  <a:pt x="2842718" y="121348"/>
                  <a:pt x="2851265" y="122753"/>
                </a:cubicBezTo>
                <a:cubicBezTo>
                  <a:pt x="2859812" y="124159"/>
                  <a:pt x="2866455" y="125510"/>
                  <a:pt x="2871195" y="126808"/>
                </a:cubicBezTo>
                <a:cubicBezTo>
                  <a:pt x="2875934" y="128106"/>
                  <a:pt x="2891984" y="127522"/>
                  <a:pt x="2919345" y="125055"/>
                </a:cubicBezTo>
                <a:cubicBezTo>
                  <a:pt x="2932051" y="105581"/>
                  <a:pt x="2939515" y="92058"/>
                  <a:pt x="2941738" y="84487"/>
                </a:cubicBezTo>
                <a:cubicBezTo>
                  <a:pt x="2943960" y="76915"/>
                  <a:pt x="2945072" y="71028"/>
                  <a:pt x="2945072" y="66827"/>
                </a:cubicBezTo>
                <a:cubicBezTo>
                  <a:pt x="2940454" y="67673"/>
                  <a:pt x="2935059" y="68558"/>
                  <a:pt x="2928885" y="69483"/>
                </a:cubicBezTo>
                <a:cubicBezTo>
                  <a:pt x="2922712" y="70408"/>
                  <a:pt x="2917323" y="70627"/>
                  <a:pt x="2912720" y="70139"/>
                </a:cubicBezTo>
                <a:cubicBezTo>
                  <a:pt x="2908117" y="69652"/>
                  <a:pt x="2902008" y="65805"/>
                  <a:pt x="2894393" y="58599"/>
                </a:cubicBezTo>
                <a:cubicBezTo>
                  <a:pt x="2886779" y="51393"/>
                  <a:pt x="2891547" y="47790"/>
                  <a:pt x="2908698" y="47790"/>
                </a:cubicBezTo>
                <a:cubicBezTo>
                  <a:pt x="2922794" y="47790"/>
                  <a:pt x="2941375" y="45793"/>
                  <a:pt x="2964442" y="41799"/>
                </a:cubicBezTo>
                <a:cubicBezTo>
                  <a:pt x="2987508" y="37806"/>
                  <a:pt x="3003347" y="34454"/>
                  <a:pt x="3011958" y="31743"/>
                </a:cubicBezTo>
                <a:cubicBezTo>
                  <a:pt x="3020569" y="29033"/>
                  <a:pt x="3028453" y="26975"/>
                  <a:pt x="3035609" y="25570"/>
                </a:cubicBezTo>
                <a:close/>
                <a:moveTo>
                  <a:pt x="1606859" y="25570"/>
                </a:moveTo>
                <a:cubicBezTo>
                  <a:pt x="1614015" y="24164"/>
                  <a:pt x="1621436" y="26950"/>
                  <a:pt x="1629122" y="33927"/>
                </a:cubicBezTo>
                <a:cubicBezTo>
                  <a:pt x="1636808" y="40903"/>
                  <a:pt x="1635607" y="46098"/>
                  <a:pt x="1625519" y="49511"/>
                </a:cubicBezTo>
                <a:cubicBezTo>
                  <a:pt x="1615431" y="52924"/>
                  <a:pt x="1589435" y="57448"/>
                  <a:pt x="1547533" y="63084"/>
                </a:cubicBezTo>
                <a:cubicBezTo>
                  <a:pt x="1556525" y="70784"/>
                  <a:pt x="1557188" y="77220"/>
                  <a:pt x="1549523" y="82389"/>
                </a:cubicBezTo>
                <a:cubicBezTo>
                  <a:pt x="1541858" y="87559"/>
                  <a:pt x="1528597" y="100763"/>
                  <a:pt x="1509740" y="122001"/>
                </a:cubicBezTo>
                <a:cubicBezTo>
                  <a:pt x="1538047" y="118444"/>
                  <a:pt x="1562673" y="115106"/>
                  <a:pt x="1583617" y="111987"/>
                </a:cubicBezTo>
                <a:cubicBezTo>
                  <a:pt x="1604561" y="108868"/>
                  <a:pt x="1618625" y="105932"/>
                  <a:pt x="1625809" y="103179"/>
                </a:cubicBezTo>
                <a:cubicBezTo>
                  <a:pt x="1632994" y="100426"/>
                  <a:pt x="1639942" y="100519"/>
                  <a:pt x="1646653" y="103459"/>
                </a:cubicBezTo>
                <a:cubicBezTo>
                  <a:pt x="1653364" y="106398"/>
                  <a:pt x="1661466" y="112099"/>
                  <a:pt x="1670959" y="120559"/>
                </a:cubicBezTo>
                <a:cubicBezTo>
                  <a:pt x="1680453" y="129020"/>
                  <a:pt x="1682657" y="136022"/>
                  <a:pt x="1677574" y="141564"/>
                </a:cubicBezTo>
                <a:cubicBezTo>
                  <a:pt x="1672490" y="147107"/>
                  <a:pt x="1668651" y="156152"/>
                  <a:pt x="1666055" y="168699"/>
                </a:cubicBezTo>
                <a:cubicBezTo>
                  <a:pt x="1663459" y="181247"/>
                  <a:pt x="1661251" y="197061"/>
                  <a:pt x="1659430" y="216140"/>
                </a:cubicBezTo>
                <a:cubicBezTo>
                  <a:pt x="1657609" y="235220"/>
                  <a:pt x="1653877" y="250876"/>
                  <a:pt x="1648234" y="263108"/>
                </a:cubicBezTo>
                <a:cubicBezTo>
                  <a:pt x="1642591" y="275340"/>
                  <a:pt x="1635607" y="283927"/>
                  <a:pt x="1627283" y="288867"/>
                </a:cubicBezTo>
                <a:cubicBezTo>
                  <a:pt x="1618958" y="293807"/>
                  <a:pt x="1613477" y="289928"/>
                  <a:pt x="1610838" y="277230"/>
                </a:cubicBezTo>
                <a:cubicBezTo>
                  <a:pt x="1608199" y="264531"/>
                  <a:pt x="1605884" y="255522"/>
                  <a:pt x="1603890" y="250202"/>
                </a:cubicBezTo>
                <a:cubicBezTo>
                  <a:pt x="1593279" y="249428"/>
                  <a:pt x="1572266" y="250392"/>
                  <a:pt x="1540854" y="253095"/>
                </a:cubicBezTo>
                <a:cubicBezTo>
                  <a:pt x="1509442" y="255798"/>
                  <a:pt x="1482988" y="257974"/>
                  <a:pt x="1461492" y="259624"/>
                </a:cubicBezTo>
                <a:cubicBezTo>
                  <a:pt x="1454308" y="277764"/>
                  <a:pt x="1448156" y="281571"/>
                  <a:pt x="1443036" y="271046"/>
                </a:cubicBezTo>
                <a:cubicBezTo>
                  <a:pt x="1437917" y="260520"/>
                  <a:pt x="1434902" y="245739"/>
                  <a:pt x="1433991" y="226702"/>
                </a:cubicBezTo>
                <a:cubicBezTo>
                  <a:pt x="1433081" y="207665"/>
                  <a:pt x="1431313" y="191124"/>
                  <a:pt x="1428689" y="177078"/>
                </a:cubicBezTo>
                <a:cubicBezTo>
                  <a:pt x="1426064" y="163031"/>
                  <a:pt x="1422243" y="150115"/>
                  <a:pt x="1417224" y="138327"/>
                </a:cubicBezTo>
                <a:cubicBezTo>
                  <a:pt x="1412205" y="126539"/>
                  <a:pt x="1413969" y="121348"/>
                  <a:pt x="1422515" y="122753"/>
                </a:cubicBezTo>
                <a:cubicBezTo>
                  <a:pt x="1431062" y="124159"/>
                  <a:pt x="1437705" y="125510"/>
                  <a:pt x="1442445" y="126808"/>
                </a:cubicBezTo>
                <a:cubicBezTo>
                  <a:pt x="1447184" y="128106"/>
                  <a:pt x="1463234" y="127522"/>
                  <a:pt x="1490595" y="125055"/>
                </a:cubicBezTo>
                <a:cubicBezTo>
                  <a:pt x="1503301" y="105581"/>
                  <a:pt x="1510765" y="92058"/>
                  <a:pt x="1512988" y="84487"/>
                </a:cubicBezTo>
                <a:cubicBezTo>
                  <a:pt x="1515210" y="76915"/>
                  <a:pt x="1516322" y="71028"/>
                  <a:pt x="1516322" y="66827"/>
                </a:cubicBezTo>
                <a:cubicBezTo>
                  <a:pt x="1511704" y="67673"/>
                  <a:pt x="1506309" y="68558"/>
                  <a:pt x="1500135" y="69483"/>
                </a:cubicBezTo>
                <a:cubicBezTo>
                  <a:pt x="1493962" y="70408"/>
                  <a:pt x="1488573" y="70627"/>
                  <a:pt x="1483970" y="70139"/>
                </a:cubicBezTo>
                <a:cubicBezTo>
                  <a:pt x="1479367" y="69652"/>
                  <a:pt x="1473258" y="65805"/>
                  <a:pt x="1465643" y="58599"/>
                </a:cubicBezTo>
                <a:cubicBezTo>
                  <a:pt x="1458029" y="51393"/>
                  <a:pt x="1462797" y="47790"/>
                  <a:pt x="1479948" y="47790"/>
                </a:cubicBezTo>
                <a:cubicBezTo>
                  <a:pt x="1494044" y="47790"/>
                  <a:pt x="1512626" y="45793"/>
                  <a:pt x="1535692" y="41799"/>
                </a:cubicBezTo>
                <a:cubicBezTo>
                  <a:pt x="1558758" y="37806"/>
                  <a:pt x="1574597" y="34454"/>
                  <a:pt x="1583208" y="31743"/>
                </a:cubicBezTo>
                <a:cubicBezTo>
                  <a:pt x="1591819" y="29033"/>
                  <a:pt x="1599703" y="26975"/>
                  <a:pt x="1606859" y="25570"/>
                </a:cubicBezTo>
                <a:close/>
                <a:moveTo>
                  <a:pt x="511609" y="25370"/>
                </a:moveTo>
                <a:cubicBezTo>
                  <a:pt x="515248" y="25553"/>
                  <a:pt x="519773" y="26186"/>
                  <a:pt x="525184" y="27269"/>
                </a:cubicBezTo>
                <a:cubicBezTo>
                  <a:pt x="546831" y="31600"/>
                  <a:pt x="556579" y="40623"/>
                  <a:pt x="554428" y="54340"/>
                </a:cubicBezTo>
                <a:cubicBezTo>
                  <a:pt x="552277" y="68056"/>
                  <a:pt x="543938" y="71057"/>
                  <a:pt x="529411" y="63342"/>
                </a:cubicBezTo>
                <a:cubicBezTo>
                  <a:pt x="518384" y="55082"/>
                  <a:pt x="509511" y="45922"/>
                  <a:pt x="502792" y="35862"/>
                </a:cubicBezTo>
                <a:cubicBezTo>
                  <a:pt x="497753" y="28318"/>
                  <a:pt x="500692" y="24820"/>
                  <a:pt x="511609" y="25370"/>
                </a:cubicBezTo>
                <a:close/>
                <a:moveTo>
                  <a:pt x="1294992" y="19504"/>
                </a:moveTo>
                <a:cubicBezTo>
                  <a:pt x="1302298" y="20465"/>
                  <a:pt x="1310188" y="23311"/>
                  <a:pt x="1318663" y="28043"/>
                </a:cubicBezTo>
                <a:cubicBezTo>
                  <a:pt x="1328974" y="32389"/>
                  <a:pt x="1332986" y="37633"/>
                  <a:pt x="1330699" y="43778"/>
                </a:cubicBezTo>
                <a:cubicBezTo>
                  <a:pt x="1328411" y="49923"/>
                  <a:pt x="1327049" y="58692"/>
                  <a:pt x="1326612" y="70085"/>
                </a:cubicBezTo>
                <a:cubicBezTo>
                  <a:pt x="1326174" y="81479"/>
                  <a:pt x="1326866" y="111270"/>
                  <a:pt x="1328687" y="159461"/>
                </a:cubicBezTo>
                <a:cubicBezTo>
                  <a:pt x="1330509" y="207651"/>
                  <a:pt x="1331419" y="235683"/>
                  <a:pt x="1331419" y="243555"/>
                </a:cubicBezTo>
                <a:cubicBezTo>
                  <a:pt x="1331419" y="252002"/>
                  <a:pt x="1330458" y="260061"/>
                  <a:pt x="1328537" y="267733"/>
                </a:cubicBezTo>
                <a:cubicBezTo>
                  <a:pt x="1326615" y="275405"/>
                  <a:pt x="1321829" y="282980"/>
                  <a:pt x="1314179" y="290459"/>
                </a:cubicBezTo>
                <a:cubicBezTo>
                  <a:pt x="1306528" y="297937"/>
                  <a:pt x="1300803" y="296668"/>
                  <a:pt x="1297003" y="286651"/>
                </a:cubicBezTo>
                <a:cubicBezTo>
                  <a:pt x="1293202" y="276635"/>
                  <a:pt x="1286039" y="265811"/>
                  <a:pt x="1275514" y="254181"/>
                </a:cubicBezTo>
                <a:cubicBezTo>
                  <a:pt x="1264988" y="242552"/>
                  <a:pt x="1265235" y="238310"/>
                  <a:pt x="1276256" y="241458"/>
                </a:cubicBezTo>
                <a:cubicBezTo>
                  <a:pt x="1287276" y="244606"/>
                  <a:pt x="1294264" y="246251"/>
                  <a:pt x="1297218" y="246395"/>
                </a:cubicBezTo>
                <a:cubicBezTo>
                  <a:pt x="1300172" y="246538"/>
                  <a:pt x="1302086" y="234435"/>
                  <a:pt x="1302961" y="210085"/>
                </a:cubicBezTo>
                <a:cubicBezTo>
                  <a:pt x="1303836" y="185736"/>
                  <a:pt x="1303606" y="152395"/>
                  <a:pt x="1302273" y="110062"/>
                </a:cubicBezTo>
                <a:cubicBezTo>
                  <a:pt x="1300939" y="67730"/>
                  <a:pt x="1297566" y="41814"/>
                  <a:pt x="1292152" y="32313"/>
                </a:cubicBezTo>
                <a:cubicBezTo>
                  <a:pt x="1286739" y="22813"/>
                  <a:pt x="1287685" y="18543"/>
                  <a:pt x="1294992" y="19504"/>
                </a:cubicBezTo>
                <a:close/>
                <a:moveTo>
                  <a:pt x="198756" y="15127"/>
                </a:moveTo>
                <a:cubicBezTo>
                  <a:pt x="202902" y="15166"/>
                  <a:pt x="207227" y="16026"/>
                  <a:pt x="211729" y="17708"/>
                </a:cubicBezTo>
                <a:cubicBezTo>
                  <a:pt x="220735" y="21071"/>
                  <a:pt x="228640" y="26047"/>
                  <a:pt x="235444" y="32636"/>
                </a:cubicBezTo>
                <a:cubicBezTo>
                  <a:pt x="242249" y="39225"/>
                  <a:pt x="243604" y="45671"/>
                  <a:pt x="239510" y="51974"/>
                </a:cubicBezTo>
                <a:cubicBezTo>
                  <a:pt x="235416" y="58276"/>
                  <a:pt x="232935" y="71555"/>
                  <a:pt x="232067" y="91811"/>
                </a:cubicBezTo>
                <a:cubicBezTo>
                  <a:pt x="231200" y="112066"/>
                  <a:pt x="231892" y="144755"/>
                  <a:pt x="234143" y="189876"/>
                </a:cubicBezTo>
                <a:cubicBezTo>
                  <a:pt x="236395" y="234998"/>
                  <a:pt x="236122" y="264080"/>
                  <a:pt x="233326" y="277122"/>
                </a:cubicBezTo>
                <a:cubicBezTo>
                  <a:pt x="230529" y="290165"/>
                  <a:pt x="226202" y="299769"/>
                  <a:pt x="220344" y="305935"/>
                </a:cubicBezTo>
                <a:cubicBezTo>
                  <a:pt x="214486" y="312102"/>
                  <a:pt x="209593" y="309560"/>
                  <a:pt x="205663" y="298310"/>
                </a:cubicBezTo>
                <a:cubicBezTo>
                  <a:pt x="201734" y="287060"/>
                  <a:pt x="199067" y="278266"/>
                  <a:pt x="197662" y="271927"/>
                </a:cubicBezTo>
                <a:cubicBezTo>
                  <a:pt x="147026" y="271067"/>
                  <a:pt x="113854" y="271311"/>
                  <a:pt x="98144" y="272659"/>
                </a:cubicBezTo>
                <a:cubicBezTo>
                  <a:pt x="82434" y="274007"/>
                  <a:pt x="58827" y="275104"/>
                  <a:pt x="27321" y="275950"/>
                </a:cubicBezTo>
                <a:cubicBezTo>
                  <a:pt x="20209" y="294908"/>
                  <a:pt x="13401" y="297259"/>
                  <a:pt x="6897" y="283005"/>
                </a:cubicBezTo>
                <a:cubicBezTo>
                  <a:pt x="394" y="268751"/>
                  <a:pt x="-1510" y="254310"/>
                  <a:pt x="1186" y="239683"/>
                </a:cubicBezTo>
                <a:cubicBezTo>
                  <a:pt x="3882" y="225056"/>
                  <a:pt x="6130" y="204220"/>
                  <a:pt x="7930" y="177175"/>
                </a:cubicBezTo>
                <a:cubicBezTo>
                  <a:pt x="9730" y="150129"/>
                  <a:pt x="10629" y="122768"/>
                  <a:pt x="10629" y="95091"/>
                </a:cubicBezTo>
                <a:cubicBezTo>
                  <a:pt x="10629" y="67759"/>
                  <a:pt x="8830" y="48987"/>
                  <a:pt x="5230" y="38777"/>
                </a:cubicBezTo>
                <a:cubicBezTo>
                  <a:pt x="1631" y="28567"/>
                  <a:pt x="3036" y="23942"/>
                  <a:pt x="9446" y="24903"/>
                </a:cubicBezTo>
                <a:cubicBezTo>
                  <a:pt x="15856" y="25864"/>
                  <a:pt x="21908" y="27663"/>
                  <a:pt x="27601" y="30302"/>
                </a:cubicBezTo>
                <a:cubicBezTo>
                  <a:pt x="33294" y="32941"/>
                  <a:pt x="44200" y="33823"/>
                  <a:pt x="60318" y="32948"/>
                </a:cubicBezTo>
                <a:cubicBezTo>
                  <a:pt x="76437" y="32073"/>
                  <a:pt x="99661" y="30076"/>
                  <a:pt x="129990" y="26957"/>
                </a:cubicBezTo>
                <a:cubicBezTo>
                  <a:pt x="160320" y="23838"/>
                  <a:pt x="179274" y="20676"/>
                  <a:pt x="186853" y="17471"/>
                </a:cubicBezTo>
                <a:cubicBezTo>
                  <a:pt x="190642" y="15869"/>
                  <a:pt x="194610" y="15087"/>
                  <a:pt x="198756" y="15127"/>
                </a:cubicBezTo>
                <a:close/>
                <a:moveTo>
                  <a:pt x="3291975" y="14511"/>
                </a:moveTo>
                <a:cubicBezTo>
                  <a:pt x="3294434" y="14301"/>
                  <a:pt x="3297822" y="15152"/>
                  <a:pt x="3302139" y="17062"/>
                </a:cubicBezTo>
                <a:cubicBezTo>
                  <a:pt x="3310772" y="20884"/>
                  <a:pt x="3317820" y="25649"/>
                  <a:pt x="3323283" y="31356"/>
                </a:cubicBezTo>
                <a:cubicBezTo>
                  <a:pt x="3328747" y="37063"/>
                  <a:pt x="3326729" y="40785"/>
                  <a:pt x="3317228" y="42520"/>
                </a:cubicBezTo>
                <a:cubicBezTo>
                  <a:pt x="3307728" y="44255"/>
                  <a:pt x="3294481" y="49568"/>
                  <a:pt x="3277488" y="58459"/>
                </a:cubicBezTo>
                <a:cubicBezTo>
                  <a:pt x="3287383" y="66360"/>
                  <a:pt x="3291638" y="72566"/>
                  <a:pt x="3290254" y="77076"/>
                </a:cubicBezTo>
                <a:cubicBezTo>
                  <a:pt x="3288870" y="81586"/>
                  <a:pt x="3287763" y="87563"/>
                  <a:pt x="3286931" y="95005"/>
                </a:cubicBezTo>
                <a:cubicBezTo>
                  <a:pt x="3291936" y="93442"/>
                  <a:pt x="3297296" y="91252"/>
                  <a:pt x="3303010" y="88434"/>
                </a:cubicBezTo>
                <a:cubicBezTo>
                  <a:pt x="3308725" y="85616"/>
                  <a:pt x="3314898" y="86932"/>
                  <a:pt x="3321530" y="92381"/>
                </a:cubicBezTo>
                <a:cubicBezTo>
                  <a:pt x="3328163" y="97830"/>
                  <a:pt x="3326969" y="102544"/>
                  <a:pt x="3317949" y="106524"/>
                </a:cubicBezTo>
                <a:cubicBezTo>
                  <a:pt x="3308929" y="110503"/>
                  <a:pt x="3298532" y="114056"/>
                  <a:pt x="3286759" y="117182"/>
                </a:cubicBezTo>
                <a:lnTo>
                  <a:pt x="3285576" y="153427"/>
                </a:lnTo>
                <a:cubicBezTo>
                  <a:pt x="3295427" y="154173"/>
                  <a:pt x="3304190" y="156363"/>
                  <a:pt x="3311861" y="159999"/>
                </a:cubicBezTo>
                <a:cubicBezTo>
                  <a:pt x="3319533" y="163634"/>
                  <a:pt x="3322495" y="169485"/>
                  <a:pt x="3320745" y="177551"/>
                </a:cubicBezTo>
                <a:cubicBezTo>
                  <a:pt x="3318996" y="185617"/>
                  <a:pt x="3313872" y="187973"/>
                  <a:pt x="3305376" y="184617"/>
                </a:cubicBezTo>
                <a:cubicBezTo>
                  <a:pt x="3296879" y="181261"/>
                  <a:pt x="3290279" y="175740"/>
                  <a:pt x="3285576" y="168054"/>
                </a:cubicBezTo>
                <a:cubicBezTo>
                  <a:pt x="3285576" y="187743"/>
                  <a:pt x="3285343" y="208999"/>
                  <a:pt x="3284877" y="231821"/>
                </a:cubicBezTo>
                <a:cubicBezTo>
                  <a:pt x="3284411" y="254644"/>
                  <a:pt x="3281744" y="271770"/>
                  <a:pt x="3276875" y="283199"/>
                </a:cubicBezTo>
                <a:cubicBezTo>
                  <a:pt x="3272006" y="294628"/>
                  <a:pt x="3266590" y="294097"/>
                  <a:pt x="3260624" y="281607"/>
                </a:cubicBezTo>
                <a:cubicBezTo>
                  <a:pt x="3254658" y="269117"/>
                  <a:pt x="3252801" y="258699"/>
                  <a:pt x="3255052" y="250353"/>
                </a:cubicBezTo>
                <a:cubicBezTo>
                  <a:pt x="3257304" y="242007"/>
                  <a:pt x="3259104" y="229774"/>
                  <a:pt x="3260452" y="213656"/>
                </a:cubicBezTo>
                <a:cubicBezTo>
                  <a:pt x="3261800" y="197538"/>
                  <a:pt x="3262925" y="178738"/>
                  <a:pt x="3263829" y="157256"/>
                </a:cubicBezTo>
                <a:cubicBezTo>
                  <a:pt x="3261707" y="169502"/>
                  <a:pt x="3253769" y="184104"/>
                  <a:pt x="3240017" y="201062"/>
                </a:cubicBezTo>
                <a:cubicBezTo>
                  <a:pt x="3226265" y="218019"/>
                  <a:pt x="3210824" y="231155"/>
                  <a:pt x="3193694" y="240469"/>
                </a:cubicBezTo>
                <a:cubicBezTo>
                  <a:pt x="3176565" y="249783"/>
                  <a:pt x="3173955" y="247442"/>
                  <a:pt x="3185865" y="233445"/>
                </a:cubicBezTo>
                <a:cubicBezTo>
                  <a:pt x="3197774" y="219449"/>
                  <a:pt x="3210846" y="202668"/>
                  <a:pt x="3225078" y="183101"/>
                </a:cubicBezTo>
                <a:cubicBezTo>
                  <a:pt x="3239311" y="163533"/>
                  <a:pt x="3250879" y="144120"/>
                  <a:pt x="3259785" y="124861"/>
                </a:cubicBezTo>
                <a:cubicBezTo>
                  <a:pt x="3243796" y="130942"/>
                  <a:pt x="3232126" y="135613"/>
                  <a:pt x="3224777" y="138875"/>
                </a:cubicBezTo>
                <a:cubicBezTo>
                  <a:pt x="3217428" y="142138"/>
                  <a:pt x="3208149" y="140127"/>
                  <a:pt x="3196942" y="132842"/>
                </a:cubicBezTo>
                <a:cubicBezTo>
                  <a:pt x="3185736" y="125557"/>
                  <a:pt x="3186937" y="121050"/>
                  <a:pt x="3200545" y="119322"/>
                </a:cubicBezTo>
                <a:cubicBezTo>
                  <a:pt x="3214154" y="117594"/>
                  <a:pt x="3235249" y="112113"/>
                  <a:pt x="3263829" y="102878"/>
                </a:cubicBezTo>
                <a:cubicBezTo>
                  <a:pt x="3263829" y="91822"/>
                  <a:pt x="3263385" y="83185"/>
                  <a:pt x="3262495" y="76969"/>
                </a:cubicBezTo>
                <a:cubicBezTo>
                  <a:pt x="3261606" y="70752"/>
                  <a:pt x="3261197" y="67371"/>
                  <a:pt x="3261269" y="66827"/>
                </a:cubicBezTo>
                <a:cubicBezTo>
                  <a:pt x="3252808" y="70397"/>
                  <a:pt x="3244147" y="72638"/>
                  <a:pt x="3235285" y="73549"/>
                </a:cubicBezTo>
                <a:cubicBezTo>
                  <a:pt x="3226422" y="74459"/>
                  <a:pt x="3228713" y="70089"/>
                  <a:pt x="3242157" y="60438"/>
                </a:cubicBezTo>
                <a:cubicBezTo>
                  <a:pt x="3255601" y="50787"/>
                  <a:pt x="3266199" y="42520"/>
                  <a:pt x="3273949" y="35637"/>
                </a:cubicBezTo>
                <a:cubicBezTo>
                  <a:pt x="3281701" y="28753"/>
                  <a:pt x="3286178" y="22981"/>
                  <a:pt x="3287383" y="18321"/>
                </a:cubicBezTo>
                <a:cubicBezTo>
                  <a:pt x="3287985" y="15991"/>
                  <a:pt x="3289516" y="14721"/>
                  <a:pt x="3291975" y="14511"/>
                </a:cubicBezTo>
                <a:close/>
                <a:moveTo>
                  <a:pt x="1863225" y="14511"/>
                </a:moveTo>
                <a:cubicBezTo>
                  <a:pt x="1865685" y="14301"/>
                  <a:pt x="1869073" y="15152"/>
                  <a:pt x="1873389" y="17062"/>
                </a:cubicBezTo>
                <a:cubicBezTo>
                  <a:pt x="1882022" y="20884"/>
                  <a:pt x="1889070" y="25649"/>
                  <a:pt x="1894534" y="31356"/>
                </a:cubicBezTo>
                <a:cubicBezTo>
                  <a:pt x="1899997" y="37063"/>
                  <a:pt x="1897979" y="40785"/>
                  <a:pt x="1888478" y="42520"/>
                </a:cubicBezTo>
                <a:cubicBezTo>
                  <a:pt x="1878978" y="44255"/>
                  <a:pt x="1865731" y="49568"/>
                  <a:pt x="1848738" y="58459"/>
                </a:cubicBezTo>
                <a:cubicBezTo>
                  <a:pt x="1858633" y="66360"/>
                  <a:pt x="1862888" y="72566"/>
                  <a:pt x="1861504" y="77076"/>
                </a:cubicBezTo>
                <a:cubicBezTo>
                  <a:pt x="1860121" y="81586"/>
                  <a:pt x="1859013" y="87563"/>
                  <a:pt x="1858181" y="95005"/>
                </a:cubicBezTo>
                <a:cubicBezTo>
                  <a:pt x="1863186" y="93442"/>
                  <a:pt x="1868545" y="91252"/>
                  <a:pt x="1874260" y="88434"/>
                </a:cubicBezTo>
                <a:cubicBezTo>
                  <a:pt x="1879975" y="85616"/>
                  <a:pt x="1886148" y="86932"/>
                  <a:pt x="1892780" y="92381"/>
                </a:cubicBezTo>
                <a:cubicBezTo>
                  <a:pt x="1899413" y="97830"/>
                  <a:pt x="1898219" y="102544"/>
                  <a:pt x="1889199" y="106524"/>
                </a:cubicBezTo>
                <a:cubicBezTo>
                  <a:pt x="1880179" y="110503"/>
                  <a:pt x="1869782" y="114056"/>
                  <a:pt x="1858009" y="117182"/>
                </a:cubicBezTo>
                <a:lnTo>
                  <a:pt x="1856826" y="153427"/>
                </a:lnTo>
                <a:cubicBezTo>
                  <a:pt x="1866678" y="154173"/>
                  <a:pt x="1875440" y="156363"/>
                  <a:pt x="1883112" y="159999"/>
                </a:cubicBezTo>
                <a:cubicBezTo>
                  <a:pt x="1890784" y="163634"/>
                  <a:pt x="1893745" y="169485"/>
                  <a:pt x="1891995" y="177551"/>
                </a:cubicBezTo>
                <a:cubicBezTo>
                  <a:pt x="1890246" y="185617"/>
                  <a:pt x="1885123" y="187973"/>
                  <a:pt x="1876626" y="184617"/>
                </a:cubicBezTo>
                <a:cubicBezTo>
                  <a:pt x="1868130" y="181261"/>
                  <a:pt x="1861530" y="175740"/>
                  <a:pt x="1856826" y="168054"/>
                </a:cubicBezTo>
                <a:cubicBezTo>
                  <a:pt x="1856826" y="187743"/>
                  <a:pt x="1856593" y="208999"/>
                  <a:pt x="1856127" y="231821"/>
                </a:cubicBezTo>
                <a:cubicBezTo>
                  <a:pt x="1855661" y="254644"/>
                  <a:pt x="1852994" y="271770"/>
                  <a:pt x="1848125" y="283199"/>
                </a:cubicBezTo>
                <a:cubicBezTo>
                  <a:pt x="1843257" y="294628"/>
                  <a:pt x="1837840" y="294097"/>
                  <a:pt x="1831874" y="281607"/>
                </a:cubicBezTo>
                <a:cubicBezTo>
                  <a:pt x="1825909" y="269117"/>
                  <a:pt x="1824051" y="258699"/>
                  <a:pt x="1826303" y="250353"/>
                </a:cubicBezTo>
                <a:cubicBezTo>
                  <a:pt x="1828554" y="242007"/>
                  <a:pt x="1830354" y="229774"/>
                  <a:pt x="1831702" y="213656"/>
                </a:cubicBezTo>
                <a:cubicBezTo>
                  <a:pt x="1833050" y="197538"/>
                  <a:pt x="1834176" y="178738"/>
                  <a:pt x="1835079" y="157256"/>
                </a:cubicBezTo>
                <a:cubicBezTo>
                  <a:pt x="1832957" y="169502"/>
                  <a:pt x="1825019" y="184104"/>
                  <a:pt x="1811267" y="201062"/>
                </a:cubicBezTo>
                <a:cubicBezTo>
                  <a:pt x="1797515" y="218019"/>
                  <a:pt x="1782074" y="231155"/>
                  <a:pt x="1764945" y="240469"/>
                </a:cubicBezTo>
                <a:cubicBezTo>
                  <a:pt x="1747815" y="249783"/>
                  <a:pt x="1745205" y="247442"/>
                  <a:pt x="1757115" y="233445"/>
                </a:cubicBezTo>
                <a:cubicBezTo>
                  <a:pt x="1769025" y="219449"/>
                  <a:pt x="1782096" y="202668"/>
                  <a:pt x="1796328" y="183101"/>
                </a:cubicBezTo>
                <a:cubicBezTo>
                  <a:pt x="1810561" y="163533"/>
                  <a:pt x="1822130" y="144120"/>
                  <a:pt x="1831035" y="124861"/>
                </a:cubicBezTo>
                <a:cubicBezTo>
                  <a:pt x="1815046" y="130942"/>
                  <a:pt x="1803376" y="135613"/>
                  <a:pt x="1796027" y="138875"/>
                </a:cubicBezTo>
                <a:cubicBezTo>
                  <a:pt x="1788678" y="142138"/>
                  <a:pt x="1779400" y="140127"/>
                  <a:pt x="1768193" y="132842"/>
                </a:cubicBezTo>
                <a:cubicBezTo>
                  <a:pt x="1756986" y="125557"/>
                  <a:pt x="1758187" y="121050"/>
                  <a:pt x="1771796" y="119322"/>
                </a:cubicBezTo>
                <a:cubicBezTo>
                  <a:pt x="1785405" y="117594"/>
                  <a:pt x="1806499" y="112113"/>
                  <a:pt x="1835079" y="102878"/>
                </a:cubicBezTo>
                <a:cubicBezTo>
                  <a:pt x="1835079" y="91822"/>
                  <a:pt x="1834634" y="83185"/>
                  <a:pt x="1833745" y="76969"/>
                </a:cubicBezTo>
                <a:cubicBezTo>
                  <a:pt x="1832856" y="70752"/>
                  <a:pt x="1832448" y="67371"/>
                  <a:pt x="1832519" y="66827"/>
                </a:cubicBezTo>
                <a:cubicBezTo>
                  <a:pt x="1824059" y="70397"/>
                  <a:pt x="1815397" y="72638"/>
                  <a:pt x="1806535" y="73549"/>
                </a:cubicBezTo>
                <a:cubicBezTo>
                  <a:pt x="1797673" y="74459"/>
                  <a:pt x="1799963" y="70089"/>
                  <a:pt x="1813407" y="60438"/>
                </a:cubicBezTo>
                <a:cubicBezTo>
                  <a:pt x="1826851" y="50787"/>
                  <a:pt x="1837449" y="42520"/>
                  <a:pt x="1845200" y="35637"/>
                </a:cubicBezTo>
                <a:cubicBezTo>
                  <a:pt x="1852950" y="28753"/>
                  <a:pt x="1857428" y="22981"/>
                  <a:pt x="1858633" y="18321"/>
                </a:cubicBezTo>
                <a:cubicBezTo>
                  <a:pt x="1859235" y="15991"/>
                  <a:pt x="1860766" y="14721"/>
                  <a:pt x="1863225" y="14511"/>
                </a:cubicBezTo>
                <a:close/>
                <a:moveTo>
                  <a:pt x="391872" y="12118"/>
                </a:moveTo>
                <a:cubicBezTo>
                  <a:pt x="392818" y="11770"/>
                  <a:pt x="394092" y="11776"/>
                  <a:pt x="395692" y="12137"/>
                </a:cubicBezTo>
                <a:cubicBezTo>
                  <a:pt x="402095" y="13578"/>
                  <a:pt x="410219" y="16328"/>
                  <a:pt x="420063" y="20386"/>
                </a:cubicBezTo>
                <a:cubicBezTo>
                  <a:pt x="429908" y="24444"/>
                  <a:pt x="432805" y="31302"/>
                  <a:pt x="428754" y="40960"/>
                </a:cubicBezTo>
                <a:cubicBezTo>
                  <a:pt x="424702" y="50619"/>
                  <a:pt x="422677" y="72233"/>
                  <a:pt x="422677" y="105803"/>
                </a:cubicBezTo>
                <a:cubicBezTo>
                  <a:pt x="427954" y="104427"/>
                  <a:pt x="433475" y="102734"/>
                  <a:pt x="439240" y="100727"/>
                </a:cubicBezTo>
                <a:cubicBezTo>
                  <a:pt x="445005" y="98719"/>
                  <a:pt x="450210" y="99788"/>
                  <a:pt x="454856" y="103932"/>
                </a:cubicBezTo>
                <a:cubicBezTo>
                  <a:pt x="459503" y="108076"/>
                  <a:pt x="460152" y="112081"/>
                  <a:pt x="456803" y="115945"/>
                </a:cubicBezTo>
                <a:cubicBezTo>
                  <a:pt x="453455" y="119810"/>
                  <a:pt x="442079" y="124689"/>
                  <a:pt x="422677" y="130583"/>
                </a:cubicBezTo>
                <a:lnTo>
                  <a:pt x="422677" y="157880"/>
                </a:lnTo>
                <a:cubicBezTo>
                  <a:pt x="430234" y="159385"/>
                  <a:pt x="437523" y="162397"/>
                  <a:pt x="444542" y="166914"/>
                </a:cubicBezTo>
                <a:cubicBezTo>
                  <a:pt x="451562" y="171431"/>
                  <a:pt x="454774" y="178601"/>
                  <a:pt x="454179" y="188424"/>
                </a:cubicBezTo>
                <a:cubicBezTo>
                  <a:pt x="453584" y="198247"/>
                  <a:pt x="449515" y="201205"/>
                  <a:pt x="441972" y="197297"/>
                </a:cubicBezTo>
                <a:cubicBezTo>
                  <a:pt x="434429" y="193390"/>
                  <a:pt x="427925" y="185893"/>
                  <a:pt x="422462" y="174808"/>
                </a:cubicBezTo>
                <a:cubicBezTo>
                  <a:pt x="421659" y="241964"/>
                  <a:pt x="418260" y="282374"/>
                  <a:pt x="412266" y="296041"/>
                </a:cubicBezTo>
                <a:cubicBezTo>
                  <a:pt x="406272" y="309707"/>
                  <a:pt x="400632" y="308904"/>
                  <a:pt x="395348" y="293631"/>
                </a:cubicBezTo>
                <a:cubicBezTo>
                  <a:pt x="390064" y="278359"/>
                  <a:pt x="389003" y="265446"/>
                  <a:pt x="392165" y="254891"/>
                </a:cubicBezTo>
                <a:cubicBezTo>
                  <a:pt x="395327" y="244337"/>
                  <a:pt x="397578" y="229860"/>
                  <a:pt x="398919" y="211462"/>
                </a:cubicBezTo>
                <a:cubicBezTo>
                  <a:pt x="400260" y="193063"/>
                  <a:pt x="400930" y="176794"/>
                  <a:pt x="400930" y="162655"/>
                </a:cubicBezTo>
                <a:cubicBezTo>
                  <a:pt x="396958" y="180365"/>
                  <a:pt x="389687" y="195655"/>
                  <a:pt x="379119" y="208526"/>
                </a:cubicBezTo>
                <a:cubicBezTo>
                  <a:pt x="368550" y="221396"/>
                  <a:pt x="354471" y="233166"/>
                  <a:pt x="336883" y="243835"/>
                </a:cubicBezTo>
                <a:cubicBezTo>
                  <a:pt x="319295" y="254504"/>
                  <a:pt x="316871" y="251991"/>
                  <a:pt x="329613" y="236296"/>
                </a:cubicBezTo>
                <a:cubicBezTo>
                  <a:pt x="342354" y="220600"/>
                  <a:pt x="354507" y="203847"/>
                  <a:pt x="366073" y="186037"/>
                </a:cubicBezTo>
                <a:cubicBezTo>
                  <a:pt x="377638" y="168226"/>
                  <a:pt x="386554" y="152337"/>
                  <a:pt x="392821" y="138370"/>
                </a:cubicBezTo>
                <a:cubicBezTo>
                  <a:pt x="384317" y="141066"/>
                  <a:pt x="375849" y="143088"/>
                  <a:pt x="367417" y="144436"/>
                </a:cubicBezTo>
                <a:cubicBezTo>
                  <a:pt x="358985" y="145784"/>
                  <a:pt x="349865" y="144432"/>
                  <a:pt x="340056" y="140381"/>
                </a:cubicBezTo>
                <a:cubicBezTo>
                  <a:pt x="330247" y="136330"/>
                  <a:pt x="333194" y="132297"/>
                  <a:pt x="348897" y="128282"/>
                </a:cubicBezTo>
                <a:cubicBezTo>
                  <a:pt x="364599" y="124266"/>
                  <a:pt x="381944" y="118953"/>
                  <a:pt x="400930" y="112342"/>
                </a:cubicBezTo>
                <a:cubicBezTo>
                  <a:pt x="400930" y="84006"/>
                  <a:pt x="400489" y="64805"/>
                  <a:pt x="399607" y="54738"/>
                </a:cubicBezTo>
                <a:cubicBezTo>
                  <a:pt x="398725" y="44671"/>
                  <a:pt x="396252" y="34694"/>
                  <a:pt x="392186" y="24806"/>
                </a:cubicBezTo>
                <a:cubicBezTo>
                  <a:pt x="389137" y="17390"/>
                  <a:pt x="389032" y="13161"/>
                  <a:pt x="391872" y="12118"/>
                </a:cubicBezTo>
                <a:close/>
                <a:moveTo>
                  <a:pt x="2236405" y="11792"/>
                </a:moveTo>
                <a:cubicBezTo>
                  <a:pt x="2239318" y="11366"/>
                  <a:pt x="2243266" y="11997"/>
                  <a:pt x="2248249" y="13685"/>
                </a:cubicBezTo>
                <a:cubicBezTo>
                  <a:pt x="2258216" y="17062"/>
                  <a:pt x="2265905" y="21970"/>
                  <a:pt x="2271319" y="28409"/>
                </a:cubicBezTo>
                <a:cubicBezTo>
                  <a:pt x="2276732" y="34848"/>
                  <a:pt x="2275625" y="39218"/>
                  <a:pt x="2267996" y="41520"/>
                </a:cubicBezTo>
                <a:cubicBezTo>
                  <a:pt x="2260367" y="43821"/>
                  <a:pt x="2250927" y="47220"/>
                  <a:pt x="2239677" y="51716"/>
                </a:cubicBezTo>
                <a:cubicBezTo>
                  <a:pt x="2228427" y="56211"/>
                  <a:pt x="2217841" y="59707"/>
                  <a:pt x="2207917" y="62202"/>
                </a:cubicBezTo>
                <a:cubicBezTo>
                  <a:pt x="2222315" y="67207"/>
                  <a:pt x="2228614" y="72265"/>
                  <a:pt x="2226814" y="77377"/>
                </a:cubicBezTo>
                <a:cubicBezTo>
                  <a:pt x="2225014" y="82490"/>
                  <a:pt x="2224115" y="91069"/>
                  <a:pt x="2224115" y="103114"/>
                </a:cubicBezTo>
                <a:cubicBezTo>
                  <a:pt x="2232919" y="101465"/>
                  <a:pt x="2241133" y="99028"/>
                  <a:pt x="2248755" y="95801"/>
                </a:cubicBezTo>
                <a:cubicBezTo>
                  <a:pt x="2256376" y="92574"/>
                  <a:pt x="2263396" y="94571"/>
                  <a:pt x="2269813" y="101792"/>
                </a:cubicBezTo>
                <a:cubicBezTo>
                  <a:pt x="2276230" y="109012"/>
                  <a:pt x="2274348" y="113715"/>
                  <a:pt x="2264167" y="115902"/>
                </a:cubicBezTo>
                <a:cubicBezTo>
                  <a:pt x="2253985" y="118089"/>
                  <a:pt x="2241079" y="120825"/>
                  <a:pt x="2225448" y="124109"/>
                </a:cubicBezTo>
                <a:lnTo>
                  <a:pt x="2225448" y="160698"/>
                </a:lnTo>
                <a:cubicBezTo>
                  <a:pt x="2238326" y="163910"/>
                  <a:pt x="2248493" y="167502"/>
                  <a:pt x="2255950" y="171474"/>
                </a:cubicBezTo>
                <a:cubicBezTo>
                  <a:pt x="2263407" y="175446"/>
                  <a:pt x="2267612" y="182620"/>
                  <a:pt x="2268566" y="192995"/>
                </a:cubicBezTo>
                <a:cubicBezTo>
                  <a:pt x="2269519" y="203370"/>
                  <a:pt x="2264841" y="206877"/>
                  <a:pt x="2254530" y="203514"/>
                </a:cubicBezTo>
                <a:cubicBezTo>
                  <a:pt x="2244220" y="200151"/>
                  <a:pt x="2234526" y="190583"/>
                  <a:pt x="2225448" y="174808"/>
                </a:cubicBezTo>
                <a:lnTo>
                  <a:pt x="2225448" y="231424"/>
                </a:lnTo>
                <a:cubicBezTo>
                  <a:pt x="2225448" y="254052"/>
                  <a:pt x="2223709" y="272544"/>
                  <a:pt x="2220232" y="286899"/>
                </a:cubicBezTo>
                <a:cubicBezTo>
                  <a:pt x="2216754" y="301253"/>
                  <a:pt x="2211104" y="302687"/>
                  <a:pt x="2203282" y="291201"/>
                </a:cubicBezTo>
                <a:cubicBezTo>
                  <a:pt x="2195459" y="279714"/>
                  <a:pt x="2192448" y="270443"/>
                  <a:pt x="2194247" y="263388"/>
                </a:cubicBezTo>
                <a:cubicBezTo>
                  <a:pt x="2196047" y="256332"/>
                  <a:pt x="2197621" y="244921"/>
                  <a:pt x="2198969" y="229154"/>
                </a:cubicBezTo>
                <a:cubicBezTo>
                  <a:pt x="2200317" y="213387"/>
                  <a:pt x="2200991" y="190769"/>
                  <a:pt x="2200991" y="161300"/>
                </a:cubicBezTo>
                <a:cubicBezTo>
                  <a:pt x="2199772" y="172643"/>
                  <a:pt x="2192064" y="187019"/>
                  <a:pt x="2177867" y="204428"/>
                </a:cubicBezTo>
                <a:cubicBezTo>
                  <a:pt x="2163671" y="221837"/>
                  <a:pt x="2146878" y="235876"/>
                  <a:pt x="2127490" y="246545"/>
                </a:cubicBezTo>
                <a:cubicBezTo>
                  <a:pt x="2108102" y="257214"/>
                  <a:pt x="2104578" y="255788"/>
                  <a:pt x="2116918" y="242265"/>
                </a:cubicBezTo>
                <a:cubicBezTo>
                  <a:pt x="2129258" y="228742"/>
                  <a:pt x="2143687" y="210813"/>
                  <a:pt x="2160207" y="188478"/>
                </a:cubicBezTo>
                <a:cubicBezTo>
                  <a:pt x="2176727" y="166143"/>
                  <a:pt x="2188078" y="147189"/>
                  <a:pt x="2194258" y="131616"/>
                </a:cubicBezTo>
                <a:cubicBezTo>
                  <a:pt x="2186142" y="135100"/>
                  <a:pt x="2177473" y="138685"/>
                  <a:pt x="2168252" y="142371"/>
                </a:cubicBezTo>
                <a:lnTo>
                  <a:pt x="2141493" y="151728"/>
                </a:lnTo>
                <a:cubicBezTo>
                  <a:pt x="2131269" y="154510"/>
                  <a:pt x="2120858" y="151688"/>
                  <a:pt x="2110260" y="143263"/>
                </a:cubicBezTo>
                <a:cubicBezTo>
                  <a:pt x="2099663" y="134839"/>
                  <a:pt x="2100290" y="130332"/>
                  <a:pt x="2112143" y="129744"/>
                </a:cubicBezTo>
                <a:cubicBezTo>
                  <a:pt x="2123995" y="129156"/>
                  <a:pt x="2136639" y="127296"/>
                  <a:pt x="2150076" y="124162"/>
                </a:cubicBezTo>
                <a:cubicBezTo>
                  <a:pt x="2163513" y="121029"/>
                  <a:pt x="2180040" y="116601"/>
                  <a:pt x="2199657" y="110880"/>
                </a:cubicBezTo>
                <a:cubicBezTo>
                  <a:pt x="2199657" y="102534"/>
                  <a:pt x="2199216" y="95048"/>
                  <a:pt x="2198334" y="88423"/>
                </a:cubicBezTo>
                <a:cubicBezTo>
                  <a:pt x="2197453" y="81798"/>
                  <a:pt x="2196158" y="75947"/>
                  <a:pt x="2194452" y="70871"/>
                </a:cubicBezTo>
                <a:cubicBezTo>
                  <a:pt x="2185833" y="73566"/>
                  <a:pt x="2177695" y="74914"/>
                  <a:pt x="2170038" y="74914"/>
                </a:cubicBezTo>
                <a:cubicBezTo>
                  <a:pt x="2160989" y="74914"/>
                  <a:pt x="2161433" y="71638"/>
                  <a:pt x="2171371" y="65084"/>
                </a:cubicBezTo>
                <a:cubicBezTo>
                  <a:pt x="2181309" y="58531"/>
                  <a:pt x="2190913" y="52382"/>
                  <a:pt x="2200184" y="46639"/>
                </a:cubicBezTo>
                <a:cubicBezTo>
                  <a:pt x="2209455" y="40896"/>
                  <a:pt x="2216450" y="35665"/>
                  <a:pt x="2221168" y="30947"/>
                </a:cubicBezTo>
                <a:cubicBezTo>
                  <a:pt x="2225886" y="26229"/>
                  <a:pt x="2229087" y="21329"/>
                  <a:pt x="2230772" y="16245"/>
                </a:cubicBezTo>
                <a:cubicBezTo>
                  <a:pt x="2231614" y="13703"/>
                  <a:pt x="2233492" y="12219"/>
                  <a:pt x="2236405" y="11792"/>
                </a:cubicBezTo>
                <a:close/>
                <a:moveTo>
                  <a:pt x="875059" y="9736"/>
                </a:moveTo>
                <a:cubicBezTo>
                  <a:pt x="876948" y="9678"/>
                  <a:pt x="879282" y="10063"/>
                  <a:pt x="882062" y="10889"/>
                </a:cubicBezTo>
                <a:cubicBezTo>
                  <a:pt x="893183" y="14194"/>
                  <a:pt x="901532" y="18041"/>
                  <a:pt x="907111" y="22429"/>
                </a:cubicBezTo>
                <a:cubicBezTo>
                  <a:pt x="912689" y="26817"/>
                  <a:pt x="913345" y="31636"/>
                  <a:pt x="909079" y="36884"/>
                </a:cubicBezTo>
                <a:cubicBezTo>
                  <a:pt x="904813" y="42133"/>
                  <a:pt x="899772" y="50565"/>
                  <a:pt x="893957" y="62180"/>
                </a:cubicBezTo>
                <a:cubicBezTo>
                  <a:pt x="888142" y="73796"/>
                  <a:pt x="879570" y="85641"/>
                  <a:pt x="868242" y="97715"/>
                </a:cubicBezTo>
                <a:cubicBezTo>
                  <a:pt x="896592" y="96927"/>
                  <a:pt x="914120" y="94030"/>
                  <a:pt x="920824" y="89025"/>
                </a:cubicBezTo>
                <a:cubicBezTo>
                  <a:pt x="927528" y="84020"/>
                  <a:pt x="935296" y="83447"/>
                  <a:pt x="944130" y="87304"/>
                </a:cubicBezTo>
                <a:cubicBezTo>
                  <a:pt x="952964" y="91162"/>
                  <a:pt x="960073" y="95984"/>
                  <a:pt x="965458" y="101770"/>
                </a:cubicBezTo>
                <a:cubicBezTo>
                  <a:pt x="970842" y="107556"/>
                  <a:pt x="971247" y="112941"/>
                  <a:pt x="966673" y="117924"/>
                </a:cubicBezTo>
                <a:cubicBezTo>
                  <a:pt x="962098" y="122908"/>
                  <a:pt x="958925" y="134724"/>
                  <a:pt x="957155" y="153373"/>
                </a:cubicBezTo>
                <a:cubicBezTo>
                  <a:pt x="955383" y="172023"/>
                  <a:pt x="953824" y="190780"/>
                  <a:pt x="952476" y="209644"/>
                </a:cubicBezTo>
                <a:cubicBezTo>
                  <a:pt x="951128" y="228509"/>
                  <a:pt x="947149" y="244781"/>
                  <a:pt x="940538" y="258462"/>
                </a:cubicBezTo>
                <a:cubicBezTo>
                  <a:pt x="933927" y="272143"/>
                  <a:pt x="923670" y="282543"/>
                  <a:pt x="909767" y="289663"/>
                </a:cubicBezTo>
                <a:cubicBezTo>
                  <a:pt x="895864" y="296783"/>
                  <a:pt x="888386" y="294994"/>
                  <a:pt x="887332" y="284296"/>
                </a:cubicBezTo>
                <a:cubicBezTo>
                  <a:pt x="886278" y="273598"/>
                  <a:pt x="880556" y="261423"/>
                  <a:pt x="870167" y="247771"/>
                </a:cubicBezTo>
                <a:cubicBezTo>
                  <a:pt x="859777" y="234119"/>
                  <a:pt x="861183" y="230491"/>
                  <a:pt x="874383" y="236887"/>
                </a:cubicBezTo>
                <a:cubicBezTo>
                  <a:pt x="887583" y="243283"/>
                  <a:pt x="896800" y="246882"/>
                  <a:pt x="902034" y="247685"/>
                </a:cubicBezTo>
                <a:cubicBezTo>
                  <a:pt x="907269" y="248488"/>
                  <a:pt x="912141" y="243681"/>
                  <a:pt x="916651" y="233263"/>
                </a:cubicBezTo>
                <a:cubicBezTo>
                  <a:pt x="921160" y="222844"/>
                  <a:pt x="924315" y="207067"/>
                  <a:pt x="926115" y="185929"/>
                </a:cubicBezTo>
                <a:cubicBezTo>
                  <a:pt x="927915" y="164792"/>
                  <a:pt x="928815" y="147110"/>
                  <a:pt x="928815" y="132885"/>
                </a:cubicBezTo>
                <a:cubicBezTo>
                  <a:pt x="928815" y="120050"/>
                  <a:pt x="927578" y="112805"/>
                  <a:pt x="925104" y="111149"/>
                </a:cubicBezTo>
                <a:cubicBezTo>
                  <a:pt x="922630" y="109492"/>
                  <a:pt x="916482" y="109897"/>
                  <a:pt x="906659" y="112364"/>
                </a:cubicBezTo>
                <a:lnTo>
                  <a:pt x="878524" y="119419"/>
                </a:lnTo>
                <a:cubicBezTo>
                  <a:pt x="871698" y="120351"/>
                  <a:pt x="865632" y="118114"/>
                  <a:pt x="860326" y="112708"/>
                </a:cubicBezTo>
                <a:cubicBezTo>
                  <a:pt x="846602" y="128296"/>
                  <a:pt x="832316" y="140291"/>
                  <a:pt x="817467" y="148695"/>
                </a:cubicBezTo>
                <a:cubicBezTo>
                  <a:pt x="813754" y="150796"/>
                  <a:pt x="810959" y="152074"/>
                  <a:pt x="809082" y="152530"/>
                </a:cubicBezTo>
                <a:lnTo>
                  <a:pt x="807419" y="151897"/>
                </a:lnTo>
                <a:lnTo>
                  <a:pt x="807101" y="157460"/>
                </a:lnTo>
                <a:cubicBezTo>
                  <a:pt x="806895" y="164792"/>
                  <a:pt x="807016" y="173855"/>
                  <a:pt x="807464" y="184649"/>
                </a:cubicBezTo>
                <a:cubicBezTo>
                  <a:pt x="808361" y="206239"/>
                  <a:pt x="807651" y="222586"/>
                  <a:pt x="805335" y="233693"/>
                </a:cubicBezTo>
                <a:cubicBezTo>
                  <a:pt x="803019" y="244799"/>
                  <a:pt x="799907" y="253733"/>
                  <a:pt x="795999" y="260495"/>
                </a:cubicBezTo>
                <a:cubicBezTo>
                  <a:pt x="792092" y="267256"/>
                  <a:pt x="787908" y="267357"/>
                  <a:pt x="783448" y="260796"/>
                </a:cubicBezTo>
                <a:cubicBezTo>
                  <a:pt x="778988" y="254235"/>
                  <a:pt x="775575" y="248786"/>
                  <a:pt x="773209" y="244448"/>
                </a:cubicBezTo>
                <a:cubicBezTo>
                  <a:pt x="770843" y="240110"/>
                  <a:pt x="768531" y="237765"/>
                  <a:pt x="766272" y="237414"/>
                </a:cubicBezTo>
                <a:cubicBezTo>
                  <a:pt x="764013" y="237063"/>
                  <a:pt x="752789" y="238536"/>
                  <a:pt x="732598" y="241835"/>
                </a:cubicBezTo>
                <a:cubicBezTo>
                  <a:pt x="727894" y="261939"/>
                  <a:pt x="722527" y="267439"/>
                  <a:pt x="716497" y="258333"/>
                </a:cubicBezTo>
                <a:cubicBezTo>
                  <a:pt x="710467" y="249227"/>
                  <a:pt x="707452" y="237102"/>
                  <a:pt x="707452" y="221959"/>
                </a:cubicBezTo>
                <a:cubicBezTo>
                  <a:pt x="707452" y="207690"/>
                  <a:pt x="707011" y="189962"/>
                  <a:pt x="706129" y="168775"/>
                </a:cubicBezTo>
                <a:cubicBezTo>
                  <a:pt x="705247" y="147587"/>
                  <a:pt x="702100" y="132250"/>
                  <a:pt x="696686" y="122764"/>
                </a:cubicBezTo>
                <a:cubicBezTo>
                  <a:pt x="691273" y="113278"/>
                  <a:pt x="692194" y="108535"/>
                  <a:pt x="699450" y="108535"/>
                </a:cubicBezTo>
                <a:cubicBezTo>
                  <a:pt x="704240" y="108535"/>
                  <a:pt x="709840" y="108972"/>
                  <a:pt x="716250" y="109847"/>
                </a:cubicBezTo>
                <a:cubicBezTo>
                  <a:pt x="723133" y="101200"/>
                  <a:pt x="730812" y="87828"/>
                  <a:pt x="739287" y="69730"/>
                </a:cubicBezTo>
                <a:cubicBezTo>
                  <a:pt x="747762" y="51633"/>
                  <a:pt x="750426" y="37375"/>
                  <a:pt x="747278" y="26957"/>
                </a:cubicBezTo>
                <a:cubicBezTo>
                  <a:pt x="744131" y="16539"/>
                  <a:pt x="752057" y="15453"/>
                  <a:pt x="771058" y="23698"/>
                </a:cubicBezTo>
                <a:cubicBezTo>
                  <a:pt x="787262" y="31528"/>
                  <a:pt x="792271" y="38422"/>
                  <a:pt x="786083" y="44381"/>
                </a:cubicBezTo>
                <a:cubicBezTo>
                  <a:pt x="779895" y="50339"/>
                  <a:pt x="773231" y="58674"/>
                  <a:pt x="766089" y="69386"/>
                </a:cubicBezTo>
                <a:cubicBezTo>
                  <a:pt x="758948" y="80098"/>
                  <a:pt x="748006" y="93585"/>
                  <a:pt x="733264" y="109847"/>
                </a:cubicBezTo>
                <a:cubicBezTo>
                  <a:pt x="750616" y="107352"/>
                  <a:pt x="762676" y="103129"/>
                  <a:pt x="769445" y="97178"/>
                </a:cubicBezTo>
                <a:cubicBezTo>
                  <a:pt x="776213" y="91226"/>
                  <a:pt x="783541" y="90172"/>
                  <a:pt x="791428" y="94016"/>
                </a:cubicBezTo>
                <a:cubicBezTo>
                  <a:pt x="799315" y="97859"/>
                  <a:pt x="806217" y="101860"/>
                  <a:pt x="812132" y="106018"/>
                </a:cubicBezTo>
                <a:cubicBezTo>
                  <a:pt x="818047" y="110177"/>
                  <a:pt x="819385" y="115056"/>
                  <a:pt x="816144" y="120656"/>
                </a:cubicBezTo>
                <a:cubicBezTo>
                  <a:pt x="812903" y="126256"/>
                  <a:pt x="810422" y="132924"/>
                  <a:pt x="808701" y="140661"/>
                </a:cubicBezTo>
                <a:cubicBezTo>
                  <a:pt x="808271" y="142595"/>
                  <a:pt x="807922" y="144962"/>
                  <a:pt x="807656" y="147762"/>
                </a:cubicBezTo>
                <a:lnTo>
                  <a:pt x="807635" y="148134"/>
                </a:lnTo>
                <a:lnTo>
                  <a:pt x="808823" y="145400"/>
                </a:lnTo>
                <a:cubicBezTo>
                  <a:pt x="810615" y="142567"/>
                  <a:pt x="813324" y="138911"/>
                  <a:pt x="816950" y="134434"/>
                </a:cubicBezTo>
                <a:cubicBezTo>
                  <a:pt x="831455" y="116523"/>
                  <a:pt x="844727" y="96048"/>
                  <a:pt x="856766" y="73011"/>
                </a:cubicBezTo>
                <a:cubicBezTo>
                  <a:pt x="868804" y="49973"/>
                  <a:pt x="873250" y="33034"/>
                  <a:pt x="870102" y="22193"/>
                </a:cubicBezTo>
                <a:cubicBezTo>
                  <a:pt x="867742" y="14062"/>
                  <a:pt x="869394" y="9910"/>
                  <a:pt x="875059" y="9736"/>
                </a:cubicBezTo>
                <a:close/>
                <a:moveTo>
                  <a:pt x="1122746" y="9644"/>
                </a:moveTo>
                <a:cubicBezTo>
                  <a:pt x="1124211" y="9718"/>
                  <a:pt x="1126015" y="10179"/>
                  <a:pt x="1128157" y="11029"/>
                </a:cubicBezTo>
                <a:cubicBezTo>
                  <a:pt x="1136726" y="14427"/>
                  <a:pt x="1144175" y="19027"/>
                  <a:pt x="1150507" y="24828"/>
                </a:cubicBezTo>
                <a:cubicBezTo>
                  <a:pt x="1156838" y="30628"/>
                  <a:pt x="1156931" y="36361"/>
                  <a:pt x="1150786" y="42025"/>
                </a:cubicBezTo>
                <a:cubicBezTo>
                  <a:pt x="1144641" y="47690"/>
                  <a:pt x="1131517" y="69752"/>
                  <a:pt x="1111412" y="108212"/>
                </a:cubicBezTo>
                <a:cubicBezTo>
                  <a:pt x="1124017" y="117878"/>
                  <a:pt x="1129409" y="128127"/>
                  <a:pt x="1127587" y="138961"/>
                </a:cubicBezTo>
                <a:cubicBezTo>
                  <a:pt x="1125766" y="149795"/>
                  <a:pt x="1124626" y="175547"/>
                  <a:pt x="1124167" y="216216"/>
                </a:cubicBezTo>
                <a:cubicBezTo>
                  <a:pt x="1123708" y="256885"/>
                  <a:pt x="1120898" y="280621"/>
                  <a:pt x="1115735" y="287426"/>
                </a:cubicBezTo>
                <a:cubicBezTo>
                  <a:pt x="1110573" y="294230"/>
                  <a:pt x="1105159" y="291846"/>
                  <a:pt x="1099495" y="280273"/>
                </a:cubicBezTo>
                <a:cubicBezTo>
                  <a:pt x="1093831" y="268701"/>
                  <a:pt x="1092576" y="257390"/>
                  <a:pt x="1095731" y="246341"/>
                </a:cubicBezTo>
                <a:cubicBezTo>
                  <a:pt x="1098885" y="235292"/>
                  <a:pt x="1100911" y="220819"/>
                  <a:pt x="1101807" y="202922"/>
                </a:cubicBezTo>
                <a:cubicBezTo>
                  <a:pt x="1102704" y="185026"/>
                  <a:pt x="1103152" y="167975"/>
                  <a:pt x="1103152" y="151771"/>
                </a:cubicBezTo>
                <a:cubicBezTo>
                  <a:pt x="1103152" y="135452"/>
                  <a:pt x="1102549" y="125134"/>
                  <a:pt x="1101345" y="120817"/>
                </a:cubicBezTo>
                <a:cubicBezTo>
                  <a:pt x="1082860" y="147132"/>
                  <a:pt x="1063917" y="166308"/>
                  <a:pt x="1044515" y="178347"/>
                </a:cubicBezTo>
                <a:cubicBezTo>
                  <a:pt x="1025112" y="190385"/>
                  <a:pt x="1024004" y="186334"/>
                  <a:pt x="1041191" y="166193"/>
                </a:cubicBezTo>
                <a:cubicBezTo>
                  <a:pt x="1058378" y="146053"/>
                  <a:pt x="1071019" y="129009"/>
                  <a:pt x="1079114" y="115063"/>
                </a:cubicBezTo>
                <a:cubicBezTo>
                  <a:pt x="1087209" y="101118"/>
                  <a:pt x="1096390" y="83952"/>
                  <a:pt x="1106658" y="63568"/>
                </a:cubicBezTo>
                <a:cubicBezTo>
                  <a:pt x="1116926" y="43183"/>
                  <a:pt x="1120934" y="28481"/>
                  <a:pt x="1118682" y="19461"/>
                </a:cubicBezTo>
                <a:cubicBezTo>
                  <a:pt x="1116994" y="12696"/>
                  <a:pt x="1118348" y="9424"/>
                  <a:pt x="1122746" y="9644"/>
                </a:cubicBezTo>
                <a:close/>
                <a:moveTo>
                  <a:pt x="2600294" y="650"/>
                </a:moveTo>
                <a:cubicBezTo>
                  <a:pt x="2609894" y="2536"/>
                  <a:pt x="2617122" y="4863"/>
                  <a:pt x="2621976" y="7630"/>
                </a:cubicBezTo>
                <a:cubicBezTo>
                  <a:pt x="2626830" y="10398"/>
                  <a:pt x="2628565" y="14542"/>
                  <a:pt x="2627182" y="20063"/>
                </a:cubicBezTo>
                <a:cubicBezTo>
                  <a:pt x="2625798" y="25584"/>
                  <a:pt x="2624690" y="34368"/>
                  <a:pt x="2623858" y="46413"/>
                </a:cubicBezTo>
                <a:cubicBezTo>
                  <a:pt x="2639733" y="43000"/>
                  <a:pt x="2650958" y="39673"/>
                  <a:pt x="2657533" y="36432"/>
                </a:cubicBezTo>
                <a:cubicBezTo>
                  <a:pt x="2664108" y="33192"/>
                  <a:pt x="2672059" y="35404"/>
                  <a:pt x="2681388" y="43068"/>
                </a:cubicBezTo>
                <a:cubicBezTo>
                  <a:pt x="2690716" y="50733"/>
                  <a:pt x="2687816" y="55935"/>
                  <a:pt x="2672687" y="58674"/>
                </a:cubicBezTo>
                <a:cubicBezTo>
                  <a:pt x="2657558" y="61413"/>
                  <a:pt x="2641282" y="64762"/>
                  <a:pt x="2623858" y="68719"/>
                </a:cubicBezTo>
                <a:lnTo>
                  <a:pt x="2623858" y="86917"/>
                </a:lnTo>
                <a:cubicBezTo>
                  <a:pt x="2632921" y="84322"/>
                  <a:pt x="2641895" y="81647"/>
                  <a:pt x="2650778" y="78894"/>
                </a:cubicBezTo>
                <a:cubicBezTo>
                  <a:pt x="2659662" y="76141"/>
                  <a:pt x="2667295" y="78094"/>
                  <a:pt x="2673676" y="84755"/>
                </a:cubicBezTo>
                <a:cubicBezTo>
                  <a:pt x="2680058" y="91416"/>
                  <a:pt x="2677197" y="96357"/>
                  <a:pt x="2665093" y="99576"/>
                </a:cubicBezTo>
                <a:cubicBezTo>
                  <a:pt x="2652990" y="102795"/>
                  <a:pt x="2639174" y="106033"/>
                  <a:pt x="2623643" y="109288"/>
                </a:cubicBezTo>
                <a:lnTo>
                  <a:pt x="2622503" y="130110"/>
                </a:lnTo>
                <a:cubicBezTo>
                  <a:pt x="2650509" y="124804"/>
                  <a:pt x="2670012" y="120552"/>
                  <a:pt x="2681011" y="117354"/>
                </a:cubicBezTo>
                <a:cubicBezTo>
                  <a:pt x="2692010" y="114156"/>
                  <a:pt x="2701880" y="115927"/>
                  <a:pt x="2710620" y="122667"/>
                </a:cubicBezTo>
                <a:cubicBezTo>
                  <a:pt x="2719360" y="129407"/>
                  <a:pt x="2721633" y="133921"/>
                  <a:pt x="2717439" y="136208"/>
                </a:cubicBezTo>
                <a:cubicBezTo>
                  <a:pt x="2713244" y="138495"/>
                  <a:pt x="2707017" y="140101"/>
                  <a:pt x="2698757" y="141026"/>
                </a:cubicBezTo>
                <a:cubicBezTo>
                  <a:pt x="2690497" y="141951"/>
                  <a:pt x="2677698" y="143525"/>
                  <a:pt x="2660361" y="145748"/>
                </a:cubicBezTo>
                <a:cubicBezTo>
                  <a:pt x="2643024" y="147971"/>
                  <a:pt x="2622754" y="150939"/>
                  <a:pt x="2599552" y="154653"/>
                </a:cubicBezTo>
                <a:cubicBezTo>
                  <a:pt x="2603237" y="155944"/>
                  <a:pt x="2606205" y="157722"/>
                  <a:pt x="2608457" y="159988"/>
                </a:cubicBezTo>
                <a:cubicBezTo>
                  <a:pt x="2610622" y="164462"/>
                  <a:pt x="2610353" y="167538"/>
                  <a:pt x="2607650" y="169216"/>
                </a:cubicBezTo>
                <a:cubicBezTo>
                  <a:pt x="2604947" y="170893"/>
                  <a:pt x="2605022" y="172858"/>
                  <a:pt x="2607876" y="175110"/>
                </a:cubicBezTo>
                <a:cubicBezTo>
                  <a:pt x="2610730" y="177361"/>
                  <a:pt x="2619363" y="183506"/>
                  <a:pt x="2633774" y="193544"/>
                </a:cubicBezTo>
                <a:cubicBezTo>
                  <a:pt x="2646121" y="179476"/>
                  <a:pt x="2653155" y="170718"/>
                  <a:pt x="2654876" y="167269"/>
                </a:cubicBezTo>
                <a:cubicBezTo>
                  <a:pt x="2656597" y="163820"/>
                  <a:pt x="2657766" y="159464"/>
                  <a:pt x="2658382" y="154201"/>
                </a:cubicBezTo>
                <a:cubicBezTo>
                  <a:pt x="2658999" y="148939"/>
                  <a:pt x="2666445" y="149824"/>
                  <a:pt x="2680721" y="156858"/>
                </a:cubicBezTo>
                <a:cubicBezTo>
                  <a:pt x="2694997" y="163892"/>
                  <a:pt x="2697076" y="169900"/>
                  <a:pt x="2686959" y="174884"/>
                </a:cubicBezTo>
                <a:cubicBezTo>
                  <a:pt x="2676842" y="179867"/>
                  <a:pt x="2663007" y="188962"/>
                  <a:pt x="2645455" y="202169"/>
                </a:cubicBezTo>
                <a:cubicBezTo>
                  <a:pt x="2654145" y="207576"/>
                  <a:pt x="2663477" y="213681"/>
                  <a:pt x="2673450" y="220486"/>
                </a:cubicBezTo>
                <a:cubicBezTo>
                  <a:pt x="2683424" y="227290"/>
                  <a:pt x="2695423" y="233983"/>
                  <a:pt x="2709448" y="240565"/>
                </a:cubicBezTo>
                <a:cubicBezTo>
                  <a:pt x="2723472" y="247148"/>
                  <a:pt x="2738006" y="251378"/>
                  <a:pt x="2753049" y="253256"/>
                </a:cubicBezTo>
                <a:cubicBezTo>
                  <a:pt x="2768092" y="255135"/>
                  <a:pt x="2775965" y="257702"/>
                  <a:pt x="2776667" y="260957"/>
                </a:cubicBezTo>
                <a:cubicBezTo>
                  <a:pt x="2777370" y="264212"/>
                  <a:pt x="2770214" y="267080"/>
                  <a:pt x="2755200" y="269561"/>
                </a:cubicBezTo>
                <a:cubicBezTo>
                  <a:pt x="2740186" y="272042"/>
                  <a:pt x="2727370" y="273741"/>
                  <a:pt x="2716750" y="274659"/>
                </a:cubicBezTo>
                <a:cubicBezTo>
                  <a:pt x="2706132" y="275577"/>
                  <a:pt x="2696742" y="272938"/>
                  <a:pt x="2688583" y="266743"/>
                </a:cubicBezTo>
                <a:cubicBezTo>
                  <a:pt x="2680423" y="260548"/>
                  <a:pt x="2669145" y="250930"/>
                  <a:pt x="2654747" y="237887"/>
                </a:cubicBezTo>
                <a:cubicBezTo>
                  <a:pt x="2640350" y="224845"/>
                  <a:pt x="2620194" y="206070"/>
                  <a:pt x="2594281" y="181563"/>
                </a:cubicBezTo>
                <a:lnTo>
                  <a:pt x="2580665" y="195932"/>
                </a:lnTo>
                <a:cubicBezTo>
                  <a:pt x="2593256" y="202012"/>
                  <a:pt x="2598397" y="207210"/>
                  <a:pt x="2596088" y="211526"/>
                </a:cubicBezTo>
                <a:cubicBezTo>
                  <a:pt x="2593779" y="215843"/>
                  <a:pt x="2592198" y="221647"/>
                  <a:pt x="2591345" y="228939"/>
                </a:cubicBezTo>
                <a:cubicBezTo>
                  <a:pt x="2590492" y="236231"/>
                  <a:pt x="2590241" y="243179"/>
                  <a:pt x="2590592" y="249783"/>
                </a:cubicBezTo>
                <a:cubicBezTo>
                  <a:pt x="2590944" y="256386"/>
                  <a:pt x="2596995" y="256669"/>
                  <a:pt x="2608747" y="250632"/>
                </a:cubicBezTo>
                <a:cubicBezTo>
                  <a:pt x="2620499" y="244595"/>
                  <a:pt x="2630455" y="239644"/>
                  <a:pt x="2638614" y="235779"/>
                </a:cubicBezTo>
                <a:cubicBezTo>
                  <a:pt x="2646774" y="231915"/>
                  <a:pt x="2647907" y="233908"/>
                  <a:pt x="2642013" y="241759"/>
                </a:cubicBezTo>
                <a:cubicBezTo>
                  <a:pt x="2636119" y="249610"/>
                  <a:pt x="2626296" y="259304"/>
                  <a:pt x="2612544" y="270841"/>
                </a:cubicBezTo>
                <a:cubicBezTo>
                  <a:pt x="2598791" y="282378"/>
                  <a:pt x="2589732" y="291979"/>
                  <a:pt x="2585365" y="299643"/>
                </a:cubicBezTo>
                <a:cubicBezTo>
                  <a:pt x="2580999" y="307308"/>
                  <a:pt x="2575926" y="308484"/>
                  <a:pt x="2570147" y="303171"/>
                </a:cubicBezTo>
                <a:cubicBezTo>
                  <a:pt x="2564368" y="297858"/>
                  <a:pt x="2560374" y="293685"/>
                  <a:pt x="2558166" y="290652"/>
                </a:cubicBezTo>
                <a:cubicBezTo>
                  <a:pt x="2555957" y="287619"/>
                  <a:pt x="2557330" y="281625"/>
                  <a:pt x="2562285" y="272670"/>
                </a:cubicBezTo>
                <a:cubicBezTo>
                  <a:pt x="2567240" y="263714"/>
                  <a:pt x="2569939" y="251102"/>
                  <a:pt x="2570384" y="234833"/>
                </a:cubicBezTo>
                <a:cubicBezTo>
                  <a:pt x="2570828" y="218564"/>
                  <a:pt x="2570821" y="208451"/>
                  <a:pt x="2570362" y="204493"/>
                </a:cubicBezTo>
                <a:cubicBezTo>
                  <a:pt x="2542556" y="233919"/>
                  <a:pt x="2515697" y="252299"/>
                  <a:pt x="2489784" y="259634"/>
                </a:cubicBezTo>
                <a:cubicBezTo>
                  <a:pt x="2463872" y="266969"/>
                  <a:pt x="2460756" y="264255"/>
                  <a:pt x="2480438" y="251493"/>
                </a:cubicBezTo>
                <a:cubicBezTo>
                  <a:pt x="2500120" y="238730"/>
                  <a:pt x="2521734" y="221027"/>
                  <a:pt x="2545281" y="198384"/>
                </a:cubicBezTo>
                <a:cubicBezTo>
                  <a:pt x="2561618" y="182703"/>
                  <a:pt x="2572305" y="171071"/>
                  <a:pt x="2577341" y="163489"/>
                </a:cubicBezTo>
                <a:lnTo>
                  <a:pt x="2580048" y="158136"/>
                </a:lnTo>
                <a:lnTo>
                  <a:pt x="2550070" y="165000"/>
                </a:lnTo>
                <a:cubicBezTo>
                  <a:pt x="2541432" y="167022"/>
                  <a:pt x="2535429" y="168484"/>
                  <a:pt x="2532063" y="169388"/>
                </a:cubicBezTo>
                <a:cubicBezTo>
                  <a:pt x="2525330" y="171195"/>
                  <a:pt x="2516873" y="168334"/>
                  <a:pt x="2506691" y="160805"/>
                </a:cubicBezTo>
                <a:cubicBezTo>
                  <a:pt x="2496510" y="153277"/>
                  <a:pt x="2497837" y="149218"/>
                  <a:pt x="2510671" y="148630"/>
                </a:cubicBezTo>
                <a:cubicBezTo>
                  <a:pt x="2523505" y="148042"/>
                  <a:pt x="2552179" y="143461"/>
                  <a:pt x="2596691" y="134885"/>
                </a:cubicBezTo>
                <a:lnTo>
                  <a:pt x="2596691" y="114063"/>
                </a:lnTo>
                <a:cubicBezTo>
                  <a:pt x="2588087" y="115870"/>
                  <a:pt x="2580214" y="117222"/>
                  <a:pt x="2573072" y="118118"/>
                </a:cubicBezTo>
                <a:cubicBezTo>
                  <a:pt x="2565931" y="119014"/>
                  <a:pt x="2558410" y="117064"/>
                  <a:pt x="2550508" y="112267"/>
                </a:cubicBezTo>
                <a:cubicBezTo>
                  <a:pt x="2542606" y="107470"/>
                  <a:pt x="2544299" y="103874"/>
                  <a:pt x="2555584" y="101480"/>
                </a:cubicBezTo>
                <a:cubicBezTo>
                  <a:pt x="2566870" y="99085"/>
                  <a:pt x="2580572" y="95873"/>
                  <a:pt x="2596691" y="91843"/>
                </a:cubicBezTo>
                <a:lnTo>
                  <a:pt x="2596691" y="72226"/>
                </a:lnTo>
                <a:cubicBezTo>
                  <a:pt x="2584702" y="73975"/>
                  <a:pt x="2574438" y="75986"/>
                  <a:pt x="2565899" y="78259"/>
                </a:cubicBezTo>
                <a:cubicBezTo>
                  <a:pt x="2557359" y="80532"/>
                  <a:pt x="2548658" y="78783"/>
                  <a:pt x="2539796" y="73011"/>
                </a:cubicBezTo>
                <a:cubicBezTo>
                  <a:pt x="2530934" y="67239"/>
                  <a:pt x="2534260" y="62714"/>
                  <a:pt x="2549777" y="59438"/>
                </a:cubicBezTo>
                <a:cubicBezTo>
                  <a:pt x="2565293" y="56161"/>
                  <a:pt x="2580931" y="53411"/>
                  <a:pt x="2596691" y="51189"/>
                </a:cubicBezTo>
                <a:cubicBezTo>
                  <a:pt x="2596691" y="41251"/>
                  <a:pt x="2596260" y="33037"/>
                  <a:pt x="2595400" y="26549"/>
                </a:cubicBezTo>
                <a:cubicBezTo>
                  <a:pt x="2594540" y="20060"/>
                  <a:pt x="2592740" y="13649"/>
                  <a:pt x="2590001" y="7318"/>
                </a:cubicBezTo>
                <a:cubicBezTo>
                  <a:pt x="2587262" y="987"/>
                  <a:pt x="2590693" y="-1236"/>
                  <a:pt x="2600294" y="6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105219" y="1965999"/>
            <a:ext cx="1820027" cy="1110177"/>
          </a:xfrm>
          <a:prstGeom prst="rect">
            <a:avLst/>
          </a:prstGeom>
          <a:noFill/>
          <a:ln>
            <a:solidFill>
              <a:srgbClr val="0FA2F1"/>
            </a:solidFill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底面周长：</a:t>
            </a:r>
            <a:r>
              <a:rPr kumimoji="0" lang="en-US" altLang="zh-CN" sz="2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高：</a:t>
            </a:r>
            <a:r>
              <a:rPr kumimoji="0" lang="en-US" altLang="zh-CN" sz="2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半径：</a:t>
            </a:r>
            <a:r>
              <a:rPr kumimoji="0" lang="en-US" altLang="zh-CN" sz="2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</a:t>
            </a:r>
            <a:endParaRPr kumimoji="0" lang="zh-CN" altLang="en-US" sz="2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415480" y="1468046"/>
            <a:ext cx="9145016" cy="4265209"/>
          </a:xfrm>
          <a:prstGeom prst="roundRect">
            <a:avLst/>
          </a:prstGeom>
          <a:noFill/>
          <a:ln w="57150">
            <a:solidFill>
              <a:srgbClr val="F1604B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04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cs typeface="+mn-ea"/>
                <a:sym typeface="+mn-lt"/>
              </a:rPr>
              <a:t>BY YUSHEN</a:t>
            </a:r>
            <a:endParaRPr lang="zh-CN" altLang="en-US">
              <a:noFill/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2" y="1850646"/>
            <a:ext cx="455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3.2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THANKS FOR WATCHING!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255976" cy="276999"/>
            <a:chOff x="1018050" y="5462070"/>
            <a:chExt cx="3804256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887287" cy="23002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116059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483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cs typeface="+mn-ea"/>
                <a:sym typeface="+mn-lt"/>
              </a:rPr>
              <a:t>谢谢观看！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69234" y="1890971"/>
            <a:ext cx="4802848" cy="318906"/>
          </a:xfrm>
          <a:custGeom>
            <a:avLst/>
            <a:gdLst/>
            <a:ahLst/>
            <a:cxnLst/>
            <a:rect l="l" t="t" r="r" b="b"/>
            <a:pathLst>
              <a:path w="4802848" h="318906">
                <a:moveTo>
                  <a:pt x="4709519" y="238915"/>
                </a:moveTo>
                <a:lnTo>
                  <a:pt x="4755572" y="238915"/>
                </a:lnTo>
                <a:lnTo>
                  <a:pt x="4755572" y="284947"/>
                </a:lnTo>
                <a:lnTo>
                  <a:pt x="4709519" y="284947"/>
                </a:lnTo>
                <a:close/>
                <a:moveTo>
                  <a:pt x="1858816" y="231835"/>
                </a:moveTo>
                <a:cubicBezTo>
                  <a:pt x="1863548" y="231841"/>
                  <a:pt x="1868288" y="233093"/>
                  <a:pt x="1873034" y="235592"/>
                </a:cubicBezTo>
                <a:cubicBezTo>
                  <a:pt x="1882527" y="240589"/>
                  <a:pt x="1887274" y="248480"/>
                  <a:pt x="1887274" y="259264"/>
                </a:cubicBezTo>
                <a:cubicBezTo>
                  <a:pt x="1887274" y="270048"/>
                  <a:pt x="1881778" y="277698"/>
                  <a:pt x="1870787" y="282215"/>
                </a:cubicBezTo>
                <a:cubicBezTo>
                  <a:pt x="1859795" y="286732"/>
                  <a:pt x="1850094" y="286184"/>
                  <a:pt x="1841683" y="280570"/>
                </a:cubicBezTo>
                <a:cubicBezTo>
                  <a:pt x="1833272" y="274956"/>
                  <a:pt x="1829304" y="267294"/>
                  <a:pt x="1829777" y="257586"/>
                </a:cubicBezTo>
                <a:cubicBezTo>
                  <a:pt x="1830250" y="247878"/>
                  <a:pt x="1835205" y="240535"/>
                  <a:pt x="1844641" y="235559"/>
                </a:cubicBezTo>
                <a:cubicBezTo>
                  <a:pt x="1849359" y="233071"/>
                  <a:pt x="1854084" y="231830"/>
                  <a:pt x="1858816" y="231835"/>
                </a:cubicBezTo>
                <a:close/>
                <a:moveTo>
                  <a:pt x="2307431" y="197904"/>
                </a:moveTo>
                <a:cubicBezTo>
                  <a:pt x="2310002" y="198161"/>
                  <a:pt x="2313263" y="198879"/>
                  <a:pt x="2317211" y="200057"/>
                </a:cubicBezTo>
                <a:cubicBezTo>
                  <a:pt x="2333007" y="204767"/>
                  <a:pt x="2343834" y="210324"/>
                  <a:pt x="2349692" y="216727"/>
                </a:cubicBezTo>
                <a:cubicBezTo>
                  <a:pt x="2355550" y="223130"/>
                  <a:pt x="2357579" y="230476"/>
                  <a:pt x="2355779" y="238764"/>
                </a:cubicBezTo>
                <a:cubicBezTo>
                  <a:pt x="2353980" y="247053"/>
                  <a:pt x="2349524" y="249287"/>
                  <a:pt x="2342411" y="245465"/>
                </a:cubicBezTo>
                <a:cubicBezTo>
                  <a:pt x="2335298" y="241643"/>
                  <a:pt x="2328472" y="236936"/>
                  <a:pt x="2321933" y="231343"/>
                </a:cubicBezTo>
                <a:cubicBezTo>
                  <a:pt x="2315480" y="225794"/>
                  <a:pt x="2309131" y="218014"/>
                  <a:pt x="2302886" y="208005"/>
                </a:cubicBezTo>
                <a:cubicBezTo>
                  <a:pt x="2298202" y="200498"/>
                  <a:pt x="2299717" y="197131"/>
                  <a:pt x="2307431" y="197904"/>
                </a:cubicBezTo>
                <a:close/>
                <a:moveTo>
                  <a:pt x="524877" y="148210"/>
                </a:moveTo>
                <a:cubicBezTo>
                  <a:pt x="527362" y="148539"/>
                  <a:pt x="530412" y="149330"/>
                  <a:pt x="534025" y="150583"/>
                </a:cubicBezTo>
                <a:cubicBezTo>
                  <a:pt x="548480" y="155595"/>
                  <a:pt x="554331" y="161216"/>
                  <a:pt x="551578" y="167447"/>
                </a:cubicBezTo>
                <a:cubicBezTo>
                  <a:pt x="548824" y="173678"/>
                  <a:pt x="546602" y="185347"/>
                  <a:pt x="544910" y="202455"/>
                </a:cubicBezTo>
                <a:cubicBezTo>
                  <a:pt x="545856" y="201939"/>
                  <a:pt x="551976" y="197339"/>
                  <a:pt x="563269" y="188656"/>
                </a:cubicBezTo>
                <a:cubicBezTo>
                  <a:pt x="574562" y="179973"/>
                  <a:pt x="581986" y="171778"/>
                  <a:pt x="585543" y="164070"/>
                </a:cubicBezTo>
                <a:cubicBezTo>
                  <a:pt x="589099" y="156362"/>
                  <a:pt x="595588" y="158829"/>
                  <a:pt x="605009" y="171469"/>
                </a:cubicBezTo>
                <a:cubicBezTo>
                  <a:pt x="614431" y="184110"/>
                  <a:pt x="614861" y="191528"/>
                  <a:pt x="606300" y="193722"/>
                </a:cubicBezTo>
                <a:cubicBezTo>
                  <a:pt x="597739" y="195916"/>
                  <a:pt x="588195" y="199648"/>
                  <a:pt x="577670" y="204918"/>
                </a:cubicBezTo>
                <a:cubicBezTo>
                  <a:pt x="567144" y="210188"/>
                  <a:pt x="556159" y="215282"/>
                  <a:pt x="544716" y="220201"/>
                </a:cubicBezTo>
                <a:cubicBezTo>
                  <a:pt x="543913" y="235187"/>
                  <a:pt x="544967" y="246211"/>
                  <a:pt x="547878" y="253273"/>
                </a:cubicBezTo>
                <a:cubicBezTo>
                  <a:pt x="550789" y="260336"/>
                  <a:pt x="557766" y="264878"/>
                  <a:pt x="568807" y="266900"/>
                </a:cubicBezTo>
                <a:cubicBezTo>
                  <a:pt x="579849" y="268922"/>
                  <a:pt x="592447" y="268897"/>
                  <a:pt x="606601" y="266825"/>
                </a:cubicBezTo>
                <a:cubicBezTo>
                  <a:pt x="620755" y="264752"/>
                  <a:pt x="629065" y="260425"/>
                  <a:pt x="631532" y="253843"/>
                </a:cubicBezTo>
                <a:cubicBezTo>
                  <a:pt x="633998" y="247261"/>
                  <a:pt x="637633" y="236373"/>
                  <a:pt x="642437" y="221180"/>
                </a:cubicBezTo>
                <a:cubicBezTo>
                  <a:pt x="647241" y="205986"/>
                  <a:pt x="650396" y="207105"/>
                  <a:pt x="651902" y="224535"/>
                </a:cubicBezTo>
                <a:cubicBezTo>
                  <a:pt x="653408" y="241966"/>
                  <a:pt x="656197" y="254926"/>
                  <a:pt x="660269" y="263415"/>
                </a:cubicBezTo>
                <a:cubicBezTo>
                  <a:pt x="664342" y="271905"/>
                  <a:pt x="659549" y="279415"/>
                  <a:pt x="645890" y="285947"/>
                </a:cubicBezTo>
                <a:cubicBezTo>
                  <a:pt x="632231" y="292479"/>
                  <a:pt x="613058" y="295516"/>
                  <a:pt x="588371" y="295057"/>
                </a:cubicBezTo>
                <a:cubicBezTo>
                  <a:pt x="563684" y="294598"/>
                  <a:pt x="546663" y="290429"/>
                  <a:pt x="537306" y="282549"/>
                </a:cubicBezTo>
                <a:cubicBezTo>
                  <a:pt x="527949" y="274669"/>
                  <a:pt x="522801" y="264104"/>
                  <a:pt x="521861" y="250853"/>
                </a:cubicBezTo>
                <a:cubicBezTo>
                  <a:pt x="520922" y="237603"/>
                  <a:pt x="520900" y="221212"/>
                  <a:pt x="521797" y="201681"/>
                </a:cubicBezTo>
                <a:cubicBezTo>
                  <a:pt x="522693" y="182149"/>
                  <a:pt x="521341" y="167497"/>
                  <a:pt x="517742" y="157724"/>
                </a:cubicBezTo>
                <a:cubicBezTo>
                  <a:pt x="515042" y="150395"/>
                  <a:pt x="517421" y="147223"/>
                  <a:pt x="524877" y="148210"/>
                </a:cubicBezTo>
                <a:close/>
                <a:moveTo>
                  <a:pt x="2286215" y="141796"/>
                </a:moveTo>
                <a:cubicBezTo>
                  <a:pt x="2293034" y="142757"/>
                  <a:pt x="2299276" y="144657"/>
                  <a:pt x="2304940" y="147496"/>
                </a:cubicBezTo>
                <a:cubicBezTo>
                  <a:pt x="2312741" y="150020"/>
                  <a:pt x="2315469" y="153566"/>
                  <a:pt x="2313125" y="158133"/>
                </a:cubicBezTo>
                <a:cubicBezTo>
                  <a:pt x="2310780" y="162700"/>
                  <a:pt x="2308249" y="172000"/>
                  <a:pt x="2305531" y="186032"/>
                </a:cubicBezTo>
                <a:cubicBezTo>
                  <a:pt x="2302814" y="200064"/>
                  <a:pt x="2296511" y="213436"/>
                  <a:pt x="2286624" y="226149"/>
                </a:cubicBezTo>
                <a:cubicBezTo>
                  <a:pt x="2276736" y="238861"/>
                  <a:pt x="2263267" y="247788"/>
                  <a:pt x="2246217" y="252929"/>
                </a:cubicBezTo>
                <a:cubicBezTo>
                  <a:pt x="2229166" y="258070"/>
                  <a:pt x="2225929" y="256328"/>
                  <a:pt x="2236505" y="247702"/>
                </a:cubicBezTo>
                <a:cubicBezTo>
                  <a:pt x="2247081" y="239076"/>
                  <a:pt x="2256323" y="229490"/>
                  <a:pt x="2264232" y="218943"/>
                </a:cubicBezTo>
                <a:cubicBezTo>
                  <a:pt x="2272140" y="208395"/>
                  <a:pt x="2277651" y="196188"/>
                  <a:pt x="2280762" y="182321"/>
                </a:cubicBezTo>
                <a:cubicBezTo>
                  <a:pt x="2283874" y="168454"/>
                  <a:pt x="2283856" y="157993"/>
                  <a:pt x="2280709" y="150938"/>
                </a:cubicBezTo>
                <a:cubicBezTo>
                  <a:pt x="2277561" y="143882"/>
                  <a:pt x="2279397" y="140835"/>
                  <a:pt x="2286215" y="141796"/>
                </a:cubicBezTo>
                <a:close/>
                <a:moveTo>
                  <a:pt x="1858832" y="130602"/>
                </a:moveTo>
                <a:cubicBezTo>
                  <a:pt x="1863564" y="130608"/>
                  <a:pt x="1868302" y="131858"/>
                  <a:pt x="1873045" y="134353"/>
                </a:cubicBezTo>
                <a:cubicBezTo>
                  <a:pt x="1882531" y="139344"/>
                  <a:pt x="1887274" y="147238"/>
                  <a:pt x="1887274" y="158036"/>
                </a:cubicBezTo>
                <a:cubicBezTo>
                  <a:pt x="1887274" y="168820"/>
                  <a:pt x="1881778" y="176471"/>
                  <a:pt x="1870787" y="180988"/>
                </a:cubicBezTo>
                <a:cubicBezTo>
                  <a:pt x="1859795" y="185505"/>
                  <a:pt x="1850094" y="184956"/>
                  <a:pt x="1841683" y="179342"/>
                </a:cubicBezTo>
                <a:cubicBezTo>
                  <a:pt x="1833272" y="173728"/>
                  <a:pt x="1829304" y="166063"/>
                  <a:pt x="1829777" y="156348"/>
                </a:cubicBezTo>
                <a:cubicBezTo>
                  <a:pt x="1830250" y="146632"/>
                  <a:pt x="1835208" y="139290"/>
                  <a:pt x="1844651" y="134321"/>
                </a:cubicBezTo>
                <a:cubicBezTo>
                  <a:pt x="1849373" y="131837"/>
                  <a:pt x="1854100" y="130597"/>
                  <a:pt x="1858832" y="130602"/>
                </a:cubicBezTo>
                <a:close/>
                <a:moveTo>
                  <a:pt x="464548" y="130242"/>
                </a:moveTo>
                <a:cubicBezTo>
                  <a:pt x="469227" y="129665"/>
                  <a:pt x="475103" y="131885"/>
                  <a:pt x="482175" y="136902"/>
                </a:cubicBezTo>
                <a:cubicBezTo>
                  <a:pt x="491603" y="143592"/>
                  <a:pt x="495174" y="148805"/>
                  <a:pt x="492887" y="152540"/>
                </a:cubicBezTo>
                <a:cubicBezTo>
                  <a:pt x="490600" y="156276"/>
                  <a:pt x="489237" y="166411"/>
                  <a:pt x="488800" y="182945"/>
                </a:cubicBezTo>
                <a:cubicBezTo>
                  <a:pt x="488362" y="199479"/>
                  <a:pt x="488606" y="213719"/>
                  <a:pt x="489531" y="225665"/>
                </a:cubicBezTo>
                <a:cubicBezTo>
                  <a:pt x="490456" y="237610"/>
                  <a:pt x="490919" y="249247"/>
                  <a:pt x="490919" y="260576"/>
                </a:cubicBezTo>
                <a:cubicBezTo>
                  <a:pt x="490919" y="273109"/>
                  <a:pt x="486893" y="284578"/>
                  <a:pt x="478841" y="294982"/>
                </a:cubicBezTo>
                <a:cubicBezTo>
                  <a:pt x="470789" y="305385"/>
                  <a:pt x="464568" y="305393"/>
                  <a:pt x="460180" y="295003"/>
                </a:cubicBezTo>
                <a:cubicBezTo>
                  <a:pt x="455792" y="284614"/>
                  <a:pt x="449669" y="275590"/>
                  <a:pt x="441811" y="267932"/>
                </a:cubicBezTo>
                <a:cubicBezTo>
                  <a:pt x="433952" y="260275"/>
                  <a:pt x="434110" y="257123"/>
                  <a:pt x="442284" y="258479"/>
                </a:cubicBezTo>
                <a:cubicBezTo>
                  <a:pt x="450458" y="259834"/>
                  <a:pt x="456746" y="260511"/>
                  <a:pt x="461148" y="260511"/>
                </a:cubicBezTo>
                <a:cubicBezTo>
                  <a:pt x="463787" y="260511"/>
                  <a:pt x="465106" y="252882"/>
                  <a:pt x="465106" y="237624"/>
                </a:cubicBezTo>
                <a:cubicBezTo>
                  <a:pt x="465106" y="219713"/>
                  <a:pt x="464891" y="201548"/>
                  <a:pt x="464461" y="183128"/>
                </a:cubicBezTo>
                <a:cubicBezTo>
                  <a:pt x="464031" y="164708"/>
                  <a:pt x="462643" y="155025"/>
                  <a:pt x="460299" y="154078"/>
                </a:cubicBezTo>
                <a:cubicBezTo>
                  <a:pt x="457954" y="153132"/>
                  <a:pt x="453218" y="153318"/>
                  <a:pt x="446091" y="154638"/>
                </a:cubicBezTo>
                <a:cubicBezTo>
                  <a:pt x="438964" y="155957"/>
                  <a:pt x="432762" y="156946"/>
                  <a:pt x="427485" y="157606"/>
                </a:cubicBezTo>
                <a:lnTo>
                  <a:pt x="427485" y="176793"/>
                </a:lnTo>
                <a:cubicBezTo>
                  <a:pt x="434110" y="176879"/>
                  <a:pt x="440312" y="176227"/>
                  <a:pt x="446091" y="174836"/>
                </a:cubicBezTo>
                <a:cubicBezTo>
                  <a:pt x="451870" y="173445"/>
                  <a:pt x="456513" y="175062"/>
                  <a:pt x="460019" y="179686"/>
                </a:cubicBezTo>
                <a:cubicBezTo>
                  <a:pt x="463525" y="184311"/>
                  <a:pt x="462224" y="188161"/>
                  <a:pt x="456115" y="191237"/>
                </a:cubicBezTo>
                <a:cubicBezTo>
                  <a:pt x="450006" y="194313"/>
                  <a:pt x="439817" y="194955"/>
                  <a:pt x="425549" y="193163"/>
                </a:cubicBezTo>
                <a:cubicBezTo>
                  <a:pt x="424975" y="198067"/>
                  <a:pt x="424265" y="205660"/>
                  <a:pt x="423419" y="215942"/>
                </a:cubicBezTo>
                <a:cubicBezTo>
                  <a:pt x="429801" y="216042"/>
                  <a:pt x="436164" y="215168"/>
                  <a:pt x="442510" y="213318"/>
                </a:cubicBezTo>
                <a:cubicBezTo>
                  <a:pt x="448855" y="211468"/>
                  <a:pt x="454236" y="213734"/>
                  <a:pt x="458653" y="220115"/>
                </a:cubicBezTo>
                <a:cubicBezTo>
                  <a:pt x="463070" y="226496"/>
                  <a:pt x="460998" y="230573"/>
                  <a:pt x="452437" y="232344"/>
                </a:cubicBezTo>
                <a:cubicBezTo>
                  <a:pt x="443876" y="234115"/>
                  <a:pt x="433594" y="234104"/>
                  <a:pt x="421591" y="232311"/>
                </a:cubicBezTo>
                <a:cubicBezTo>
                  <a:pt x="419110" y="256518"/>
                  <a:pt x="414087" y="274489"/>
                  <a:pt x="406523" y="286227"/>
                </a:cubicBezTo>
                <a:cubicBezTo>
                  <a:pt x="398958" y="297964"/>
                  <a:pt x="393108" y="297735"/>
                  <a:pt x="388970" y="285539"/>
                </a:cubicBezTo>
                <a:cubicBezTo>
                  <a:pt x="384833" y="273342"/>
                  <a:pt x="385468" y="262225"/>
                  <a:pt x="390874" y="252187"/>
                </a:cubicBezTo>
                <a:cubicBezTo>
                  <a:pt x="396280" y="242149"/>
                  <a:pt x="400557" y="225830"/>
                  <a:pt x="403705" y="203229"/>
                </a:cubicBezTo>
                <a:cubicBezTo>
                  <a:pt x="406853" y="180629"/>
                  <a:pt x="406627" y="164274"/>
                  <a:pt x="403027" y="154164"/>
                </a:cubicBezTo>
                <a:cubicBezTo>
                  <a:pt x="399428" y="144055"/>
                  <a:pt x="401023" y="139451"/>
                  <a:pt x="407814" y="140355"/>
                </a:cubicBezTo>
                <a:cubicBezTo>
                  <a:pt x="414604" y="141258"/>
                  <a:pt x="420978" y="141502"/>
                  <a:pt x="426936" y="141086"/>
                </a:cubicBezTo>
                <a:cubicBezTo>
                  <a:pt x="432895" y="140670"/>
                  <a:pt x="438645" y="139824"/>
                  <a:pt x="444187" y="138548"/>
                </a:cubicBezTo>
                <a:cubicBezTo>
                  <a:pt x="449730" y="137272"/>
                  <a:pt x="455090" y="135006"/>
                  <a:pt x="460266" y="131751"/>
                </a:cubicBezTo>
                <a:cubicBezTo>
                  <a:pt x="461561" y="130937"/>
                  <a:pt x="462988" y="130434"/>
                  <a:pt x="464548" y="130242"/>
                </a:cubicBezTo>
                <a:close/>
                <a:moveTo>
                  <a:pt x="1327571" y="126009"/>
                </a:moveTo>
                <a:cubicBezTo>
                  <a:pt x="1343751" y="124925"/>
                  <a:pt x="1357323" y="127298"/>
                  <a:pt x="1368288" y="133127"/>
                </a:cubicBezTo>
                <a:cubicBezTo>
                  <a:pt x="1382908" y="140900"/>
                  <a:pt x="1389347" y="147898"/>
                  <a:pt x="1387604" y="154121"/>
                </a:cubicBezTo>
                <a:cubicBezTo>
                  <a:pt x="1385862" y="160345"/>
                  <a:pt x="1378828" y="163009"/>
                  <a:pt x="1366503" y="162112"/>
                </a:cubicBezTo>
                <a:cubicBezTo>
                  <a:pt x="1354177" y="161216"/>
                  <a:pt x="1336858" y="160768"/>
                  <a:pt x="1314545" y="160768"/>
                </a:cubicBezTo>
                <a:cubicBezTo>
                  <a:pt x="1292260" y="160768"/>
                  <a:pt x="1268319" y="161890"/>
                  <a:pt x="1242722" y="164134"/>
                </a:cubicBezTo>
                <a:cubicBezTo>
                  <a:pt x="1217124" y="166379"/>
                  <a:pt x="1195700" y="169049"/>
                  <a:pt x="1178449" y="172147"/>
                </a:cubicBezTo>
                <a:cubicBezTo>
                  <a:pt x="1161198" y="175244"/>
                  <a:pt x="1146140" y="178170"/>
                  <a:pt x="1133277" y="180923"/>
                </a:cubicBezTo>
                <a:cubicBezTo>
                  <a:pt x="1120414" y="183677"/>
                  <a:pt x="1107027" y="180687"/>
                  <a:pt x="1093117" y="171953"/>
                </a:cubicBezTo>
                <a:cubicBezTo>
                  <a:pt x="1080512" y="158086"/>
                  <a:pt x="1079616" y="151838"/>
                  <a:pt x="1090429" y="153207"/>
                </a:cubicBezTo>
                <a:cubicBezTo>
                  <a:pt x="1101241" y="154577"/>
                  <a:pt x="1119765" y="154146"/>
                  <a:pt x="1146000" y="151917"/>
                </a:cubicBezTo>
                <a:cubicBezTo>
                  <a:pt x="1172236" y="149687"/>
                  <a:pt x="1200243" y="146313"/>
                  <a:pt x="1230020" y="141796"/>
                </a:cubicBezTo>
                <a:cubicBezTo>
                  <a:pt x="1259797" y="137279"/>
                  <a:pt x="1286631" y="132762"/>
                  <a:pt x="1310522" y="128244"/>
                </a:cubicBezTo>
                <a:cubicBezTo>
                  <a:pt x="1316495" y="127115"/>
                  <a:pt x="1322178" y="126370"/>
                  <a:pt x="1327571" y="126009"/>
                </a:cubicBezTo>
                <a:close/>
                <a:moveTo>
                  <a:pt x="1635500" y="115521"/>
                </a:moveTo>
                <a:cubicBezTo>
                  <a:pt x="1629879" y="115958"/>
                  <a:pt x="1614298" y="118636"/>
                  <a:pt x="1588758" y="123555"/>
                </a:cubicBezTo>
                <a:cubicBezTo>
                  <a:pt x="1589619" y="131916"/>
                  <a:pt x="1590823" y="142914"/>
                  <a:pt x="1592372" y="156552"/>
                </a:cubicBezTo>
                <a:cubicBezTo>
                  <a:pt x="1616363" y="152135"/>
                  <a:pt x="1631119" y="149583"/>
                  <a:pt x="1636640" y="148894"/>
                </a:cubicBezTo>
                <a:cubicBezTo>
                  <a:pt x="1637902" y="145783"/>
                  <a:pt x="1639433" y="139333"/>
                  <a:pt x="1641232" y="129546"/>
                </a:cubicBezTo>
                <a:cubicBezTo>
                  <a:pt x="1643032" y="119759"/>
                  <a:pt x="1641121" y="115084"/>
                  <a:pt x="1635500" y="115521"/>
                </a:cubicBezTo>
                <a:close/>
                <a:moveTo>
                  <a:pt x="921125" y="115521"/>
                </a:moveTo>
                <a:cubicBezTo>
                  <a:pt x="915504" y="115958"/>
                  <a:pt x="899923" y="118636"/>
                  <a:pt x="874383" y="123555"/>
                </a:cubicBezTo>
                <a:cubicBezTo>
                  <a:pt x="875243" y="131916"/>
                  <a:pt x="876448" y="142914"/>
                  <a:pt x="877997" y="156552"/>
                </a:cubicBezTo>
                <a:cubicBezTo>
                  <a:pt x="901988" y="152135"/>
                  <a:pt x="916744" y="149583"/>
                  <a:pt x="922265" y="148894"/>
                </a:cubicBezTo>
                <a:cubicBezTo>
                  <a:pt x="923527" y="145783"/>
                  <a:pt x="925058" y="139333"/>
                  <a:pt x="926857" y="129546"/>
                </a:cubicBezTo>
                <a:cubicBezTo>
                  <a:pt x="928657" y="119759"/>
                  <a:pt x="926746" y="115084"/>
                  <a:pt x="921125" y="115521"/>
                </a:cubicBezTo>
                <a:close/>
                <a:moveTo>
                  <a:pt x="1498124" y="113760"/>
                </a:moveTo>
                <a:cubicBezTo>
                  <a:pt x="1502423" y="113894"/>
                  <a:pt x="1507478" y="115510"/>
                  <a:pt x="1513289" y="118608"/>
                </a:cubicBezTo>
                <a:cubicBezTo>
                  <a:pt x="1524912" y="124803"/>
                  <a:pt x="1528393" y="130797"/>
                  <a:pt x="1523733" y="136590"/>
                </a:cubicBezTo>
                <a:cubicBezTo>
                  <a:pt x="1519072" y="142384"/>
                  <a:pt x="1515906" y="148210"/>
                  <a:pt x="1514236" y="154068"/>
                </a:cubicBezTo>
                <a:cubicBezTo>
                  <a:pt x="1512565" y="159926"/>
                  <a:pt x="1510841" y="176614"/>
                  <a:pt x="1509062" y="204133"/>
                </a:cubicBezTo>
                <a:cubicBezTo>
                  <a:pt x="1508202" y="219204"/>
                  <a:pt x="1507973" y="224912"/>
                  <a:pt x="1508374" y="221255"/>
                </a:cubicBezTo>
                <a:cubicBezTo>
                  <a:pt x="1548469" y="194324"/>
                  <a:pt x="1561315" y="189717"/>
                  <a:pt x="1546910" y="207435"/>
                </a:cubicBezTo>
                <a:cubicBezTo>
                  <a:pt x="1532505" y="225152"/>
                  <a:pt x="1522252" y="237714"/>
                  <a:pt x="1516150" y="245121"/>
                </a:cubicBezTo>
                <a:cubicBezTo>
                  <a:pt x="1510048" y="252527"/>
                  <a:pt x="1503678" y="261243"/>
                  <a:pt x="1497038" y="271267"/>
                </a:cubicBezTo>
                <a:cubicBezTo>
                  <a:pt x="1490399" y="281290"/>
                  <a:pt x="1484204" y="280914"/>
                  <a:pt x="1478453" y="270137"/>
                </a:cubicBezTo>
                <a:cubicBezTo>
                  <a:pt x="1472703" y="259361"/>
                  <a:pt x="1472079" y="250032"/>
                  <a:pt x="1476582" y="242152"/>
                </a:cubicBezTo>
                <a:cubicBezTo>
                  <a:pt x="1481085" y="234272"/>
                  <a:pt x="1484007" y="221147"/>
                  <a:pt x="1485347" y="202778"/>
                </a:cubicBezTo>
                <a:cubicBezTo>
                  <a:pt x="1486688" y="184408"/>
                  <a:pt x="1487359" y="171724"/>
                  <a:pt x="1487359" y="164726"/>
                </a:cubicBezTo>
                <a:lnTo>
                  <a:pt x="1487359" y="145840"/>
                </a:lnTo>
                <a:cubicBezTo>
                  <a:pt x="1487359" y="142298"/>
                  <a:pt x="1484261" y="142732"/>
                  <a:pt x="1478066" y="147141"/>
                </a:cubicBezTo>
                <a:cubicBezTo>
                  <a:pt x="1471871" y="151551"/>
                  <a:pt x="1463912" y="155373"/>
                  <a:pt x="1454190" y="158606"/>
                </a:cubicBezTo>
                <a:cubicBezTo>
                  <a:pt x="1444467" y="161840"/>
                  <a:pt x="1435644" y="160173"/>
                  <a:pt x="1427721" y="153605"/>
                </a:cubicBezTo>
                <a:cubicBezTo>
                  <a:pt x="1419798" y="147037"/>
                  <a:pt x="1420117" y="143434"/>
                  <a:pt x="1428678" y="142796"/>
                </a:cubicBezTo>
                <a:cubicBezTo>
                  <a:pt x="1437239" y="142158"/>
                  <a:pt x="1447790" y="139247"/>
                  <a:pt x="1460331" y="134063"/>
                </a:cubicBezTo>
                <a:cubicBezTo>
                  <a:pt x="1472871" y="128879"/>
                  <a:pt x="1481927" y="123458"/>
                  <a:pt x="1487498" y="117801"/>
                </a:cubicBezTo>
                <a:cubicBezTo>
                  <a:pt x="1490284" y="114973"/>
                  <a:pt x="1493826" y="113625"/>
                  <a:pt x="1498124" y="113760"/>
                </a:cubicBezTo>
                <a:close/>
                <a:moveTo>
                  <a:pt x="783749" y="113760"/>
                </a:moveTo>
                <a:cubicBezTo>
                  <a:pt x="788048" y="113894"/>
                  <a:pt x="793103" y="115510"/>
                  <a:pt x="798914" y="118608"/>
                </a:cubicBezTo>
                <a:cubicBezTo>
                  <a:pt x="810537" y="124803"/>
                  <a:pt x="814018" y="130797"/>
                  <a:pt x="809357" y="136590"/>
                </a:cubicBezTo>
                <a:cubicBezTo>
                  <a:pt x="804697" y="142384"/>
                  <a:pt x="801531" y="148210"/>
                  <a:pt x="799861" y="154068"/>
                </a:cubicBezTo>
                <a:cubicBezTo>
                  <a:pt x="798190" y="159926"/>
                  <a:pt x="796465" y="176614"/>
                  <a:pt x="794687" y="204133"/>
                </a:cubicBezTo>
                <a:cubicBezTo>
                  <a:pt x="793827" y="219204"/>
                  <a:pt x="793597" y="224912"/>
                  <a:pt x="793999" y="221255"/>
                </a:cubicBezTo>
                <a:cubicBezTo>
                  <a:pt x="834094" y="194324"/>
                  <a:pt x="846939" y="189717"/>
                  <a:pt x="832535" y="207435"/>
                </a:cubicBezTo>
                <a:cubicBezTo>
                  <a:pt x="818130" y="225152"/>
                  <a:pt x="807877" y="237714"/>
                  <a:pt x="801775" y="245121"/>
                </a:cubicBezTo>
                <a:cubicBezTo>
                  <a:pt x="795673" y="252527"/>
                  <a:pt x="789303" y="261243"/>
                  <a:pt x="782663" y="271267"/>
                </a:cubicBezTo>
                <a:cubicBezTo>
                  <a:pt x="776024" y="281290"/>
                  <a:pt x="769829" y="280914"/>
                  <a:pt x="764078" y="270137"/>
                </a:cubicBezTo>
                <a:cubicBezTo>
                  <a:pt x="758328" y="259361"/>
                  <a:pt x="757704" y="250032"/>
                  <a:pt x="762207" y="242152"/>
                </a:cubicBezTo>
                <a:cubicBezTo>
                  <a:pt x="766710" y="234272"/>
                  <a:pt x="769631" y="221147"/>
                  <a:pt x="770972" y="202778"/>
                </a:cubicBezTo>
                <a:cubicBezTo>
                  <a:pt x="772313" y="184408"/>
                  <a:pt x="772983" y="171724"/>
                  <a:pt x="772983" y="164726"/>
                </a:cubicBezTo>
                <a:lnTo>
                  <a:pt x="772983" y="145840"/>
                </a:lnTo>
                <a:cubicBezTo>
                  <a:pt x="772983" y="142298"/>
                  <a:pt x="769886" y="142732"/>
                  <a:pt x="763691" y="147141"/>
                </a:cubicBezTo>
                <a:cubicBezTo>
                  <a:pt x="757496" y="151551"/>
                  <a:pt x="749537" y="155373"/>
                  <a:pt x="739814" y="158606"/>
                </a:cubicBezTo>
                <a:cubicBezTo>
                  <a:pt x="730092" y="161840"/>
                  <a:pt x="721269" y="160173"/>
                  <a:pt x="713346" y="153605"/>
                </a:cubicBezTo>
                <a:cubicBezTo>
                  <a:pt x="705423" y="147037"/>
                  <a:pt x="705742" y="143434"/>
                  <a:pt x="714303" y="142796"/>
                </a:cubicBezTo>
                <a:cubicBezTo>
                  <a:pt x="722864" y="142158"/>
                  <a:pt x="733415" y="139247"/>
                  <a:pt x="745956" y="134063"/>
                </a:cubicBezTo>
                <a:cubicBezTo>
                  <a:pt x="758496" y="128879"/>
                  <a:pt x="767552" y="123458"/>
                  <a:pt x="773123" y="117801"/>
                </a:cubicBezTo>
                <a:cubicBezTo>
                  <a:pt x="775909" y="114973"/>
                  <a:pt x="779451" y="113625"/>
                  <a:pt x="783749" y="113760"/>
                </a:cubicBezTo>
                <a:close/>
                <a:moveTo>
                  <a:pt x="2329937" y="111079"/>
                </a:moveTo>
                <a:cubicBezTo>
                  <a:pt x="2332933" y="110857"/>
                  <a:pt x="2336094" y="111223"/>
                  <a:pt x="2339421" y="112176"/>
                </a:cubicBezTo>
                <a:cubicBezTo>
                  <a:pt x="2346075" y="114083"/>
                  <a:pt x="2352488" y="116675"/>
                  <a:pt x="2358662" y="119952"/>
                </a:cubicBezTo>
                <a:cubicBezTo>
                  <a:pt x="2364835" y="123229"/>
                  <a:pt x="2366327" y="127915"/>
                  <a:pt x="2363136" y="134009"/>
                </a:cubicBezTo>
                <a:cubicBezTo>
                  <a:pt x="2359946" y="140104"/>
                  <a:pt x="2358135" y="147016"/>
                  <a:pt x="2357705" y="154745"/>
                </a:cubicBezTo>
                <a:cubicBezTo>
                  <a:pt x="2357274" y="162475"/>
                  <a:pt x="2356823" y="171036"/>
                  <a:pt x="2356350" y="180428"/>
                </a:cubicBezTo>
                <a:cubicBezTo>
                  <a:pt x="2355876" y="189821"/>
                  <a:pt x="2353517" y="196991"/>
                  <a:pt x="2349273" y="201939"/>
                </a:cubicBezTo>
                <a:cubicBezTo>
                  <a:pt x="2345028" y="206886"/>
                  <a:pt x="2340751" y="205391"/>
                  <a:pt x="2336442" y="197454"/>
                </a:cubicBezTo>
                <a:cubicBezTo>
                  <a:pt x="2332133" y="189517"/>
                  <a:pt x="2330652" y="181576"/>
                  <a:pt x="2332000" y="173631"/>
                </a:cubicBezTo>
                <a:cubicBezTo>
                  <a:pt x="2333348" y="165687"/>
                  <a:pt x="2333810" y="157459"/>
                  <a:pt x="2333387" y="148948"/>
                </a:cubicBezTo>
                <a:cubicBezTo>
                  <a:pt x="2332964" y="140437"/>
                  <a:pt x="2331724" y="135554"/>
                  <a:pt x="2329666" y="134300"/>
                </a:cubicBezTo>
                <a:cubicBezTo>
                  <a:pt x="2327608" y="133045"/>
                  <a:pt x="2319674" y="133532"/>
                  <a:pt x="2305865" y="135762"/>
                </a:cubicBezTo>
                <a:cubicBezTo>
                  <a:pt x="2292055" y="137992"/>
                  <a:pt x="2278547" y="139882"/>
                  <a:pt x="2265339" y="141430"/>
                </a:cubicBezTo>
                <a:cubicBezTo>
                  <a:pt x="2265339" y="155813"/>
                  <a:pt x="2264873" y="168637"/>
                  <a:pt x="2263941" y="179901"/>
                </a:cubicBezTo>
                <a:cubicBezTo>
                  <a:pt x="2263009" y="191166"/>
                  <a:pt x="2260973" y="200917"/>
                  <a:pt x="2257832" y="209155"/>
                </a:cubicBezTo>
                <a:cubicBezTo>
                  <a:pt x="2254692" y="217394"/>
                  <a:pt x="2249956" y="217584"/>
                  <a:pt x="2243625" y="209725"/>
                </a:cubicBezTo>
                <a:cubicBezTo>
                  <a:pt x="2237294" y="201867"/>
                  <a:pt x="2235028" y="195059"/>
                  <a:pt x="2236827" y="189301"/>
                </a:cubicBezTo>
                <a:cubicBezTo>
                  <a:pt x="2238627" y="183544"/>
                  <a:pt x="2240205" y="174119"/>
                  <a:pt x="2241560" y="161026"/>
                </a:cubicBezTo>
                <a:cubicBezTo>
                  <a:pt x="2242915" y="147934"/>
                  <a:pt x="2241793" y="137390"/>
                  <a:pt x="2238193" y="129395"/>
                </a:cubicBezTo>
                <a:cubicBezTo>
                  <a:pt x="2234594" y="121401"/>
                  <a:pt x="2236609" y="118558"/>
                  <a:pt x="2244238" y="120866"/>
                </a:cubicBezTo>
                <a:cubicBezTo>
                  <a:pt x="2251867" y="123175"/>
                  <a:pt x="2256897" y="124527"/>
                  <a:pt x="2259327" y="124921"/>
                </a:cubicBezTo>
                <a:cubicBezTo>
                  <a:pt x="2261758" y="125315"/>
                  <a:pt x="2271388" y="124211"/>
                  <a:pt x="2288216" y="121608"/>
                </a:cubicBezTo>
                <a:cubicBezTo>
                  <a:pt x="2305044" y="119006"/>
                  <a:pt x="2316122" y="116306"/>
                  <a:pt x="2321449" y="113510"/>
                </a:cubicBezTo>
                <a:cubicBezTo>
                  <a:pt x="2324113" y="112112"/>
                  <a:pt x="2326942" y="111301"/>
                  <a:pt x="2329937" y="111079"/>
                </a:cubicBezTo>
                <a:close/>
                <a:moveTo>
                  <a:pt x="79213" y="105656"/>
                </a:moveTo>
                <a:cubicBezTo>
                  <a:pt x="83506" y="106027"/>
                  <a:pt x="88665" y="107881"/>
                  <a:pt x="94692" y="111219"/>
                </a:cubicBezTo>
                <a:cubicBezTo>
                  <a:pt x="106745" y="117894"/>
                  <a:pt x="110007" y="124555"/>
                  <a:pt x="104479" y="131202"/>
                </a:cubicBezTo>
                <a:cubicBezTo>
                  <a:pt x="98951" y="137849"/>
                  <a:pt x="95334" y="144578"/>
                  <a:pt x="93627" y="151390"/>
                </a:cubicBezTo>
                <a:cubicBezTo>
                  <a:pt x="91921" y="158201"/>
                  <a:pt x="90164" y="173760"/>
                  <a:pt x="88357" y="198067"/>
                </a:cubicBezTo>
                <a:cubicBezTo>
                  <a:pt x="84829" y="218989"/>
                  <a:pt x="85611" y="227500"/>
                  <a:pt x="90702" y="223600"/>
                </a:cubicBezTo>
                <a:cubicBezTo>
                  <a:pt x="95793" y="219699"/>
                  <a:pt x="105917" y="213400"/>
                  <a:pt x="121074" y="204703"/>
                </a:cubicBezTo>
                <a:cubicBezTo>
                  <a:pt x="136232" y="196006"/>
                  <a:pt x="139147" y="197748"/>
                  <a:pt x="129818" y="209930"/>
                </a:cubicBezTo>
                <a:cubicBezTo>
                  <a:pt x="120490" y="222112"/>
                  <a:pt x="110208" y="233821"/>
                  <a:pt x="98973" y="245056"/>
                </a:cubicBezTo>
                <a:cubicBezTo>
                  <a:pt x="87737" y="256292"/>
                  <a:pt x="79047" y="266197"/>
                  <a:pt x="72902" y="274773"/>
                </a:cubicBezTo>
                <a:cubicBezTo>
                  <a:pt x="66757" y="283348"/>
                  <a:pt x="60817" y="282527"/>
                  <a:pt x="55081" y="272310"/>
                </a:cubicBezTo>
                <a:cubicBezTo>
                  <a:pt x="49345" y="262092"/>
                  <a:pt x="47376" y="254413"/>
                  <a:pt x="49176" y="249272"/>
                </a:cubicBezTo>
                <a:cubicBezTo>
                  <a:pt x="50976" y="244131"/>
                  <a:pt x="53453" y="238144"/>
                  <a:pt x="56608" y="231311"/>
                </a:cubicBezTo>
                <a:cubicBezTo>
                  <a:pt x="59763" y="224478"/>
                  <a:pt x="62236" y="211636"/>
                  <a:pt x="64029" y="192786"/>
                </a:cubicBezTo>
                <a:cubicBezTo>
                  <a:pt x="65821" y="173936"/>
                  <a:pt x="66718" y="156272"/>
                  <a:pt x="66718" y="139795"/>
                </a:cubicBezTo>
                <a:cubicBezTo>
                  <a:pt x="66388" y="136684"/>
                  <a:pt x="61871" y="137096"/>
                  <a:pt x="53166" y="141032"/>
                </a:cubicBezTo>
                <a:cubicBezTo>
                  <a:pt x="44462" y="144969"/>
                  <a:pt x="36349" y="148116"/>
                  <a:pt x="28827" y="150475"/>
                </a:cubicBezTo>
                <a:cubicBezTo>
                  <a:pt x="21306" y="152834"/>
                  <a:pt x="13591" y="150812"/>
                  <a:pt x="5682" y="144409"/>
                </a:cubicBezTo>
                <a:cubicBezTo>
                  <a:pt x="-2226" y="138007"/>
                  <a:pt x="-1879" y="134181"/>
                  <a:pt x="6725" y="132934"/>
                </a:cubicBezTo>
                <a:cubicBezTo>
                  <a:pt x="15330" y="131686"/>
                  <a:pt x="26569" y="128682"/>
                  <a:pt x="40443" y="123921"/>
                </a:cubicBezTo>
                <a:cubicBezTo>
                  <a:pt x="54317" y="119160"/>
                  <a:pt x="63814" y="114184"/>
                  <a:pt x="68933" y="108993"/>
                </a:cubicBezTo>
                <a:cubicBezTo>
                  <a:pt x="71493" y="106397"/>
                  <a:pt x="74919" y="105285"/>
                  <a:pt x="79213" y="105656"/>
                </a:cubicBezTo>
                <a:close/>
                <a:moveTo>
                  <a:pt x="2752748" y="90505"/>
                </a:moveTo>
                <a:cubicBezTo>
                  <a:pt x="2761804" y="88648"/>
                  <a:pt x="2769480" y="91014"/>
                  <a:pt x="2775775" y="97603"/>
                </a:cubicBezTo>
                <a:cubicBezTo>
                  <a:pt x="2782071" y="104192"/>
                  <a:pt x="2779256" y="109326"/>
                  <a:pt x="2767332" y="113004"/>
                </a:cubicBezTo>
                <a:cubicBezTo>
                  <a:pt x="2755409" y="116683"/>
                  <a:pt x="2739774" y="120816"/>
                  <a:pt x="2720429" y="125405"/>
                </a:cubicBezTo>
                <a:cubicBezTo>
                  <a:pt x="2724932" y="128875"/>
                  <a:pt x="2726491" y="133934"/>
                  <a:pt x="2725108" y="140581"/>
                </a:cubicBezTo>
                <a:cubicBezTo>
                  <a:pt x="2723724" y="147227"/>
                  <a:pt x="2722616" y="156602"/>
                  <a:pt x="2721784" y="168705"/>
                </a:cubicBezTo>
                <a:cubicBezTo>
                  <a:pt x="2726932" y="167988"/>
                  <a:pt x="2732851" y="166458"/>
                  <a:pt x="2739541" y="164113"/>
                </a:cubicBezTo>
                <a:cubicBezTo>
                  <a:pt x="2746231" y="161768"/>
                  <a:pt x="2752591" y="163238"/>
                  <a:pt x="2758621" y="168522"/>
                </a:cubicBezTo>
                <a:cubicBezTo>
                  <a:pt x="2764651" y="173807"/>
                  <a:pt x="2764540" y="178525"/>
                  <a:pt x="2758287" y="182676"/>
                </a:cubicBezTo>
                <a:cubicBezTo>
                  <a:pt x="2752035" y="186828"/>
                  <a:pt x="2739817" y="190560"/>
                  <a:pt x="2721634" y="193872"/>
                </a:cubicBezTo>
                <a:lnTo>
                  <a:pt x="2720429" y="238893"/>
                </a:lnTo>
                <a:cubicBezTo>
                  <a:pt x="2750199" y="235380"/>
                  <a:pt x="2769759" y="232928"/>
                  <a:pt x="2779109" y="231537"/>
                </a:cubicBezTo>
                <a:cubicBezTo>
                  <a:pt x="2788459" y="230146"/>
                  <a:pt x="2796715" y="231960"/>
                  <a:pt x="2803879" y="236979"/>
                </a:cubicBezTo>
                <a:cubicBezTo>
                  <a:pt x="2811042" y="241998"/>
                  <a:pt x="2815121" y="247422"/>
                  <a:pt x="2816118" y="253252"/>
                </a:cubicBezTo>
                <a:cubicBezTo>
                  <a:pt x="2817114" y="259081"/>
                  <a:pt x="2808363" y="261322"/>
                  <a:pt x="2789864" y="259974"/>
                </a:cubicBezTo>
                <a:cubicBezTo>
                  <a:pt x="2771365" y="258626"/>
                  <a:pt x="2752089" y="258848"/>
                  <a:pt x="2732034" y="260640"/>
                </a:cubicBezTo>
                <a:cubicBezTo>
                  <a:pt x="2711979" y="262433"/>
                  <a:pt x="2693825" y="264867"/>
                  <a:pt x="2677570" y="267943"/>
                </a:cubicBezTo>
                <a:cubicBezTo>
                  <a:pt x="2661315" y="271019"/>
                  <a:pt x="2649176" y="273496"/>
                  <a:pt x="2641153" y="275375"/>
                </a:cubicBezTo>
                <a:cubicBezTo>
                  <a:pt x="2633129" y="277254"/>
                  <a:pt x="2624289" y="274120"/>
                  <a:pt x="2614631" y="265975"/>
                </a:cubicBezTo>
                <a:cubicBezTo>
                  <a:pt x="2604972" y="257830"/>
                  <a:pt x="2606467" y="253757"/>
                  <a:pt x="2619115" y="253757"/>
                </a:cubicBezTo>
                <a:cubicBezTo>
                  <a:pt x="2629699" y="253757"/>
                  <a:pt x="2655317" y="249950"/>
                  <a:pt x="2695972" y="242335"/>
                </a:cubicBezTo>
                <a:lnTo>
                  <a:pt x="2695972" y="197206"/>
                </a:lnTo>
                <a:cubicBezTo>
                  <a:pt x="2692000" y="198081"/>
                  <a:pt x="2686844" y="198752"/>
                  <a:pt x="2680506" y="199218"/>
                </a:cubicBezTo>
                <a:cubicBezTo>
                  <a:pt x="2674168" y="199684"/>
                  <a:pt x="2666836" y="197472"/>
                  <a:pt x="2658512" y="192582"/>
                </a:cubicBezTo>
                <a:cubicBezTo>
                  <a:pt x="2650187" y="187692"/>
                  <a:pt x="2649925" y="184533"/>
                  <a:pt x="2657726" y="183106"/>
                </a:cubicBezTo>
                <a:cubicBezTo>
                  <a:pt x="2665528" y="181680"/>
                  <a:pt x="2678276" y="178951"/>
                  <a:pt x="2695972" y="174922"/>
                </a:cubicBezTo>
                <a:cubicBezTo>
                  <a:pt x="2695972" y="159305"/>
                  <a:pt x="2695599" y="144686"/>
                  <a:pt x="2694853" y="131062"/>
                </a:cubicBezTo>
                <a:cubicBezTo>
                  <a:pt x="2684371" y="131966"/>
                  <a:pt x="2674064" y="129754"/>
                  <a:pt x="2663932" y="124426"/>
                </a:cubicBezTo>
                <a:cubicBezTo>
                  <a:pt x="2653801" y="119099"/>
                  <a:pt x="2654607" y="115500"/>
                  <a:pt x="2666352" y="113628"/>
                </a:cubicBezTo>
                <a:cubicBezTo>
                  <a:pt x="2678097" y="111757"/>
                  <a:pt x="2693168" y="107899"/>
                  <a:pt x="2711567" y="102056"/>
                </a:cubicBezTo>
                <a:cubicBezTo>
                  <a:pt x="2729965" y="96212"/>
                  <a:pt x="2743692" y="92362"/>
                  <a:pt x="2752748" y="90505"/>
                </a:cubicBezTo>
                <a:close/>
                <a:moveTo>
                  <a:pt x="1649347" y="87975"/>
                </a:moveTo>
                <a:cubicBezTo>
                  <a:pt x="1655058" y="87170"/>
                  <a:pt x="1662495" y="89859"/>
                  <a:pt x="1671659" y="96043"/>
                </a:cubicBezTo>
                <a:cubicBezTo>
                  <a:pt x="1683877" y="104289"/>
                  <a:pt x="1686307" y="111459"/>
                  <a:pt x="1678951" y="117554"/>
                </a:cubicBezTo>
                <a:cubicBezTo>
                  <a:pt x="1671594" y="123648"/>
                  <a:pt x="1666274" y="133299"/>
                  <a:pt x="1662990" y="146507"/>
                </a:cubicBezTo>
                <a:cubicBezTo>
                  <a:pt x="1671093" y="154064"/>
                  <a:pt x="1673308" y="158993"/>
                  <a:pt x="1669637" y="161295"/>
                </a:cubicBezTo>
                <a:cubicBezTo>
                  <a:pt x="1665966" y="163597"/>
                  <a:pt x="1654307" y="165386"/>
                  <a:pt x="1634661" y="166662"/>
                </a:cubicBezTo>
                <a:cubicBezTo>
                  <a:pt x="1647252" y="172355"/>
                  <a:pt x="1651945" y="177765"/>
                  <a:pt x="1648740" y="182891"/>
                </a:cubicBezTo>
                <a:cubicBezTo>
                  <a:pt x="1645535" y="188018"/>
                  <a:pt x="1643061" y="198633"/>
                  <a:pt x="1641319" y="214737"/>
                </a:cubicBezTo>
                <a:cubicBezTo>
                  <a:pt x="1639576" y="230841"/>
                  <a:pt x="1640369" y="243887"/>
                  <a:pt x="1643696" y="253875"/>
                </a:cubicBezTo>
                <a:cubicBezTo>
                  <a:pt x="1647023" y="263863"/>
                  <a:pt x="1655239" y="269266"/>
                  <a:pt x="1668346" y="270083"/>
                </a:cubicBezTo>
                <a:cubicBezTo>
                  <a:pt x="1681453" y="270901"/>
                  <a:pt x="1691764" y="270320"/>
                  <a:pt x="1699278" y="268341"/>
                </a:cubicBezTo>
                <a:cubicBezTo>
                  <a:pt x="1706792" y="266362"/>
                  <a:pt x="1711822" y="260784"/>
                  <a:pt x="1714368" y="251606"/>
                </a:cubicBezTo>
                <a:cubicBezTo>
                  <a:pt x="1716913" y="242428"/>
                  <a:pt x="1719942" y="231942"/>
                  <a:pt x="1723456" y="220147"/>
                </a:cubicBezTo>
                <a:cubicBezTo>
                  <a:pt x="1726969" y="208352"/>
                  <a:pt x="1730127" y="211805"/>
                  <a:pt x="1732931" y="230504"/>
                </a:cubicBezTo>
                <a:cubicBezTo>
                  <a:pt x="1735734" y="249204"/>
                  <a:pt x="1739628" y="261913"/>
                  <a:pt x="1744611" y="268631"/>
                </a:cubicBezTo>
                <a:cubicBezTo>
                  <a:pt x="1749594" y="275350"/>
                  <a:pt x="1745030" y="281774"/>
                  <a:pt x="1730920" y="287905"/>
                </a:cubicBezTo>
                <a:cubicBezTo>
                  <a:pt x="1716809" y="294035"/>
                  <a:pt x="1699543" y="297100"/>
                  <a:pt x="1679123" y="297100"/>
                </a:cubicBezTo>
                <a:cubicBezTo>
                  <a:pt x="1659247" y="297100"/>
                  <a:pt x="1644140" y="293386"/>
                  <a:pt x="1633801" y="285958"/>
                </a:cubicBezTo>
                <a:cubicBezTo>
                  <a:pt x="1623461" y="278530"/>
                  <a:pt x="1619192" y="260171"/>
                  <a:pt x="1620991" y="230881"/>
                </a:cubicBezTo>
                <a:cubicBezTo>
                  <a:pt x="1622791" y="201591"/>
                  <a:pt x="1622221" y="180916"/>
                  <a:pt x="1619281" y="168856"/>
                </a:cubicBezTo>
                <a:cubicBezTo>
                  <a:pt x="1615639" y="169759"/>
                  <a:pt x="1610864" y="170570"/>
                  <a:pt x="1604955" y="171287"/>
                </a:cubicBezTo>
                <a:cubicBezTo>
                  <a:pt x="1616657" y="178787"/>
                  <a:pt x="1620809" y="184483"/>
                  <a:pt x="1617410" y="188377"/>
                </a:cubicBezTo>
                <a:cubicBezTo>
                  <a:pt x="1614011" y="192270"/>
                  <a:pt x="1609867" y="199770"/>
                  <a:pt x="1604977" y="210876"/>
                </a:cubicBezTo>
                <a:cubicBezTo>
                  <a:pt x="1600087" y="221983"/>
                  <a:pt x="1593480" y="233326"/>
                  <a:pt x="1585155" y="244906"/>
                </a:cubicBezTo>
                <a:cubicBezTo>
                  <a:pt x="1576831" y="256485"/>
                  <a:pt x="1567506" y="265789"/>
                  <a:pt x="1557181" y="272815"/>
                </a:cubicBezTo>
                <a:cubicBezTo>
                  <a:pt x="1546856" y="279842"/>
                  <a:pt x="1537137" y="284295"/>
                  <a:pt x="1528024" y="286173"/>
                </a:cubicBezTo>
                <a:cubicBezTo>
                  <a:pt x="1518910" y="288052"/>
                  <a:pt x="1518538" y="284893"/>
                  <a:pt x="1526905" y="276698"/>
                </a:cubicBezTo>
                <a:cubicBezTo>
                  <a:pt x="1535273" y="268502"/>
                  <a:pt x="1544759" y="258217"/>
                  <a:pt x="1555363" y="245841"/>
                </a:cubicBezTo>
                <a:cubicBezTo>
                  <a:pt x="1565968" y="233466"/>
                  <a:pt x="1574608" y="218975"/>
                  <a:pt x="1581283" y="202369"/>
                </a:cubicBezTo>
                <a:cubicBezTo>
                  <a:pt x="1584621" y="194066"/>
                  <a:pt x="1586936" y="187572"/>
                  <a:pt x="1588228" y="182886"/>
                </a:cubicBezTo>
                <a:lnTo>
                  <a:pt x="1589014" y="179082"/>
                </a:lnTo>
                <a:lnTo>
                  <a:pt x="1587631" y="181505"/>
                </a:lnTo>
                <a:cubicBezTo>
                  <a:pt x="1583655" y="186552"/>
                  <a:pt x="1580170" y="184989"/>
                  <a:pt x="1577175" y="176815"/>
                </a:cubicBezTo>
                <a:cubicBezTo>
                  <a:pt x="1573181" y="165916"/>
                  <a:pt x="1569643" y="154957"/>
                  <a:pt x="1566559" y="143936"/>
                </a:cubicBezTo>
                <a:cubicBezTo>
                  <a:pt x="1563476" y="132916"/>
                  <a:pt x="1559855" y="123491"/>
                  <a:pt x="1555697" y="115661"/>
                </a:cubicBezTo>
                <a:cubicBezTo>
                  <a:pt x="1551538" y="107831"/>
                  <a:pt x="1554607" y="104590"/>
                  <a:pt x="1564903" y="105938"/>
                </a:cubicBezTo>
                <a:cubicBezTo>
                  <a:pt x="1575200" y="107286"/>
                  <a:pt x="1589472" y="106003"/>
                  <a:pt x="1607719" y="102088"/>
                </a:cubicBezTo>
                <a:cubicBezTo>
                  <a:pt x="1625967" y="98173"/>
                  <a:pt x="1638131" y="94125"/>
                  <a:pt x="1644212" y="89945"/>
                </a:cubicBezTo>
                <a:cubicBezTo>
                  <a:pt x="1645732" y="88900"/>
                  <a:pt x="1647444" y="88244"/>
                  <a:pt x="1649347" y="87975"/>
                </a:cubicBezTo>
                <a:close/>
                <a:moveTo>
                  <a:pt x="934972" y="87975"/>
                </a:moveTo>
                <a:cubicBezTo>
                  <a:pt x="940683" y="87170"/>
                  <a:pt x="948120" y="89859"/>
                  <a:pt x="957284" y="96043"/>
                </a:cubicBezTo>
                <a:cubicBezTo>
                  <a:pt x="969502" y="104289"/>
                  <a:pt x="971932" y="111459"/>
                  <a:pt x="964576" y="117554"/>
                </a:cubicBezTo>
                <a:cubicBezTo>
                  <a:pt x="957219" y="123648"/>
                  <a:pt x="951899" y="133299"/>
                  <a:pt x="948615" y="146507"/>
                </a:cubicBezTo>
                <a:cubicBezTo>
                  <a:pt x="956717" y="154064"/>
                  <a:pt x="958933" y="158993"/>
                  <a:pt x="955262" y="161295"/>
                </a:cubicBezTo>
                <a:cubicBezTo>
                  <a:pt x="951591" y="163597"/>
                  <a:pt x="939932" y="165386"/>
                  <a:pt x="920286" y="166662"/>
                </a:cubicBezTo>
                <a:cubicBezTo>
                  <a:pt x="932877" y="172355"/>
                  <a:pt x="937570" y="177765"/>
                  <a:pt x="934365" y="182891"/>
                </a:cubicBezTo>
                <a:cubicBezTo>
                  <a:pt x="931160" y="188018"/>
                  <a:pt x="928686" y="198633"/>
                  <a:pt x="926943" y="214737"/>
                </a:cubicBezTo>
                <a:cubicBezTo>
                  <a:pt x="925201" y="230841"/>
                  <a:pt x="925993" y="243887"/>
                  <a:pt x="929320" y="253875"/>
                </a:cubicBezTo>
                <a:cubicBezTo>
                  <a:pt x="932647" y="263863"/>
                  <a:pt x="940864" y="269266"/>
                  <a:pt x="953971" y="270083"/>
                </a:cubicBezTo>
                <a:cubicBezTo>
                  <a:pt x="967078" y="270901"/>
                  <a:pt x="977389" y="270320"/>
                  <a:pt x="984903" y="268341"/>
                </a:cubicBezTo>
                <a:cubicBezTo>
                  <a:pt x="992417" y="266362"/>
                  <a:pt x="997447" y="260784"/>
                  <a:pt x="999993" y="251606"/>
                </a:cubicBezTo>
                <a:cubicBezTo>
                  <a:pt x="1002538" y="242428"/>
                  <a:pt x="1005567" y="231942"/>
                  <a:pt x="1009081" y="220147"/>
                </a:cubicBezTo>
                <a:cubicBezTo>
                  <a:pt x="1012594" y="208352"/>
                  <a:pt x="1015752" y="211805"/>
                  <a:pt x="1018556" y="230504"/>
                </a:cubicBezTo>
                <a:cubicBezTo>
                  <a:pt x="1021359" y="249204"/>
                  <a:pt x="1025253" y="261913"/>
                  <a:pt x="1030236" y="268631"/>
                </a:cubicBezTo>
                <a:cubicBezTo>
                  <a:pt x="1035219" y="275350"/>
                  <a:pt x="1030655" y="281774"/>
                  <a:pt x="1016545" y="287905"/>
                </a:cubicBezTo>
                <a:cubicBezTo>
                  <a:pt x="1002434" y="294035"/>
                  <a:pt x="985168" y="297100"/>
                  <a:pt x="964748" y="297100"/>
                </a:cubicBezTo>
                <a:cubicBezTo>
                  <a:pt x="944872" y="297100"/>
                  <a:pt x="929765" y="293386"/>
                  <a:pt x="919426" y="285958"/>
                </a:cubicBezTo>
                <a:cubicBezTo>
                  <a:pt x="909086" y="278530"/>
                  <a:pt x="904817" y="260171"/>
                  <a:pt x="906616" y="230881"/>
                </a:cubicBezTo>
                <a:cubicBezTo>
                  <a:pt x="908416" y="201591"/>
                  <a:pt x="907846" y="180916"/>
                  <a:pt x="904906" y="168856"/>
                </a:cubicBezTo>
                <a:cubicBezTo>
                  <a:pt x="901264" y="169759"/>
                  <a:pt x="896488" y="170570"/>
                  <a:pt x="890580" y="171287"/>
                </a:cubicBezTo>
                <a:cubicBezTo>
                  <a:pt x="902282" y="178787"/>
                  <a:pt x="906433" y="184483"/>
                  <a:pt x="903035" y="188377"/>
                </a:cubicBezTo>
                <a:cubicBezTo>
                  <a:pt x="899636" y="192270"/>
                  <a:pt x="895492" y="199770"/>
                  <a:pt x="890602" y="210876"/>
                </a:cubicBezTo>
                <a:cubicBezTo>
                  <a:pt x="885712" y="221983"/>
                  <a:pt x="879105" y="233326"/>
                  <a:pt x="870780" y="244906"/>
                </a:cubicBezTo>
                <a:cubicBezTo>
                  <a:pt x="862456" y="256485"/>
                  <a:pt x="853131" y="265789"/>
                  <a:pt x="842806" y="272815"/>
                </a:cubicBezTo>
                <a:cubicBezTo>
                  <a:pt x="832481" y="279842"/>
                  <a:pt x="822762" y="284295"/>
                  <a:pt x="813649" y="286173"/>
                </a:cubicBezTo>
                <a:cubicBezTo>
                  <a:pt x="804535" y="288052"/>
                  <a:pt x="804163" y="284893"/>
                  <a:pt x="812530" y="276698"/>
                </a:cubicBezTo>
                <a:cubicBezTo>
                  <a:pt x="820898" y="268502"/>
                  <a:pt x="830384" y="258217"/>
                  <a:pt x="840988" y="245841"/>
                </a:cubicBezTo>
                <a:cubicBezTo>
                  <a:pt x="851593" y="233466"/>
                  <a:pt x="860233" y="218975"/>
                  <a:pt x="866908" y="202369"/>
                </a:cubicBezTo>
                <a:cubicBezTo>
                  <a:pt x="870246" y="194066"/>
                  <a:pt x="872561" y="187572"/>
                  <a:pt x="873853" y="182886"/>
                </a:cubicBezTo>
                <a:lnTo>
                  <a:pt x="874639" y="179082"/>
                </a:lnTo>
                <a:lnTo>
                  <a:pt x="873256" y="181505"/>
                </a:lnTo>
                <a:cubicBezTo>
                  <a:pt x="869280" y="186552"/>
                  <a:pt x="865795" y="184989"/>
                  <a:pt x="862800" y="176815"/>
                </a:cubicBezTo>
                <a:cubicBezTo>
                  <a:pt x="858806" y="165916"/>
                  <a:pt x="855268" y="154957"/>
                  <a:pt x="852184" y="143936"/>
                </a:cubicBezTo>
                <a:cubicBezTo>
                  <a:pt x="849101" y="132916"/>
                  <a:pt x="845480" y="123491"/>
                  <a:pt x="841322" y="115661"/>
                </a:cubicBezTo>
                <a:cubicBezTo>
                  <a:pt x="837163" y="107831"/>
                  <a:pt x="840232" y="104590"/>
                  <a:pt x="850528" y="105938"/>
                </a:cubicBezTo>
                <a:cubicBezTo>
                  <a:pt x="860824" y="107286"/>
                  <a:pt x="875096" y="106003"/>
                  <a:pt x="893344" y="102088"/>
                </a:cubicBezTo>
                <a:cubicBezTo>
                  <a:pt x="911592" y="98173"/>
                  <a:pt x="923756" y="94125"/>
                  <a:pt x="929837" y="89945"/>
                </a:cubicBezTo>
                <a:cubicBezTo>
                  <a:pt x="931357" y="88900"/>
                  <a:pt x="933069" y="88244"/>
                  <a:pt x="934972" y="87975"/>
                </a:cubicBezTo>
                <a:close/>
                <a:moveTo>
                  <a:pt x="2307123" y="71672"/>
                </a:moveTo>
                <a:cubicBezTo>
                  <a:pt x="2299372" y="72561"/>
                  <a:pt x="2287696" y="74526"/>
                  <a:pt x="2272094" y="77566"/>
                </a:cubicBezTo>
                <a:cubicBezTo>
                  <a:pt x="2272954" y="79775"/>
                  <a:pt x="2273750" y="85410"/>
                  <a:pt x="2274481" y="94473"/>
                </a:cubicBezTo>
                <a:cubicBezTo>
                  <a:pt x="2289453" y="92709"/>
                  <a:pt x="2304044" y="90644"/>
                  <a:pt x="2318255" y="88278"/>
                </a:cubicBezTo>
                <a:cubicBezTo>
                  <a:pt x="2320664" y="78785"/>
                  <a:pt x="2321349" y="73422"/>
                  <a:pt x="2320309" y="72189"/>
                </a:cubicBezTo>
                <a:cubicBezTo>
                  <a:pt x="2319269" y="70955"/>
                  <a:pt x="2314874" y="70783"/>
                  <a:pt x="2307123" y="71672"/>
                </a:cubicBezTo>
                <a:close/>
                <a:moveTo>
                  <a:pt x="4543829" y="58766"/>
                </a:moveTo>
                <a:cubicBezTo>
                  <a:pt x="4552003" y="57375"/>
                  <a:pt x="4558481" y="59974"/>
                  <a:pt x="4563263" y="66564"/>
                </a:cubicBezTo>
                <a:cubicBezTo>
                  <a:pt x="4568046" y="73153"/>
                  <a:pt x="4565891" y="78104"/>
                  <a:pt x="4556800" y="81416"/>
                </a:cubicBezTo>
                <a:cubicBezTo>
                  <a:pt x="4547708" y="84729"/>
                  <a:pt x="4529309" y="88515"/>
                  <a:pt x="4501604" y="92774"/>
                </a:cubicBezTo>
                <a:cubicBezTo>
                  <a:pt x="4513306" y="96861"/>
                  <a:pt x="4518479" y="102063"/>
                  <a:pt x="4517124" y="108380"/>
                </a:cubicBezTo>
                <a:cubicBezTo>
                  <a:pt x="4515769" y="114696"/>
                  <a:pt x="4515091" y="128503"/>
                  <a:pt x="4515091" y="149798"/>
                </a:cubicBezTo>
                <a:cubicBezTo>
                  <a:pt x="4523093" y="149038"/>
                  <a:pt x="4532049" y="146826"/>
                  <a:pt x="4541958" y="143162"/>
                </a:cubicBezTo>
                <a:cubicBezTo>
                  <a:pt x="4551866" y="139498"/>
                  <a:pt x="4559990" y="141538"/>
                  <a:pt x="4566329" y="149282"/>
                </a:cubicBezTo>
                <a:cubicBezTo>
                  <a:pt x="4572667" y="157025"/>
                  <a:pt x="4567279" y="162449"/>
                  <a:pt x="4550164" y="165554"/>
                </a:cubicBezTo>
                <a:cubicBezTo>
                  <a:pt x="4533049" y="168659"/>
                  <a:pt x="4521358" y="169315"/>
                  <a:pt x="4515091" y="167522"/>
                </a:cubicBezTo>
                <a:lnTo>
                  <a:pt x="4515091" y="224051"/>
                </a:lnTo>
                <a:cubicBezTo>
                  <a:pt x="4536013" y="222316"/>
                  <a:pt x="4552766" y="220757"/>
                  <a:pt x="4565350" y="219373"/>
                </a:cubicBezTo>
                <a:cubicBezTo>
                  <a:pt x="4577934" y="217989"/>
                  <a:pt x="4588000" y="221137"/>
                  <a:pt x="4595550" y="228816"/>
                </a:cubicBezTo>
                <a:cubicBezTo>
                  <a:pt x="4603101" y="236495"/>
                  <a:pt x="4604506" y="241697"/>
                  <a:pt x="4599766" y="244422"/>
                </a:cubicBezTo>
                <a:cubicBezTo>
                  <a:pt x="4595027" y="247146"/>
                  <a:pt x="4585731" y="247609"/>
                  <a:pt x="4571878" y="245809"/>
                </a:cubicBezTo>
                <a:cubicBezTo>
                  <a:pt x="4558026" y="244009"/>
                  <a:pt x="4540040" y="243554"/>
                  <a:pt x="4517920" y="244443"/>
                </a:cubicBezTo>
                <a:cubicBezTo>
                  <a:pt x="4495800" y="245332"/>
                  <a:pt x="4474677" y="247340"/>
                  <a:pt x="4454550" y="250466"/>
                </a:cubicBezTo>
                <a:cubicBezTo>
                  <a:pt x="4434424" y="253592"/>
                  <a:pt x="4419793" y="256747"/>
                  <a:pt x="4410659" y="259931"/>
                </a:cubicBezTo>
                <a:cubicBezTo>
                  <a:pt x="4401524" y="263114"/>
                  <a:pt x="4392324" y="260633"/>
                  <a:pt x="4383061" y="252488"/>
                </a:cubicBezTo>
                <a:lnTo>
                  <a:pt x="4376946" y="244516"/>
                </a:lnTo>
                <a:lnTo>
                  <a:pt x="4375962" y="261393"/>
                </a:lnTo>
                <a:cubicBezTo>
                  <a:pt x="4375030" y="272478"/>
                  <a:pt x="4371714" y="282549"/>
                  <a:pt x="4366014" y="291605"/>
                </a:cubicBezTo>
                <a:cubicBezTo>
                  <a:pt x="4360314" y="300660"/>
                  <a:pt x="4355589" y="300094"/>
                  <a:pt x="4351839" y="289905"/>
                </a:cubicBezTo>
                <a:cubicBezTo>
                  <a:pt x="4348089" y="279717"/>
                  <a:pt x="4346440" y="272023"/>
                  <a:pt x="4346891" y="266825"/>
                </a:cubicBezTo>
                <a:cubicBezTo>
                  <a:pt x="4347343" y="261626"/>
                  <a:pt x="4349143" y="253180"/>
                  <a:pt x="4352290" y="241485"/>
                </a:cubicBezTo>
                <a:cubicBezTo>
                  <a:pt x="4355438" y="229791"/>
                  <a:pt x="4356786" y="217017"/>
                  <a:pt x="4356334" y="203165"/>
                </a:cubicBezTo>
                <a:cubicBezTo>
                  <a:pt x="4355883" y="189312"/>
                  <a:pt x="4355657" y="180579"/>
                  <a:pt x="4355657" y="176965"/>
                </a:cubicBezTo>
                <a:cubicBezTo>
                  <a:pt x="4354739" y="182716"/>
                  <a:pt x="4348193" y="191901"/>
                  <a:pt x="4336018" y="204520"/>
                </a:cubicBezTo>
                <a:cubicBezTo>
                  <a:pt x="4323843" y="217139"/>
                  <a:pt x="4311026" y="226274"/>
                  <a:pt x="4297568" y="231924"/>
                </a:cubicBezTo>
                <a:cubicBezTo>
                  <a:pt x="4284110" y="237574"/>
                  <a:pt x="4280019" y="236126"/>
                  <a:pt x="4285296" y="227579"/>
                </a:cubicBezTo>
                <a:lnTo>
                  <a:pt x="4306893" y="205983"/>
                </a:lnTo>
                <a:cubicBezTo>
                  <a:pt x="4317433" y="195443"/>
                  <a:pt x="4327561" y="183770"/>
                  <a:pt x="4337276" y="170964"/>
                </a:cubicBezTo>
                <a:cubicBezTo>
                  <a:pt x="4346992" y="158158"/>
                  <a:pt x="4355409" y="143424"/>
                  <a:pt x="4362529" y="126760"/>
                </a:cubicBezTo>
                <a:cubicBezTo>
                  <a:pt x="4369649" y="110097"/>
                  <a:pt x="4371635" y="97850"/>
                  <a:pt x="4368488" y="90021"/>
                </a:cubicBezTo>
                <a:cubicBezTo>
                  <a:pt x="4365340" y="82191"/>
                  <a:pt x="4372116" y="83066"/>
                  <a:pt x="4388815" y="92645"/>
                </a:cubicBezTo>
                <a:cubicBezTo>
                  <a:pt x="4405514" y="102224"/>
                  <a:pt x="4409881" y="110129"/>
                  <a:pt x="4401915" y="116360"/>
                </a:cubicBezTo>
                <a:cubicBezTo>
                  <a:pt x="4393949" y="122591"/>
                  <a:pt x="4383534" y="138426"/>
                  <a:pt x="4370671" y="163866"/>
                </a:cubicBezTo>
                <a:cubicBezTo>
                  <a:pt x="4377870" y="167207"/>
                  <a:pt x="4381010" y="175194"/>
                  <a:pt x="4380092" y="187828"/>
                </a:cubicBezTo>
                <a:cubicBezTo>
                  <a:pt x="4379175" y="200462"/>
                  <a:pt x="4378490" y="213110"/>
                  <a:pt x="4378038" y="225772"/>
                </a:cubicBezTo>
                <a:lnTo>
                  <a:pt x="4377042" y="242865"/>
                </a:lnTo>
                <a:lnTo>
                  <a:pt x="4382738" y="240270"/>
                </a:lnTo>
                <a:cubicBezTo>
                  <a:pt x="4389765" y="240270"/>
                  <a:pt x="4405037" y="238650"/>
                  <a:pt x="4428555" y="235409"/>
                </a:cubicBezTo>
                <a:cubicBezTo>
                  <a:pt x="4428555" y="212852"/>
                  <a:pt x="4428118" y="196113"/>
                  <a:pt x="4427243" y="185193"/>
                </a:cubicBezTo>
                <a:cubicBezTo>
                  <a:pt x="4426368" y="174273"/>
                  <a:pt x="4423895" y="164744"/>
                  <a:pt x="4419822" y="156606"/>
                </a:cubicBezTo>
                <a:cubicBezTo>
                  <a:pt x="4415749" y="148468"/>
                  <a:pt x="4417757" y="145105"/>
                  <a:pt x="4425845" y="146517"/>
                </a:cubicBezTo>
                <a:cubicBezTo>
                  <a:pt x="4433933" y="147930"/>
                  <a:pt x="4441383" y="149991"/>
                  <a:pt x="4448194" y="152702"/>
                </a:cubicBezTo>
                <a:cubicBezTo>
                  <a:pt x="4455006" y="155412"/>
                  <a:pt x="4457060" y="160675"/>
                  <a:pt x="4454357" y="168490"/>
                </a:cubicBezTo>
                <a:cubicBezTo>
                  <a:pt x="4451654" y="176306"/>
                  <a:pt x="4450302" y="197522"/>
                  <a:pt x="4450302" y="232139"/>
                </a:cubicBezTo>
                <a:cubicBezTo>
                  <a:pt x="4462506" y="231293"/>
                  <a:pt x="4475505" y="230103"/>
                  <a:pt x="4489300" y="228569"/>
                </a:cubicBezTo>
                <a:cubicBezTo>
                  <a:pt x="4489300" y="165658"/>
                  <a:pt x="4488648" y="129008"/>
                  <a:pt x="4487343" y="118619"/>
                </a:cubicBezTo>
                <a:cubicBezTo>
                  <a:pt x="4486038" y="108229"/>
                  <a:pt x="4483801" y="101134"/>
                  <a:pt x="4480632" y="97334"/>
                </a:cubicBezTo>
                <a:lnTo>
                  <a:pt x="4466435" y="97334"/>
                </a:lnTo>
                <a:cubicBezTo>
                  <a:pt x="4459394" y="97334"/>
                  <a:pt x="4452220" y="94853"/>
                  <a:pt x="4444914" y="89892"/>
                </a:cubicBezTo>
                <a:cubicBezTo>
                  <a:pt x="4437607" y="84930"/>
                  <a:pt x="4439884" y="81546"/>
                  <a:pt x="4451743" y="79739"/>
                </a:cubicBezTo>
                <a:cubicBezTo>
                  <a:pt x="4463603" y="77932"/>
                  <a:pt x="4479871" y="74332"/>
                  <a:pt x="4500550" y="68940"/>
                </a:cubicBezTo>
                <a:cubicBezTo>
                  <a:pt x="4521229" y="63549"/>
                  <a:pt x="4535655" y="60157"/>
                  <a:pt x="4543829" y="58766"/>
                </a:cubicBezTo>
                <a:close/>
                <a:moveTo>
                  <a:pt x="3770607" y="57462"/>
                </a:moveTo>
                <a:cubicBezTo>
                  <a:pt x="3772908" y="56464"/>
                  <a:pt x="3776474" y="57526"/>
                  <a:pt x="3781303" y="60648"/>
                </a:cubicBezTo>
                <a:cubicBezTo>
                  <a:pt x="3790961" y="66893"/>
                  <a:pt x="3798637" y="73597"/>
                  <a:pt x="3804329" y="80760"/>
                </a:cubicBezTo>
                <a:cubicBezTo>
                  <a:pt x="3810023" y="87923"/>
                  <a:pt x="3809743" y="94082"/>
                  <a:pt x="3803491" y="99238"/>
                </a:cubicBezTo>
                <a:cubicBezTo>
                  <a:pt x="3797239" y="104393"/>
                  <a:pt x="3786440" y="115360"/>
                  <a:pt x="3771096" y="132138"/>
                </a:cubicBezTo>
                <a:cubicBezTo>
                  <a:pt x="3755752" y="148916"/>
                  <a:pt x="3738462" y="168444"/>
                  <a:pt x="3719224" y="190721"/>
                </a:cubicBezTo>
                <a:cubicBezTo>
                  <a:pt x="3699987" y="212999"/>
                  <a:pt x="3687840" y="226145"/>
                  <a:pt x="3682785" y="230160"/>
                </a:cubicBezTo>
                <a:cubicBezTo>
                  <a:pt x="3677730" y="234176"/>
                  <a:pt x="3677813" y="236198"/>
                  <a:pt x="3683033" y="236226"/>
                </a:cubicBezTo>
                <a:cubicBezTo>
                  <a:pt x="3688253" y="236255"/>
                  <a:pt x="3703131" y="234928"/>
                  <a:pt x="3727667" y="232247"/>
                </a:cubicBezTo>
                <a:cubicBezTo>
                  <a:pt x="3752203" y="229565"/>
                  <a:pt x="3771555" y="227127"/>
                  <a:pt x="3785723" y="224933"/>
                </a:cubicBezTo>
                <a:cubicBezTo>
                  <a:pt x="3781522" y="218523"/>
                  <a:pt x="3776646" y="209349"/>
                  <a:pt x="3771096" y="197411"/>
                </a:cubicBezTo>
                <a:cubicBezTo>
                  <a:pt x="3765546" y="185473"/>
                  <a:pt x="3769583" y="182813"/>
                  <a:pt x="3783206" y="189431"/>
                </a:cubicBezTo>
                <a:cubicBezTo>
                  <a:pt x="3796830" y="196049"/>
                  <a:pt x="3809195" y="204681"/>
                  <a:pt x="3820301" y="215329"/>
                </a:cubicBezTo>
                <a:cubicBezTo>
                  <a:pt x="3831408" y="225977"/>
                  <a:pt x="3838119" y="236972"/>
                  <a:pt x="3840435" y="248315"/>
                </a:cubicBezTo>
                <a:cubicBezTo>
                  <a:pt x="3842751" y="259658"/>
                  <a:pt x="3841546" y="269499"/>
                  <a:pt x="3836821" y="277838"/>
                </a:cubicBezTo>
                <a:cubicBezTo>
                  <a:pt x="3832096" y="286177"/>
                  <a:pt x="3825664" y="285790"/>
                  <a:pt x="3817526" y="276676"/>
                </a:cubicBezTo>
                <a:cubicBezTo>
                  <a:pt x="3809388" y="267563"/>
                  <a:pt x="3801225" y="255471"/>
                  <a:pt x="3793037" y="240399"/>
                </a:cubicBezTo>
                <a:cubicBezTo>
                  <a:pt x="3767095" y="244902"/>
                  <a:pt x="3739189" y="250943"/>
                  <a:pt x="3709318" y="258522"/>
                </a:cubicBezTo>
                <a:cubicBezTo>
                  <a:pt x="3679448" y="266100"/>
                  <a:pt x="3658325" y="273299"/>
                  <a:pt x="3645949" y="280118"/>
                </a:cubicBezTo>
                <a:cubicBezTo>
                  <a:pt x="3633574" y="286937"/>
                  <a:pt x="3626328" y="283635"/>
                  <a:pt x="3624213" y="270213"/>
                </a:cubicBezTo>
                <a:cubicBezTo>
                  <a:pt x="3622098" y="256790"/>
                  <a:pt x="3625049" y="247695"/>
                  <a:pt x="3633064" y="242927"/>
                </a:cubicBezTo>
                <a:cubicBezTo>
                  <a:pt x="3641081" y="238159"/>
                  <a:pt x="3650638" y="230669"/>
                  <a:pt x="3661738" y="220459"/>
                </a:cubicBezTo>
                <a:cubicBezTo>
                  <a:pt x="3672837" y="210249"/>
                  <a:pt x="3688698" y="192137"/>
                  <a:pt x="3709318" y="166124"/>
                </a:cubicBezTo>
                <a:cubicBezTo>
                  <a:pt x="3729940" y="140111"/>
                  <a:pt x="3744904" y="119587"/>
                  <a:pt x="3754210" y="104551"/>
                </a:cubicBezTo>
                <a:cubicBezTo>
                  <a:pt x="3763517" y="89515"/>
                  <a:pt x="3767945" y="76878"/>
                  <a:pt x="3767493" y="66639"/>
                </a:cubicBezTo>
                <a:cubicBezTo>
                  <a:pt x="3767267" y="61519"/>
                  <a:pt x="3768305" y="58460"/>
                  <a:pt x="3770607" y="57462"/>
                </a:cubicBezTo>
                <a:close/>
                <a:moveTo>
                  <a:pt x="2329171" y="48019"/>
                </a:moveTo>
                <a:cubicBezTo>
                  <a:pt x="2331900" y="48049"/>
                  <a:pt x="2334983" y="48792"/>
                  <a:pt x="2338421" y="50248"/>
                </a:cubicBezTo>
                <a:cubicBezTo>
                  <a:pt x="2345297" y="53159"/>
                  <a:pt x="2351707" y="56923"/>
                  <a:pt x="2357651" y="61541"/>
                </a:cubicBezTo>
                <a:cubicBezTo>
                  <a:pt x="2363595" y="66158"/>
                  <a:pt x="2363401" y="70439"/>
                  <a:pt x="2357070" y="74383"/>
                </a:cubicBezTo>
                <a:cubicBezTo>
                  <a:pt x="2350739" y="78326"/>
                  <a:pt x="2344906" y="83288"/>
                  <a:pt x="2339571" y="89268"/>
                </a:cubicBezTo>
                <a:cubicBezTo>
                  <a:pt x="2347674" y="98890"/>
                  <a:pt x="2345541" y="103984"/>
                  <a:pt x="2333172" y="104551"/>
                </a:cubicBezTo>
                <a:cubicBezTo>
                  <a:pt x="2320804" y="105117"/>
                  <a:pt x="2301025" y="107523"/>
                  <a:pt x="2273836" y="111768"/>
                </a:cubicBezTo>
                <a:cubicBezTo>
                  <a:pt x="2269046" y="121031"/>
                  <a:pt x="2264909" y="121770"/>
                  <a:pt x="2261425" y="113983"/>
                </a:cubicBezTo>
                <a:cubicBezTo>
                  <a:pt x="2257940" y="106196"/>
                  <a:pt x="2255054" y="98191"/>
                  <a:pt x="2252767" y="89967"/>
                </a:cubicBezTo>
                <a:cubicBezTo>
                  <a:pt x="2250480" y="81743"/>
                  <a:pt x="2247253" y="74139"/>
                  <a:pt x="2243087" y="67155"/>
                </a:cubicBezTo>
                <a:cubicBezTo>
                  <a:pt x="2238921" y="60171"/>
                  <a:pt x="2240839" y="57149"/>
                  <a:pt x="2248841" y="58089"/>
                </a:cubicBezTo>
                <a:cubicBezTo>
                  <a:pt x="2256843" y="59028"/>
                  <a:pt x="2262296" y="59702"/>
                  <a:pt x="2265200" y="60110"/>
                </a:cubicBezTo>
                <a:cubicBezTo>
                  <a:pt x="2268103" y="60519"/>
                  <a:pt x="2277296" y="59644"/>
                  <a:pt x="2292776" y="57486"/>
                </a:cubicBezTo>
                <a:cubicBezTo>
                  <a:pt x="2308256" y="55328"/>
                  <a:pt x="2318014" y="52854"/>
                  <a:pt x="2322051" y="50065"/>
                </a:cubicBezTo>
                <a:cubicBezTo>
                  <a:pt x="2324070" y="48671"/>
                  <a:pt x="2326443" y="47989"/>
                  <a:pt x="2329171" y="48019"/>
                </a:cubicBezTo>
                <a:close/>
                <a:moveTo>
                  <a:pt x="1560111" y="44766"/>
                </a:moveTo>
                <a:cubicBezTo>
                  <a:pt x="1562452" y="44663"/>
                  <a:pt x="1565498" y="45071"/>
                  <a:pt x="1569248" y="45989"/>
                </a:cubicBezTo>
                <a:cubicBezTo>
                  <a:pt x="1583144" y="47954"/>
                  <a:pt x="1592343" y="52241"/>
                  <a:pt x="1596846" y="58852"/>
                </a:cubicBezTo>
                <a:cubicBezTo>
                  <a:pt x="1601349" y="65463"/>
                  <a:pt x="1602163" y="73303"/>
                  <a:pt x="1599288" y="82374"/>
                </a:cubicBezTo>
                <a:cubicBezTo>
                  <a:pt x="1596412" y="91444"/>
                  <a:pt x="1590701" y="93054"/>
                  <a:pt x="1582154" y="87203"/>
                </a:cubicBezTo>
                <a:cubicBezTo>
                  <a:pt x="1573608" y="81352"/>
                  <a:pt x="1565570" y="72102"/>
                  <a:pt x="1558041" y="59454"/>
                </a:cubicBezTo>
                <a:cubicBezTo>
                  <a:pt x="1552395" y="49968"/>
                  <a:pt x="1553085" y="45072"/>
                  <a:pt x="1560111" y="44766"/>
                </a:cubicBezTo>
                <a:close/>
                <a:moveTo>
                  <a:pt x="845735" y="44766"/>
                </a:moveTo>
                <a:cubicBezTo>
                  <a:pt x="848077" y="44663"/>
                  <a:pt x="851123" y="45071"/>
                  <a:pt x="854873" y="45989"/>
                </a:cubicBezTo>
                <a:cubicBezTo>
                  <a:pt x="868769" y="47954"/>
                  <a:pt x="877968" y="52241"/>
                  <a:pt x="882471" y="58852"/>
                </a:cubicBezTo>
                <a:cubicBezTo>
                  <a:pt x="886974" y="65463"/>
                  <a:pt x="887788" y="73303"/>
                  <a:pt x="884912" y="82374"/>
                </a:cubicBezTo>
                <a:cubicBezTo>
                  <a:pt x="882037" y="91444"/>
                  <a:pt x="876326" y="93054"/>
                  <a:pt x="867779" y="87203"/>
                </a:cubicBezTo>
                <a:cubicBezTo>
                  <a:pt x="859233" y="81352"/>
                  <a:pt x="851195" y="72102"/>
                  <a:pt x="843666" y="59454"/>
                </a:cubicBezTo>
                <a:cubicBezTo>
                  <a:pt x="838020" y="49968"/>
                  <a:pt x="838709" y="45072"/>
                  <a:pt x="845735" y="44766"/>
                </a:cubicBezTo>
                <a:close/>
                <a:moveTo>
                  <a:pt x="2350725" y="44010"/>
                </a:moveTo>
                <a:cubicBezTo>
                  <a:pt x="2336263" y="44455"/>
                  <a:pt x="2316423" y="45803"/>
                  <a:pt x="2291206" y="48054"/>
                </a:cubicBezTo>
                <a:cubicBezTo>
                  <a:pt x="2265988" y="50305"/>
                  <a:pt x="2242015" y="52241"/>
                  <a:pt x="2219286" y="53862"/>
                </a:cubicBezTo>
                <a:cubicBezTo>
                  <a:pt x="2216647" y="149626"/>
                  <a:pt x="2213550" y="218050"/>
                  <a:pt x="2209993" y="259135"/>
                </a:cubicBezTo>
                <a:cubicBezTo>
                  <a:pt x="2252024" y="257385"/>
                  <a:pt x="2285287" y="255603"/>
                  <a:pt x="2309780" y="253789"/>
                </a:cubicBezTo>
                <a:cubicBezTo>
                  <a:pt x="2334273" y="251975"/>
                  <a:pt x="2350477" y="251068"/>
                  <a:pt x="2358393" y="251068"/>
                </a:cubicBezTo>
                <a:cubicBezTo>
                  <a:pt x="2368460" y="251068"/>
                  <a:pt x="2375078" y="252413"/>
                  <a:pt x="2378247" y="255102"/>
                </a:cubicBezTo>
                <a:cubicBezTo>
                  <a:pt x="2381416" y="257790"/>
                  <a:pt x="2383836" y="256396"/>
                  <a:pt x="2385507" y="250918"/>
                </a:cubicBezTo>
                <a:cubicBezTo>
                  <a:pt x="2387178" y="245440"/>
                  <a:pt x="2388239" y="228389"/>
                  <a:pt x="2388690" y="199766"/>
                </a:cubicBezTo>
                <a:cubicBezTo>
                  <a:pt x="2389142" y="171143"/>
                  <a:pt x="2388698" y="141065"/>
                  <a:pt x="2387357" y="109530"/>
                </a:cubicBezTo>
                <a:cubicBezTo>
                  <a:pt x="2386016" y="77996"/>
                  <a:pt x="2383191" y="59082"/>
                  <a:pt x="2378882" y="52786"/>
                </a:cubicBezTo>
                <a:cubicBezTo>
                  <a:pt x="2374572" y="46491"/>
                  <a:pt x="2365186" y="43565"/>
                  <a:pt x="2350725" y="44010"/>
                </a:cubicBezTo>
                <a:close/>
                <a:moveTo>
                  <a:pt x="1488800" y="33750"/>
                </a:moveTo>
                <a:cubicBezTo>
                  <a:pt x="1500229" y="33750"/>
                  <a:pt x="1510973" y="35772"/>
                  <a:pt x="1521033" y="39816"/>
                </a:cubicBezTo>
                <a:cubicBezTo>
                  <a:pt x="1531093" y="43859"/>
                  <a:pt x="1535305" y="52205"/>
                  <a:pt x="1533670" y="64854"/>
                </a:cubicBezTo>
                <a:cubicBezTo>
                  <a:pt x="1532035" y="77502"/>
                  <a:pt x="1525711" y="80961"/>
                  <a:pt x="1514698" y="75232"/>
                </a:cubicBezTo>
                <a:cubicBezTo>
                  <a:pt x="1503685" y="69503"/>
                  <a:pt x="1493227" y="61157"/>
                  <a:pt x="1483325" y="50194"/>
                </a:cubicBezTo>
                <a:cubicBezTo>
                  <a:pt x="1473423" y="39231"/>
                  <a:pt x="1475248" y="33750"/>
                  <a:pt x="1488800" y="33750"/>
                </a:cubicBezTo>
                <a:close/>
                <a:moveTo>
                  <a:pt x="774425" y="33750"/>
                </a:moveTo>
                <a:cubicBezTo>
                  <a:pt x="785854" y="33750"/>
                  <a:pt x="796598" y="35772"/>
                  <a:pt x="806658" y="39816"/>
                </a:cubicBezTo>
                <a:cubicBezTo>
                  <a:pt x="816717" y="43859"/>
                  <a:pt x="820930" y="52205"/>
                  <a:pt x="819295" y="64854"/>
                </a:cubicBezTo>
                <a:cubicBezTo>
                  <a:pt x="817660" y="77502"/>
                  <a:pt x="811336" y="80961"/>
                  <a:pt x="800323" y="75232"/>
                </a:cubicBezTo>
                <a:cubicBezTo>
                  <a:pt x="789310" y="69503"/>
                  <a:pt x="778852" y="61157"/>
                  <a:pt x="768950" y="50194"/>
                </a:cubicBezTo>
                <a:cubicBezTo>
                  <a:pt x="759048" y="39231"/>
                  <a:pt x="760873" y="33750"/>
                  <a:pt x="774425" y="33750"/>
                </a:cubicBezTo>
                <a:close/>
                <a:moveTo>
                  <a:pt x="207029" y="33733"/>
                </a:moveTo>
                <a:cubicBezTo>
                  <a:pt x="209734" y="33353"/>
                  <a:pt x="213180" y="33402"/>
                  <a:pt x="217365" y="33879"/>
                </a:cubicBezTo>
                <a:cubicBezTo>
                  <a:pt x="234107" y="35786"/>
                  <a:pt x="244483" y="40310"/>
                  <a:pt x="248491" y="47452"/>
                </a:cubicBezTo>
                <a:cubicBezTo>
                  <a:pt x="252499" y="54593"/>
                  <a:pt x="253001" y="61767"/>
                  <a:pt x="249996" y="68973"/>
                </a:cubicBezTo>
                <a:cubicBezTo>
                  <a:pt x="246992" y="76179"/>
                  <a:pt x="240008" y="76265"/>
                  <a:pt x="229045" y="69231"/>
                </a:cubicBezTo>
                <a:cubicBezTo>
                  <a:pt x="218082" y="62197"/>
                  <a:pt x="209288" y="55360"/>
                  <a:pt x="202663" y="48721"/>
                </a:cubicBezTo>
                <a:cubicBezTo>
                  <a:pt x="197457" y="39869"/>
                  <a:pt x="198913" y="34874"/>
                  <a:pt x="207029" y="33733"/>
                </a:cubicBezTo>
                <a:close/>
                <a:moveTo>
                  <a:pt x="4738084" y="29835"/>
                </a:moveTo>
                <a:cubicBezTo>
                  <a:pt x="4764069" y="26135"/>
                  <a:pt x="4784697" y="38955"/>
                  <a:pt x="4799969" y="68295"/>
                </a:cubicBezTo>
                <a:cubicBezTo>
                  <a:pt x="4809061" y="100259"/>
                  <a:pt x="4796621" y="131980"/>
                  <a:pt x="4762649" y="163457"/>
                </a:cubicBezTo>
                <a:cubicBezTo>
                  <a:pt x="4752525" y="178657"/>
                  <a:pt x="4747463" y="196654"/>
                  <a:pt x="4747463" y="217448"/>
                </a:cubicBezTo>
                <a:lnTo>
                  <a:pt x="4715025" y="217448"/>
                </a:lnTo>
                <a:cubicBezTo>
                  <a:pt x="4714050" y="180938"/>
                  <a:pt x="4729000" y="147690"/>
                  <a:pt x="4759874" y="117704"/>
                </a:cubicBezTo>
                <a:cubicBezTo>
                  <a:pt x="4766800" y="107351"/>
                  <a:pt x="4769826" y="96345"/>
                  <a:pt x="4768952" y="84686"/>
                </a:cubicBezTo>
                <a:cubicBezTo>
                  <a:pt x="4764234" y="68811"/>
                  <a:pt x="4755279" y="61326"/>
                  <a:pt x="4742085" y="62229"/>
                </a:cubicBezTo>
                <a:lnTo>
                  <a:pt x="4736794" y="62229"/>
                </a:lnTo>
                <a:cubicBezTo>
                  <a:pt x="4720518" y="63004"/>
                  <a:pt x="4712831" y="76949"/>
                  <a:pt x="4713735" y="104067"/>
                </a:cubicBezTo>
                <a:lnTo>
                  <a:pt x="4679921" y="104067"/>
                </a:lnTo>
                <a:cubicBezTo>
                  <a:pt x="4678960" y="66954"/>
                  <a:pt x="4690697" y="44168"/>
                  <a:pt x="4715133" y="35707"/>
                </a:cubicBezTo>
                <a:cubicBezTo>
                  <a:pt x="4719105" y="32724"/>
                  <a:pt x="4726756" y="30767"/>
                  <a:pt x="4738084" y="29835"/>
                </a:cubicBezTo>
                <a:close/>
                <a:moveTo>
                  <a:pt x="2693270" y="27527"/>
                </a:moveTo>
                <a:cubicBezTo>
                  <a:pt x="2696908" y="27710"/>
                  <a:pt x="2701434" y="28343"/>
                  <a:pt x="2706845" y="29426"/>
                </a:cubicBezTo>
                <a:cubicBezTo>
                  <a:pt x="2728492" y="33757"/>
                  <a:pt x="2738240" y="42780"/>
                  <a:pt x="2736089" y="56497"/>
                </a:cubicBezTo>
                <a:cubicBezTo>
                  <a:pt x="2733938" y="70213"/>
                  <a:pt x="2725599" y="73214"/>
                  <a:pt x="2711072" y="65499"/>
                </a:cubicBezTo>
                <a:cubicBezTo>
                  <a:pt x="2700045" y="57239"/>
                  <a:pt x="2691172" y="48079"/>
                  <a:pt x="2684453" y="38019"/>
                </a:cubicBezTo>
                <a:cubicBezTo>
                  <a:pt x="2679414" y="30475"/>
                  <a:pt x="2682353" y="26977"/>
                  <a:pt x="2693270" y="27527"/>
                </a:cubicBezTo>
                <a:close/>
                <a:moveTo>
                  <a:pt x="63343" y="27302"/>
                </a:moveTo>
                <a:cubicBezTo>
                  <a:pt x="66418" y="27105"/>
                  <a:pt x="69966" y="27469"/>
                  <a:pt x="73988" y="28394"/>
                </a:cubicBezTo>
                <a:cubicBezTo>
                  <a:pt x="82607" y="29354"/>
                  <a:pt x="90978" y="31104"/>
                  <a:pt x="99102" y="33642"/>
                </a:cubicBezTo>
                <a:cubicBezTo>
                  <a:pt x="107225" y="36180"/>
                  <a:pt x="111535" y="43605"/>
                  <a:pt x="112029" y="55916"/>
                </a:cubicBezTo>
                <a:cubicBezTo>
                  <a:pt x="112524" y="68227"/>
                  <a:pt x="107903" y="72730"/>
                  <a:pt x="98166" y="69424"/>
                </a:cubicBezTo>
                <a:cubicBezTo>
                  <a:pt x="88429" y="66119"/>
                  <a:pt x="77828" y="59311"/>
                  <a:pt x="66363" y="49000"/>
                </a:cubicBezTo>
                <a:cubicBezTo>
                  <a:pt x="54898" y="38690"/>
                  <a:pt x="51291" y="32215"/>
                  <a:pt x="55543" y="29577"/>
                </a:cubicBezTo>
                <a:cubicBezTo>
                  <a:pt x="57669" y="28257"/>
                  <a:pt x="60269" y="27499"/>
                  <a:pt x="63343" y="27302"/>
                </a:cubicBezTo>
                <a:close/>
                <a:moveTo>
                  <a:pt x="3707885" y="25109"/>
                </a:moveTo>
                <a:cubicBezTo>
                  <a:pt x="3709710" y="25119"/>
                  <a:pt x="3711876" y="25669"/>
                  <a:pt x="3714384" y="26759"/>
                </a:cubicBezTo>
                <a:cubicBezTo>
                  <a:pt x="3724415" y="31118"/>
                  <a:pt x="3731865" y="36202"/>
                  <a:pt x="3736733" y="42010"/>
                </a:cubicBezTo>
                <a:cubicBezTo>
                  <a:pt x="3741602" y="47817"/>
                  <a:pt x="3741613" y="53080"/>
                  <a:pt x="3736766" y="57798"/>
                </a:cubicBezTo>
                <a:cubicBezTo>
                  <a:pt x="3731919" y="62516"/>
                  <a:pt x="3722512" y="73666"/>
                  <a:pt x="3708544" y="91247"/>
                </a:cubicBezTo>
                <a:cubicBezTo>
                  <a:pt x="3694577" y="108828"/>
                  <a:pt x="3680032" y="124036"/>
                  <a:pt x="3664910" y="136870"/>
                </a:cubicBezTo>
                <a:cubicBezTo>
                  <a:pt x="3649789" y="149705"/>
                  <a:pt x="3635323" y="158696"/>
                  <a:pt x="3621513" y="163844"/>
                </a:cubicBezTo>
                <a:cubicBezTo>
                  <a:pt x="3607704" y="168992"/>
                  <a:pt x="3608331" y="164568"/>
                  <a:pt x="3623395" y="150572"/>
                </a:cubicBezTo>
                <a:cubicBezTo>
                  <a:pt x="3638460" y="136576"/>
                  <a:pt x="3655331" y="116916"/>
                  <a:pt x="3674009" y="91591"/>
                </a:cubicBezTo>
                <a:cubicBezTo>
                  <a:pt x="3692688" y="66266"/>
                  <a:pt x="3701575" y="48936"/>
                  <a:pt x="3700671" y="39600"/>
                </a:cubicBezTo>
                <a:cubicBezTo>
                  <a:pt x="3700004" y="29910"/>
                  <a:pt x="3702409" y="25080"/>
                  <a:pt x="3707885" y="25109"/>
                </a:cubicBezTo>
                <a:close/>
                <a:moveTo>
                  <a:pt x="3319087" y="18566"/>
                </a:moveTo>
                <a:cubicBezTo>
                  <a:pt x="3322587" y="18808"/>
                  <a:pt x="3328063" y="21195"/>
                  <a:pt x="3335512" y="25726"/>
                </a:cubicBezTo>
                <a:cubicBezTo>
                  <a:pt x="3350412" y="34789"/>
                  <a:pt x="3355678" y="41547"/>
                  <a:pt x="3351311" y="46000"/>
                </a:cubicBezTo>
                <a:cubicBezTo>
                  <a:pt x="3346945" y="50452"/>
                  <a:pt x="3340091" y="60243"/>
                  <a:pt x="3330748" y="75372"/>
                </a:cubicBezTo>
                <a:cubicBezTo>
                  <a:pt x="3321405" y="90501"/>
                  <a:pt x="3312898" y="104103"/>
                  <a:pt x="3305226" y="116177"/>
                </a:cubicBezTo>
                <a:cubicBezTo>
                  <a:pt x="3314217" y="125627"/>
                  <a:pt x="3318265" y="137763"/>
                  <a:pt x="3317368" y="152583"/>
                </a:cubicBezTo>
                <a:cubicBezTo>
                  <a:pt x="3316472" y="167404"/>
                  <a:pt x="3316024" y="192152"/>
                  <a:pt x="3316024" y="226826"/>
                </a:cubicBezTo>
                <a:cubicBezTo>
                  <a:pt x="3316024" y="261859"/>
                  <a:pt x="3313124" y="282778"/>
                  <a:pt x="3307323" y="289583"/>
                </a:cubicBezTo>
                <a:cubicBezTo>
                  <a:pt x="3301523" y="296387"/>
                  <a:pt x="3296094" y="293738"/>
                  <a:pt x="3291040" y="281634"/>
                </a:cubicBezTo>
                <a:cubicBezTo>
                  <a:pt x="3285985" y="269531"/>
                  <a:pt x="3284812" y="260235"/>
                  <a:pt x="3287523" y="253746"/>
                </a:cubicBezTo>
                <a:cubicBezTo>
                  <a:pt x="3290233" y="247257"/>
                  <a:pt x="3292485" y="226098"/>
                  <a:pt x="3294277" y="190269"/>
                </a:cubicBezTo>
                <a:cubicBezTo>
                  <a:pt x="3296070" y="154440"/>
                  <a:pt x="3295610" y="134260"/>
                  <a:pt x="3292900" y="129729"/>
                </a:cubicBezTo>
                <a:cubicBezTo>
                  <a:pt x="3273957" y="152587"/>
                  <a:pt x="3255501" y="169100"/>
                  <a:pt x="3237533" y="179267"/>
                </a:cubicBezTo>
                <a:cubicBezTo>
                  <a:pt x="3219565" y="189434"/>
                  <a:pt x="3218292" y="185985"/>
                  <a:pt x="3233715" y="168920"/>
                </a:cubicBezTo>
                <a:cubicBezTo>
                  <a:pt x="3249137" y="151856"/>
                  <a:pt x="3264908" y="130568"/>
                  <a:pt x="3281027" y="105056"/>
                </a:cubicBezTo>
                <a:cubicBezTo>
                  <a:pt x="3297145" y="79545"/>
                  <a:pt x="3306979" y="61727"/>
                  <a:pt x="3310528" y="51603"/>
                </a:cubicBezTo>
                <a:cubicBezTo>
                  <a:pt x="3314077" y="41479"/>
                  <a:pt x="3315404" y="32369"/>
                  <a:pt x="3314507" y="24274"/>
                </a:cubicBezTo>
                <a:cubicBezTo>
                  <a:pt x="3314059" y="20227"/>
                  <a:pt x="3315586" y="18324"/>
                  <a:pt x="3319087" y="18566"/>
                </a:cubicBezTo>
                <a:close/>
                <a:moveTo>
                  <a:pt x="2380417" y="17283"/>
                </a:moveTo>
                <a:cubicBezTo>
                  <a:pt x="2384563" y="17323"/>
                  <a:pt x="2388887" y="18183"/>
                  <a:pt x="2393390" y="19865"/>
                </a:cubicBezTo>
                <a:cubicBezTo>
                  <a:pt x="2402396" y="23227"/>
                  <a:pt x="2410301" y="28204"/>
                  <a:pt x="2417105" y="34793"/>
                </a:cubicBezTo>
                <a:cubicBezTo>
                  <a:pt x="2423910" y="41382"/>
                  <a:pt x="2425265" y="47828"/>
                  <a:pt x="2421171" y="54131"/>
                </a:cubicBezTo>
                <a:cubicBezTo>
                  <a:pt x="2417077" y="60433"/>
                  <a:pt x="2414596" y="73712"/>
                  <a:pt x="2413728" y="93968"/>
                </a:cubicBezTo>
                <a:cubicBezTo>
                  <a:pt x="2412861" y="114223"/>
                  <a:pt x="2413552" y="146912"/>
                  <a:pt x="2415804" y="192033"/>
                </a:cubicBezTo>
                <a:cubicBezTo>
                  <a:pt x="2418056" y="237155"/>
                  <a:pt x="2417783" y="266237"/>
                  <a:pt x="2414987" y="279279"/>
                </a:cubicBezTo>
                <a:cubicBezTo>
                  <a:pt x="2412190" y="292322"/>
                  <a:pt x="2407863" y="301926"/>
                  <a:pt x="2402005" y="308092"/>
                </a:cubicBezTo>
                <a:cubicBezTo>
                  <a:pt x="2396147" y="314258"/>
                  <a:pt x="2391254" y="311717"/>
                  <a:pt x="2387324" y="300467"/>
                </a:cubicBezTo>
                <a:cubicBezTo>
                  <a:pt x="2383395" y="289217"/>
                  <a:pt x="2380728" y="280423"/>
                  <a:pt x="2379323" y="274084"/>
                </a:cubicBezTo>
                <a:cubicBezTo>
                  <a:pt x="2328687" y="273224"/>
                  <a:pt x="2295515" y="273468"/>
                  <a:pt x="2279805" y="274816"/>
                </a:cubicBezTo>
                <a:cubicBezTo>
                  <a:pt x="2264096" y="276164"/>
                  <a:pt x="2240488" y="277261"/>
                  <a:pt x="2208982" y="278107"/>
                </a:cubicBezTo>
                <a:cubicBezTo>
                  <a:pt x="2201870" y="297065"/>
                  <a:pt x="2195062" y="299416"/>
                  <a:pt x="2188558" y="285162"/>
                </a:cubicBezTo>
                <a:cubicBezTo>
                  <a:pt x="2182055" y="270908"/>
                  <a:pt x="2180152" y="256467"/>
                  <a:pt x="2182847" y="241840"/>
                </a:cubicBezTo>
                <a:cubicBezTo>
                  <a:pt x="2185543" y="227213"/>
                  <a:pt x="2187791" y="206377"/>
                  <a:pt x="2189591" y="179331"/>
                </a:cubicBezTo>
                <a:cubicBezTo>
                  <a:pt x="2191391" y="152286"/>
                  <a:pt x="2192290" y="124925"/>
                  <a:pt x="2192290" y="97248"/>
                </a:cubicBezTo>
                <a:cubicBezTo>
                  <a:pt x="2192290" y="69916"/>
                  <a:pt x="2190491" y="51144"/>
                  <a:pt x="2186891" y="40934"/>
                </a:cubicBezTo>
                <a:cubicBezTo>
                  <a:pt x="2183292" y="30724"/>
                  <a:pt x="2184697" y="26099"/>
                  <a:pt x="2191107" y="27060"/>
                </a:cubicBezTo>
                <a:cubicBezTo>
                  <a:pt x="2197517" y="28021"/>
                  <a:pt x="2203569" y="29820"/>
                  <a:pt x="2209262" y="32459"/>
                </a:cubicBezTo>
                <a:cubicBezTo>
                  <a:pt x="2214955" y="35098"/>
                  <a:pt x="2225861" y="35980"/>
                  <a:pt x="2241979" y="35105"/>
                </a:cubicBezTo>
                <a:cubicBezTo>
                  <a:pt x="2258098" y="34230"/>
                  <a:pt x="2281322" y="32233"/>
                  <a:pt x="2311651" y="29114"/>
                </a:cubicBezTo>
                <a:cubicBezTo>
                  <a:pt x="2341981" y="25995"/>
                  <a:pt x="2360935" y="22833"/>
                  <a:pt x="2368514" y="19628"/>
                </a:cubicBezTo>
                <a:cubicBezTo>
                  <a:pt x="2372303" y="18026"/>
                  <a:pt x="2376271" y="17244"/>
                  <a:pt x="2380417" y="17283"/>
                </a:cubicBezTo>
                <a:close/>
                <a:moveTo>
                  <a:pt x="1657490" y="16789"/>
                </a:moveTo>
                <a:cubicBezTo>
                  <a:pt x="1660164" y="17158"/>
                  <a:pt x="1663302" y="17922"/>
                  <a:pt x="1666905" y="19080"/>
                </a:cubicBezTo>
                <a:cubicBezTo>
                  <a:pt x="1678764" y="23037"/>
                  <a:pt x="1686476" y="27504"/>
                  <a:pt x="1690039" y="32480"/>
                </a:cubicBezTo>
                <a:cubicBezTo>
                  <a:pt x="1693603" y="37457"/>
                  <a:pt x="1691915" y="41328"/>
                  <a:pt x="1684974" y="44096"/>
                </a:cubicBezTo>
                <a:cubicBezTo>
                  <a:pt x="1678033" y="46864"/>
                  <a:pt x="1668769" y="53593"/>
                  <a:pt x="1657183" y="64283"/>
                </a:cubicBezTo>
                <a:cubicBezTo>
                  <a:pt x="1645595" y="74974"/>
                  <a:pt x="1635091" y="82478"/>
                  <a:pt x="1625670" y="86794"/>
                </a:cubicBezTo>
                <a:cubicBezTo>
                  <a:pt x="1616248" y="91110"/>
                  <a:pt x="1614255" y="89092"/>
                  <a:pt x="1619690" y="80739"/>
                </a:cubicBezTo>
                <a:cubicBezTo>
                  <a:pt x="1625125" y="72386"/>
                  <a:pt x="1630976" y="62857"/>
                  <a:pt x="1637242" y="52152"/>
                </a:cubicBezTo>
                <a:cubicBezTo>
                  <a:pt x="1643509" y="41447"/>
                  <a:pt x="1646416" y="32100"/>
                  <a:pt x="1645965" y="24113"/>
                </a:cubicBezTo>
                <a:cubicBezTo>
                  <a:pt x="1645626" y="18122"/>
                  <a:pt x="1649468" y="15681"/>
                  <a:pt x="1657490" y="16789"/>
                </a:cubicBezTo>
                <a:close/>
                <a:moveTo>
                  <a:pt x="943115" y="16789"/>
                </a:moveTo>
                <a:cubicBezTo>
                  <a:pt x="945789" y="17158"/>
                  <a:pt x="948927" y="17922"/>
                  <a:pt x="952530" y="19080"/>
                </a:cubicBezTo>
                <a:cubicBezTo>
                  <a:pt x="964389" y="23037"/>
                  <a:pt x="972101" y="27504"/>
                  <a:pt x="975664" y="32480"/>
                </a:cubicBezTo>
                <a:cubicBezTo>
                  <a:pt x="979228" y="37457"/>
                  <a:pt x="977539" y="41328"/>
                  <a:pt x="970599" y="44096"/>
                </a:cubicBezTo>
                <a:cubicBezTo>
                  <a:pt x="963658" y="46864"/>
                  <a:pt x="954394" y="53593"/>
                  <a:pt x="942807" y="64283"/>
                </a:cubicBezTo>
                <a:cubicBezTo>
                  <a:pt x="931220" y="74974"/>
                  <a:pt x="920716" y="82478"/>
                  <a:pt x="911295" y="86794"/>
                </a:cubicBezTo>
                <a:cubicBezTo>
                  <a:pt x="901873" y="91110"/>
                  <a:pt x="899880" y="89092"/>
                  <a:pt x="905315" y="80739"/>
                </a:cubicBezTo>
                <a:cubicBezTo>
                  <a:pt x="910750" y="72386"/>
                  <a:pt x="916601" y="62857"/>
                  <a:pt x="922867" y="52152"/>
                </a:cubicBezTo>
                <a:cubicBezTo>
                  <a:pt x="929134" y="41447"/>
                  <a:pt x="932041" y="32100"/>
                  <a:pt x="931590" y="24113"/>
                </a:cubicBezTo>
                <a:cubicBezTo>
                  <a:pt x="931251" y="18122"/>
                  <a:pt x="935092" y="15681"/>
                  <a:pt x="943115" y="16789"/>
                </a:cubicBezTo>
                <a:close/>
                <a:moveTo>
                  <a:pt x="3413426" y="14958"/>
                </a:moveTo>
                <a:cubicBezTo>
                  <a:pt x="3416473" y="15333"/>
                  <a:pt x="3420196" y="16197"/>
                  <a:pt x="3424597" y="17552"/>
                </a:cubicBezTo>
                <a:cubicBezTo>
                  <a:pt x="3442200" y="22973"/>
                  <a:pt x="3448976" y="30125"/>
                  <a:pt x="3444924" y="39009"/>
                </a:cubicBezTo>
                <a:cubicBezTo>
                  <a:pt x="3440873" y="47893"/>
                  <a:pt x="3438848" y="75824"/>
                  <a:pt x="3438848" y="122802"/>
                </a:cubicBezTo>
                <a:cubicBezTo>
                  <a:pt x="3454679" y="121038"/>
                  <a:pt x="3467037" y="119267"/>
                  <a:pt x="3475921" y="117489"/>
                </a:cubicBezTo>
                <a:cubicBezTo>
                  <a:pt x="3484804" y="115711"/>
                  <a:pt x="3493266" y="113904"/>
                  <a:pt x="3501303" y="112069"/>
                </a:cubicBezTo>
                <a:cubicBezTo>
                  <a:pt x="3509341" y="110233"/>
                  <a:pt x="3517138" y="114066"/>
                  <a:pt x="3524695" y="123566"/>
                </a:cubicBezTo>
                <a:cubicBezTo>
                  <a:pt x="3532253" y="133066"/>
                  <a:pt x="3527456" y="137817"/>
                  <a:pt x="3510305" y="137817"/>
                </a:cubicBezTo>
                <a:cubicBezTo>
                  <a:pt x="3496166" y="137817"/>
                  <a:pt x="3472347" y="139494"/>
                  <a:pt x="3438848" y="142850"/>
                </a:cubicBezTo>
                <a:cubicBezTo>
                  <a:pt x="3438848" y="199279"/>
                  <a:pt x="3437901" y="242410"/>
                  <a:pt x="3436008" y="272245"/>
                </a:cubicBezTo>
                <a:cubicBezTo>
                  <a:pt x="3434115" y="302080"/>
                  <a:pt x="3429591" y="317281"/>
                  <a:pt x="3422435" y="317847"/>
                </a:cubicBezTo>
                <a:cubicBezTo>
                  <a:pt x="3415280" y="318414"/>
                  <a:pt x="3411702" y="304271"/>
                  <a:pt x="3411702" y="275418"/>
                </a:cubicBezTo>
                <a:lnTo>
                  <a:pt x="3411702" y="147260"/>
                </a:lnTo>
                <a:cubicBezTo>
                  <a:pt x="3389475" y="152508"/>
                  <a:pt x="3374134" y="156072"/>
                  <a:pt x="3365680" y="157950"/>
                </a:cubicBezTo>
                <a:cubicBezTo>
                  <a:pt x="3357227" y="159829"/>
                  <a:pt x="3347486" y="156470"/>
                  <a:pt x="3336459" y="147873"/>
                </a:cubicBezTo>
                <a:cubicBezTo>
                  <a:pt x="3325431" y="139276"/>
                  <a:pt x="3327589" y="134977"/>
                  <a:pt x="3342933" y="134977"/>
                </a:cubicBezTo>
                <a:cubicBezTo>
                  <a:pt x="3355180" y="134977"/>
                  <a:pt x="3378103" y="132037"/>
                  <a:pt x="3411702" y="126158"/>
                </a:cubicBezTo>
                <a:cubicBezTo>
                  <a:pt x="3411702" y="96216"/>
                  <a:pt x="3411480" y="74411"/>
                  <a:pt x="3411035" y="60745"/>
                </a:cubicBezTo>
                <a:cubicBezTo>
                  <a:pt x="3410591" y="47079"/>
                  <a:pt x="3408339" y="35108"/>
                  <a:pt x="3404281" y="24834"/>
                </a:cubicBezTo>
                <a:cubicBezTo>
                  <a:pt x="3401237" y="17128"/>
                  <a:pt x="3404286" y="13836"/>
                  <a:pt x="3413426" y="14958"/>
                </a:cubicBezTo>
                <a:close/>
                <a:moveTo>
                  <a:pt x="2573532" y="14275"/>
                </a:moveTo>
                <a:cubicBezTo>
                  <a:pt x="2574479" y="13927"/>
                  <a:pt x="2575752" y="13933"/>
                  <a:pt x="2577353" y="14294"/>
                </a:cubicBezTo>
                <a:cubicBezTo>
                  <a:pt x="2583756" y="15735"/>
                  <a:pt x="2591880" y="18484"/>
                  <a:pt x="2601724" y="22543"/>
                </a:cubicBezTo>
                <a:cubicBezTo>
                  <a:pt x="2611569" y="26601"/>
                  <a:pt x="2614466" y="33459"/>
                  <a:pt x="2610415" y="43117"/>
                </a:cubicBezTo>
                <a:cubicBezTo>
                  <a:pt x="2606363" y="52775"/>
                  <a:pt x="2604338" y="74390"/>
                  <a:pt x="2604338" y="107960"/>
                </a:cubicBezTo>
                <a:cubicBezTo>
                  <a:pt x="2609615" y="106584"/>
                  <a:pt x="2615136" y="104891"/>
                  <a:pt x="2620901" y="102884"/>
                </a:cubicBezTo>
                <a:cubicBezTo>
                  <a:pt x="2626666" y="100876"/>
                  <a:pt x="2631871" y="101944"/>
                  <a:pt x="2636517" y="106089"/>
                </a:cubicBezTo>
                <a:cubicBezTo>
                  <a:pt x="2641164" y="110233"/>
                  <a:pt x="2641812" y="114238"/>
                  <a:pt x="2638464" y="118102"/>
                </a:cubicBezTo>
                <a:cubicBezTo>
                  <a:pt x="2635116" y="121967"/>
                  <a:pt x="2623740" y="126846"/>
                  <a:pt x="2604338" y="132740"/>
                </a:cubicBezTo>
                <a:lnTo>
                  <a:pt x="2604338" y="160037"/>
                </a:lnTo>
                <a:cubicBezTo>
                  <a:pt x="2611895" y="161542"/>
                  <a:pt x="2619183" y="164554"/>
                  <a:pt x="2626203" y="169071"/>
                </a:cubicBezTo>
                <a:cubicBezTo>
                  <a:pt x="2633223" y="173588"/>
                  <a:pt x="2636435" y="180758"/>
                  <a:pt x="2635840" y="190581"/>
                </a:cubicBezTo>
                <a:cubicBezTo>
                  <a:pt x="2635245" y="200404"/>
                  <a:pt x="2631175" y="203362"/>
                  <a:pt x="2623633" y="199454"/>
                </a:cubicBezTo>
                <a:cubicBezTo>
                  <a:pt x="2616090" y="195547"/>
                  <a:pt x="2609586" y="188050"/>
                  <a:pt x="2604123" y="176965"/>
                </a:cubicBezTo>
                <a:cubicBezTo>
                  <a:pt x="2603320" y="244120"/>
                  <a:pt x="2599921" y="284531"/>
                  <a:pt x="2593927" y="298197"/>
                </a:cubicBezTo>
                <a:cubicBezTo>
                  <a:pt x="2587933" y="311864"/>
                  <a:pt x="2582293" y="311061"/>
                  <a:pt x="2577009" y="295788"/>
                </a:cubicBezTo>
                <a:cubicBezTo>
                  <a:pt x="2571725" y="280516"/>
                  <a:pt x="2570663" y="267603"/>
                  <a:pt x="2573825" y="257048"/>
                </a:cubicBezTo>
                <a:cubicBezTo>
                  <a:pt x="2576987" y="246494"/>
                  <a:pt x="2579239" y="232017"/>
                  <a:pt x="2580580" y="213619"/>
                </a:cubicBezTo>
                <a:cubicBezTo>
                  <a:pt x="2581921" y="195220"/>
                  <a:pt x="2582591" y="178951"/>
                  <a:pt x="2582591" y="164812"/>
                </a:cubicBezTo>
                <a:cubicBezTo>
                  <a:pt x="2578619" y="182522"/>
                  <a:pt x="2571348" y="197812"/>
                  <a:pt x="2560779" y="210683"/>
                </a:cubicBezTo>
                <a:cubicBezTo>
                  <a:pt x="2550211" y="223553"/>
                  <a:pt x="2536132" y="235323"/>
                  <a:pt x="2518544" y="245992"/>
                </a:cubicBezTo>
                <a:cubicBezTo>
                  <a:pt x="2500956" y="256661"/>
                  <a:pt x="2498532" y="254148"/>
                  <a:pt x="2511273" y="238453"/>
                </a:cubicBezTo>
                <a:cubicBezTo>
                  <a:pt x="2524015" y="222757"/>
                  <a:pt x="2536168" y="206004"/>
                  <a:pt x="2547733" y="188194"/>
                </a:cubicBezTo>
                <a:cubicBezTo>
                  <a:pt x="2559299" y="170383"/>
                  <a:pt x="2568215" y="154494"/>
                  <a:pt x="2574482" y="140527"/>
                </a:cubicBezTo>
                <a:cubicBezTo>
                  <a:pt x="2565978" y="143223"/>
                  <a:pt x="2557510" y="145245"/>
                  <a:pt x="2549078" y="146593"/>
                </a:cubicBezTo>
                <a:cubicBezTo>
                  <a:pt x="2540646" y="147941"/>
                  <a:pt x="2531525" y="146589"/>
                  <a:pt x="2521717" y="142538"/>
                </a:cubicBezTo>
                <a:cubicBezTo>
                  <a:pt x="2511908" y="138487"/>
                  <a:pt x="2514855" y="134454"/>
                  <a:pt x="2530557" y="130438"/>
                </a:cubicBezTo>
                <a:cubicBezTo>
                  <a:pt x="2546260" y="126423"/>
                  <a:pt x="2563605" y="121110"/>
                  <a:pt x="2582591" y="114499"/>
                </a:cubicBezTo>
                <a:cubicBezTo>
                  <a:pt x="2582591" y="86163"/>
                  <a:pt x="2582150" y="66962"/>
                  <a:pt x="2581268" y="56895"/>
                </a:cubicBezTo>
                <a:cubicBezTo>
                  <a:pt x="2580386" y="46828"/>
                  <a:pt x="2577912" y="36851"/>
                  <a:pt x="2573847" y="26963"/>
                </a:cubicBezTo>
                <a:cubicBezTo>
                  <a:pt x="2570798" y="19547"/>
                  <a:pt x="2570693" y="15318"/>
                  <a:pt x="2573532" y="14275"/>
                </a:cubicBezTo>
                <a:close/>
                <a:moveTo>
                  <a:pt x="4026882" y="14240"/>
                </a:moveTo>
                <a:cubicBezTo>
                  <a:pt x="4035451" y="15645"/>
                  <a:pt x="4043126" y="17707"/>
                  <a:pt x="4049909" y="20424"/>
                </a:cubicBezTo>
                <a:cubicBezTo>
                  <a:pt x="4056692" y="23141"/>
                  <a:pt x="4058492" y="28472"/>
                  <a:pt x="4055308" y="36417"/>
                </a:cubicBezTo>
                <a:cubicBezTo>
                  <a:pt x="4052124" y="44361"/>
                  <a:pt x="4049672" y="64610"/>
                  <a:pt x="4047951" y="97162"/>
                </a:cubicBezTo>
                <a:cubicBezTo>
                  <a:pt x="4051422" y="95527"/>
                  <a:pt x="4055864" y="93993"/>
                  <a:pt x="4061277" y="92559"/>
                </a:cubicBezTo>
                <a:cubicBezTo>
                  <a:pt x="4066690" y="91125"/>
                  <a:pt x="4072122" y="93136"/>
                  <a:pt x="4077571" y="98592"/>
                </a:cubicBezTo>
                <a:cubicBezTo>
                  <a:pt x="4083021" y="104049"/>
                  <a:pt x="4080755" y="109236"/>
                  <a:pt x="4070774" y="114155"/>
                </a:cubicBezTo>
                <a:cubicBezTo>
                  <a:pt x="4060793" y="119074"/>
                  <a:pt x="4053121" y="121870"/>
                  <a:pt x="4047758" y="122544"/>
                </a:cubicBezTo>
                <a:lnTo>
                  <a:pt x="4046596" y="153863"/>
                </a:lnTo>
                <a:cubicBezTo>
                  <a:pt x="4063690" y="144858"/>
                  <a:pt x="4069534" y="144492"/>
                  <a:pt x="4064127" y="152766"/>
                </a:cubicBezTo>
                <a:cubicBezTo>
                  <a:pt x="4058721" y="161040"/>
                  <a:pt x="4052877" y="167529"/>
                  <a:pt x="4046596" y="172233"/>
                </a:cubicBezTo>
                <a:cubicBezTo>
                  <a:pt x="4046596" y="189785"/>
                  <a:pt x="4046356" y="208815"/>
                  <a:pt x="4045876" y="229321"/>
                </a:cubicBezTo>
                <a:cubicBezTo>
                  <a:pt x="4045395" y="249828"/>
                  <a:pt x="4044223" y="265448"/>
                  <a:pt x="4042359" y="276182"/>
                </a:cubicBezTo>
                <a:cubicBezTo>
                  <a:pt x="4040495" y="286915"/>
                  <a:pt x="4037236" y="293985"/>
                  <a:pt x="4032582" y="297391"/>
                </a:cubicBezTo>
                <a:cubicBezTo>
                  <a:pt x="4027929" y="300797"/>
                  <a:pt x="4023674" y="296455"/>
                  <a:pt x="4019816" y="284366"/>
                </a:cubicBezTo>
                <a:cubicBezTo>
                  <a:pt x="4015958" y="272277"/>
                  <a:pt x="4015156" y="262096"/>
                  <a:pt x="4017407" y="253822"/>
                </a:cubicBezTo>
                <a:cubicBezTo>
                  <a:pt x="4019658" y="245547"/>
                  <a:pt x="4021010" y="235588"/>
                  <a:pt x="4021462" y="223944"/>
                </a:cubicBezTo>
                <a:cubicBezTo>
                  <a:pt x="4021913" y="212300"/>
                  <a:pt x="4022591" y="198891"/>
                  <a:pt x="4023494" y="183720"/>
                </a:cubicBezTo>
                <a:cubicBezTo>
                  <a:pt x="4001081" y="203710"/>
                  <a:pt x="3986077" y="217480"/>
                  <a:pt x="3978484" y="225030"/>
                </a:cubicBezTo>
                <a:cubicBezTo>
                  <a:pt x="3970891" y="232580"/>
                  <a:pt x="3962771" y="232788"/>
                  <a:pt x="3954123" y="225654"/>
                </a:cubicBezTo>
                <a:cubicBezTo>
                  <a:pt x="3945476" y="218520"/>
                  <a:pt x="3941454" y="213153"/>
                  <a:pt x="3942056" y="209553"/>
                </a:cubicBezTo>
                <a:cubicBezTo>
                  <a:pt x="3942659" y="205954"/>
                  <a:pt x="3946014" y="203896"/>
                  <a:pt x="3952123" y="203380"/>
                </a:cubicBezTo>
                <a:cubicBezTo>
                  <a:pt x="3958232" y="202864"/>
                  <a:pt x="3966682" y="199802"/>
                  <a:pt x="3977473" y="194195"/>
                </a:cubicBezTo>
                <a:cubicBezTo>
                  <a:pt x="3988264" y="188588"/>
                  <a:pt x="4003604" y="178428"/>
                  <a:pt x="4023494" y="163715"/>
                </a:cubicBezTo>
                <a:lnTo>
                  <a:pt x="4023494" y="127018"/>
                </a:lnTo>
                <a:cubicBezTo>
                  <a:pt x="4019608" y="128797"/>
                  <a:pt x="4014055" y="129915"/>
                  <a:pt x="4006835" y="130374"/>
                </a:cubicBezTo>
                <a:cubicBezTo>
                  <a:pt x="3999614" y="130833"/>
                  <a:pt x="3993186" y="130166"/>
                  <a:pt x="3987551" y="128373"/>
                </a:cubicBezTo>
                <a:cubicBezTo>
                  <a:pt x="3979362" y="141093"/>
                  <a:pt x="3968908" y="151020"/>
                  <a:pt x="3956188" y="158155"/>
                </a:cubicBezTo>
                <a:cubicBezTo>
                  <a:pt x="3943469" y="165289"/>
                  <a:pt x="3942074" y="161535"/>
                  <a:pt x="3952005" y="146894"/>
                </a:cubicBezTo>
                <a:cubicBezTo>
                  <a:pt x="3961935" y="132253"/>
                  <a:pt x="3970034" y="117392"/>
                  <a:pt x="3976301" y="102314"/>
                </a:cubicBezTo>
                <a:cubicBezTo>
                  <a:pt x="3982567" y="87235"/>
                  <a:pt x="3985023" y="76082"/>
                  <a:pt x="3983668" y="68854"/>
                </a:cubicBezTo>
                <a:cubicBezTo>
                  <a:pt x="3982313" y="61627"/>
                  <a:pt x="3988189" y="61365"/>
                  <a:pt x="4001296" y="68069"/>
                </a:cubicBezTo>
                <a:cubicBezTo>
                  <a:pt x="4014403" y="74773"/>
                  <a:pt x="4019017" y="80391"/>
                  <a:pt x="4015138" y="84923"/>
                </a:cubicBezTo>
                <a:cubicBezTo>
                  <a:pt x="4011258" y="89454"/>
                  <a:pt x="4004644" y="98940"/>
                  <a:pt x="3995294" y="113381"/>
                </a:cubicBezTo>
                <a:cubicBezTo>
                  <a:pt x="3996427" y="113381"/>
                  <a:pt x="4000740" y="112061"/>
                  <a:pt x="4008233" y="109423"/>
                </a:cubicBezTo>
                <a:cubicBezTo>
                  <a:pt x="4015726" y="106784"/>
                  <a:pt x="4021257" y="104870"/>
                  <a:pt x="4024828" y="103680"/>
                </a:cubicBezTo>
                <a:cubicBezTo>
                  <a:pt x="4024828" y="74325"/>
                  <a:pt x="4024616" y="54909"/>
                  <a:pt x="4024193" y="45430"/>
                </a:cubicBezTo>
                <a:cubicBezTo>
                  <a:pt x="4023770" y="35951"/>
                  <a:pt x="4021971" y="28031"/>
                  <a:pt x="4018794" y="21672"/>
                </a:cubicBezTo>
                <a:cubicBezTo>
                  <a:pt x="4015618" y="15312"/>
                  <a:pt x="4018314" y="12834"/>
                  <a:pt x="4026882" y="14240"/>
                </a:cubicBezTo>
                <a:close/>
                <a:moveTo>
                  <a:pt x="4370300" y="11804"/>
                </a:moveTo>
                <a:cubicBezTo>
                  <a:pt x="4374433" y="11793"/>
                  <a:pt x="4381197" y="13924"/>
                  <a:pt x="4390589" y="18198"/>
                </a:cubicBezTo>
                <a:cubicBezTo>
                  <a:pt x="4407009" y="26716"/>
                  <a:pt x="4411383" y="34438"/>
                  <a:pt x="4403711" y="41364"/>
                </a:cubicBezTo>
                <a:cubicBezTo>
                  <a:pt x="4396039" y="48291"/>
                  <a:pt x="4385889" y="58519"/>
                  <a:pt x="4373263" y="72049"/>
                </a:cubicBezTo>
                <a:cubicBezTo>
                  <a:pt x="4360636" y="85579"/>
                  <a:pt x="4347572" y="96097"/>
                  <a:pt x="4334071" y="103604"/>
                </a:cubicBezTo>
                <a:cubicBezTo>
                  <a:pt x="4320570" y="111111"/>
                  <a:pt x="4319032" y="108179"/>
                  <a:pt x="4329457" y="94807"/>
                </a:cubicBezTo>
                <a:cubicBezTo>
                  <a:pt x="4339882" y="81434"/>
                  <a:pt x="4349107" y="67481"/>
                  <a:pt x="4357130" y="52948"/>
                </a:cubicBezTo>
                <a:cubicBezTo>
                  <a:pt x="4365153" y="38414"/>
                  <a:pt x="4368039" y="26852"/>
                  <a:pt x="4365788" y="18262"/>
                </a:cubicBezTo>
                <a:cubicBezTo>
                  <a:pt x="4364662" y="13967"/>
                  <a:pt x="4366166" y="11814"/>
                  <a:pt x="4370300" y="11804"/>
                </a:cubicBezTo>
                <a:close/>
                <a:moveTo>
                  <a:pt x="437296" y="8427"/>
                </a:moveTo>
                <a:cubicBezTo>
                  <a:pt x="440797" y="8186"/>
                  <a:pt x="446722" y="10311"/>
                  <a:pt x="455072" y="14799"/>
                </a:cubicBezTo>
                <a:cubicBezTo>
                  <a:pt x="471771" y="23776"/>
                  <a:pt x="476722" y="31975"/>
                  <a:pt x="469925" y="39396"/>
                </a:cubicBezTo>
                <a:cubicBezTo>
                  <a:pt x="463127" y="46817"/>
                  <a:pt x="454993" y="56303"/>
                  <a:pt x="445521" y="67854"/>
                </a:cubicBezTo>
                <a:cubicBezTo>
                  <a:pt x="436049" y="79405"/>
                  <a:pt x="427750" y="88751"/>
                  <a:pt x="420623" y="95893"/>
                </a:cubicBezTo>
                <a:cubicBezTo>
                  <a:pt x="413496" y="103034"/>
                  <a:pt x="412108" y="106157"/>
                  <a:pt x="416461" y="105261"/>
                </a:cubicBezTo>
                <a:cubicBezTo>
                  <a:pt x="420813" y="104364"/>
                  <a:pt x="427237" y="103296"/>
                  <a:pt x="435734" y="102056"/>
                </a:cubicBezTo>
                <a:cubicBezTo>
                  <a:pt x="444231" y="100815"/>
                  <a:pt x="457169" y="98216"/>
                  <a:pt x="474549" y="94258"/>
                </a:cubicBezTo>
                <a:cubicBezTo>
                  <a:pt x="470175" y="86414"/>
                  <a:pt x="466608" y="77290"/>
                  <a:pt x="463848" y="66886"/>
                </a:cubicBezTo>
                <a:cubicBezTo>
                  <a:pt x="461087" y="56482"/>
                  <a:pt x="466867" y="56264"/>
                  <a:pt x="481185" y="66230"/>
                </a:cubicBezTo>
                <a:cubicBezTo>
                  <a:pt x="495504" y="76197"/>
                  <a:pt x="504305" y="85263"/>
                  <a:pt x="507589" y="93430"/>
                </a:cubicBezTo>
                <a:cubicBezTo>
                  <a:pt x="510873" y="101597"/>
                  <a:pt x="510152" y="110136"/>
                  <a:pt x="505427" y="119049"/>
                </a:cubicBezTo>
                <a:cubicBezTo>
                  <a:pt x="500702" y="127961"/>
                  <a:pt x="495594" y="129399"/>
                  <a:pt x="490101" y="123362"/>
                </a:cubicBezTo>
                <a:cubicBezTo>
                  <a:pt x="484609" y="117324"/>
                  <a:pt x="480938" y="111796"/>
                  <a:pt x="479088" y="106777"/>
                </a:cubicBezTo>
                <a:cubicBezTo>
                  <a:pt x="462697" y="113072"/>
                  <a:pt x="447113" y="119088"/>
                  <a:pt x="432335" y="124824"/>
                </a:cubicBezTo>
                <a:cubicBezTo>
                  <a:pt x="417558" y="130560"/>
                  <a:pt x="407408" y="134834"/>
                  <a:pt x="401887" y="137644"/>
                </a:cubicBezTo>
                <a:cubicBezTo>
                  <a:pt x="396367" y="140455"/>
                  <a:pt x="392061" y="139638"/>
                  <a:pt x="388970" y="135192"/>
                </a:cubicBezTo>
                <a:cubicBezTo>
                  <a:pt x="385880" y="130747"/>
                  <a:pt x="383851" y="125871"/>
                  <a:pt x="382883" y="120565"/>
                </a:cubicBezTo>
                <a:cubicBezTo>
                  <a:pt x="381915" y="115259"/>
                  <a:pt x="383148" y="111344"/>
                  <a:pt x="386583" y="108821"/>
                </a:cubicBezTo>
                <a:cubicBezTo>
                  <a:pt x="390017" y="106297"/>
                  <a:pt x="394563" y="101776"/>
                  <a:pt x="400220" y="95258"/>
                </a:cubicBezTo>
                <a:cubicBezTo>
                  <a:pt x="405878" y="88741"/>
                  <a:pt x="413607" y="76426"/>
                  <a:pt x="423408" y="58314"/>
                </a:cubicBezTo>
                <a:cubicBezTo>
                  <a:pt x="433210" y="40203"/>
                  <a:pt x="436763" y="26178"/>
                  <a:pt x="434067" y="16240"/>
                </a:cubicBezTo>
                <a:cubicBezTo>
                  <a:pt x="432719" y="11271"/>
                  <a:pt x="433795" y="8667"/>
                  <a:pt x="437296" y="8427"/>
                </a:cubicBezTo>
                <a:close/>
                <a:moveTo>
                  <a:pt x="522436" y="4644"/>
                </a:moveTo>
                <a:cubicBezTo>
                  <a:pt x="525202" y="5088"/>
                  <a:pt x="528617" y="6053"/>
                  <a:pt x="532681" y="7539"/>
                </a:cubicBezTo>
                <a:cubicBezTo>
                  <a:pt x="548936" y="13483"/>
                  <a:pt x="555245" y="20227"/>
                  <a:pt x="551610" y="27770"/>
                </a:cubicBezTo>
                <a:cubicBezTo>
                  <a:pt x="547975" y="35313"/>
                  <a:pt x="545741" y="50348"/>
                  <a:pt x="544910" y="72877"/>
                </a:cubicBezTo>
                <a:cubicBezTo>
                  <a:pt x="551277" y="69693"/>
                  <a:pt x="558063" y="65345"/>
                  <a:pt x="565269" y="59831"/>
                </a:cubicBezTo>
                <a:cubicBezTo>
                  <a:pt x="572475" y="54317"/>
                  <a:pt x="577240" y="48588"/>
                  <a:pt x="579563" y="42644"/>
                </a:cubicBezTo>
                <a:cubicBezTo>
                  <a:pt x="581886" y="36700"/>
                  <a:pt x="586206" y="35718"/>
                  <a:pt x="592523" y="39697"/>
                </a:cubicBezTo>
                <a:cubicBezTo>
                  <a:pt x="598840" y="43677"/>
                  <a:pt x="604181" y="48509"/>
                  <a:pt x="608548" y="54195"/>
                </a:cubicBezTo>
                <a:cubicBezTo>
                  <a:pt x="612914" y="59881"/>
                  <a:pt x="611186" y="64434"/>
                  <a:pt x="603364" y="67854"/>
                </a:cubicBezTo>
                <a:cubicBezTo>
                  <a:pt x="595541" y="71274"/>
                  <a:pt x="576056" y="78462"/>
                  <a:pt x="544910" y="89418"/>
                </a:cubicBezTo>
                <a:cubicBezTo>
                  <a:pt x="544910" y="99973"/>
                  <a:pt x="545709" y="107641"/>
                  <a:pt x="547308" y="112424"/>
                </a:cubicBezTo>
                <a:cubicBezTo>
                  <a:pt x="548907" y="117206"/>
                  <a:pt x="551685" y="120139"/>
                  <a:pt x="555643" y="121221"/>
                </a:cubicBezTo>
                <a:cubicBezTo>
                  <a:pt x="559601" y="122304"/>
                  <a:pt x="566793" y="122845"/>
                  <a:pt x="577218" y="122845"/>
                </a:cubicBezTo>
                <a:cubicBezTo>
                  <a:pt x="587930" y="122845"/>
                  <a:pt x="595807" y="121297"/>
                  <a:pt x="600847" y="118199"/>
                </a:cubicBezTo>
                <a:cubicBezTo>
                  <a:pt x="605888" y="115102"/>
                  <a:pt x="611147" y="105874"/>
                  <a:pt x="616625" y="90515"/>
                </a:cubicBezTo>
                <a:cubicBezTo>
                  <a:pt x="622103" y="75157"/>
                  <a:pt x="625229" y="75731"/>
                  <a:pt x="626003" y="92236"/>
                </a:cubicBezTo>
                <a:cubicBezTo>
                  <a:pt x="626778" y="108742"/>
                  <a:pt x="628527" y="119931"/>
                  <a:pt x="631252" y="125803"/>
                </a:cubicBezTo>
                <a:cubicBezTo>
                  <a:pt x="633977" y="131675"/>
                  <a:pt x="628925" y="137171"/>
                  <a:pt x="616098" y="142291"/>
                </a:cubicBezTo>
                <a:cubicBezTo>
                  <a:pt x="603271" y="147410"/>
                  <a:pt x="588963" y="149970"/>
                  <a:pt x="573174" y="149970"/>
                </a:cubicBezTo>
                <a:cubicBezTo>
                  <a:pt x="557859" y="149970"/>
                  <a:pt x="545956" y="146976"/>
                  <a:pt x="537467" y="140989"/>
                </a:cubicBezTo>
                <a:cubicBezTo>
                  <a:pt x="528978" y="135002"/>
                  <a:pt x="524019" y="126749"/>
                  <a:pt x="522593" y="116231"/>
                </a:cubicBezTo>
                <a:cubicBezTo>
                  <a:pt x="521166" y="105712"/>
                  <a:pt x="520678" y="88845"/>
                  <a:pt x="521130" y="65628"/>
                </a:cubicBezTo>
                <a:cubicBezTo>
                  <a:pt x="521582" y="42411"/>
                  <a:pt x="519556" y="25439"/>
                  <a:pt x="515053" y="14713"/>
                </a:cubicBezTo>
                <a:cubicBezTo>
                  <a:pt x="511676" y="6668"/>
                  <a:pt x="514137" y="3312"/>
                  <a:pt x="522436" y="4644"/>
                </a:cubicBezTo>
                <a:close/>
                <a:moveTo>
                  <a:pt x="173033" y="828"/>
                </a:moveTo>
                <a:cubicBezTo>
                  <a:pt x="179120" y="2298"/>
                  <a:pt x="186122" y="5707"/>
                  <a:pt x="194037" y="11056"/>
                </a:cubicBezTo>
                <a:cubicBezTo>
                  <a:pt x="201953" y="16405"/>
                  <a:pt x="203319" y="21722"/>
                  <a:pt x="198135" y="27006"/>
                </a:cubicBezTo>
                <a:cubicBezTo>
                  <a:pt x="192951" y="32291"/>
                  <a:pt x="185985" y="45444"/>
                  <a:pt x="177238" y="66467"/>
                </a:cubicBezTo>
                <a:lnTo>
                  <a:pt x="161363" y="96904"/>
                </a:lnTo>
                <a:cubicBezTo>
                  <a:pt x="170355" y="103744"/>
                  <a:pt x="174402" y="115059"/>
                  <a:pt x="173506" y="130847"/>
                </a:cubicBezTo>
                <a:cubicBezTo>
                  <a:pt x="172609" y="146636"/>
                  <a:pt x="172161" y="185347"/>
                  <a:pt x="172161" y="246981"/>
                </a:cubicBezTo>
                <a:cubicBezTo>
                  <a:pt x="185010" y="245246"/>
                  <a:pt x="198906" y="242414"/>
                  <a:pt x="213848" y="238485"/>
                </a:cubicBezTo>
                <a:lnTo>
                  <a:pt x="213848" y="213404"/>
                </a:lnTo>
                <a:cubicBezTo>
                  <a:pt x="207883" y="215211"/>
                  <a:pt x="202505" y="216114"/>
                  <a:pt x="197716" y="216114"/>
                </a:cubicBezTo>
                <a:cubicBezTo>
                  <a:pt x="193600" y="216114"/>
                  <a:pt x="187609" y="214318"/>
                  <a:pt x="179744" y="210726"/>
                </a:cubicBezTo>
                <a:cubicBezTo>
                  <a:pt x="171878" y="207134"/>
                  <a:pt x="172194" y="204000"/>
                  <a:pt x="180690" y="201326"/>
                </a:cubicBezTo>
                <a:cubicBezTo>
                  <a:pt x="189187" y="198651"/>
                  <a:pt x="200239" y="195314"/>
                  <a:pt x="213848" y="191313"/>
                </a:cubicBezTo>
                <a:lnTo>
                  <a:pt x="213848" y="166167"/>
                </a:lnTo>
                <a:cubicBezTo>
                  <a:pt x="209589" y="167960"/>
                  <a:pt x="203455" y="168372"/>
                  <a:pt x="195446" y="167404"/>
                </a:cubicBezTo>
                <a:cubicBezTo>
                  <a:pt x="187437" y="166436"/>
                  <a:pt x="182203" y="163876"/>
                  <a:pt x="179744" y="159725"/>
                </a:cubicBezTo>
                <a:cubicBezTo>
                  <a:pt x="177284" y="155573"/>
                  <a:pt x="179460" y="152910"/>
                  <a:pt x="186272" y="151734"/>
                </a:cubicBezTo>
                <a:cubicBezTo>
                  <a:pt x="193084" y="150558"/>
                  <a:pt x="202276" y="148041"/>
                  <a:pt x="213848" y="144184"/>
                </a:cubicBezTo>
                <a:cubicBezTo>
                  <a:pt x="213848" y="134705"/>
                  <a:pt x="213519" y="125384"/>
                  <a:pt x="212859" y="116220"/>
                </a:cubicBezTo>
                <a:cubicBezTo>
                  <a:pt x="205000" y="118027"/>
                  <a:pt x="198153" y="118930"/>
                  <a:pt x="192317" y="118930"/>
                </a:cubicBezTo>
                <a:cubicBezTo>
                  <a:pt x="186150" y="118930"/>
                  <a:pt x="180321" y="116729"/>
                  <a:pt x="174829" y="112327"/>
                </a:cubicBezTo>
                <a:cubicBezTo>
                  <a:pt x="169336" y="107924"/>
                  <a:pt x="171760" y="104562"/>
                  <a:pt x="182099" y="102238"/>
                </a:cubicBezTo>
                <a:cubicBezTo>
                  <a:pt x="192438" y="99915"/>
                  <a:pt x="205187" y="96305"/>
                  <a:pt x="220344" y="91408"/>
                </a:cubicBezTo>
                <a:cubicBezTo>
                  <a:pt x="235502" y="86511"/>
                  <a:pt x="247075" y="82420"/>
                  <a:pt x="255062" y="79136"/>
                </a:cubicBezTo>
                <a:cubicBezTo>
                  <a:pt x="263050" y="75852"/>
                  <a:pt x="271026" y="77107"/>
                  <a:pt x="278992" y="82901"/>
                </a:cubicBezTo>
                <a:cubicBezTo>
                  <a:pt x="286958" y="88694"/>
                  <a:pt x="286840" y="93652"/>
                  <a:pt x="278637" y="97775"/>
                </a:cubicBezTo>
                <a:cubicBezTo>
                  <a:pt x="270435" y="101898"/>
                  <a:pt x="256087" y="106125"/>
                  <a:pt x="235595" y="110455"/>
                </a:cubicBezTo>
                <a:cubicBezTo>
                  <a:pt x="241891" y="114055"/>
                  <a:pt x="244343" y="117453"/>
                  <a:pt x="242952" y="120651"/>
                </a:cubicBezTo>
                <a:cubicBezTo>
                  <a:pt x="241561" y="123849"/>
                  <a:pt x="240457" y="129528"/>
                  <a:pt x="239639" y="137687"/>
                </a:cubicBezTo>
                <a:cubicBezTo>
                  <a:pt x="238076" y="137687"/>
                  <a:pt x="241435" y="136106"/>
                  <a:pt x="249717" y="132944"/>
                </a:cubicBezTo>
                <a:cubicBezTo>
                  <a:pt x="257998" y="129782"/>
                  <a:pt x="265140" y="131191"/>
                  <a:pt x="271141" y="137171"/>
                </a:cubicBezTo>
                <a:cubicBezTo>
                  <a:pt x="277142" y="143151"/>
                  <a:pt x="275565" y="148116"/>
                  <a:pt x="266409" y="152067"/>
                </a:cubicBezTo>
                <a:cubicBezTo>
                  <a:pt x="257253" y="156018"/>
                  <a:pt x="248265" y="159105"/>
                  <a:pt x="239446" y="161327"/>
                </a:cubicBezTo>
                <a:lnTo>
                  <a:pt x="238306" y="184903"/>
                </a:lnTo>
                <a:cubicBezTo>
                  <a:pt x="240930" y="185017"/>
                  <a:pt x="246024" y="183472"/>
                  <a:pt x="253589" y="180267"/>
                </a:cubicBezTo>
                <a:cubicBezTo>
                  <a:pt x="261153" y="177062"/>
                  <a:pt x="268144" y="178991"/>
                  <a:pt x="274561" y="186053"/>
                </a:cubicBezTo>
                <a:cubicBezTo>
                  <a:pt x="280978" y="193116"/>
                  <a:pt x="278924" y="198304"/>
                  <a:pt x="268398" y="201616"/>
                </a:cubicBezTo>
                <a:cubicBezTo>
                  <a:pt x="257873" y="204929"/>
                  <a:pt x="247749" y="207711"/>
                  <a:pt x="238026" y="209962"/>
                </a:cubicBezTo>
                <a:cubicBezTo>
                  <a:pt x="237309" y="220775"/>
                  <a:pt x="236950" y="228619"/>
                  <a:pt x="236950" y="233494"/>
                </a:cubicBezTo>
                <a:cubicBezTo>
                  <a:pt x="248738" y="230884"/>
                  <a:pt x="261167" y="228432"/>
                  <a:pt x="274239" y="226138"/>
                </a:cubicBezTo>
                <a:cubicBezTo>
                  <a:pt x="287310" y="223843"/>
                  <a:pt x="298309" y="227898"/>
                  <a:pt x="307235" y="238302"/>
                </a:cubicBezTo>
                <a:cubicBezTo>
                  <a:pt x="316162" y="248706"/>
                  <a:pt x="311208" y="253456"/>
                  <a:pt x="292372" y="252553"/>
                </a:cubicBezTo>
                <a:cubicBezTo>
                  <a:pt x="273536" y="251649"/>
                  <a:pt x="253277" y="253194"/>
                  <a:pt x="231594" y="257188"/>
                </a:cubicBezTo>
                <a:cubicBezTo>
                  <a:pt x="209912" y="261182"/>
                  <a:pt x="196181" y="264333"/>
                  <a:pt x="190402" y="266642"/>
                </a:cubicBezTo>
                <a:cubicBezTo>
                  <a:pt x="184623" y="268951"/>
                  <a:pt x="178450" y="268750"/>
                  <a:pt x="171882" y="266040"/>
                </a:cubicBezTo>
                <a:cubicBezTo>
                  <a:pt x="171107" y="286388"/>
                  <a:pt x="168774" y="301600"/>
                  <a:pt x="164880" y="311674"/>
                </a:cubicBezTo>
                <a:cubicBezTo>
                  <a:pt x="160987" y="321748"/>
                  <a:pt x="155799" y="319640"/>
                  <a:pt x="149317" y="305350"/>
                </a:cubicBezTo>
                <a:cubicBezTo>
                  <a:pt x="142836" y="291060"/>
                  <a:pt x="141172" y="276605"/>
                  <a:pt x="144327" y="261985"/>
                </a:cubicBezTo>
                <a:cubicBezTo>
                  <a:pt x="147482" y="247365"/>
                  <a:pt x="149508" y="220710"/>
                  <a:pt x="150404" y="182020"/>
                </a:cubicBezTo>
                <a:cubicBezTo>
                  <a:pt x="151300" y="143330"/>
                  <a:pt x="150665" y="120945"/>
                  <a:pt x="148500" y="114865"/>
                </a:cubicBezTo>
                <a:cubicBezTo>
                  <a:pt x="133658" y="135816"/>
                  <a:pt x="121042" y="148930"/>
                  <a:pt x="110653" y="154207"/>
                </a:cubicBezTo>
                <a:cubicBezTo>
                  <a:pt x="100263" y="159485"/>
                  <a:pt x="97578" y="157921"/>
                  <a:pt x="102597" y="149518"/>
                </a:cubicBezTo>
                <a:cubicBezTo>
                  <a:pt x="107616" y="141115"/>
                  <a:pt x="114614" y="129725"/>
                  <a:pt x="123591" y="115349"/>
                </a:cubicBezTo>
                <a:cubicBezTo>
                  <a:pt x="132568" y="100973"/>
                  <a:pt x="140193" y="86837"/>
                  <a:pt x="146467" y="72941"/>
                </a:cubicBezTo>
                <a:cubicBezTo>
                  <a:pt x="152741" y="59046"/>
                  <a:pt x="157441" y="46774"/>
                  <a:pt x="160567" y="36126"/>
                </a:cubicBezTo>
                <a:cubicBezTo>
                  <a:pt x="163693" y="25479"/>
                  <a:pt x="165031" y="16566"/>
                  <a:pt x="164579" y="9389"/>
                </a:cubicBezTo>
                <a:cubicBezTo>
                  <a:pt x="164127" y="2212"/>
                  <a:pt x="166945" y="-642"/>
                  <a:pt x="173033" y="828"/>
                </a:cubicBezTo>
                <a:close/>
                <a:moveTo>
                  <a:pt x="4132896" y="0"/>
                </a:moveTo>
                <a:cubicBezTo>
                  <a:pt x="4137972" y="0"/>
                  <a:pt x="4145781" y="2061"/>
                  <a:pt x="4156321" y="6184"/>
                </a:cubicBezTo>
                <a:cubicBezTo>
                  <a:pt x="4166861" y="10307"/>
                  <a:pt x="4170765" y="15885"/>
                  <a:pt x="4168033" y="22919"/>
                </a:cubicBezTo>
                <a:cubicBezTo>
                  <a:pt x="4165301" y="29953"/>
                  <a:pt x="4163512" y="43902"/>
                  <a:pt x="4162666" y="64767"/>
                </a:cubicBezTo>
                <a:cubicBezTo>
                  <a:pt x="4163484" y="63993"/>
                  <a:pt x="4167800" y="62900"/>
                  <a:pt x="4175615" y="61487"/>
                </a:cubicBezTo>
                <a:cubicBezTo>
                  <a:pt x="4183431" y="60075"/>
                  <a:pt x="4189525" y="62158"/>
                  <a:pt x="4193899" y="67736"/>
                </a:cubicBezTo>
                <a:cubicBezTo>
                  <a:pt x="4198273" y="73314"/>
                  <a:pt x="4195459" y="78272"/>
                  <a:pt x="4185456" y="82610"/>
                </a:cubicBezTo>
                <a:cubicBezTo>
                  <a:pt x="4175454" y="86948"/>
                  <a:pt x="4167793" y="89791"/>
                  <a:pt x="4162473" y="91139"/>
                </a:cubicBezTo>
                <a:lnTo>
                  <a:pt x="4161332" y="114714"/>
                </a:lnTo>
                <a:cubicBezTo>
                  <a:pt x="4181409" y="111187"/>
                  <a:pt x="4198574" y="107831"/>
                  <a:pt x="4212828" y="104648"/>
                </a:cubicBezTo>
                <a:cubicBezTo>
                  <a:pt x="4227082" y="101464"/>
                  <a:pt x="4239160" y="105071"/>
                  <a:pt x="4249062" y="115467"/>
                </a:cubicBezTo>
                <a:cubicBezTo>
                  <a:pt x="4258964" y="125864"/>
                  <a:pt x="4252479" y="130840"/>
                  <a:pt x="4229606" y="130395"/>
                </a:cubicBezTo>
                <a:cubicBezTo>
                  <a:pt x="4206733" y="129951"/>
                  <a:pt x="4184420" y="131320"/>
                  <a:pt x="4162666" y="134504"/>
                </a:cubicBezTo>
                <a:cubicBezTo>
                  <a:pt x="4175271" y="138663"/>
                  <a:pt x="4181122" y="142567"/>
                  <a:pt x="4180219" y="146216"/>
                </a:cubicBezTo>
                <a:cubicBezTo>
                  <a:pt x="4179315" y="149866"/>
                  <a:pt x="4178863" y="153763"/>
                  <a:pt x="4178863" y="157907"/>
                </a:cubicBezTo>
                <a:cubicBezTo>
                  <a:pt x="4183352" y="158008"/>
                  <a:pt x="4190239" y="156459"/>
                  <a:pt x="4199524" y="153261"/>
                </a:cubicBezTo>
                <a:cubicBezTo>
                  <a:pt x="4208809" y="150063"/>
                  <a:pt x="4217811" y="152637"/>
                  <a:pt x="4226530" y="160983"/>
                </a:cubicBezTo>
                <a:cubicBezTo>
                  <a:pt x="4235249" y="169329"/>
                  <a:pt x="4233396" y="174076"/>
                  <a:pt x="4220970" y="175223"/>
                </a:cubicBezTo>
                <a:cubicBezTo>
                  <a:pt x="4208544" y="176370"/>
                  <a:pt x="4194509" y="178500"/>
                  <a:pt x="4178863" y="181612"/>
                </a:cubicBezTo>
                <a:cubicBezTo>
                  <a:pt x="4179724" y="214307"/>
                  <a:pt x="4180613" y="236395"/>
                  <a:pt x="4181531" y="247874"/>
                </a:cubicBezTo>
                <a:cubicBezTo>
                  <a:pt x="4182448" y="259353"/>
                  <a:pt x="4181721" y="270316"/>
                  <a:pt x="4179347" y="280763"/>
                </a:cubicBezTo>
                <a:cubicBezTo>
                  <a:pt x="4176974" y="291210"/>
                  <a:pt x="4171582" y="300144"/>
                  <a:pt x="4163172" y="307565"/>
                </a:cubicBezTo>
                <a:cubicBezTo>
                  <a:pt x="4154761" y="314986"/>
                  <a:pt x="4148641" y="315097"/>
                  <a:pt x="4144813" y="307899"/>
                </a:cubicBezTo>
                <a:cubicBezTo>
                  <a:pt x="4140984" y="300700"/>
                  <a:pt x="4133079" y="291898"/>
                  <a:pt x="4121097" y="281495"/>
                </a:cubicBezTo>
                <a:cubicBezTo>
                  <a:pt x="4109116" y="271091"/>
                  <a:pt x="4109525" y="267015"/>
                  <a:pt x="4122324" y="269266"/>
                </a:cubicBezTo>
                <a:cubicBezTo>
                  <a:pt x="4135122" y="271517"/>
                  <a:pt x="4144067" y="271747"/>
                  <a:pt x="4149158" y="269954"/>
                </a:cubicBezTo>
                <a:cubicBezTo>
                  <a:pt x="4152685" y="269954"/>
                  <a:pt x="4154668" y="258547"/>
                  <a:pt x="4155105" y="235731"/>
                </a:cubicBezTo>
                <a:cubicBezTo>
                  <a:pt x="4155543" y="212916"/>
                  <a:pt x="4155410" y="196023"/>
                  <a:pt x="4154707" y="185053"/>
                </a:cubicBezTo>
                <a:cubicBezTo>
                  <a:pt x="4144325" y="186860"/>
                  <a:pt x="4128085" y="189370"/>
                  <a:pt x="4105986" y="192582"/>
                </a:cubicBezTo>
                <a:cubicBezTo>
                  <a:pt x="4112353" y="193442"/>
                  <a:pt x="4117505" y="195593"/>
                  <a:pt x="4121442" y="199035"/>
                </a:cubicBezTo>
                <a:cubicBezTo>
                  <a:pt x="4125378" y="202477"/>
                  <a:pt x="4128060" y="207392"/>
                  <a:pt x="4129486" y="213780"/>
                </a:cubicBezTo>
                <a:cubicBezTo>
                  <a:pt x="4130913" y="220169"/>
                  <a:pt x="4130024" y="226428"/>
                  <a:pt x="4126819" y="232559"/>
                </a:cubicBezTo>
                <a:cubicBezTo>
                  <a:pt x="4123614" y="238689"/>
                  <a:pt x="4118247" y="238499"/>
                  <a:pt x="4110719" y="231989"/>
                </a:cubicBezTo>
                <a:cubicBezTo>
                  <a:pt x="4103190" y="225478"/>
                  <a:pt x="4097339" y="213884"/>
                  <a:pt x="4093166" y="197206"/>
                </a:cubicBezTo>
                <a:cubicBezTo>
                  <a:pt x="4090341" y="197206"/>
                  <a:pt x="4086713" y="196468"/>
                  <a:pt x="4082282" y="194991"/>
                </a:cubicBezTo>
                <a:cubicBezTo>
                  <a:pt x="4077851" y="193514"/>
                  <a:pt x="4073018" y="190194"/>
                  <a:pt x="4067784" y="185032"/>
                </a:cubicBezTo>
                <a:cubicBezTo>
                  <a:pt x="4062550" y="179869"/>
                  <a:pt x="4066339" y="176998"/>
                  <a:pt x="4079152" y="176417"/>
                </a:cubicBezTo>
                <a:cubicBezTo>
                  <a:pt x="4091965" y="175836"/>
                  <a:pt x="4116605" y="171738"/>
                  <a:pt x="4153073" y="164124"/>
                </a:cubicBezTo>
                <a:cubicBezTo>
                  <a:pt x="4152198" y="157025"/>
                  <a:pt x="4151137" y="151605"/>
                  <a:pt x="4149889" y="147862"/>
                </a:cubicBezTo>
                <a:cubicBezTo>
                  <a:pt x="4148641" y="144119"/>
                  <a:pt x="4147236" y="140771"/>
                  <a:pt x="4145673" y="137817"/>
                </a:cubicBezTo>
                <a:cubicBezTo>
                  <a:pt x="4122585" y="143137"/>
                  <a:pt x="4106646" y="146940"/>
                  <a:pt x="4097856" y="149228"/>
                </a:cubicBezTo>
                <a:cubicBezTo>
                  <a:pt x="4089065" y="151515"/>
                  <a:pt x="4080547" y="148360"/>
                  <a:pt x="4072301" y="139763"/>
                </a:cubicBezTo>
                <a:cubicBezTo>
                  <a:pt x="4064055" y="131166"/>
                  <a:pt x="4065461" y="127323"/>
                  <a:pt x="4076517" y="128234"/>
                </a:cubicBezTo>
                <a:cubicBezTo>
                  <a:pt x="4087574" y="129144"/>
                  <a:pt x="4107693" y="126265"/>
                  <a:pt x="4136875" y="119597"/>
                </a:cubicBezTo>
                <a:lnTo>
                  <a:pt x="4136875" y="95979"/>
                </a:lnTo>
                <a:cubicBezTo>
                  <a:pt x="4132975" y="95979"/>
                  <a:pt x="4128891" y="95742"/>
                  <a:pt x="4124625" y="95269"/>
                </a:cubicBezTo>
                <a:cubicBezTo>
                  <a:pt x="4120359" y="94796"/>
                  <a:pt x="4115257" y="92699"/>
                  <a:pt x="4109321" y="88977"/>
                </a:cubicBezTo>
                <a:cubicBezTo>
                  <a:pt x="4103384" y="85256"/>
                  <a:pt x="4104667" y="82133"/>
                  <a:pt x="4113171" y="79610"/>
                </a:cubicBezTo>
                <a:cubicBezTo>
                  <a:pt x="4121675" y="77086"/>
                  <a:pt x="4129576" y="74727"/>
                  <a:pt x="4136875" y="72533"/>
                </a:cubicBezTo>
                <a:cubicBezTo>
                  <a:pt x="4136875" y="53489"/>
                  <a:pt x="4136219" y="39830"/>
                  <a:pt x="4134907" y="31556"/>
                </a:cubicBezTo>
                <a:cubicBezTo>
                  <a:pt x="4133595" y="23281"/>
                  <a:pt x="4131344" y="15953"/>
                  <a:pt x="4128153" y="9572"/>
                </a:cubicBezTo>
                <a:cubicBezTo>
                  <a:pt x="4124962" y="3191"/>
                  <a:pt x="4126543" y="0"/>
                  <a:pt x="4132896" y="0"/>
                </a:cubicBezTo>
                <a:close/>
                <a:moveTo>
                  <a:pt x="2998536" y="0"/>
                </a:moveTo>
                <a:cubicBezTo>
                  <a:pt x="3002709" y="0"/>
                  <a:pt x="3010514" y="2097"/>
                  <a:pt x="3021950" y="6292"/>
                </a:cubicBezTo>
                <a:cubicBezTo>
                  <a:pt x="3033386" y="10486"/>
                  <a:pt x="3037434" y="15132"/>
                  <a:pt x="3034092" y="20230"/>
                </a:cubicBezTo>
                <a:cubicBezTo>
                  <a:pt x="3030751" y="25328"/>
                  <a:pt x="3027697" y="31563"/>
                  <a:pt x="3024929" y="38934"/>
                </a:cubicBezTo>
                <a:cubicBezTo>
                  <a:pt x="3022161" y="46304"/>
                  <a:pt x="3018791" y="53116"/>
                  <a:pt x="3014819" y="59368"/>
                </a:cubicBezTo>
                <a:cubicBezTo>
                  <a:pt x="3029633" y="57619"/>
                  <a:pt x="3045823" y="55393"/>
                  <a:pt x="3063389" y="52689"/>
                </a:cubicBezTo>
                <a:cubicBezTo>
                  <a:pt x="3080956" y="49986"/>
                  <a:pt x="3095013" y="47724"/>
                  <a:pt x="3105561" y="45903"/>
                </a:cubicBezTo>
                <a:cubicBezTo>
                  <a:pt x="3116108" y="44082"/>
                  <a:pt x="3126533" y="44128"/>
                  <a:pt x="3136837" y="46043"/>
                </a:cubicBezTo>
                <a:cubicBezTo>
                  <a:pt x="3147140" y="47957"/>
                  <a:pt x="3154798" y="52528"/>
                  <a:pt x="3159810" y="59756"/>
                </a:cubicBezTo>
                <a:cubicBezTo>
                  <a:pt x="3164822" y="66983"/>
                  <a:pt x="3164011" y="71228"/>
                  <a:pt x="3157379" y="72490"/>
                </a:cubicBezTo>
                <a:cubicBezTo>
                  <a:pt x="3150746" y="73752"/>
                  <a:pt x="3140149" y="73931"/>
                  <a:pt x="3125587" y="73027"/>
                </a:cubicBezTo>
                <a:cubicBezTo>
                  <a:pt x="3111024" y="72124"/>
                  <a:pt x="3094221" y="72343"/>
                  <a:pt x="3075177" y="73684"/>
                </a:cubicBezTo>
                <a:cubicBezTo>
                  <a:pt x="3056133" y="75024"/>
                  <a:pt x="3034222" y="77401"/>
                  <a:pt x="3009442" y="80814"/>
                </a:cubicBezTo>
                <a:cubicBezTo>
                  <a:pt x="3001913" y="97578"/>
                  <a:pt x="2994255" y="111266"/>
                  <a:pt x="2986469" y="121877"/>
                </a:cubicBezTo>
                <a:cubicBezTo>
                  <a:pt x="2988519" y="123397"/>
                  <a:pt x="2997342" y="122390"/>
                  <a:pt x="3012937" y="118855"/>
                </a:cubicBezTo>
                <a:cubicBezTo>
                  <a:pt x="3028532" y="115320"/>
                  <a:pt x="3039230" y="112395"/>
                  <a:pt x="3045031" y="110079"/>
                </a:cubicBezTo>
                <a:cubicBezTo>
                  <a:pt x="3050831" y="107763"/>
                  <a:pt x="3057241" y="107799"/>
                  <a:pt x="3064261" y="110187"/>
                </a:cubicBezTo>
                <a:cubicBezTo>
                  <a:pt x="3071280" y="112574"/>
                  <a:pt x="3077615" y="115353"/>
                  <a:pt x="3083265" y="118522"/>
                </a:cubicBezTo>
                <a:cubicBezTo>
                  <a:pt x="3088915" y="121691"/>
                  <a:pt x="3090163" y="128474"/>
                  <a:pt x="3087008" y="138871"/>
                </a:cubicBezTo>
                <a:cubicBezTo>
                  <a:pt x="3083853" y="149267"/>
                  <a:pt x="3082720" y="160431"/>
                  <a:pt x="3083609" y="172362"/>
                </a:cubicBezTo>
                <a:cubicBezTo>
                  <a:pt x="3084498" y="184293"/>
                  <a:pt x="3085391" y="198350"/>
                  <a:pt x="3086288" y="214533"/>
                </a:cubicBezTo>
                <a:cubicBezTo>
                  <a:pt x="3087183" y="230716"/>
                  <a:pt x="3088094" y="245472"/>
                  <a:pt x="3089019" y="258801"/>
                </a:cubicBezTo>
                <a:cubicBezTo>
                  <a:pt x="3089944" y="272131"/>
                  <a:pt x="3088474" y="283388"/>
                  <a:pt x="3084610" y="292572"/>
                </a:cubicBezTo>
                <a:cubicBezTo>
                  <a:pt x="3080745" y="301757"/>
                  <a:pt x="3074926" y="309308"/>
                  <a:pt x="3067154" y="315223"/>
                </a:cubicBezTo>
                <a:cubicBezTo>
                  <a:pt x="3059381" y="321138"/>
                  <a:pt x="3054366" y="319930"/>
                  <a:pt x="3052108" y="311598"/>
                </a:cubicBezTo>
                <a:cubicBezTo>
                  <a:pt x="3049849" y="303267"/>
                  <a:pt x="3044167" y="293340"/>
                  <a:pt x="3035060" y="281817"/>
                </a:cubicBezTo>
                <a:cubicBezTo>
                  <a:pt x="3025954" y="270295"/>
                  <a:pt x="3026094" y="265907"/>
                  <a:pt x="3035480" y="268653"/>
                </a:cubicBezTo>
                <a:cubicBezTo>
                  <a:pt x="3044866" y="271399"/>
                  <a:pt x="3051164" y="272751"/>
                  <a:pt x="3054377" y="272708"/>
                </a:cubicBezTo>
                <a:cubicBezTo>
                  <a:pt x="3057589" y="272665"/>
                  <a:pt x="3059195" y="262318"/>
                  <a:pt x="3059195" y="241668"/>
                </a:cubicBezTo>
                <a:cubicBezTo>
                  <a:pt x="3059195" y="217591"/>
                  <a:pt x="3058327" y="193435"/>
                  <a:pt x="3056592" y="169200"/>
                </a:cubicBezTo>
                <a:cubicBezTo>
                  <a:pt x="3054857" y="144965"/>
                  <a:pt x="3051455" y="132102"/>
                  <a:pt x="3046386" y="130611"/>
                </a:cubicBezTo>
                <a:cubicBezTo>
                  <a:pt x="3041316" y="129119"/>
                  <a:pt x="3022692" y="131722"/>
                  <a:pt x="2990513" y="138419"/>
                </a:cubicBezTo>
                <a:lnTo>
                  <a:pt x="2990513" y="165995"/>
                </a:lnTo>
                <a:cubicBezTo>
                  <a:pt x="2997009" y="166081"/>
                  <a:pt x="3006832" y="164303"/>
                  <a:pt x="3019982" y="160660"/>
                </a:cubicBezTo>
                <a:cubicBezTo>
                  <a:pt x="3033132" y="157018"/>
                  <a:pt x="3041632" y="158631"/>
                  <a:pt x="3045482" y="165500"/>
                </a:cubicBezTo>
                <a:cubicBezTo>
                  <a:pt x="3049333" y="172369"/>
                  <a:pt x="3044794" y="177123"/>
                  <a:pt x="3031866" y="179762"/>
                </a:cubicBezTo>
                <a:cubicBezTo>
                  <a:pt x="3018939" y="182400"/>
                  <a:pt x="3005154" y="183720"/>
                  <a:pt x="2990513" y="183720"/>
                </a:cubicBezTo>
                <a:cubicBezTo>
                  <a:pt x="2990513" y="192783"/>
                  <a:pt x="2989616" y="202175"/>
                  <a:pt x="2987824" y="211898"/>
                </a:cubicBezTo>
                <a:cubicBezTo>
                  <a:pt x="3000515" y="211970"/>
                  <a:pt x="3012023" y="210188"/>
                  <a:pt x="3022348" y="206553"/>
                </a:cubicBezTo>
                <a:cubicBezTo>
                  <a:pt x="3032673" y="202917"/>
                  <a:pt x="3040521" y="204760"/>
                  <a:pt x="3045891" y="212081"/>
                </a:cubicBezTo>
                <a:cubicBezTo>
                  <a:pt x="3051261" y="219402"/>
                  <a:pt x="3045113" y="224603"/>
                  <a:pt x="3027446" y="227687"/>
                </a:cubicBezTo>
                <a:cubicBezTo>
                  <a:pt x="3009779" y="230770"/>
                  <a:pt x="2996428" y="230512"/>
                  <a:pt x="2987394" y="226912"/>
                </a:cubicBezTo>
                <a:cubicBezTo>
                  <a:pt x="2985788" y="250158"/>
                  <a:pt x="2981410" y="268567"/>
                  <a:pt x="2974262" y="282140"/>
                </a:cubicBezTo>
                <a:cubicBezTo>
                  <a:pt x="2967113" y="295713"/>
                  <a:pt x="2960810" y="297825"/>
                  <a:pt x="2955354" y="288475"/>
                </a:cubicBezTo>
                <a:cubicBezTo>
                  <a:pt x="2949898" y="279125"/>
                  <a:pt x="2949205" y="269786"/>
                  <a:pt x="2953278" y="260458"/>
                </a:cubicBezTo>
                <a:cubicBezTo>
                  <a:pt x="2957351" y="251129"/>
                  <a:pt x="2960498" y="240690"/>
                  <a:pt x="2962721" y="229139"/>
                </a:cubicBezTo>
                <a:cubicBezTo>
                  <a:pt x="2964944" y="217588"/>
                  <a:pt x="2966729" y="201297"/>
                  <a:pt x="2968077" y="180267"/>
                </a:cubicBezTo>
                <a:cubicBezTo>
                  <a:pt x="2969425" y="159237"/>
                  <a:pt x="2970042" y="145990"/>
                  <a:pt x="2969927" y="140527"/>
                </a:cubicBezTo>
                <a:cubicBezTo>
                  <a:pt x="2959602" y="159356"/>
                  <a:pt x="2947316" y="175657"/>
                  <a:pt x="2933070" y="189431"/>
                </a:cubicBezTo>
                <a:cubicBezTo>
                  <a:pt x="2918822" y="203204"/>
                  <a:pt x="2901635" y="214694"/>
                  <a:pt x="2881509" y="223901"/>
                </a:cubicBezTo>
                <a:cubicBezTo>
                  <a:pt x="2861383" y="233107"/>
                  <a:pt x="2859988" y="230024"/>
                  <a:pt x="2877325" y="214651"/>
                </a:cubicBezTo>
                <a:cubicBezTo>
                  <a:pt x="2894663" y="199279"/>
                  <a:pt x="2912702" y="180210"/>
                  <a:pt x="2931445" y="157445"/>
                </a:cubicBezTo>
                <a:cubicBezTo>
                  <a:pt x="2950188" y="134680"/>
                  <a:pt x="2967124" y="109688"/>
                  <a:pt x="2982253" y="82470"/>
                </a:cubicBezTo>
                <a:cubicBezTo>
                  <a:pt x="2947822" y="86930"/>
                  <a:pt x="2925594" y="90297"/>
                  <a:pt x="2915571" y="92570"/>
                </a:cubicBezTo>
                <a:cubicBezTo>
                  <a:pt x="2905547" y="94842"/>
                  <a:pt x="2895932" y="92315"/>
                  <a:pt x="2886725" y="84987"/>
                </a:cubicBezTo>
                <a:cubicBezTo>
                  <a:pt x="2877519" y="77659"/>
                  <a:pt x="2875508" y="73597"/>
                  <a:pt x="2880692" y="72802"/>
                </a:cubicBezTo>
                <a:cubicBezTo>
                  <a:pt x="2885876" y="72006"/>
                  <a:pt x="2895659" y="71382"/>
                  <a:pt x="2910042" y="70930"/>
                </a:cubicBezTo>
                <a:cubicBezTo>
                  <a:pt x="2924426" y="70478"/>
                  <a:pt x="2950109" y="67679"/>
                  <a:pt x="2987092" y="62530"/>
                </a:cubicBezTo>
                <a:cubicBezTo>
                  <a:pt x="2997360" y="37421"/>
                  <a:pt x="3000472" y="20722"/>
                  <a:pt x="2996428" y="12433"/>
                </a:cubicBezTo>
                <a:cubicBezTo>
                  <a:pt x="2992384" y="4144"/>
                  <a:pt x="2993087" y="0"/>
                  <a:pt x="29985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柱体 12"/>
          <p:cNvSpPr/>
          <p:nvPr/>
        </p:nvSpPr>
        <p:spPr>
          <a:xfrm>
            <a:off x="969234" y="2858007"/>
            <a:ext cx="1584176" cy="1296144"/>
          </a:xfrm>
          <a:prstGeom prst="can">
            <a:avLst>
              <a:gd name="adj" fmla="val 3057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gray">
          <a:xfrm>
            <a:off x="3201282" y="2858007"/>
            <a:ext cx="3474053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两个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底面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gray">
          <a:xfrm>
            <a:off x="3201282" y="3578850"/>
            <a:ext cx="3474053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一个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侧面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gray">
          <a:xfrm>
            <a:off x="4674000" y="2858007"/>
            <a:ext cx="2415712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圆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gray">
          <a:xfrm>
            <a:off x="4704615" y="3578850"/>
            <a:ext cx="1881043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曲面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903357" y="4504715"/>
            <a:ext cx="444281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侧面展开是一个长方形。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110" y="295239"/>
            <a:ext cx="2752725" cy="490904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01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422171" y="4359483"/>
            <a:ext cx="5004555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涂色面积就是圆柱的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表面积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962230" y="2207316"/>
            <a:ext cx="4464496" cy="2004740"/>
          </a:xfrm>
          <a:prstGeom prst="cloudCallout">
            <a:avLst>
              <a:gd name="adj1" fmla="val -64311"/>
              <a:gd name="adj2" fmla="val 21873"/>
            </a:avLst>
          </a:prstGeom>
          <a:noFill/>
          <a:ln w="9525">
            <a:solidFill>
              <a:srgbClr val="0FA2F1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你知道怎么计算涂色的面积吗？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  <p:bldP spid="19" grpId="0"/>
      <p:bldP spid="20" grpId="0"/>
      <p:bldP spid="21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柱体 10"/>
          <p:cNvSpPr/>
          <p:nvPr/>
        </p:nvSpPr>
        <p:spPr>
          <a:xfrm>
            <a:off x="5087888" y="1844824"/>
            <a:ext cx="1584176" cy="1296144"/>
          </a:xfrm>
          <a:prstGeom prst="can">
            <a:avLst>
              <a:gd name="adj" fmla="val 3057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gray">
          <a:xfrm>
            <a:off x="2459596" y="3704771"/>
            <a:ext cx="3474053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圆柱表面积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gray">
          <a:xfrm>
            <a:off x="4763850" y="3718895"/>
            <a:ext cx="1728192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侧面积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gray">
          <a:xfrm>
            <a:off x="6500877" y="3704771"/>
            <a:ext cx="2232248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两个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gray">
          <a:xfrm>
            <a:off x="7962246" y="3679007"/>
            <a:ext cx="1440160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底面积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4284719" y="366680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6005654" y="3645026"/>
            <a:ext cx="783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gray">
          <a:xfrm>
            <a:off x="7333835" y="3708880"/>
            <a:ext cx="864095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2×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gray">
          <a:xfrm>
            <a:off x="2459596" y="4587346"/>
            <a:ext cx="7272808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想一想：计算圆柱表面积需要知道哪些量？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01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" grpId="1"/>
      <p:bldP spid="18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1798238" y="2471421"/>
            <a:ext cx="1872208" cy="2610164"/>
          </a:xfrm>
          <a:prstGeom prst="can">
            <a:avLst>
              <a:gd name="adj" fmla="val 44421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1798238" y="2471423"/>
            <a:ext cx="1872208" cy="813563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70" name="Oval 8"/>
          <p:cNvSpPr>
            <a:spLocks noChangeArrowheads="1"/>
          </p:cNvSpPr>
          <p:nvPr/>
        </p:nvSpPr>
        <p:spPr bwMode="auto">
          <a:xfrm>
            <a:off x="1798238" y="4450480"/>
            <a:ext cx="1872208" cy="652541"/>
          </a:xfrm>
          <a:prstGeom prst="ellipse">
            <a:avLst/>
          </a:prstGeom>
          <a:solidFill>
            <a:srgbClr val="99CC00">
              <a:alpha val="56078"/>
            </a:srgbClr>
          </a:solidFill>
          <a:ln w="9525" algn="ctr">
            <a:solidFill>
              <a:schemeClr val="bg2"/>
            </a:solidFill>
            <a:prstDash val="dash"/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7897" name="Line 9"/>
          <p:cNvSpPr>
            <a:spLocks noChangeShapeType="1"/>
          </p:cNvSpPr>
          <p:nvPr/>
        </p:nvSpPr>
        <p:spPr bwMode="auto">
          <a:xfrm flipH="1">
            <a:off x="2734020" y="3284986"/>
            <a:ext cx="0" cy="17909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77898" name="Picture 10" descr="TO041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273010" flipH="1">
            <a:off x="2210835" y="1775287"/>
            <a:ext cx="856010" cy="100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02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Picture 6" descr="rt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518" y="2568428"/>
            <a:ext cx="2159745" cy="25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8267767" y="2014086"/>
            <a:ext cx="1646288" cy="482332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8267767" y="4800674"/>
            <a:ext cx="1646288" cy="482332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Picture 8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6336" y="2568428"/>
            <a:ext cx="2109150" cy="24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8981 L 0.00221 0.57291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7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02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新知探究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345298" y="1737169"/>
            <a:ext cx="1367781" cy="1239440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215285" y="3048916"/>
            <a:ext cx="5761037" cy="1713443"/>
          </a:xfrm>
          <a:prstGeom prst="rect">
            <a:avLst/>
          </a:prstGeom>
          <a:solidFill>
            <a:srgbClr val="3287EE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345298" y="4833811"/>
            <a:ext cx="1367781" cy="1239441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049444" y="3304380"/>
            <a:ext cx="195948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侧   面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345298" y="4833811"/>
            <a:ext cx="1367781" cy="123944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148830" y="4152105"/>
            <a:ext cx="176071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长方形的长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215285" y="4762357"/>
            <a:ext cx="57610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306726" y="5261196"/>
            <a:ext cx="144492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底面周长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405839" y="3673712"/>
            <a:ext cx="43204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宽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8976321" y="3048915"/>
            <a:ext cx="1" cy="17279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056071" y="3190515"/>
            <a:ext cx="480502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圆柱的高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/>
      <p:bldP spid="11" grpId="0" animBg="1"/>
      <p:bldP spid="11" grpId="1" animBg="1"/>
      <p:bldP spid="12" grpId="0"/>
      <p:bldP spid="13" grpId="0"/>
      <p:bldP spid="14" grpId="0" animBg="1"/>
      <p:bldP spid="14" grpId="1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79235" y="147607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小组讨论：你发现了什么？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4655759" y="3130144"/>
            <a:ext cx="287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长方形的面积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5938120" y="2842323"/>
            <a:ext cx="0" cy="32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"/>
          <p:cNvSpPr txBox="1"/>
          <p:nvPr/>
        </p:nvSpPr>
        <p:spPr>
          <a:xfrm>
            <a:off x="4917710" y="3936871"/>
            <a:ext cx="264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底面周长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高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5921388" y="3644482"/>
            <a:ext cx="0" cy="32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"/>
          <p:cNvSpPr txBox="1"/>
          <p:nvPr/>
        </p:nvSpPr>
        <p:spPr>
          <a:xfrm>
            <a:off x="4409184" y="393589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7217496" y="392268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7776779" y="393687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2×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圆面积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285528" y="2204864"/>
            <a:ext cx="6597277" cy="668108"/>
            <a:chOff x="937440" y="848750"/>
            <a:chExt cx="6597277" cy="668108"/>
          </a:xfrm>
        </p:grpSpPr>
        <p:sp>
          <p:nvSpPr>
            <p:cNvPr id="23" name="Text Box 30"/>
            <p:cNvSpPr txBox="1">
              <a:spLocks noChangeArrowheads="1"/>
            </p:cNvSpPr>
            <p:nvPr/>
          </p:nvSpPr>
          <p:spPr bwMode="gray">
            <a:xfrm>
              <a:off x="5375726" y="986122"/>
              <a:ext cx="864095" cy="48782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2×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gray">
            <a:xfrm>
              <a:off x="937440" y="996492"/>
              <a:ext cx="3474053" cy="48782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圆柱表面积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gray">
            <a:xfrm>
              <a:off x="3483046" y="1018148"/>
              <a:ext cx="1728192" cy="48782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侧面积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gray">
            <a:xfrm>
              <a:off x="6094557" y="986122"/>
              <a:ext cx="1440160" cy="48782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底面积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3003915" y="870527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4724850" y="848750"/>
              <a:ext cx="7832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＋</a:t>
              </a:r>
            </a:p>
          </p:txBody>
        </p:sp>
      </p:grpSp>
      <p:sp>
        <p:nvSpPr>
          <p:cNvPr id="29" name="TextBox 6"/>
          <p:cNvSpPr txBox="1"/>
          <p:nvPr/>
        </p:nvSpPr>
        <p:spPr>
          <a:xfrm>
            <a:off x="2285528" y="4019552"/>
            <a:ext cx="2376264" cy="48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圆柱表面积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801309" y="3838219"/>
            <a:ext cx="1758825" cy="730449"/>
          </a:xfrm>
          <a:prstGeom prst="ellipse">
            <a:avLst/>
          </a:prstGeom>
          <a:noFill/>
          <a:ln>
            <a:solidFill>
              <a:srgbClr val="0FA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5735960" y="4637094"/>
            <a:ext cx="0" cy="32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6"/>
              <p:cNvSpPr txBox="1"/>
              <p:nvPr/>
            </p:nvSpPr>
            <p:spPr>
              <a:xfrm>
                <a:off x="5392358" y="4860451"/>
                <a:ext cx="26475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14:m>
                  <m:oMath xmlns:m="http://schemas.openxmlformats.org/officeDocument/2006/math">
                    <m:r>
                      <a:rPr kumimoji="0" lang="zh-CN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𝝅</m:t>
                    </m:r>
                  </m:oMath>
                </a14:m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r</a:t>
                </a: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4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358" y="4860451"/>
                <a:ext cx="264751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5991" t="-13542" r="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5" name="TextBox 6"/>
          <p:cNvSpPr txBox="1"/>
          <p:nvPr/>
        </p:nvSpPr>
        <p:spPr>
          <a:xfrm>
            <a:off x="6169325" y="4860451"/>
            <a:ext cx="264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高</a:t>
            </a:r>
          </a:p>
        </p:txBody>
      </p:sp>
      <p:cxnSp>
        <p:nvCxnSpPr>
          <p:cNvPr id="36" name="直接箭头连接符 35"/>
          <p:cNvCxnSpPr/>
          <p:nvPr/>
        </p:nvCxnSpPr>
        <p:spPr>
          <a:xfrm flipH="1">
            <a:off x="9120336" y="4496606"/>
            <a:ext cx="0" cy="32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6"/>
              <p:cNvSpPr txBox="1"/>
              <p:nvPr/>
            </p:nvSpPr>
            <p:spPr>
              <a:xfrm>
                <a:off x="8816840" y="4860450"/>
                <a:ext cx="9808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zh-CN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𝝅</m:t>
                    </m:r>
                  </m:oMath>
                </a14:m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r</a:t>
                </a:r>
                <a:r>
                  <a:rPr kumimoji="0" lang="en-US" altLang="zh-CN" sz="3200" b="1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zh-CN" altLang="en-US" sz="32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840" y="4860450"/>
                <a:ext cx="980802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8" name="TextBox 6"/>
          <p:cNvSpPr txBox="1"/>
          <p:nvPr/>
        </p:nvSpPr>
        <p:spPr>
          <a:xfrm>
            <a:off x="7987114" y="4874632"/>
            <a:ext cx="102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2×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4448275" y="484925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40" name="TextBox 6"/>
          <p:cNvSpPr txBox="1"/>
          <p:nvPr/>
        </p:nvSpPr>
        <p:spPr>
          <a:xfrm>
            <a:off x="7256587" y="483604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</a:p>
        </p:txBody>
      </p:sp>
      <p:sp>
        <p:nvSpPr>
          <p:cNvPr id="41" name="TextBox 6"/>
          <p:cNvSpPr txBox="1"/>
          <p:nvPr/>
        </p:nvSpPr>
        <p:spPr>
          <a:xfrm>
            <a:off x="2324619" y="4932909"/>
            <a:ext cx="2376264" cy="48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圆柱表面积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02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/>
      <p:bldP spid="21" grpId="0"/>
      <p:bldP spid="29" grpId="0"/>
      <p:bldP spid="32" grpId="0" animBg="1"/>
      <p:bldP spid="35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854764" y="1059494"/>
            <a:ext cx="10207487" cy="1142044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一顶圆柱形厨师帽，高</a:t>
            </a: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30cm</a:t>
            </a: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，帽顶直径</a:t>
            </a: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20cm</a:t>
            </a: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，做这样一顶帽子至少需要用多少平方厘米的面料？（得数保留整十数）</a:t>
            </a:r>
          </a:p>
        </p:txBody>
      </p:sp>
      <p:pic>
        <p:nvPicPr>
          <p:cNvPr id="11" name="Picture 32" descr="6B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4187" y="2771078"/>
            <a:ext cx="2145240" cy="32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: 圆角 2"/>
          <p:cNvSpPr/>
          <p:nvPr/>
        </p:nvSpPr>
        <p:spPr>
          <a:xfrm>
            <a:off x="952231" y="2361487"/>
            <a:ext cx="8056633" cy="442674"/>
          </a:xfrm>
          <a:prstGeom prst="roundRect">
            <a:avLst/>
          </a:prstGeom>
          <a:ln>
            <a:solidFill>
              <a:srgbClr val="0FA2F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“没有底”的帽子的展开图，它是由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一个底面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一个侧面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组成。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93796" y="2964113"/>
            <a:ext cx="4860962" cy="489266"/>
            <a:chOff x="721519" y="3978794"/>
            <a:chExt cx="6579865" cy="662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28" name="TextBox 6"/>
                <p:cNvSpPr txBox="1"/>
                <p:nvPr/>
              </p:nvSpPr>
              <p:spPr>
                <a:xfrm>
                  <a:off x="3868356" y="4003200"/>
                  <a:ext cx="2647517" cy="624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2</a:t>
                  </a:r>
                  <a14:m>
                    <m:oMath xmlns:m="http://schemas.openxmlformats.org/officeDocument/2006/math">
                      <m:r>
                        <a:rPr kumimoji="0" lang="zh-CN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𝝅</m:t>
                      </m:r>
                    </m:oMath>
                  </a14:m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r</a:t>
                  </a: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23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356" y="4003200"/>
                  <a:ext cx="2647517" cy="62491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984" t="-9211" r="0" b="-30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24" name="TextBox 6"/>
            <p:cNvSpPr txBox="1"/>
            <p:nvPr/>
          </p:nvSpPr>
          <p:spPr>
            <a:xfrm>
              <a:off x="4645323" y="4003200"/>
              <a:ext cx="2647517" cy="62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×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高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29" name="TextBox 6"/>
                <p:cNvSpPr txBox="1"/>
                <p:nvPr/>
              </p:nvSpPr>
              <p:spPr>
                <a:xfrm>
                  <a:off x="6320583" y="4003198"/>
                  <a:ext cx="980801" cy="624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𝝅</m:t>
                      </m:r>
                    </m:oMath>
                  </a14:m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r</a:t>
                  </a:r>
                  <a:r>
                    <a:rPr kumimoji="0" lang="en-US" altLang="zh-CN" sz="2400" b="1" i="0" u="none" strike="noStrike" kern="1200" cap="none" spc="0" normalizeH="0" baseline="3000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2</a:t>
                  </a:r>
                  <a:endParaRPr kumimoji="0" lang="zh-CN" altLang="en-US" sz="2400" b="1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25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0583" y="4003198"/>
                  <a:ext cx="980801" cy="62491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27" name="TextBox 6"/>
            <p:cNvSpPr txBox="1"/>
            <p:nvPr/>
          </p:nvSpPr>
          <p:spPr>
            <a:xfrm>
              <a:off x="2924275" y="3992001"/>
              <a:ext cx="1440160" cy="62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5732588" y="3978794"/>
              <a:ext cx="783286" cy="62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＋</a:t>
              </a:r>
            </a:p>
          </p:txBody>
        </p:sp>
        <p:sp>
          <p:nvSpPr>
            <p:cNvPr id="29" name="TextBox 6"/>
            <p:cNvSpPr txBox="1"/>
            <p:nvPr/>
          </p:nvSpPr>
          <p:spPr>
            <a:xfrm>
              <a:off x="721519" y="4016936"/>
              <a:ext cx="2376264" cy="62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圆柱表面积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文本占位符 1"/>
          <p:cNvSpPr txBox="1"/>
          <p:nvPr/>
        </p:nvSpPr>
        <p:spPr>
          <a:xfrm>
            <a:off x="685110" y="295239"/>
            <a:ext cx="275272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02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新知探究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22056" y="3631820"/>
            <a:ext cx="8286808" cy="505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）帽子的侧面积：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3.14×20×30=1884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（平方厘米）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26836" y="4067414"/>
            <a:ext cx="8286808" cy="505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）帽顶的面积：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3.14×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20÷2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 =314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（平方厘米）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2724" y="4499462"/>
            <a:ext cx="8715436" cy="505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）需要用的材料：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1884+314=2198 ≈ 2200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（平方厘米）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52893" y="5179834"/>
            <a:ext cx="6471183" cy="505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答：做这样一顶帽子至少需要用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2200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平方厘米的材料。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10075869" y="3236420"/>
            <a:ext cx="1356492" cy="2352313"/>
          </a:xfrm>
          <a:prstGeom prst="wedgeRoundRectCallout">
            <a:avLst>
              <a:gd name="adj1" fmla="val -63913"/>
              <a:gd name="adj2" fmla="val -1143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实际用料要比计算结果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多一些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，所以这类问题往往用“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进一法”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取近似数。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21" grpId="0"/>
      <p:bldP spid="26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353587" y="1104910"/>
            <a:ext cx="3670047" cy="310461"/>
          </a:xfrm>
          <a:custGeom>
            <a:avLst/>
            <a:gdLst/>
            <a:ahLst/>
            <a:cxnLst/>
            <a:rect l="l" t="t" r="r" b="b"/>
            <a:pathLst>
              <a:path w="3670047" h="310461">
                <a:moveTo>
                  <a:pt x="3624431" y="220591"/>
                </a:moveTo>
                <a:cubicBezTo>
                  <a:pt x="3621059" y="220781"/>
                  <a:pt x="3617780" y="222060"/>
                  <a:pt x="3614592" y="224430"/>
                </a:cubicBezTo>
                <a:cubicBezTo>
                  <a:pt x="3608218" y="229170"/>
                  <a:pt x="3605031" y="235486"/>
                  <a:pt x="3605031" y="243381"/>
                </a:cubicBezTo>
                <a:cubicBezTo>
                  <a:pt x="3605031" y="251275"/>
                  <a:pt x="3608580" y="257201"/>
                  <a:pt x="3615679" y="261159"/>
                </a:cubicBezTo>
                <a:cubicBezTo>
                  <a:pt x="3622777" y="265117"/>
                  <a:pt x="3629725" y="264916"/>
                  <a:pt x="3636522" y="260557"/>
                </a:cubicBezTo>
                <a:cubicBezTo>
                  <a:pt x="3643319" y="256183"/>
                  <a:pt x="3646514" y="249873"/>
                  <a:pt x="3646105" y="241628"/>
                </a:cubicBezTo>
                <a:cubicBezTo>
                  <a:pt x="3645696" y="233382"/>
                  <a:pt x="3641936" y="227270"/>
                  <a:pt x="3634823" y="223290"/>
                </a:cubicBezTo>
                <a:cubicBezTo>
                  <a:pt x="3631267" y="221300"/>
                  <a:pt x="3627803" y="220401"/>
                  <a:pt x="3624431" y="220591"/>
                </a:cubicBezTo>
                <a:close/>
                <a:moveTo>
                  <a:pt x="1239457" y="219569"/>
                </a:moveTo>
                <a:cubicBezTo>
                  <a:pt x="1237127" y="218974"/>
                  <a:pt x="1229505" y="219554"/>
                  <a:pt x="1216592" y="221311"/>
                </a:cubicBezTo>
                <a:cubicBezTo>
                  <a:pt x="1203679" y="223068"/>
                  <a:pt x="1186868" y="225574"/>
                  <a:pt x="1166161" y="228829"/>
                </a:cubicBezTo>
                <a:cubicBezTo>
                  <a:pt x="1168871" y="241162"/>
                  <a:pt x="1171438" y="256169"/>
                  <a:pt x="1173862" y="273850"/>
                </a:cubicBezTo>
                <a:cubicBezTo>
                  <a:pt x="1189722" y="273018"/>
                  <a:pt x="1210644" y="270093"/>
                  <a:pt x="1236629" y="265074"/>
                </a:cubicBezTo>
                <a:cubicBezTo>
                  <a:pt x="1239052" y="255366"/>
                  <a:pt x="1240712" y="245503"/>
                  <a:pt x="1241608" y="235486"/>
                </a:cubicBezTo>
                <a:cubicBezTo>
                  <a:pt x="1242505" y="225470"/>
                  <a:pt x="1241788" y="220164"/>
                  <a:pt x="1239457" y="219569"/>
                </a:cubicBezTo>
                <a:close/>
                <a:moveTo>
                  <a:pt x="3626912" y="197671"/>
                </a:moveTo>
                <a:cubicBezTo>
                  <a:pt x="3632433" y="197793"/>
                  <a:pt x="3638078" y="199066"/>
                  <a:pt x="3643846" y="201489"/>
                </a:cubicBezTo>
                <a:cubicBezTo>
                  <a:pt x="3655383" y="206336"/>
                  <a:pt x="3663044" y="214016"/>
                  <a:pt x="3666830" y="224527"/>
                </a:cubicBezTo>
                <a:cubicBezTo>
                  <a:pt x="3670616" y="235038"/>
                  <a:pt x="3671061" y="245435"/>
                  <a:pt x="3668164" y="255717"/>
                </a:cubicBezTo>
                <a:cubicBezTo>
                  <a:pt x="3665267" y="265999"/>
                  <a:pt x="3659847" y="273868"/>
                  <a:pt x="3651902" y="279324"/>
                </a:cubicBezTo>
                <a:cubicBezTo>
                  <a:pt x="3643958" y="284781"/>
                  <a:pt x="3634518" y="287509"/>
                  <a:pt x="3623584" y="287509"/>
                </a:cubicBezTo>
                <a:cubicBezTo>
                  <a:pt x="3612649" y="287509"/>
                  <a:pt x="3602748" y="283071"/>
                  <a:pt x="3593878" y="274194"/>
                </a:cubicBezTo>
                <a:cubicBezTo>
                  <a:pt x="3585009" y="265318"/>
                  <a:pt x="3580574" y="255774"/>
                  <a:pt x="3580574" y="245564"/>
                </a:cubicBezTo>
                <a:cubicBezTo>
                  <a:pt x="3580574" y="235354"/>
                  <a:pt x="3582961" y="226423"/>
                  <a:pt x="3587737" y="218773"/>
                </a:cubicBezTo>
                <a:cubicBezTo>
                  <a:pt x="3592512" y="211122"/>
                  <a:pt x="3600173" y="205117"/>
                  <a:pt x="3610720" y="200758"/>
                </a:cubicBezTo>
                <a:cubicBezTo>
                  <a:pt x="3615994" y="198578"/>
                  <a:pt x="3621392" y="197549"/>
                  <a:pt x="3626912" y="197671"/>
                </a:cubicBezTo>
                <a:close/>
                <a:moveTo>
                  <a:pt x="1578230" y="195067"/>
                </a:moveTo>
                <a:cubicBezTo>
                  <a:pt x="1580802" y="195324"/>
                  <a:pt x="1584062" y="196042"/>
                  <a:pt x="1588011" y="197220"/>
                </a:cubicBezTo>
                <a:cubicBezTo>
                  <a:pt x="1603806" y="201930"/>
                  <a:pt x="1614633" y="207487"/>
                  <a:pt x="1620491" y="213890"/>
                </a:cubicBezTo>
                <a:cubicBezTo>
                  <a:pt x="1626349" y="220293"/>
                  <a:pt x="1628378" y="227639"/>
                  <a:pt x="1626579" y="235927"/>
                </a:cubicBezTo>
                <a:cubicBezTo>
                  <a:pt x="1624779" y="244216"/>
                  <a:pt x="1620323" y="246450"/>
                  <a:pt x="1613210" y="242628"/>
                </a:cubicBezTo>
                <a:cubicBezTo>
                  <a:pt x="1606097" y="238806"/>
                  <a:pt x="1599271" y="234099"/>
                  <a:pt x="1592732" y="228506"/>
                </a:cubicBezTo>
                <a:cubicBezTo>
                  <a:pt x="1586279" y="222957"/>
                  <a:pt x="1579930" y="215177"/>
                  <a:pt x="1573685" y="205168"/>
                </a:cubicBezTo>
                <a:cubicBezTo>
                  <a:pt x="1569001" y="197661"/>
                  <a:pt x="1570516" y="194294"/>
                  <a:pt x="1578230" y="195067"/>
                </a:cubicBezTo>
                <a:close/>
                <a:moveTo>
                  <a:pt x="1249460" y="189799"/>
                </a:moveTo>
                <a:cubicBezTo>
                  <a:pt x="1253690" y="189949"/>
                  <a:pt x="1258440" y="191329"/>
                  <a:pt x="1263710" y="193939"/>
                </a:cubicBezTo>
                <a:cubicBezTo>
                  <a:pt x="1274250" y="199159"/>
                  <a:pt x="1283123" y="205139"/>
                  <a:pt x="1290329" y="211879"/>
                </a:cubicBezTo>
                <a:cubicBezTo>
                  <a:pt x="1297535" y="218619"/>
                  <a:pt x="1296929" y="225484"/>
                  <a:pt x="1288512" y="232475"/>
                </a:cubicBezTo>
                <a:cubicBezTo>
                  <a:pt x="1280094" y="239466"/>
                  <a:pt x="1272157" y="249644"/>
                  <a:pt x="1264700" y="263009"/>
                </a:cubicBezTo>
                <a:cubicBezTo>
                  <a:pt x="1278194" y="279127"/>
                  <a:pt x="1278223" y="287466"/>
                  <a:pt x="1264786" y="288025"/>
                </a:cubicBezTo>
                <a:cubicBezTo>
                  <a:pt x="1251349" y="288585"/>
                  <a:pt x="1221378" y="290585"/>
                  <a:pt x="1174873" y="294027"/>
                </a:cubicBezTo>
                <a:cubicBezTo>
                  <a:pt x="1171216" y="307679"/>
                  <a:pt x="1166161" y="310482"/>
                  <a:pt x="1159708" y="302437"/>
                </a:cubicBezTo>
                <a:cubicBezTo>
                  <a:pt x="1153255" y="294392"/>
                  <a:pt x="1147788" y="280300"/>
                  <a:pt x="1143306" y="260159"/>
                </a:cubicBezTo>
                <a:cubicBezTo>
                  <a:pt x="1138825" y="240018"/>
                  <a:pt x="1134290" y="226581"/>
                  <a:pt x="1129701" y="219848"/>
                </a:cubicBezTo>
                <a:cubicBezTo>
                  <a:pt x="1125112" y="213116"/>
                  <a:pt x="1126051" y="209183"/>
                  <a:pt x="1132519" y="208050"/>
                </a:cubicBezTo>
                <a:cubicBezTo>
                  <a:pt x="1138986" y="206917"/>
                  <a:pt x="1145113" y="207028"/>
                  <a:pt x="1150899" y="208383"/>
                </a:cubicBezTo>
                <a:cubicBezTo>
                  <a:pt x="1156686" y="209739"/>
                  <a:pt x="1165914" y="209760"/>
                  <a:pt x="1178583" y="208448"/>
                </a:cubicBezTo>
                <a:cubicBezTo>
                  <a:pt x="1191253" y="207136"/>
                  <a:pt x="1202782" y="205394"/>
                  <a:pt x="1213172" y="203221"/>
                </a:cubicBezTo>
                <a:cubicBezTo>
                  <a:pt x="1223561" y="201048"/>
                  <a:pt x="1231947" y="197653"/>
                  <a:pt x="1238328" y="193036"/>
                </a:cubicBezTo>
                <a:cubicBezTo>
                  <a:pt x="1241519" y="190727"/>
                  <a:pt x="1245229" y="189648"/>
                  <a:pt x="1249460" y="189799"/>
                </a:cubicBezTo>
                <a:close/>
                <a:moveTo>
                  <a:pt x="3442431" y="187430"/>
                </a:moveTo>
                <a:cubicBezTo>
                  <a:pt x="3445443" y="187778"/>
                  <a:pt x="3449664" y="189055"/>
                  <a:pt x="3455093" y="191261"/>
                </a:cubicBezTo>
                <a:cubicBezTo>
                  <a:pt x="3476812" y="200088"/>
                  <a:pt x="3492360" y="209914"/>
                  <a:pt x="3501738" y="220741"/>
                </a:cubicBezTo>
                <a:cubicBezTo>
                  <a:pt x="3511117" y="231568"/>
                  <a:pt x="3514666" y="243829"/>
                  <a:pt x="3512386" y="257524"/>
                </a:cubicBezTo>
                <a:cubicBezTo>
                  <a:pt x="3510106" y="271219"/>
                  <a:pt x="3501907" y="270394"/>
                  <a:pt x="3487789" y="255050"/>
                </a:cubicBezTo>
                <a:cubicBezTo>
                  <a:pt x="3473671" y="239706"/>
                  <a:pt x="3460396" y="224491"/>
                  <a:pt x="3447963" y="209405"/>
                </a:cubicBezTo>
                <a:cubicBezTo>
                  <a:pt x="3435240" y="193713"/>
                  <a:pt x="3433396" y="186389"/>
                  <a:pt x="3442431" y="187430"/>
                </a:cubicBezTo>
                <a:close/>
                <a:moveTo>
                  <a:pt x="3385839" y="187155"/>
                </a:moveTo>
                <a:cubicBezTo>
                  <a:pt x="3387287" y="187231"/>
                  <a:pt x="3388976" y="187696"/>
                  <a:pt x="3390907" y="188551"/>
                </a:cubicBezTo>
                <a:cubicBezTo>
                  <a:pt x="3398629" y="191971"/>
                  <a:pt x="3405272" y="196011"/>
                  <a:pt x="3410836" y="200672"/>
                </a:cubicBezTo>
                <a:cubicBezTo>
                  <a:pt x="3417834" y="207139"/>
                  <a:pt x="3418071" y="212119"/>
                  <a:pt x="3411546" y="215611"/>
                </a:cubicBezTo>
                <a:cubicBezTo>
                  <a:pt x="3405021" y="219103"/>
                  <a:pt x="3394367" y="226893"/>
                  <a:pt x="3379581" y="238982"/>
                </a:cubicBezTo>
                <a:cubicBezTo>
                  <a:pt x="3364797" y="251071"/>
                  <a:pt x="3351159" y="259929"/>
                  <a:pt x="3338669" y="265558"/>
                </a:cubicBezTo>
                <a:cubicBezTo>
                  <a:pt x="3326179" y="271186"/>
                  <a:pt x="3323590" y="269756"/>
                  <a:pt x="3330904" y="261267"/>
                </a:cubicBezTo>
                <a:cubicBezTo>
                  <a:pt x="3338217" y="252777"/>
                  <a:pt x="3348116" y="241402"/>
                  <a:pt x="3360599" y="227140"/>
                </a:cubicBezTo>
                <a:cubicBezTo>
                  <a:pt x="3373082" y="212879"/>
                  <a:pt x="3379323" y="202830"/>
                  <a:pt x="3379323" y="196994"/>
                </a:cubicBezTo>
                <a:cubicBezTo>
                  <a:pt x="3379323" y="190207"/>
                  <a:pt x="3381495" y="186928"/>
                  <a:pt x="3385839" y="187155"/>
                </a:cubicBezTo>
                <a:close/>
                <a:moveTo>
                  <a:pt x="112500" y="175599"/>
                </a:moveTo>
                <a:cubicBezTo>
                  <a:pt x="113333" y="176630"/>
                  <a:pt x="110923" y="180008"/>
                  <a:pt x="105270" y="185733"/>
                </a:cubicBezTo>
                <a:cubicBezTo>
                  <a:pt x="93962" y="197184"/>
                  <a:pt x="80088" y="209807"/>
                  <a:pt x="63647" y="223602"/>
                </a:cubicBezTo>
                <a:cubicBezTo>
                  <a:pt x="47206" y="237397"/>
                  <a:pt x="37275" y="246998"/>
                  <a:pt x="33855" y="252404"/>
                </a:cubicBezTo>
                <a:cubicBezTo>
                  <a:pt x="30435" y="257811"/>
                  <a:pt x="21985" y="255179"/>
                  <a:pt x="8505" y="244510"/>
                </a:cubicBezTo>
                <a:cubicBezTo>
                  <a:pt x="-2164" y="230199"/>
                  <a:pt x="-2795" y="222760"/>
                  <a:pt x="6613" y="222193"/>
                </a:cubicBezTo>
                <a:cubicBezTo>
                  <a:pt x="16020" y="221627"/>
                  <a:pt x="30320" y="216210"/>
                  <a:pt x="49515" y="205942"/>
                </a:cubicBezTo>
                <a:cubicBezTo>
                  <a:pt x="68709" y="195674"/>
                  <a:pt x="85627" y="186877"/>
                  <a:pt x="100268" y="179549"/>
                </a:cubicBezTo>
                <a:cubicBezTo>
                  <a:pt x="107589" y="175885"/>
                  <a:pt x="111666" y="174568"/>
                  <a:pt x="112500" y="175599"/>
                </a:cubicBezTo>
                <a:close/>
                <a:moveTo>
                  <a:pt x="2295423" y="149476"/>
                </a:moveTo>
                <a:cubicBezTo>
                  <a:pt x="2297742" y="149787"/>
                  <a:pt x="2300546" y="150422"/>
                  <a:pt x="2303837" y="151381"/>
                </a:cubicBezTo>
                <a:cubicBezTo>
                  <a:pt x="2317002" y="155217"/>
                  <a:pt x="2326477" y="161029"/>
                  <a:pt x="2332263" y="168815"/>
                </a:cubicBezTo>
                <a:cubicBezTo>
                  <a:pt x="2338050" y="176602"/>
                  <a:pt x="2339476" y="186181"/>
                  <a:pt x="2336544" y="197553"/>
                </a:cubicBezTo>
                <a:cubicBezTo>
                  <a:pt x="2333611" y="208925"/>
                  <a:pt x="2324365" y="206243"/>
                  <a:pt x="2308806" y="189508"/>
                </a:cubicBezTo>
                <a:cubicBezTo>
                  <a:pt x="2297119" y="173318"/>
                  <a:pt x="2290078" y="161957"/>
                  <a:pt x="2287683" y="155425"/>
                </a:cubicBezTo>
                <a:cubicBezTo>
                  <a:pt x="2285887" y="150526"/>
                  <a:pt x="2288467" y="148543"/>
                  <a:pt x="2295423" y="149476"/>
                </a:cubicBezTo>
                <a:close/>
                <a:moveTo>
                  <a:pt x="59332" y="141841"/>
                </a:moveTo>
                <a:cubicBezTo>
                  <a:pt x="64231" y="142745"/>
                  <a:pt x="68419" y="144638"/>
                  <a:pt x="71896" y="147520"/>
                </a:cubicBezTo>
                <a:cubicBezTo>
                  <a:pt x="79368" y="152840"/>
                  <a:pt x="82809" y="159505"/>
                  <a:pt x="82221" y="167514"/>
                </a:cubicBezTo>
                <a:cubicBezTo>
                  <a:pt x="81633" y="175523"/>
                  <a:pt x="76575" y="178581"/>
                  <a:pt x="67046" y="176688"/>
                </a:cubicBezTo>
                <a:cubicBezTo>
                  <a:pt x="57517" y="174795"/>
                  <a:pt x="47884" y="169095"/>
                  <a:pt x="38147" y="159587"/>
                </a:cubicBezTo>
                <a:cubicBezTo>
                  <a:pt x="28410" y="150080"/>
                  <a:pt x="29862" y="144250"/>
                  <a:pt x="42503" y="142099"/>
                </a:cubicBezTo>
                <a:cubicBezTo>
                  <a:pt x="48823" y="141024"/>
                  <a:pt x="54433" y="140938"/>
                  <a:pt x="59332" y="141841"/>
                </a:cubicBezTo>
                <a:close/>
                <a:moveTo>
                  <a:pt x="2942281" y="140379"/>
                </a:moveTo>
                <a:cubicBezTo>
                  <a:pt x="2935541" y="141239"/>
                  <a:pt x="2923732" y="142852"/>
                  <a:pt x="2906854" y="145218"/>
                </a:cubicBezTo>
                <a:cubicBezTo>
                  <a:pt x="2909492" y="168521"/>
                  <a:pt x="2911267" y="187898"/>
                  <a:pt x="2912178" y="203350"/>
                </a:cubicBezTo>
                <a:cubicBezTo>
                  <a:pt x="2913088" y="218802"/>
                  <a:pt x="2913930" y="231962"/>
                  <a:pt x="2914705" y="242832"/>
                </a:cubicBezTo>
                <a:cubicBezTo>
                  <a:pt x="2921187" y="242832"/>
                  <a:pt x="2933362" y="242051"/>
                  <a:pt x="2951229" y="240488"/>
                </a:cubicBezTo>
                <a:cubicBezTo>
                  <a:pt x="2951229" y="198471"/>
                  <a:pt x="2950347" y="172393"/>
                  <a:pt x="2948584" y="162255"/>
                </a:cubicBezTo>
                <a:cubicBezTo>
                  <a:pt x="2946820" y="152116"/>
                  <a:pt x="2944719" y="144824"/>
                  <a:pt x="2942281" y="140379"/>
                </a:cubicBezTo>
                <a:close/>
                <a:moveTo>
                  <a:pt x="799156" y="140379"/>
                </a:moveTo>
                <a:cubicBezTo>
                  <a:pt x="792416" y="141239"/>
                  <a:pt x="780607" y="142852"/>
                  <a:pt x="763729" y="145218"/>
                </a:cubicBezTo>
                <a:cubicBezTo>
                  <a:pt x="766367" y="168521"/>
                  <a:pt x="768142" y="187898"/>
                  <a:pt x="769052" y="203350"/>
                </a:cubicBezTo>
                <a:cubicBezTo>
                  <a:pt x="769963" y="218802"/>
                  <a:pt x="770805" y="231962"/>
                  <a:pt x="771580" y="242832"/>
                </a:cubicBezTo>
                <a:cubicBezTo>
                  <a:pt x="778062" y="242832"/>
                  <a:pt x="790236" y="242051"/>
                  <a:pt x="808104" y="240488"/>
                </a:cubicBezTo>
                <a:cubicBezTo>
                  <a:pt x="808104" y="198471"/>
                  <a:pt x="807222" y="172393"/>
                  <a:pt x="805459" y="162255"/>
                </a:cubicBezTo>
                <a:cubicBezTo>
                  <a:pt x="803695" y="152116"/>
                  <a:pt x="801594" y="144824"/>
                  <a:pt x="799156" y="140379"/>
                </a:cubicBezTo>
                <a:close/>
                <a:moveTo>
                  <a:pt x="1557014" y="138959"/>
                </a:moveTo>
                <a:cubicBezTo>
                  <a:pt x="1563833" y="139920"/>
                  <a:pt x="1570075" y="141820"/>
                  <a:pt x="1575739" y="144659"/>
                </a:cubicBezTo>
                <a:cubicBezTo>
                  <a:pt x="1583540" y="147183"/>
                  <a:pt x="1586268" y="150729"/>
                  <a:pt x="1583924" y="155296"/>
                </a:cubicBezTo>
                <a:cubicBezTo>
                  <a:pt x="1581579" y="159863"/>
                  <a:pt x="1579048" y="169163"/>
                  <a:pt x="1576330" y="183195"/>
                </a:cubicBezTo>
                <a:cubicBezTo>
                  <a:pt x="1573613" y="197227"/>
                  <a:pt x="1567311" y="210599"/>
                  <a:pt x="1557423" y="223312"/>
                </a:cubicBezTo>
                <a:cubicBezTo>
                  <a:pt x="1547535" y="236024"/>
                  <a:pt x="1534066" y="244951"/>
                  <a:pt x="1517016" y="250092"/>
                </a:cubicBezTo>
                <a:cubicBezTo>
                  <a:pt x="1499965" y="255233"/>
                  <a:pt x="1496728" y="253491"/>
                  <a:pt x="1507304" y="244865"/>
                </a:cubicBezTo>
                <a:cubicBezTo>
                  <a:pt x="1517880" y="236239"/>
                  <a:pt x="1527122" y="226653"/>
                  <a:pt x="1535031" y="216106"/>
                </a:cubicBezTo>
                <a:cubicBezTo>
                  <a:pt x="1542939" y="205558"/>
                  <a:pt x="1548449" y="193351"/>
                  <a:pt x="1551561" y="179484"/>
                </a:cubicBezTo>
                <a:cubicBezTo>
                  <a:pt x="1554673" y="165617"/>
                  <a:pt x="1554655" y="155156"/>
                  <a:pt x="1551508" y="148101"/>
                </a:cubicBezTo>
                <a:cubicBezTo>
                  <a:pt x="1548360" y="141045"/>
                  <a:pt x="1550195" y="137998"/>
                  <a:pt x="1557014" y="138959"/>
                </a:cubicBezTo>
                <a:close/>
                <a:moveTo>
                  <a:pt x="3009006" y="133624"/>
                </a:moveTo>
                <a:cubicBezTo>
                  <a:pt x="2991927" y="135388"/>
                  <a:pt x="2977673" y="136901"/>
                  <a:pt x="2966244" y="138163"/>
                </a:cubicBezTo>
                <a:cubicBezTo>
                  <a:pt x="2968839" y="139124"/>
                  <a:pt x="2970388" y="140590"/>
                  <a:pt x="2970890" y="142562"/>
                </a:cubicBezTo>
                <a:cubicBezTo>
                  <a:pt x="2971392" y="144534"/>
                  <a:pt x="2971643" y="148703"/>
                  <a:pt x="2971643" y="155070"/>
                </a:cubicBezTo>
                <a:cubicBezTo>
                  <a:pt x="2977106" y="155156"/>
                  <a:pt x="2983681" y="153826"/>
                  <a:pt x="2991368" y="151080"/>
                </a:cubicBezTo>
                <a:cubicBezTo>
                  <a:pt x="2999054" y="148334"/>
                  <a:pt x="3005113" y="150377"/>
                  <a:pt x="3009544" y="157210"/>
                </a:cubicBezTo>
                <a:cubicBezTo>
                  <a:pt x="3013975" y="164044"/>
                  <a:pt x="3011075" y="168571"/>
                  <a:pt x="3000843" y="170794"/>
                </a:cubicBezTo>
                <a:cubicBezTo>
                  <a:pt x="2990611" y="173017"/>
                  <a:pt x="2980878" y="174128"/>
                  <a:pt x="2971643" y="174128"/>
                </a:cubicBezTo>
                <a:lnTo>
                  <a:pt x="2971643" y="192864"/>
                </a:lnTo>
                <a:cubicBezTo>
                  <a:pt x="2977063" y="192964"/>
                  <a:pt x="2983162" y="191864"/>
                  <a:pt x="2989937" y="189562"/>
                </a:cubicBezTo>
                <a:cubicBezTo>
                  <a:pt x="2996713" y="187260"/>
                  <a:pt x="3002331" y="189218"/>
                  <a:pt x="3006790" y="195434"/>
                </a:cubicBezTo>
                <a:cubicBezTo>
                  <a:pt x="3011250" y="201651"/>
                  <a:pt x="3009089" y="206179"/>
                  <a:pt x="3000305" y="209018"/>
                </a:cubicBezTo>
                <a:cubicBezTo>
                  <a:pt x="2991522" y="211857"/>
                  <a:pt x="2981968" y="213277"/>
                  <a:pt x="2971643" y="213277"/>
                </a:cubicBezTo>
                <a:lnTo>
                  <a:pt x="2971643" y="237412"/>
                </a:lnTo>
                <a:lnTo>
                  <a:pt x="3008124" y="233841"/>
                </a:lnTo>
                <a:cubicBezTo>
                  <a:pt x="3009788" y="216245"/>
                  <a:pt x="3010845" y="196832"/>
                  <a:pt x="3011297" y="175602"/>
                </a:cubicBezTo>
                <a:cubicBezTo>
                  <a:pt x="3011749" y="154371"/>
                  <a:pt x="3010985" y="140379"/>
                  <a:pt x="3009006" y="133624"/>
                </a:cubicBezTo>
                <a:close/>
                <a:moveTo>
                  <a:pt x="865881" y="133624"/>
                </a:moveTo>
                <a:cubicBezTo>
                  <a:pt x="848802" y="135388"/>
                  <a:pt x="834548" y="136901"/>
                  <a:pt x="823119" y="138163"/>
                </a:cubicBezTo>
                <a:cubicBezTo>
                  <a:pt x="825714" y="139124"/>
                  <a:pt x="827263" y="140590"/>
                  <a:pt x="827765" y="142562"/>
                </a:cubicBezTo>
                <a:cubicBezTo>
                  <a:pt x="828267" y="144534"/>
                  <a:pt x="828518" y="148703"/>
                  <a:pt x="828518" y="155070"/>
                </a:cubicBezTo>
                <a:cubicBezTo>
                  <a:pt x="833981" y="155156"/>
                  <a:pt x="840556" y="153826"/>
                  <a:pt x="848243" y="151080"/>
                </a:cubicBezTo>
                <a:cubicBezTo>
                  <a:pt x="855929" y="148334"/>
                  <a:pt x="861988" y="150377"/>
                  <a:pt x="866419" y="157210"/>
                </a:cubicBezTo>
                <a:cubicBezTo>
                  <a:pt x="870850" y="164044"/>
                  <a:pt x="867950" y="168571"/>
                  <a:pt x="857718" y="170794"/>
                </a:cubicBezTo>
                <a:cubicBezTo>
                  <a:pt x="847486" y="173017"/>
                  <a:pt x="837753" y="174128"/>
                  <a:pt x="828518" y="174128"/>
                </a:cubicBezTo>
                <a:lnTo>
                  <a:pt x="828518" y="192864"/>
                </a:lnTo>
                <a:cubicBezTo>
                  <a:pt x="833938" y="192964"/>
                  <a:pt x="840036" y="191864"/>
                  <a:pt x="846812" y="189562"/>
                </a:cubicBezTo>
                <a:cubicBezTo>
                  <a:pt x="853588" y="187260"/>
                  <a:pt x="859206" y="189218"/>
                  <a:pt x="863665" y="195434"/>
                </a:cubicBezTo>
                <a:cubicBezTo>
                  <a:pt x="868125" y="201651"/>
                  <a:pt x="865964" y="206179"/>
                  <a:pt x="857180" y="209018"/>
                </a:cubicBezTo>
                <a:cubicBezTo>
                  <a:pt x="848397" y="211857"/>
                  <a:pt x="838843" y="213277"/>
                  <a:pt x="828518" y="213277"/>
                </a:cubicBezTo>
                <a:lnTo>
                  <a:pt x="828518" y="237412"/>
                </a:lnTo>
                <a:lnTo>
                  <a:pt x="864999" y="233841"/>
                </a:lnTo>
                <a:cubicBezTo>
                  <a:pt x="866663" y="216245"/>
                  <a:pt x="867720" y="196832"/>
                  <a:pt x="868172" y="175602"/>
                </a:cubicBezTo>
                <a:cubicBezTo>
                  <a:pt x="868624" y="154371"/>
                  <a:pt x="867860" y="140379"/>
                  <a:pt x="865881" y="133624"/>
                </a:cubicBezTo>
                <a:close/>
                <a:moveTo>
                  <a:pt x="3080033" y="125784"/>
                </a:moveTo>
                <a:cubicBezTo>
                  <a:pt x="3075917" y="124716"/>
                  <a:pt x="3060480" y="126067"/>
                  <a:pt x="3033721" y="129839"/>
                </a:cubicBezTo>
                <a:cubicBezTo>
                  <a:pt x="3042727" y="136779"/>
                  <a:pt x="3045850" y="142730"/>
                  <a:pt x="3043089" y="147692"/>
                </a:cubicBezTo>
                <a:cubicBezTo>
                  <a:pt x="3040329" y="152654"/>
                  <a:pt x="3038059" y="161588"/>
                  <a:pt x="3036281" y="174494"/>
                </a:cubicBezTo>
                <a:cubicBezTo>
                  <a:pt x="3034503" y="187400"/>
                  <a:pt x="3032753" y="206121"/>
                  <a:pt x="3031033" y="230657"/>
                </a:cubicBezTo>
                <a:cubicBezTo>
                  <a:pt x="3044713" y="228851"/>
                  <a:pt x="3054482" y="228969"/>
                  <a:pt x="3060341" y="231012"/>
                </a:cubicBezTo>
                <a:cubicBezTo>
                  <a:pt x="3066198" y="233056"/>
                  <a:pt x="3069690" y="235981"/>
                  <a:pt x="3070816" y="239789"/>
                </a:cubicBezTo>
                <a:cubicBezTo>
                  <a:pt x="3071942" y="243596"/>
                  <a:pt x="3074114" y="238301"/>
                  <a:pt x="3077334" y="223903"/>
                </a:cubicBezTo>
                <a:cubicBezTo>
                  <a:pt x="3080553" y="209506"/>
                  <a:pt x="3082837" y="194631"/>
                  <a:pt x="3084185" y="179280"/>
                </a:cubicBezTo>
                <a:cubicBezTo>
                  <a:pt x="3085532" y="163929"/>
                  <a:pt x="3086207" y="150933"/>
                  <a:pt x="3086207" y="140293"/>
                </a:cubicBezTo>
                <a:cubicBezTo>
                  <a:pt x="3086207" y="131688"/>
                  <a:pt x="3084149" y="126852"/>
                  <a:pt x="3080033" y="125784"/>
                </a:cubicBezTo>
                <a:close/>
                <a:moveTo>
                  <a:pt x="936908" y="125784"/>
                </a:moveTo>
                <a:cubicBezTo>
                  <a:pt x="932792" y="124716"/>
                  <a:pt x="917355" y="126067"/>
                  <a:pt x="890596" y="129839"/>
                </a:cubicBezTo>
                <a:cubicBezTo>
                  <a:pt x="899602" y="136779"/>
                  <a:pt x="902725" y="142730"/>
                  <a:pt x="899964" y="147692"/>
                </a:cubicBezTo>
                <a:cubicBezTo>
                  <a:pt x="897204" y="152654"/>
                  <a:pt x="894934" y="161588"/>
                  <a:pt x="893156" y="174494"/>
                </a:cubicBezTo>
                <a:cubicBezTo>
                  <a:pt x="891378" y="187400"/>
                  <a:pt x="889628" y="206121"/>
                  <a:pt x="887908" y="230657"/>
                </a:cubicBezTo>
                <a:cubicBezTo>
                  <a:pt x="901588" y="228851"/>
                  <a:pt x="911357" y="228969"/>
                  <a:pt x="917215" y="231012"/>
                </a:cubicBezTo>
                <a:cubicBezTo>
                  <a:pt x="923073" y="233056"/>
                  <a:pt x="926565" y="235981"/>
                  <a:pt x="927691" y="239789"/>
                </a:cubicBezTo>
                <a:cubicBezTo>
                  <a:pt x="928817" y="243596"/>
                  <a:pt x="930989" y="238301"/>
                  <a:pt x="934209" y="223903"/>
                </a:cubicBezTo>
                <a:cubicBezTo>
                  <a:pt x="937428" y="209506"/>
                  <a:pt x="939712" y="194631"/>
                  <a:pt x="941060" y="179280"/>
                </a:cubicBezTo>
                <a:cubicBezTo>
                  <a:pt x="942408" y="163929"/>
                  <a:pt x="943082" y="150933"/>
                  <a:pt x="943082" y="140293"/>
                </a:cubicBezTo>
                <a:cubicBezTo>
                  <a:pt x="943082" y="131688"/>
                  <a:pt x="941024" y="126852"/>
                  <a:pt x="936908" y="125784"/>
                </a:cubicBezTo>
                <a:close/>
                <a:moveTo>
                  <a:pt x="2219291" y="122149"/>
                </a:moveTo>
                <a:cubicBezTo>
                  <a:pt x="2214365" y="122586"/>
                  <a:pt x="2201828" y="124812"/>
                  <a:pt x="2181680" y="128828"/>
                </a:cubicBezTo>
                <a:lnTo>
                  <a:pt x="2182863" y="167223"/>
                </a:lnTo>
                <a:cubicBezTo>
                  <a:pt x="2190794" y="166478"/>
                  <a:pt x="2197394" y="164714"/>
                  <a:pt x="2202664" y="161932"/>
                </a:cubicBezTo>
                <a:cubicBezTo>
                  <a:pt x="2207934" y="159150"/>
                  <a:pt x="2213627" y="160767"/>
                  <a:pt x="2219743" y="166783"/>
                </a:cubicBezTo>
                <a:cubicBezTo>
                  <a:pt x="2225859" y="172798"/>
                  <a:pt x="2224102" y="177774"/>
                  <a:pt x="2214473" y="181711"/>
                </a:cubicBezTo>
                <a:cubicBezTo>
                  <a:pt x="2204843" y="185647"/>
                  <a:pt x="2194364" y="187615"/>
                  <a:pt x="2183036" y="187615"/>
                </a:cubicBezTo>
                <a:lnTo>
                  <a:pt x="2184197" y="222548"/>
                </a:lnTo>
                <a:cubicBezTo>
                  <a:pt x="2188729" y="222677"/>
                  <a:pt x="2195483" y="220910"/>
                  <a:pt x="2204460" y="217246"/>
                </a:cubicBezTo>
                <a:cubicBezTo>
                  <a:pt x="2213437" y="213582"/>
                  <a:pt x="2219456" y="213775"/>
                  <a:pt x="2222518" y="217826"/>
                </a:cubicBezTo>
                <a:cubicBezTo>
                  <a:pt x="2225579" y="221878"/>
                  <a:pt x="2227834" y="221619"/>
                  <a:pt x="2229283" y="217052"/>
                </a:cubicBezTo>
                <a:cubicBezTo>
                  <a:pt x="2230731" y="212485"/>
                  <a:pt x="2231681" y="196969"/>
                  <a:pt x="2232133" y="170504"/>
                </a:cubicBezTo>
                <a:cubicBezTo>
                  <a:pt x="2232585" y="144039"/>
                  <a:pt x="2231789" y="129254"/>
                  <a:pt x="2229745" y="126150"/>
                </a:cubicBezTo>
                <a:cubicBezTo>
                  <a:pt x="2227702" y="123045"/>
                  <a:pt x="2224217" y="121711"/>
                  <a:pt x="2219291" y="122149"/>
                </a:cubicBezTo>
                <a:close/>
                <a:moveTo>
                  <a:pt x="1600737" y="108242"/>
                </a:moveTo>
                <a:cubicBezTo>
                  <a:pt x="1603732" y="108020"/>
                  <a:pt x="1606893" y="108386"/>
                  <a:pt x="1610220" y="109339"/>
                </a:cubicBezTo>
                <a:cubicBezTo>
                  <a:pt x="1616874" y="111246"/>
                  <a:pt x="1623287" y="113838"/>
                  <a:pt x="1629461" y="117115"/>
                </a:cubicBezTo>
                <a:cubicBezTo>
                  <a:pt x="1635634" y="120392"/>
                  <a:pt x="1637126" y="125078"/>
                  <a:pt x="1633935" y="131172"/>
                </a:cubicBezTo>
                <a:cubicBezTo>
                  <a:pt x="1630744" y="137267"/>
                  <a:pt x="1628934" y="144179"/>
                  <a:pt x="1628504" y="151908"/>
                </a:cubicBezTo>
                <a:cubicBezTo>
                  <a:pt x="1628074" y="159638"/>
                  <a:pt x="1627622" y="168199"/>
                  <a:pt x="1627149" y="177591"/>
                </a:cubicBezTo>
                <a:cubicBezTo>
                  <a:pt x="1626675" y="186984"/>
                  <a:pt x="1624316" y="194154"/>
                  <a:pt x="1620072" y="199102"/>
                </a:cubicBezTo>
                <a:cubicBezTo>
                  <a:pt x="1615827" y="204049"/>
                  <a:pt x="1611550" y="202554"/>
                  <a:pt x="1607241" y="194617"/>
                </a:cubicBezTo>
                <a:cubicBezTo>
                  <a:pt x="1602932" y="186680"/>
                  <a:pt x="1601451" y="178739"/>
                  <a:pt x="1602799" y="170794"/>
                </a:cubicBezTo>
                <a:cubicBezTo>
                  <a:pt x="1604147" y="162850"/>
                  <a:pt x="1604609" y="154622"/>
                  <a:pt x="1604186" y="146111"/>
                </a:cubicBezTo>
                <a:cubicBezTo>
                  <a:pt x="1603763" y="137600"/>
                  <a:pt x="1602523" y="132717"/>
                  <a:pt x="1600465" y="131463"/>
                </a:cubicBezTo>
                <a:cubicBezTo>
                  <a:pt x="1598407" y="130208"/>
                  <a:pt x="1590473" y="130695"/>
                  <a:pt x="1576664" y="132925"/>
                </a:cubicBezTo>
                <a:cubicBezTo>
                  <a:pt x="1562854" y="135155"/>
                  <a:pt x="1549346" y="137045"/>
                  <a:pt x="1536138" y="138593"/>
                </a:cubicBezTo>
                <a:cubicBezTo>
                  <a:pt x="1536138" y="152976"/>
                  <a:pt x="1535672" y="165800"/>
                  <a:pt x="1534740" y="177064"/>
                </a:cubicBezTo>
                <a:cubicBezTo>
                  <a:pt x="1533808" y="188329"/>
                  <a:pt x="1531772" y="198080"/>
                  <a:pt x="1528631" y="206318"/>
                </a:cubicBezTo>
                <a:cubicBezTo>
                  <a:pt x="1525491" y="214557"/>
                  <a:pt x="1520755" y="214747"/>
                  <a:pt x="1514424" y="206888"/>
                </a:cubicBezTo>
                <a:cubicBezTo>
                  <a:pt x="1508093" y="199030"/>
                  <a:pt x="1505827" y="192222"/>
                  <a:pt x="1507627" y="186464"/>
                </a:cubicBezTo>
                <a:cubicBezTo>
                  <a:pt x="1509426" y="180707"/>
                  <a:pt x="1511004" y="171282"/>
                  <a:pt x="1512359" y="158189"/>
                </a:cubicBezTo>
                <a:cubicBezTo>
                  <a:pt x="1513714" y="145097"/>
                  <a:pt x="1512592" y="134553"/>
                  <a:pt x="1508992" y="126558"/>
                </a:cubicBezTo>
                <a:cubicBezTo>
                  <a:pt x="1505393" y="118564"/>
                  <a:pt x="1507408" y="115721"/>
                  <a:pt x="1515037" y="118029"/>
                </a:cubicBezTo>
                <a:cubicBezTo>
                  <a:pt x="1522666" y="120338"/>
                  <a:pt x="1527696" y="121690"/>
                  <a:pt x="1530126" y="122084"/>
                </a:cubicBezTo>
                <a:cubicBezTo>
                  <a:pt x="1532557" y="122478"/>
                  <a:pt x="1542186" y="121374"/>
                  <a:pt x="1559015" y="118771"/>
                </a:cubicBezTo>
                <a:cubicBezTo>
                  <a:pt x="1575843" y="116169"/>
                  <a:pt x="1586921" y="113469"/>
                  <a:pt x="1592248" y="110673"/>
                </a:cubicBezTo>
                <a:cubicBezTo>
                  <a:pt x="1594912" y="109275"/>
                  <a:pt x="1597741" y="108464"/>
                  <a:pt x="1600737" y="108242"/>
                </a:cubicBezTo>
                <a:close/>
                <a:moveTo>
                  <a:pt x="3448318" y="91607"/>
                </a:moveTo>
                <a:cubicBezTo>
                  <a:pt x="3446439" y="91501"/>
                  <a:pt x="3443890" y="91787"/>
                  <a:pt x="3440671" y="92464"/>
                </a:cubicBezTo>
                <a:cubicBezTo>
                  <a:pt x="3434232" y="93820"/>
                  <a:pt x="3417433" y="96971"/>
                  <a:pt x="3390272" y="101918"/>
                </a:cubicBezTo>
                <a:lnTo>
                  <a:pt x="3397887" y="156425"/>
                </a:lnTo>
                <a:cubicBezTo>
                  <a:pt x="3414178" y="152998"/>
                  <a:pt x="3432733" y="149205"/>
                  <a:pt x="3453555" y="145046"/>
                </a:cubicBezTo>
                <a:lnTo>
                  <a:pt x="3453555" y="109253"/>
                </a:lnTo>
                <a:cubicBezTo>
                  <a:pt x="3453555" y="100262"/>
                  <a:pt x="3453018" y="94877"/>
                  <a:pt x="3451942" y="93099"/>
                </a:cubicBezTo>
                <a:cubicBezTo>
                  <a:pt x="3451404" y="92210"/>
                  <a:pt x="3450196" y="91712"/>
                  <a:pt x="3448318" y="91607"/>
                </a:cubicBezTo>
                <a:close/>
                <a:moveTo>
                  <a:pt x="2635428" y="91480"/>
                </a:moveTo>
                <a:cubicBezTo>
                  <a:pt x="2637864" y="91638"/>
                  <a:pt x="2640857" y="92178"/>
                  <a:pt x="2644406" y="93099"/>
                </a:cubicBezTo>
                <a:cubicBezTo>
                  <a:pt x="2660912" y="97501"/>
                  <a:pt x="2667573" y="102635"/>
                  <a:pt x="2664389" y="108500"/>
                </a:cubicBezTo>
                <a:cubicBezTo>
                  <a:pt x="2661206" y="114365"/>
                  <a:pt x="2659392" y="127781"/>
                  <a:pt x="2658947" y="148746"/>
                </a:cubicBezTo>
                <a:cubicBezTo>
                  <a:pt x="2658503" y="169711"/>
                  <a:pt x="2656058" y="187651"/>
                  <a:pt x="2651612" y="202565"/>
                </a:cubicBezTo>
                <a:cubicBezTo>
                  <a:pt x="2668863" y="210180"/>
                  <a:pt x="2680823" y="218074"/>
                  <a:pt x="2687491" y="226248"/>
                </a:cubicBezTo>
                <a:cubicBezTo>
                  <a:pt x="2694160" y="234422"/>
                  <a:pt x="2695992" y="243524"/>
                  <a:pt x="2692987" y="253555"/>
                </a:cubicBezTo>
                <a:cubicBezTo>
                  <a:pt x="2689983" y="263586"/>
                  <a:pt x="2684193" y="264002"/>
                  <a:pt x="2675618" y="254803"/>
                </a:cubicBezTo>
                <a:cubicBezTo>
                  <a:pt x="2667042" y="245604"/>
                  <a:pt x="2657542" y="232206"/>
                  <a:pt x="2647116" y="214611"/>
                </a:cubicBezTo>
                <a:cubicBezTo>
                  <a:pt x="2643388" y="226943"/>
                  <a:pt x="2636394" y="238469"/>
                  <a:pt x="2626133" y="249189"/>
                </a:cubicBezTo>
                <a:cubicBezTo>
                  <a:pt x="2615873" y="259908"/>
                  <a:pt x="2603805" y="267623"/>
                  <a:pt x="2589931" y="272334"/>
                </a:cubicBezTo>
                <a:cubicBezTo>
                  <a:pt x="2576057" y="277044"/>
                  <a:pt x="2573938" y="274886"/>
                  <a:pt x="2583575" y="265859"/>
                </a:cubicBezTo>
                <a:cubicBezTo>
                  <a:pt x="2593212" y="256832"/>
                  <a:pt x="2602221" y="246364"/>
                  <a:pt x="2610603" y="234454"/>
                </a:cubicBezTo>
                <a:cubicBezTo>
                  <a:pt x="2618984" y="222544"/>
                  <a:pt x="2625187" y="207649"/>
                  <a:pt x="2629209" y="189766"/>
                </a:cubicBezTo>
                <a:cubicBezTo>
                  <a:pt x="2633232" y="171884"/>
                  <a:pt x="2635024" y="154647"/>
                  <a:pt x="2634587" y="138056"/>
                </a:cubicBezTo>
                <a:cubicBezTo>
                  <a:pt x="2634149" y="121464"/>
                  <a:pt x="2632127" y="108902"/>
                  <a:pt x="2628521" y="100369"/>
                </a:cubicBezTo>
                <a:cubicBezTo>
                  <a:pt x="2625816" y="93970"/>
                  <a:pt x="2628118" y="91007"/>
                  <a:pt x="2635428" y="91480"/>
                </a:cubicBezTo>
                <a:close/>
                <a:moveTo>
                  <a:pt x="2023547" y="87668"/>
                </a:moveTo>
                <a:cubicBezTo>
                  <a:pt x="2032603" y="85811"/>
                  <a:pt x="2040279" y="88177"/>
                  <a:pt x="2046574" y="94766"/>
                </a:cubicBezTo>
                <a:cubicBezTo>
                  <a:pt x="2052869" y="101355"/>
                  <a:pt x="2050055" y="106489"/>
                  <a:pt x="2038131" y="110167"/>
                </a:cubicBezTo>
                <a:cubicBezTo>
                  <a:pt x="2026207" y="113846"/>
                  <a:pt x="2010573" y="117979"/>
                  <a:pt x="1991228" y="122568"/>
                </a:cubicBezTo>
                <a:cubicBezTo>
                  <a:pt x="1995731" y="126038"/>
                  <a:pt x="1997290" y="131097"/>
                  <a:pt x="1995907" y="137744"/>
                </a:cubicBezTo>
                <a:cubicBezTo>
                  <a:pt x="1994523" y="144390"/>
                  <a:pt x="1993415" y="153765"/>
                  <a:pt x="1992583" y="165868"/>
                </a:cubicBezTo>
                <a:cubicBezTo>
                  <a:pt x="1997731" y="165151"/>
                  <a:pt x="2003650" y="163621"/>
                  <a:pt x="2010340" y="161276"/>
                </a:cubicBezTo>
                <a:cubicBezTo>
                  <a:pt x="2017030" y="158931"/>
                  <a:pt x="2023390" y="160401"/>
                  <a:pt x="2029420" y="165685"/>
                </a:cubicBezTo>
                <a:cubicBezTo>
                  <a:pt x="2035450" y="170970"/>
                  <a:pt x="2035339" y="175688"/>
                  <a:pt x="2029086" y="179839"/>
                </a:cubicBezTo>
                <a:cubicBezTo>
                  <a:pt x="2022834" y="183991"/>
                  <a:pt x="2010616" y="187723"/>
                  <a:pt x="1992433" y="191035"/>
                </a:cubicBezTo>
                <a:lnTo>
                  <a:pt x="1991228" y="236056"/>
                </a:lnTo>
                <a:cubicBezTo>
                  <a:pt x="2020998" y="232543"/>
                  <a:pt x="2040558" y="230091"/>
                  <a:pt x="2049908" y="228700"/>
                </a:cubicBezTo>
                <a:cubicBezTo>
                  <a:pt x="2059258" y="227309"/>
                  <a:pt x="2067514" y="229123"/>
                  <a:pt x="2074677" y="234142"/>
                </a:cubicBezTo>
                <a:cubicBezTo>
                  <a:pt x="2081840" y="239161"/>
                  <a:pt x="2085920" y="244585"/>
                  <a:pt x="2086917" y="250415"/>
                </a:cubicBezTo>
                <a:cubicBezTo>
                  <a:pt x="2087913" y="256244"/>
                  <a:pt x="2079162" y="258485"/>
                  <a:pt x="2060663" y="257137"/>
                </a:cubicBezTo>
                <a:cubicBezTo>
                  <a:pt x="2042164" y="255789"/>
                  <a:pt x="2022888" y="256011"/>
                  <a:pt x="2002833" y="257803"/>
                </a:cubicBezTo>
                <a:cubicBezTo>
                  <a:pt x="1982778" y="259596"/>
                  <a:pt x="1964623" y="262030"/>
                  <a:pt x="1948369" y="265106"/>
                </a:cubicBezTo>
                <a:cubicBezTo>
                  <a:pt x="1932114" y="268182"/>
                  <a:pt x="1919975" y="270659"/>
                  <a:pt x="1911952" y="272538"/>
                </a:cubicBezTo>
                <a:cubicBezTo>
                  <a:pt x="1903928" y="274417"/>
                  <a:pt x="1895088" y="271283"/>
                  <a:pt x="1885430" y="263138"/>
                </a:cubicBezTo>
                <a:cubicBezTo>
                  <a:pt x="1875771" y="254993"/>
                  <a:pt x="1877266" y="250920"/>
                  <a:pt x="1889915" y="250920"/>
                </a:cubicBezTo>
                <a:cubicBezTo>
                  <a:pt x="1900498" y="250920"/>
                  <a:pt x="1926116" y="247113"/>
                  <a:pt x="1966771" y="239498"/>
                </a:cubicBezTo>
                <a:lnTo>
                  <a:pt x="1966771" y="194369"/>
                </a:lnTo>
                <a:cubicBezTo>
                  <a:pt x="1962799" y="195244"/>
                  <a:pt x="1957643" y="195915"/>
                  <a:pt x="1951305" y="196381"/>
                </a:cubicBezTo>
                <a:cubicBezTo>
                  <a:pt x="1944967" y="196847"/>
                  <a:pt x="1937635" y="194635"/>
                  <a:pt x="1929311" y="189745"/>
                </a:cubicBezTo>
                <a:cubicBezTo>
                  <a:pt x="1920986" y="184855"/>
                  <a:pt x="1920724" y="181696"/>
                  <a:pt x="1928526" y="180269"/>
                </a:cubicBezTo>
                <a:cubicBezTo>
                  <a:pt x="1936327" y="178843"/>
                  <a:pt x="1949075" y="176114"/>
                  <a:pt x="1966771" y="172085"/>
                </a:cubicBezTo>
                <a:cubicBezTo>
                  <a:pt x="1966771" y="156468"/>
                  <a:pt x="1966398" y="141848"/>
                  <a:pt x="1965652" y="128225"/>
                </a:cubicBezTo>
                <a:cubicBezTo>
                  <a:pt x="1955170" y="129129"/>
                  <a:pt x="1944863" y="126917"/>
                  <a:pt x="1934731" y="121589"/>
                </a:cubicBezTo>
                <a:cubicBezTo>
                  <a:pt x="1924600" y="116262"/>
                  <a:pt x="1925407" y="112663"/>
                  <a:pt x="1937151" y="110791"/>
                </a:cubicBezTo>
                <a:cubicBezTo>
                  <a:pt x="1948896" y="108920"/>
                  <a:pt x="1963967" y="105062"/>
                  <a:pt x="1982366" y="99219"/>
                </a:cubicBezTo>
                <a:cubicBezTo>
                  <a:pt x="2000764" y="93375"/>
                  <a:pt x="2014491" y="89525"/>
                  <a:pt x="2023547" y="87668"/>
                </a:cubicBezTo>
                <a:close/>
                <a:moveTo>
                  <a:pt x="2715734" y="83000"/>
                </a:moveTo>
                <a:cubicBezTo>
                  <a:pt x="2722603" y="84441"/>
                  <a:pt x="2729401" y="86603"/>
                  <a:pt x="2736126" y="89485"/>
                </a:cubicBezTo>
                <a:cubicBezTo>
                  <a:pt x="2744573" y="93027"/>
                  <a:pt x="2747437" y="97204"/>
                  <a:pt x="2744720" y="102015"/>
                </a:cubicBezTo>
                <a:cubicBezTo>
                  <a:pt x="2742002" y="106826"/>
                  <a:pt x="2740869" y="118800"/>
                  <a:pt x="2741321" y="137937"/>
                </a:cubicBezTo>
                <a:cubicBezTo>
                  <a:pt x="2741773" y="157074"/>
                  <a:pt x="2739937" y="171938"/>
                  <a:pt x="2735814" y="182528"/>
                </a:cubicBezTo>
                <a:cubicBezTo>
                  <a:pt x="2731692" y="193118"/>
                  <a:pt x="2726723" y="194735"/>
                  <a:pt x="2720908" y="187379"/>
                </a:cubicBezTo>
                <a:cubicBezTo>
                  <a:pt x="2715093" y="180022"/>
                  <a:pt x="2712859" y="171630"/>
                  <a:pt x="2714207" y="162201"/>
                </a:cubicBezTo>
                <a:cubicBezTo>
                  <a:pt x="2715555" y="152772"/>
                  <a:pt x="2716011" y="140881"/>
                  <a:pt x="2715573" y="126526"/>
                </a:cubicBezTo>
                <a:cubicBezTo>
                  <a:pt x="2715136" y="112171"/>
                  <a:pt x="2713336" y="100968"/>
                  <a:pt x="2710174" y="92916"/>
                </a:cubicBezTo>
                <a:cubicBezTo>
                  <a:pt x="2707012" y="84864"/>
                  <a:pt x="2708866" y="81559"/>
                  <a:pt x="2715734" y="83000"/>
                </a:cubicBezTo>
                <a:close/>
                <a:moveTo>
                  <a:pt x="1577922" y="68835"/>
                </a:moveTo>
                <a:cubicBezTo>
                  <a:pt x="1570171" y="69724"/>
                  <a:pt x="1558495" y="71689"/>
                  <a:pt x="1542893" y="74729"/>
                </a:cubicBezTo>
                <a:cubicBezTo>
                  <a:pt x="1543753" y="76938"/>
                  <a:pt x="1544549" y="82573"/>
                  <a:pt x="1545280" y="91636"/>
                </a:cubicBezTo>
                <a:cubicBezTo>
                  <a:pt x="1560251" y="89872"/>
                  <a:pt x="1574843" y="87807"/>
                  <a:pt x="1589054" y="85441"/>
                </a:cubicBezTo>
                <a:cubicBezTo>
                  <a:pt x="1591463" y="75948"/>
                  <a:pt x="1592148" y="70585"/>
                  <a:pt x="1591108" y="69352"/>
                </a:cubicBezTo>
                <a:cubicBezTo>
                  <a:pt x="1590068" y="68118"/>
                  <a:pt x="1585673" y="67946"/>
                  <a:pt x="1577922" y="68835"/>
                </a:cubicBezTo>
                <a:close/>
                <a:moveTo>
                  <a:pt x="1184617" y="66147"/>
                </a:moveTo>
                <a:cubicBezTo>
                  <a:pt x="1180688" y="73274"/>
                  <a:pt x="1174536" y="80386"/>
                  <a:pt x="1166161" y="87485"/>
                </a:cubicBezTo>
                <a:cubicBezTo>
                  <a:pt x="1174866" y="88718"/>
                  <a:pt x="1181559" y="91446"/>
                  <a:pt x="1186241" y="95669"/>
                </a:cubicBezTo>
                <a:cubicBezTo>
                  <a:pt x="1190923" y="99893"/>
                  <a:pt x="1198312" y="106192"/>
                  <a:pt x="1208407" y="114566"/>
                </a:cubicBezTo>
                <a:cubicBezTo>
                  <a:pt x="1215391" y="105044"/>
                  <a:pt x="1221095" y="95859"/>
                  <a:pt x="1225519" y="87012"/>
                </a:cubicBezTo>
                <a:cubicBezTo>
                  <a:pt x="1229943" y="78164"/>
                  <a:pt x="1232155" y="72083"/>
                  <a:pt x="1232155" y="68771"/>
                </a:cubicBezTo>
                <a:cubicBezTo>
                  <a:pt x="1232155" y="67021"/>
                  <a:pt x="1228885" y="66820"/>
                  <a:pt x="1222346" y="68168"/>
                </a:cubicBezTo>
                <a:cubicBezTo>
                  <a:pt x="1215807" y="69516"/>
                  <a:pt x="1209354" y="70864"/>
                  <a:pt x="1202987" y="72212"/>
                </a:cubicBezTo>
                <a:cubicBezTo>
                  <a:pt x="1196620" y="73560"/>
                  <a:pt x="1190497" y="71538"/>
                  <a:pt x="1184617" y="66147"/>
                </a:cubicBezTo>
                <a:close/>
                <a:moveTo>
                  <a:pt x="3458266" y="65418"/>
                </a:moveTo>
                <a:cubicBezTo>
                  <a:pt x="3461332" y="65179"/>
                  <a:pt x="3465049" y="65652"/>
                  <a:pt x="3469419" y="66835"/>
                </a:cubicBezTo>
                <a:cubicBezTo>
                  <a:pt x="3478160" y="69201"/>
                  <a:pt x="3486276" y="72833"/>
                  <a:pt x="3493769" y="77730"/>
                </a:cubicBezTo>
                <a:cubicBezTo>
                  <a:pt x="3501262" y="82627"/>
                  <a:pt x="3501133" y="88783"/>
                  <a:pt x="3493382" y="96196"/>
                </a:cubicBezTo>
                <a:cubicBezTo>
                  <a:pt x="3485631" y="103610"/>
                  <a:pt x="3479612" y="119413"/>
                  <a:pt x="3475324" y="143605"/>
                </a:cubicBezTo>
                <a:cubicBezTo>
                  <a:pt x="3487011" y="155852"/>
                  <a:pt x="3485828" y="161975"/>
                  <a:pt x="3471775" y="161975"/>
                </a:cubicBezTo>
                <a:cubicBezTo>
                  <a:pt x="3446622" y="165574"/>
                  <a:pt x="3421864" y="169482"/>
                  <a:pt x="3397499" y="173698"/>
                </a:cubicBezTo>
                <a:cubicBezTo>
                  <a:pt x="3391678" y="187479"/>
                  <a:pt x="3385393" y="183388"/>
                  <a:pt x="3378646" y="161426"/>
                </a:cubicBezTo>
                <a:cubicBezTo>
                  <a:pt x="3371899" y="139464"/>
                  <a:pt x="3367446" y="123791"/>
                  <a:pt x="3365288" y="114405"/>
                </a:cubicBezTo>
                <a:cubicBezTo>
                  <a:pt x="3363130" y="105019"/>
                  <a:pt x="3359978" y="97082"/>
                  <a:pt x="3355834" y="90593"/>
                </a:cubicBezTo>
                <a:cubicBezTo>
                  <a:pt x="3351690" y="84104"/>
                  <a:pt x="3353246" y="80860"/>
                  <a:pt x="3360502" y="80860"/>
                </a:cubicBezTo>
                <a:cubicBezTo>
                  <a:pt x="3365378" y="80860"/>
                  <a:pt x="3371128" y="81530"/>
                  <a:pt x="3377753" y="82871"/>
                </a:cubicBezTo>
                <a:cubicBezTo>
                  <a:pt x="3384378" y="84212"/>
                  <a:pt x="3392380" y="84244"/>
                  <a:pt x="3401759" y="82968"/>
                </a:cubicBezTo>
                <a:cubicBezTo>
                  <a:pt x="3411137" y="81691"/>
                  <a:pt x="3420813" y="79752"/>
                  <a:pt x="3430787" y="77149"/>
                </a:cubicBezTo>
                <a:cubicBezTo>
                  <a:pt x="3440760" y="74546"/>
                  <a:pt x="3447508" y="71585"/>
                  <a:pt x="3451028" y="68265"/>
                </a:cubicBezTo>
                <a:cubicBezTo>
                  <a:pt x="3452788" y="66605"/>
                  <a:pt x="3455201" y="65656"/>
                  <a:pt x="3458266" y="65418"/>
                </a:cubicBezTo>
                <a:close/>
                <a:moveTo>
                  <a:pt x="2664949" y="49237"/>
                </a:moveTo>
                <a:cubicBezTo>
                  <a:pt x="2667469" y="49005"/>
                  <a:pt x="2670348" y="49490"/>
                  <a:pt x="2673585" y="50691"/>
                </a:cubicBezTo>
                <a:cubicBezTo>
                  <a:pt x="2680060" y="53093"/>
                  <a:pt x="2687015" y="56639"/>
                  <a:pt x="2694450" y="61328"/>
                </a:cubicBezTo>
                <a:cubicBezTo>
                  <a:pt x="2701886" y="66017"/>
                  <a:pt x="2703126" y="72245"/>
                  <a:pt x="2698171" y="80010"/>
                </a:cubicBezTo>
                <a:cubicBezTo>
                  <a:pt x="2693217" y="87775"/>
                  <a:pt x="2691191" y="104116"/>
                  <a:pt x="2692095" y="129032"/>
                </a:cubicBezTo>
                <a:cubicBezTo>
                  <a:pt x="2692998" y="153948"/>
                  <a:pt x="2693450" y="171203"/>
                  <a:pt x="2693450" y="180796"/>
                </a:cubicBezTo>
                <a:cubicBezTo>
                  <a:pt x="2693450" y="191179"/>
                  <a:pt x="2691496" y="200310"/>
                  <a:pt x="2687588" y="208190"/>
                </a:cubicBezTo>
                <a:cubicBezTo>
                  <a:pt x="2683681" y="216070"/>
                  <a:pt x="2678930" y="215622"/>
                  <a:pt x="2673338" y="206845"/>
                </a:cubicBezTo>
                <a:cubicBezTo>
                  <a:pt x="2667745" y="198069"/>
                  <a:pt x="2665623" y="190146"/>
                  <a:pt x="2666971" y="183077"/>
                </a:cubicBezTo>
                <a:cubicBezTo>
                  <a:pt x="2668319" y="176007"/>
                  <a:pt x="2668992" y="159501"/>
                  <a:pt x="2668992" y="133560"/>
                </a:cubicBezTo>
                <a:cubicBezTo>
                  <a:pt x="2668992" y="107073"/>
                  <a:pt x="2668415" y="90564"/>
                  <a:pt x="2667261" y="84032"/>
                </a:cubicBezTo>
                <a:cubicBezTo>
                  <a:pt x="2666107" y="77500"/>
                  <a:pt x="2664913" y="74234"/>
                  <a:pt x="2663679" y="74234"/>
                </a:cubicBezTo>
                <a:cubicBezTo>
                  <a:pt x="2660310" y="74234"/>
                  <a:pt x="2647289" y="76264"/>
                  <a:pt x="2624617" y="80322"/>
                </a:cubicBezTo>
                <a:lnTo>
                  <a:pt x="2624617" y="144358"/>
                </a:lnTo>
                <a:cubicBezTo>
                  <a:pt x="2624617" y="168923"/>
                  <a:pt x="2622810" y="187673"/>
                  <a:pt x="2619196" y="200607"/>
                </a:cubicBezTo>
                <a:cubicBezTo>
                  <a:pt x="2615582" y="213542"/>
                  <a:pt x="2610606" y="214937"/>
                  <a:pt x="2604268" y="204791"/>
                </a:cubicBezTo>
                <a:cubicBezTo>
                  <a:pt x="2597930" y="194646"/>
                  <a:pt x="2595660" y="185149"/>
                  <a:pt x="2597460" y="176301"/>
                </a:cubicBezTo>
                <a:cubicBezTo>
                  <a:pt x="2599260" y="167453"/>
                  <a:pt x="2600834" y="155425"/>
                  <a:pt x="2602181" y="140217"/>
                </a:cubicBezTo>
                <a:cubicBezTo>
                  <a:pt x="2603529" y="125009"/>
                  <a:pt x="2603766" y="111074"/>
                  <a:pt x="2602891" y="98412"/>
                </a:cubicBezTo>
                <a:cubicBezTo>
                  <a:pt x="2602017" y="85750"/>
                  <a:pt x="2600217" y="75604"/>
                  <a:pt x="2597492" y="67975"/>
                </a:cubicBezTo>
                <a:cubicBezTo>
                  <a:pt x="2594768" y="60346"/>
                  <a:pt x="2596618" y="57015"/>
                  <a:pt x="2603042" y="57983"/>
                </a:cubicBezTo>
                <a:cubicBezTo>
                  <a:pt x="2609466" y="58951"/>
                  <a:pt x="2614166" y="60077"/>
                  <a:pt x="2617142" y="61360"/>
                </a:cubicBezTo>
                <a:cubicBezTo>
                  <a:pt x="2620118" y="62644"/>
                  <a:pt x="2623452" y="63311"/>
                  <a:pt x="2627144" y="63361"/>
                </a:cubicBezTo>
                <a:cubicBezTo>
                  <a:pt x="2630837" y="63411"/>
                  <a:pt x="2636078" y="62375"/>
                  <a:pt x="2642868" y="60253"/>
                </a:cubicBezTo>
                <a:cubicBezTo>
                  <a:pt x="2649658" y="58130"/>
                  <a:pt x="2654857" y="55406"/>
                  <a:pt x="2658463" y="52079"/>
                </a:cubicBezTo>
                <a:cubicBezTo>
                  <a:pt x="2660267" y="50415"/>
                  <a:pt x="2662428" y="49468"/>
                  <a:pt x="2664949" y="49237"/>
                </a:cubicBezTo>
                <a:close/>
                <a:moveTo>
                  <a:pt x="1599970" y="45182"/>
                </a:moveTo>
                <a:cubicBezTo>
                  <a:pt x="1602699" y="45212"/>
                  <a:pt x="1605782" y="45955"/>
                  <a:pt x="1609220" y="47411"/>
                </a:cubicBezTo>
                <a:cubicBezTo>
                  <a:pt x="1616096" y="50322"/>
                  <a:pt x="1622506" y="54086"/>
                  <a:pt x="1628450" y="58704"/>
                </a:cubicBezTo>
                <a:cubicBezTo>
                  <a:pt x="1634394" y="63321"/>
                  <a:pt x="1634200" y="67602"/>
                  <a:pt x="1627869" y="71546"/>
                </a:cubicBezTo>
                <a:cubicBezTo>
                  <a:pt x="1621538" y="75489"/>
                  <a:pt x="1615705" y="80451"/>
                  <a:pt x="1610371" y="86431"/>
                </a:cubicBezTo>
                <a:cubicBezTo>
                  <a:pt x="1618473" y="96053"/>
                  <a:pt x="1616340" y="101147"/>
                  <a:pt x="1603971" y="101714"/>
                </a:cubicBezTo>
                <a:cubicBezTo>
                  <a:pt x="1591603" y="102280"/>
                  <a:pt x="1571824" y="104686"/>
                  <a:pt x="1544635" y="108931"/>
                </a:cubicBezTo>
                <a:cubicBezTo>
                  <a:pt x="1539845" y="118194"/>
                  <a:pt x="1535708" y="118933"/>
                  <a:pt x="1532224" y="111146"/>
                </a:cubicBezTo>
                <a:cubicBezTo>
                  <a:pt x="1528739" y="103359"/>
                  <a:pt x="1525853" y="95354"/>
                  <a:pt x="1523566" y="87130"/>
                </a:cubicBezTo>
                <a:cubicBezTo>
                  <a:pt x="1521278" y="78906"/>
                  <a:pt x="1518052" y="71302"/>
                  <a:pt x="1513886" y="64318"/>
                </a:cubicBezTo>
                <a:cubicBezTo>
                  <a:pt x="1509720" y="57334"/>
                  <a:pt x="1511638" y="54312"/>
                  <a:pt x="1519640" y="55252"/>
                </a:cubicBezTo>
                <a:cubicBezTo>
                  <a:pt x="1527642" y="56191"/>
                  <a:pt x="1533095" y="56865"/>
                  <a:pt x="1535999" y="57273"/>
                </a:cubicBezTo>
                <a:cubicBezTo>
                  <a:pt x="1538903" y="57682"/>
                  <a:pt x="1548095" y="56807"/>
                  <a:pt x="1563575" y="54649"/>
                </a:cubicBezTo>
                <a:cubicBezTo>
                  <a:pt x="1579055" y="52491"/>
                  <a:pt x="1588814" y="50017"/>
                  <a:pt x="1592850" y="47228"/>
                </a:cubicBezTo>
                <a:cubicBezTo>
                  <a:pt x="1594869" y="45834"/>
                  <a:pt x="1597242" y="45152"/>
                  <a:pt x="1599970" y="45182"/>
                </a:cubicBezTo>
                <a:close/>
                <a:moveTo>
                  <a:pt x="1621524" y="41173"/>
                </a:moveTo>
                <a:cubicBezTo>
                  <a:pt x="1607062" y="41618"/>
                  <a:pt x="1587222" y="42966"/>
                  <a:pt x="1562005" y="45217"/>
                </a:cubicBezTo>
                <a:cubicBezTo>
                  <a:pt x="1536788" y="47468"/>
                  <a:pt x="1512814" y="49404"/>
                  <a:pt x="1490085" y="51025"/>
                </a:cubicBezTo>
                <a:cubicBezTo>
                  <a:pt x="1487446" y="146789"/>
                  <a:pt x="1484349" y="215213"/>
                  <a:pt x="1480792" y="256298"/>
                </a:cubicBezTo>
                <a:cubicBezTo>
                  <a:pt x="1522824" y="254548"/>
                  <a:pt x="1556086" y="252766"/>
                  <a:pt x="1580579" y="250952"/>
                </a:cubicBezTo>
                <a:cubicBezTo>
                  <a:pt x="1605072" y="249138"/>
                  <a:pt x="1621276" y="248231"/>
                  <a:pt x="1629192" y="248231"/>
                </a:cubicBezTo>
                <a:cubicBezTo>
                  <a:pt x="1639259" y="248231"/>
                  <a:pt x="1645877" y="249576"/>
                  <a:pt x="1649046" y="252265"/>
                </a:cubicBezTo>
                <a:cubicBezTo>
                  <a:pt x="1652215" y="254953"/>
                  <a:pt x="1654635" y="253559"/>
                  <a:pt x="1656306" y="248081"/>
                </a:cubicBezTo>
                <a:cubicBezTo>
                  <a:pt x="1657976" y="242603"/>
                  <a:pt x="1659038" y="225552"/>
                  <a:pt x="1659489" y="196929"/>
                </a:cubicBezTo>
                <a:cubicBezTo>
                  <a:pt x="1659941" y="168306"/>
                  <a:pt x="1659496" y="138228"/>
                  <a:pt x="1658156" y="106693"/>
                </a:cubicBezTo>
                <a:cubicBezTo>
                  <a:pt x="1656815" y="75159"/>
                  <a:pt x="1653990" y="56245"/>
                  <a:pt x="1649681" y="49949"/>
                </a:cubicBezTo>
                <a:cubicBezTo>
                  <a:pt x="1645371" y="43654"/>
                  <a:pt x="1635986" y="40728"/>
                  <a:pt x="1621524" y="41173"/>
                </a:cubicBezTo>
                <a:close/>
                <a:moveTo>
                  <a:pt x="602854" y="27413"/>
                </a:moveTo>
                <a:cubicBezTo>
                  <a:pt x="619773" y="26496"/>
                  <a:pt x="631951" y="29294"/>
                  <a:pt x="639388" y="35806"/>
                </a:cubicBezTo>
                <a:cubicBezTo>
                  <a:pt x="649304" y="44489"/>
                  <a:pt x="652495" y="50817"/>
                  <a:pt x="648960" y="54789"/>
                </a:cubicBezTo>
                <a:cubicBezTo>
                  <a:pt x="645425" y="58761"/>
                  <a:pt x="635527" y="60296"/>
                  <a:pt x="619265" y="59392"/>
                </a:cubicBezTo>
                <a:cubicBezTo>
                  <a:pt x="603003" y="58489"/>
                  <a:pt x="587713" y="58489"/>
                  <a:pt x="573395" y="59392"/>
                </a:cubicBezTo>
                <a:cubicBezTo>
                  <a:pt x="559076" y="60296"/>
                  <a:pt x="537892" y="61895"/>
                  <a:pt x="509842" y="64189"/>
                </a:cubicBezTo>
                <a:cubicBezTo>
                  <a:pt x="517930" y="72908"/>
                  <a:pt x="520852" y="78999"/>
                  <a:pt x="518608" y="82462"/>
                </a:cubicBezTo>
                <a:cubicBezTo>
                  <a:pt x="516364" y="85925"/>
                  <a:pt x="515241" y="100240"/>
                  <a:pt x="515241" y="125407"/>
                </a:cubicBezTo>
                <a:cubicBezTo>
                  <a:pt x="535432" y="125407"/>
                  <a:pt x="553031" y="127827"/>
                  <a:pt x="568038" y="132667"/>
                </a:cubicBezTo>
                <a:cubicBezTo>
                  <a:pt x="583046" y="137507"/>
                  <a:pt x="591718" y="147201"/>
                  <a:pt x="594055" y="161749"/>
                </a:cubicBezTo>
                <a:cubicBezTo>
                  <a:pt x="596393" y="176297"/>
                  <a:pt x="586046" y="177911"/>
                  <a:pt x="563016" y="166589"/>
                </a:cubicBezTo>
                <a:cubicBezTo>
                  <a:pt x="539985" y="155267"/>
                  <a:pt x="524061" y="146079"/>
                  <a:pt x="515241" y="139023"/>
                </a:cubicBezTo>
                <a:cubicBezTo>
                  <a:pt x="516088" y="206810"/>
                  <a:pt x="515087" y="252329"/>
                  <a:pt x="512241" y="275582"/>
                </a:cubicBezTo>
                <a:cubicBezTo>
                  <a:pt x="509394" y="298834"/>
                  <a:pt x="504967" y="310461"/>
                  <a:pt x="498958" y="310461"/>
                </a:cubicBezTo>
                <a:cubicBezTo>
                  <a:pt x="494498" y="310461"/>
                  <a:pt x="489770" y="305133"/>
                  <a:pt x="484772" y="294479"/>
                </a:cubicBezTo>
                <a:cubicBezTo>
                  <a:pt x="479774" y="283824"/>
                  <a:pt x="478201" y="274653"/>
                  <a:pt x="480051" y="266967"/>
                </a:cubicBezTo>
                <a:cubicBezTo>
                  <a:pt x="481900" y="259280"/>
                  <a:pt x="483700" y="251071"/>
                  <a:pt x="485450" y="242337"/>
                </a:cubicBezTo>
                <a:cubicBezTo>
                  <a:pt x="487199" y="233604"/>
                  <a:pt x="488526" y="203913"/>
                  <a:pt x="489429" y="153263"/>
                </a:cubicBezTo>
                <a:cubicBezTo>
                  <a:pt x="490332" y="102614"/>
                  <a:pt x="487615" y="74026"/>
                  <a:pt x="481277" y="67502"/>
                </a:cubicBezTo>
                <a:cubicBezTo>
                  <a:pt x="436650" y="74700"/>
                  <a:pt x="408676" y="79422"/>
                  <a:pt x="397354" y="81666"/>
                </a:cubicBezTo>
                <a:cubicBezTo>
                  <a:pt x="386032" y="83910"/>
                  <a:pt x="375378" y="79834"/>
                  <a:pt x="365390" y="69438"/>
                </a:cubicBezTo>
                <a:cubicBezTo>
                  <a:pt x="355402" y="59041"/>
                  <a:pt x="355767" y="54298"/>
                  <a:pt x="366487" y="55209"/>
                </a:cubicBezTo>
                <a:cubicBezTo>
                  <a:pt x="377206" y="56119"/>
                  <a:pt x="395705" y="55241"/>
                  <a:pt x="421983" y="52573"/>
                </a:cubicBezTo>
                <a:cubicBezTo>
                  <a:pt x="448262" y="49906"/>
                  <a:pt x="475200" y="46536"/>
                  <a:pt x="502798" y="42464"/>
                </a:cubicBezTo>
                <a:cubicBezTo>
                  <a:pt x="530395" y="38391"/>
                  <a:pt x="557581" y="34093"/>
                  <a:pt x="584354" y="29568"/>
                </a:cubicBezTo>
                <a:cubicBezTo>
                  <a:pt x="591047" y="28437"/>
                  <a:pt x="597214" y="27719"/>
                  <a:pt x="602854" y="27413"/>
                </a:cubicBezTo>
                <a:close/>
                <a:moveTo>
                  <a:pt x="3059319" y="24890"/>
                </a:moveTo>
                <a:cubicBezTo>
                  <a:pt x="3066474" y="23484"/>
                  <a:pt x="3073895" y="26270"/>
                  <a:pt x="3081582" y="33246"/>
                </a:cubicBezTo>
                <a:cubicBezTo>
                  <a:pt x="3089268" y="40223"/>
                  <a:pt x="3088067" y="45418"/>
                  <a:pt x="3077979" y="48831"/>
                </a:cubicBezTo>
                <a:cubicBezTo>
                  <a:pt x="3067891" y="52244"/>
                  <a:pt x="3041895" y="56768"/>
                  <a:pt x="2999993" y="62404"/>
                </a:cubicBezTo>
                <a:cubicBezTo>
                  <a:pt x="3008985" y="70104"/>
                  <a:pt x="3009648" y="76540"/>
                  <a:pt x="3001983" y="81709"/>
                </a:cubicBezTo>
                <a:cubicBezTo>
                  <a:pt x="2994318" y="86879"/>
                  <a:pt x="2981057" y="100083"/>
                  <a:pt x="2962200" y="121320"/>
                </a:cubicBezTo>
                <a:cubicBezTo>
                  <a:pt x="2990507" y="117764"/>
                  <a:pt x="3015133" y="114426"/>
                  <a:pt x="3036077" y="111307"/>
                </a:cubicBezTo>
                <a:cubicBezTo>
                  <a:pt x="3057021" y="108188"/>
                  <a:pt x="3071085" y="105252"/>
                  <a:pt x="3078269" y="102499"/>
                </a:cubicBezTo>
                <a:cubicBezTo>
                  <a:pt x="3085454" y="99746"/>
                  <a:pt x="3092402" y="99839"/>
                  <a:pt x="3099113" y="102779"/>
                </a:cubicBezTo>
                <a:cubicBezTo>
                  <a:pt x="3105824" y="105718"/>
                  <a:pt x="3113926" y="111419"/>
                  <a:pt x="3123419" y="119879"/>
                </a:cubicBezTo>
                <a:cubicBezTo>
                  <a:pt x="3132913" y="128340"/>
                  <a:pt x="3135118" y="135342"/>
                  <a:pt x="3130034" y="140884"/>
                </a:cubicBezTo>
                <a:cubicBezTo>
                  <a:pt x="3124950" y="146427"/>
                  <a:pt x="3121111" y="155472"/>
                  <a:pt x="3118515" y="168019"/>
                </a:cubicBezTo>
                <a:cubicBezTo>
                  <a:pt x="3115920" y="180567"/>
                  <a:pt x="3113711" y="196381"/>
                  <a:pt x="3111890" y="215460"/>
                </a:cubicBezTo>
                <a:cubicBezTo>
                  <a:pt x="3110069" y="234540"/>
                  <a:pt x="3106337" y="250196"/>
                  <a:pt x="3100694" y="262428"/>
                </a:cubicBezTo>
                <a:cubicBezTo>
                  <a:pt x="3095051" y="274660"/>
                  <a:pt x="3088067" y="283247"/>
                  <a:pt x="3079743" y="288187"/>
                </a:cubicBezTo>
                <a:cubicBezTo>
                  <a:pt x="3071418" y="293127"/>
                  <a:pt x="3065937" y="289248"/>
                  <a:pt x="3063298" y="276550"/>
                </a:cubicBezTo>
                <a:cubicBezTo>
                  <a:pt x="3060660" y="263851"/>
                  <a:pt x="3058343" y="254842"/>
                  <a:pt x="3056350" y="249522"/>
                </a:cubicBezTo>
                <a:cubicBezTo>
                  <a:pt x="3045738" y="248748"/>
                  <a:pt x="3024727" y="249712"/>
                  <a:pt x="2993315" y="252415"/>
                </a:cubicBezTo>
                <a:cubicBezTo>
                  <a:pt x="2961902" y="255118"/>
                  <a:pt x="2935448" y="257294"/>
                  <a:pt x="2913952" y="258943"/>
                </a:cubicBezTo>
                <a:cubicBezTo>
                  <a:pt x="2906767" y="277084"/>
                  <a:pt x="2900616" y="280891"/>
                  <a:pt x="2895496" y="270365"/>
                </a:cubicBezTo>
                <a:cubicBezTo>
                  <a:pt x="2890377" y="259840"/>
                  <a:pt x="2887362" y="245059"/>
                  <a:pt x="2886451" y="226022"/>
                </a:cubicBezTo>
                <a:cubicBezTo>
                  <a:pt x="2885540" y="206985"/>
                  <a:pt x="2883773" y="190444"/>
                  <a:pt x="2881149" y="176398"/>
                </a:cubicBezTo>
                <a:cubicBezTo>
                  <a:pt x="2878524" y="162351"/>
                  <a:pt x="2874703" y="149434"/>
                  <a:pt x="2869684" y="137647"/>
                </a:cubicBezTo>
                <a:cubicBezTo>
                  <a:pt x="2864665" y="125859"/>
                  <a:pt x="2866428" y="120668"/>
                  <a:pt x="2874975" y="122073"/>
                </a:cubicBezTo>
                <a:cubicBezTo>
                  <a:pt x="2883522" y="123479"/>
                  <a:pt x="2890165" y="124830"/>
                  <a:pt x="2894905" y="126128"/>
                </a:cubicBezTo>
                <a:cubicBezTo>
                  <a:pt x="2899644" y="127426"/>
                  <a:pt x="2915694" y="126841"/>
                  <a:pt x="2943055" y="124375"/>
                </a:cubicBezTo>
                <a:cubicBezTo>
                  <a:pt x="2955761" y="104901"/>
                  <a:pt x="2963225" y="91378"/>
                  <a:pt x="2965448" y="83806"/>
                </a:cubicBezTo>
                <a:cubicBezTo>
                  <a:pt x="2967670" y="76235"/>
                  <a:pt x="2968782" y="70348"/>
                  <a:pt x="2968782" y="66147"/>
                </a:cubicBezTo>
                <a:cubicBezTo>
                  <a:pt x="2964164" y="66993"/>
                  <a:pt x="2958769" y="67878"/>
                  <a:pt x="2952596" y="68803"/>
                </a:cubicBezTo>
                <a:cubicBezTo>
                  <a:pt x="2946422" y="69728"/>
                  <a:pt x="2941033" y="69947"/>
                  <a:pt x="2936430" y="69459"/>
                </a:cubicBezTo>
                <a:cubicBezTo>
                  <a:pt x="2931827" y="68972"/>
                  <a:pt x="2925718" y="65125"/>
                  <a:pt x="2918103" y="57919"/>
                </a:cubicBezTo>
                <a:cubicBezTo>
                  <a:pt x="2910489" y="50713"/>
                  <a:pt x="2915257" y="47110"/>
                  <a:pt x="2932408" y="47110"/>
                </a:cubicBezTo>
                <a:cubicBezTo>
                  <a:pt x="2946504" y="47110"/>
                  <a:pt x="2965085" y="45113"/>
                  <a:pt x="2988152" y="41119"/>
                </a:cubicBezTo>
                <a:cubicBezTo>
                  <a:pt x="3011218" y="37125"/>
                  <a:pt x="3027057" y="33773"/>
                  <a:pt x="3035668" y="31063"/>
                </a:cubicBezTo>
                <a:cubicBezTo>
                  <a:pt x="3044279" y="28353"/>
                  <a:pt x="3052163" y="26295"/>
                  <a:pt x="3059319" y="24890"/>
                </a:cubicBezTo>
                <a:close/>
                <a:moveTo>
                  <a:pt x="916194" y="24890"/>
                </a:moveTo>
                <a:cubicBezTo>
                  <a:pt x="923349" y="23484"/>
                  <a:pt x="930771" y="26270"/>
                  <a:pt x="938457" y="33246"/>
                </a:cubicBezTo>
                <a:cubicBezTo>
                  <a:pt x="946143" y="40223"/>
                  <a:pt x="944942" y="45418"/>
                  <a:pt x="934854" y="48831"/>
                </a:cubicBezTo>
                <a:cubicBezTo>
                  <a:pt x="924766" y="52244"/>
                  <a:pt x="898770" y="56768"/>
                  <a:pt x="856868" y="62404"/>
                </a:cubicBezTo>
                <a:cubicBezTo>
                  <a:pt x="865860" y="70104"/>
                  <a:pt x="866523" y="76540"/>
                  <a:pt x="858858" y="81709"/>
                </a:cubicBezTo>
                <a:cubicBezTo>
                  <a:pt x="851193" y="86879"/>
                  <a:pt x="837932" y="100083"/>
                  <a:pt x="819075" y="121320"/>
                </a:cubicBezTo>
                <a:cubicBezTo>
                  <a:pt x="847382" y="117764"/>
                  <a:pt x="872008" y="114426"/>
                  <a:pt x="892952" y="111307"/>
                </a:cubicBezTo>
                <a:cubicBezTo>
                  <a:pt x="913896" y="108188"/>
                  <a:pt x="927960" y="105252"/>
                  <a:pt x="935144" y="102499"/>
                </a:cubicBezTo>
                <a:cubicBezTo>
                  <a:pt x="942329" y="99746"/>
                  <a:pt x="949277" y="99839"/>
                  <a:pt x="955988" y="102779"/>
                </a:cubicBezTo>
                <a:cubicBezTo>
                  <a:pt x="962699" y="105718"/>
                  <a:pt x="970801" y="111419"/>
                  <a:pt x="980294" y="119879"/>
                </a:cubicBezTo>
                <a:cubicBezTo>
                  <a:pt x="989788" y="128340"/>
                  <a:pt x="991992" y="135342"/>
                  <a:pt x="986909" y="140884"/>
                </a:cubicBezTo>
                <a:cubicBezTo>
                  <a:pt x="981825" y="146427"/>
                  <a:pt x="977986" y="155472"/>
                  <a:pt x="975390" y="168019"/>
                </a:cubicBezTo>
                <a:cubicBezTo>
                  <a:pt x="972795" y="180567"/>
                  <a:pt x="970586" y="196381"/>
                  <a:pt x="968765" y="215460"/>
                </a:cubicBezTo>
                <a:cubicBezTo>
                  <a:pt x="966944" y="234540"/>
                  <a:pt x="963212" y="250196"/>
                  <a:pt x="957569" y="262428"/>
                </a:cubicBezTo>
                <a:cubicBezTo>
                  <a:pt x="951926" y="274660"/>
                  <a:pt x="944942" y="283247"/>
                  <a:pt x="936618" y="288187"/>
                </a:cubicBezTo>
                <a:cubicBezTo>
                  <a:pt x="928293" y="293127"/>
                  <a:pt x="922812" y="289248"/>
                  <a:pt x="920173" y="276550"/>
                </a:cubicBezTo>
                <a:cubicBezTo>
                  <a:pt x="917535" y="263851"/>
                  <a:pt x="915219" y="254842"/>
                  <a:pt x="913225" y="249522"/>
                </a:cubicBezTo>
                <a:cubicBezTo>
                  <a:pt x="902613" y="248748"/>
                  <a:pt x="881602" y="249712"/>
                  <a:pt x="850189" y="252415"/>
                </a:cubicBezTo>
                <a:cubicBezTo>
                  <a:pt x="818777" y="255118"/>
                  <a:pt x="792323" y="257294"/>
                  <a:pt x="770827" y="258943"/>
                </a:cubicBezTo>
                <a:cubicBezTo>
                  <a:pt x="763643" y="277084"/>
                  <a:pt x="757491" y="280891"/>
                  <a:pt x="752371" y="270365"/>
                </a:cubicBezTo>
                <a:cubicBezTo>
                  <a:pt x="747252" y="259840"/>
                  <a:pt x="744237" y="245059"/>
                  <a:pt x="743326" y="226022"/>
                </a:cubicBezTo>
                <a:cubicBezTo>
                  <a:pt x="742415" y="206985"/>
                  <a:pt x="740648" y="190444"/>
                  <a:pt x="738024" y="176398"/>
                </a:cubicBezTo>
                <a:cubicBezTo>
                  <a:pt x="735399" y="162351"/>
                  <a:pt x="731578" y="149434"/>
                  <a:pt x="726559" y="137647"/>
                </a:cubicBezTo>
                <a:cubicBezTo>
                  <a:pt x="721540" y="125859"/>
                  <a:pt x="723303" y="120668"/>
                  <a:pt x="731850" y="122073"/>
                </a:cubicBezTo>
                <a:cubicBezTo>
                  <a:pt x="740397" y="123479"/>
                  <a:pt x="747040" y="124830"/>
                  <a:pt x="751780" y="126128"/>
                </a:cubicBezTo>
                <a:cubicBezTo>
                  <a:pt x="756519" y="127426"/>
                  <a:pt x="772569" y="126841"/>
                  <a:pt x="799930" y="124375"/>
                </a:cubicBezTo>
                <a:cubicBezTo>
                  <a:pt x="812636" y="104901"/>
                  <a:pt x="820100" y="91378"/>
                  <a:pt x="822323" y="83806"/>
                </a:cubicBezTo>
                <a:cubicBezTo>
                  <a:pt x="824545" y="76235"/>
                  <a:pt x="825657" y="70348"/>
                  <a:pt x="825657" y="66147"/>
                </a:cubicBezTo>
                <a:cubicBezTo>
                  <a:pt x="821039" y="66993"/>
                  <a:pt x="815644" y="67878"/>
                  <a:pt x="809470" y="68803"/>
                </a:cubicBezTo>
                <a:cubicBezTo>
                  <a:pt x="803297" y="69728"/>
                  <a:pt x="797908" y="69947"/>
                  <a:pt x="793305" y="69459"/>
                </a:cubicBezTo>
                <a:cubicBezTo>
                  <a:pt x="788702" y="68972"/>
                  <a:pt x="782593" y="65125"/>
                  <a:pt x="774978" y="57919"/>
                </a:cubicBezTo>
                <a:cubicBezTo>
                  <a:pt x="767364" y="50713"/>
                  <a:pt x="772132" y="47110"/>
                  <a:pt x="789283" y="47110"/>
                </a:cubicBezTo>
                <a:cubicBezTo>
                  <a:pt x="803379" y="47110"/>
                  <a:pt x="821960" y="45113"/>
                  <a:pt x="845027" y="41119"/>
                </a:cubicBezTo>
                <a:cubicBezTo>
                  <a:pt x="868093" y="37125"/>
                  <a:pt x="883932" y="33773"/>
                  <a:pt x="892543" y="31063"/>
                </a:cubicBezTo>
                <a:cubicBezTo>
                  <a:pt x="901154" y="28353"/>
                  <a:pt x="909038" y="26295"/>
                  <a:pt x="916194" y="24890"/>
                </a:cubicBezTo>
                <a:close/>
                <a:moveTo>
                  <a:pt x="1964069" y="24690"/>
                </a:moveTo>
                <a:cubicBezTo>
                  <a:pt x="1967707" y="24873"/>
                  <a:pt x="1972233" y="25506"/>
                  <a:pt x="1977644" y="26589"/>
                </a:cubicBezTo>
                <a:cubicBezTo>
                  <a:pt x="1999291" y="30920"/>
                  <a:pt x="2009039" y="39943"/>
                  <a:pt x="2006888" y="53660"/>
                </a:cubicBezTo>
                <a:cubicBezTo>
                  <a:pt x="2004737" y="67376"/>
                  <a:pt x="1996398" y="70377"/>
                  <a:pt x="1981871" y="62662"/>
                </a:cubicBezTo>
                <a:cubicBezTo>
                  <a:pt x="1970843" y="54402"/>
                  <a:pt x="1961970" y="45242"/>
                  <a:pt x="1955252" y="35182"/>
                </a:cubicBezTo>
                <a:cubicBezTo>
                  <a:pt x="1950213" y="27638"/>
                  <a:pt x="1953152" y="24140"/>
                  <a:pt x="1964069" y="24690"/>
                </a:cubicBezTo>
                <a:close/>
                <a:moveTo>
                  <a:pt x="206605" y="21631"/>
                </a:moveTo>
                <a:cubicBezTo>
                  <a:pt x="220665" y="20606"/>
                  <a:pt x="231040" y="22911"/>
                  <a:pt x="237730" y="28546"/>
                </a:cubicBezTo>
                <a:cubicBezTo>
                  <a:pt x="244420" y="34182"/>
                  <a:pt x="246893" y="40958"/>
                  <a:pt x="245151" y="48874"/>
                </a:cubicBezTo>
                <a:cubicBezTo>
                  <a:pt x="243409" y="56790"/>
                  <a:pt x="236719" y="58636"/>
                  <a:pt x="225082" y="54413"/>
                </a:cubicBezTo>
                <a:cubicBezTo>
                  <a:pt x="213445" y="50189"/>
                  <a:pt x="203848" y="44772"/>
                  <a:pt x="196291" y="38162"/>
                </a:cubicBezTo>
                <a:cubicBezTo>
                  <a:pt x="189106" y="28166"/>
                  <a:pt x="192544" y="22656"/>
                  <a:pt x="206605" y="21631"/>
                </a:cubicBezTo>
                <a:close/>
                <a:moveTo>
                  <a:pt x="2747451" y="18824"/>
                </a:moveTo>
                <a:cubicBezTo>
                  <a:pt x="2754758" y="19785"/>
                  <a:pt x="2762648" y="22631"/>
                  <a:pt x="2771123" y="27363"/>
                </a:cubicBezTo>
                <a:cubicBezTo>
                  <a:pt x="2781434" y="31708"/>
                  <a:pt x="2785446" y="36953"/>
                  <a:pt x="2783158" y="43098"/>
                </a:cubicBezTo>
                <a:cubicBezTo>
                  <a:pt x="2780871" y="49243"/>
                  <a:pt x="2779509" y="58012"/>
                  <a:pt x="2779072" y="69405"/>
                </a:cubicBezTo>
                <a:cubicBezTo>
                  <a:pt x="2778634" y="80799"/>
                  <a:pt x="2779326" y="110590"/>
                  <a:pt x="2781147" y="158781"/>
                </a:cubicBezTo>
                <a:cubicBezTo>
                  <a:pt x="2782969" y="206971"/>
                  <a:pt x="2783879" y="235002"/>
                  <a:pt x="2783879" y="242875"/>
                </a:cubicBezTo>
                <a:cubicBezTo>
                  <a:pt x="2783879" y="251322"/>
                  <a:pt x="2782918" y="259381"/>
                  <a:pt x="2780997" y="267053"/>
                </a:cubicBezTo>
                <a:cubicBezTo>
                  <a:pt x="2779075" y="274725"/>
                  <a:pt x="2774289" y="282300"/>
                  <a:pt x="2766639" y="289778"/>
                </a:cubicBezTo>
                <a:cubicBezTo>
                  <a:pt x="2758988" y="297257"/>
                  <a:pt x="2753263" y="295988"/>
                  <a:pt x="2749463" y="285971"/>
                </a:cubicBezTo>
                <a:cubicBezTo>
                  <a:pt x="2745663" y="275955"/>
                  <a:pt x="2738500" y="265131"/>
                  <a:pt x="2727974" y="253501"/>
                </a:cubicBezTo>
                <a:cubicBezTo>
                  <a:pt x="2717448" y="241871"/>
                  <a:pt x="2717696" y="237630"/>
                  <a:pt x="2728716" y="240778"/>
                </a:cubicBezTo>
                <a:cubicBezTo>
                  <a:pt x="2739736" y="243926"/>
                  <a:pt x="2746724" y="245571"/>
                  <a:pt x="2749678" y="245715"/>
                </a:cubicBezTo>
                <a:cubicBezTo>
                  <a:pt x="2752632" y="245858"/>
                  <a:pt x="2754546" y="233755"/>
                  <a:pt x="2755421" y="209405"/>
                </a:cubicBezTo>
                <a:cubicBezTo>
                  <a:pt x="2756296" y="185056"/>
                  <a:pt x="2756066" y="151715"/>
                  <a:pt x="2754733" y="109382"/>
                </a:cubicBezTo>
                <a:cubicBezTo>
                  <a:pt x="2753399" y="67050"/>
                  <a:pt x="2750026" y="41134"/>
                  <a:pt x="2744612" y="31633"/>
                </a:cubicBezTo>
                <a:cubicBezTo>
                  <a:pt x="2739199" y="22133"/>
                  <a:pt x="2740145" y="17863"/>
                  <a:pt x="2747451" y="18824"/>
                </a:cubicBezTo>
                <a:close/>
                <a:moveTo>
                  <a:pt x="1651216" y="14446"/>
                </a:moveTo>
                <a:cubicBezTo>
                  <a:pt x="1655362" y="14486"/>
                  <a:pt x="1659687" y="15346"/>
                  <a:pt x="1664189" y="17028"/>
                </a:cubicBezTo>
                <a:cubicBezTo>
                  <a:pt x="1673195" y="20390"/>
                  <a:pt x="1681100" y="25367"/>
                  <a:pt x="1687904" y="31956"/>
                </a:cubicBezTo>
                <a:cubicBezTo>
                  <a:pt x="1694709" y="38545"/>
                  <a:pt x="1696064" y="44991"/>
                  <a:pt x="1691970" y="51294"/>
                </a:cubicBezTo>
                <a:cubicBezTo>
                  <a:pt x="1687876" y="57596"/>
                  <a:pt x="1685395" y="70875"/>
                  <a:pt x="1684527" y="91131"/>
                </a:cubicBezTo>
                <a:cubicBezTo>
                  <a:pt x="1683660" y="111386"/>
                  <a:pt x="1684352" y="144075"/>
                  <a:pt x="1686603" y="189196"/>
                </a:cubicBezTo>
                <a:cubicBezTo>
                  <a:pt x="1688855" y="234318"/>
                  <a:pt x="1688582" y="263400"/>
                  <a:pt x="1685786" y="276442"/>
                </a:cubicBezTo>
                <a:cubicBezTo>
                  <a:pt x="1682989" y="289485"/>
                  <a:pt x="1678662" y="299089"/>
                  <a:pt x="1672804" y="305255"/>
                </a:cubicBezTo>
                <a:cubicBezTo>
                  <a:pt x="1666946" y="311421"/>
                  <a:pt x="1662053" y="308880"/>
                  <a:pt x="1658123" y="297630"/>
                </a:cubicBezTo>
                <a:cubicBezTo>
                  <a:pt x="1654194" y="286380"/>
                  <a:pt x="1651527" y="277586"/>
                  <a:pt x="1650122" y="271247"/>
                </a:cubicBezTo>
                <a:cubicBezTo>
                  <a:pt x="1599486" y="270387"/>
                  <a:pt x="1566314" y="270631"/>
                  <a:pt x="1550604" y="271979"/>
                </a:cubicBezTo>
                <a:cubicBezTo>
                  <a:pt x="1534895" y="273327"/>
                  <a:pt x="1511287" y="274424"/>
                  <a:pt x="1479781" y="275270"/>
                </a:cubicBezTo>
                <a:cubicBezTo>
                  <a:pt x="1472669" y="294228"/>
                  <a:pt x="1465861" y="296579"/>
                  <a:pt x="1459357" y="282325"/>
                </a:cubicBezTo>
                <a:cubicBezTo>
                  <a:pt x="1452854" y="268071"/>
                  <a:pt x="1450950" y="253630"/>
                  <a:pt x="1453647" y="239003"/>
                </a:cubicBezTo>
                <a:cubicBezTo>
                  <a:pt x="1456342" y="224376"/>
                  <a:pt x="1458590" y="203540"/>
                  <a:pt x="1460390" y="176494"/>
                </a:cubicBezTo>
                <a:cubicBezTo>
                  <a:pt x="1462190" y="149449"/>
                  <a:pt x="1463089" y="122088"/>
                  <a:pt x="1463089" y="94411"/>
                </a:cubicBezTo>
                <a:cubicBezTo>
                  <a:pt x="1463089" y="67079"/>
                  <a:pt x="1461290" y="48307"/>
                  <a:pt x="1457690" y="38097"/>
                </a:cubicBezTo>
                <a:cubicBezTo>
                  <a:pt x="1454091" y="27887"/>
                  <a:pt x="1455496" y="23262"/>
                  <a:pt x="1461906" y="24223"/>
                </a:cubicBezTo>
                <a:cubicBezTo>
                  <a:pt x="1468316" y="25184"/>
                  <a:pt x="1474368" y="26983"/>
                  <a:pt x="1480061" y="29622"/>
                </a:cubicBezTo>
                <a:cubicBezTo>
                  <a:pt x="1485754" y="32261"/>
                  <a:pt x="1496660" y="33143"/>
                  <a:pt x="1512778" y="32268"/>
                </a:cubicBezTo>
                <a:cubicBezTo>
                  <a:pt x="1528897" y="31393"/>
                  <a:pt x="1552121" y="29396"/>
                  <a:pt x="1582450" y="26277"/>
                </a:cubicBezTo>
                <a:cubicBezTo>
                  <a:pt x="1612780" y="23158"/>
                  <a:pt x="1631734" y="19996"/>
                  <a:pt x="1639313" y="16791"/>
                </a:cubicBezTo>
                <a:cubicBezTo>
                  <a:pt x="1643102" y="15189"/>
                  <a:pt x="1647070" y="14407"/>
                  <a:pt x="1651216" y="14446"/>
                </a:cubicBezTo>
                <a:close/>
                <a:moveTo>
                  <a:pt x="3315685" y="13831"/>
                </a:moveTo>
                <a:cubicBezTo>
                  <a:pt x="3318144" y="13621"/>
                  <a:pt x="3321532" y="14472"/>
                  <a:pt x="3325849" y="16382"/>
                </a:cubicBezTo>
                <a:cubicBezTo>
                  <a:pt x="3334482" y="20204"/>
                  <a:pt x="3341530" y="24969"/>
                  <a:pt x="3346993" y="30676"/>
                </a:cubicBezTo>
                <a:cubicBezTo>
                  <a:pt x="3352457" y="36383"/>
                  <a:pt x="3350439" y="40105"/>
                  <a:pt x="3340938" y="41840"/>
                </a:cubicBezTo>
                <a:cubicBezTo>
                  <a:pt x="3331438" y="43575"/>
                  <a:pt x="3318191" y="48888"/>
                  <a:pt x="3301198" y="57779"/>
                </a:cubicBezTo>
                <a:cubicBezTo>
                  <a:pt x="3311093" y="65680"/>
                  <a:pt x="3315348" y="71886"/>
                  <a:pt x="3313964" y="76396"/>
                </a:cubicBezTo>
                <a:cubicBezTo>
                  <a:pt x="3312581" y="80906"/>
                  <a:pt x="3311473" y="86882"/>
                  <a:pt x="3310641" y="94325"/>
                </a:cubicBezTo>
                <a:cubicBezTo>
                  <a:pt x="3315646" y="92762"/>
                  <a:pt x="3321006" y="90571"/>
                  <a:pt x="3326720" y="87754"/>
                </a:cubicBezTo>
                <a:cubicBezTo>
                  <a:pt x="3332435" y="84936"/>
                  <a:pt x="3338608" y="86251"/>
                  <a:pt x="3345240" y="91701"/>
                </a:cubicBezTo>
                <a:cubicBezTo>
                  <a:pt x="3351873" y="97150"/>
                  <a:pt x="3350679" y="101864"/>
                  <a:pt x="3341659" y="105844"/>
                </a:cubicBezTo>
                <a:cubicBezTo>
                  <a:pt x="3332639" y="109823"/>
                  <a:pt x="3322242" y="113376"/>
                  <a:pt x="3310469" y="116502"/>
                </a:cubicBezTo>
                <a:lnTo>
                  <a:pt x="3309286" y="152747"/>
                </a:lnTo>
                <a:cubicBezTo>
                  <a:pt x="3319137" y="153493"/>
                  <a:pt x="3327900" y="155683"/>
                  <a:pt x="3335571" y="159318"/>
                </a:cubicBezTo>
                <a:cubicBezTo>
                  <a:pt x="3343243" y="162954"/>
                  <a:pt x="3346205" y="168804"/>
                  <a:pt x="3344455" y="176871"/>
                </a:cubicBezTo>
                <a:cubicBezTo>
                  <a:pt x="3342706" y="184937"/>
                  <a:pt x="3337582" y="187293"/>
                  <a:pt x="3329086" y="183937"/>
                </a:cubicBezTo>
                <a:cubicBezTo>
                  <a:pt x="3320589" y="180581"/>
                  <a:pt x="3313989" y="175060"/>
                  <a:pt x="3309286" y="167374"/>
                </a:cubicBezTo>
                <a:cubicBezTo>
                  <a:pt x="3309286" y="187063"/>
                  <a:pt x="3309053" y="208319"/>
                  <a:pt x="3308587" y="231141"/>
                </a:cubicBezTo>
                <a:cubicBezTo>
                  <a:pt x="3308121" y="253964"/>
                  <a:pt x="3305454" y="271090"/>
                  <a:pt x="3300585" y="282519"/>
                </a:cubicBezTo>
                <a:cubicBezTo>
                  <a:pt x="3295716" y="293948"/>
                  <a:pt x="3290300" y="293417"/>
                  <a:pt x="3284334" y="280927"/>
                </a:cubicBezTo>
                <a:cubicBezTo>
                  <a:pt x="3278368" y="268437"/>
                  <a:pt x="3276512" y="258019"/>
                  <a:pt x="3278763" y="249673"/>
                </a:cubicBezTo>
                <a:cubicBezTo>
                  <a:pt x="3281014" y="241327"/>
                  <a:pt x="3282814" y="229094"/>
                  <a:pt x="3284162" y="212976"/>
                </a:cubicBezTo>
                <a:cubicBezTo>
                  <a:pt x="3285510" y="196858"/>
                  <a:pt x="3286635" y="178058"/>
                  <a:pt x="3287539" y="156576"/>
                </a:cubicBezTo>
                <a:cubicBezTo>
                  <a:pt x="3285417" y="168822"/>
                  <a:pt x="3277479" y="183424"/>
                  <a:pt x="3263727" y="200382"/>
                </a:cubicBezTo>
                <a:cubicBezTo>
                  <a:pt x="3249975" y="217339"/>
                  <a:pt x="3234534" y="230475"/>
                  <a:pt x="3217404" y="239789"/>
                </a:cubicBezTo>
                <a:cubicBezTo>
                  <a:pt x="3200275" y="249102"/>
                  <a:pt x="3197665" y="246761"/>
                  <a:pt x="3209575" y="232765"/>
                </a:cubicBezTo>
                <a:cubicBezTo>
                  <a:pt x="3221484" y="218769"/>
                  <a:pt x="3234556" y="201988"/>
                  <a:pt x="3248788" y="182421"/>
                </a:cubicBezTo>
                <a:cubicBezTo>
                  <a:pt x="3263021" y="162853"/>
                  <a:pt x="3274590" y="143440"/>
                  <a:pt x="3283495" y="124181"/>
                </a:cubicBezTo>
                <a:cubicBezTo>
                  <a:pt x="3267506" y="130262"/>
                  <a:pt x="3255836" y="134933"/>
                  <a:pt x="3248487" y="138195"/>
                </a:cubicBezTo>
                <a:cubicBezTo>
                  <a:pt x="3241138" y="141458"/>
                  <a:pt x="3231859" y="139446"/>
                  <a:pt x="3220652" y="132162"/>
                </a:cubicBezTo>
                <a:cubicBezTo>
                  <a:pt x="3209446" y="124877"/>
                  <a:pt x="3210647" y="120370"/>
                  <a:pt x="3224255" y="118642"/>
                </a:cubicBezTo>
                <a:cubicBezTo>
                  <a:pt x="3237864" y="116914"/>
                  <a:pt x="3258959" y="111433"/>
                  <a:pt x="3287539" y="102198"/>
                </a:cubicBezTo>
                <a:cubicBezTo>
                  <a:pt x="3287539" y="91141"/>
                  <a:pt x="3287095" y="82505"/>
                  <a:pt x="3286205" y="76289"/>
                </a:cubicBezTo>
                <a:cubicBezTo>
                  <a:pt x="3285316" y="70072"/>
                  <a:pt x="3284907" y="66691"/>
                  <a:pt x="3284979" y="66147"/>
                </a:cubicBezTo>
                <a:cubicBezTo>
                  <a:pt x="3276518" y="69717"/>
                  <a:pt x="3267857" y="71958"/>
                  <a:pt x="3258995" y="72868"/>
                </a:cubicBezTo>
                <a:cubicBezTo>
                  <a:pt x="3250132" y="73779"/>
                  <a:pt x="3252423" y="69409"/>
                  <a:pt x="3265867" y="59758"/>
                </a:cubicBezTo>
                <a:cubicBezTo>
                  <a:pt x="3279311" y="50107"/>
                  <a:pt x="3289909" y="41840"/>
                  <a:pt x="3297659" y="34957"/>
                </a:cubicBezTo>
                <a:cubicBezTo>
                  <a:pt x="3305411" y="28073"/>
                  <a:pt x="3309888" y="22301"/>
                  <a:pt x="3311093" y="17641"/>
                </a:cubicBezTo>
                <a:cubicBezTo>
                  <a:pt x="3311695" y="15310"/>
                  <a:pt x="3313226" y="14040"/>
                  <a:pt x="3315685" y="13831"/>
                </a:cubicBezTo>
                <a:close/>
                <a:moveTo>
                  <a:pt x="1844331" y="11438"/>
                </a:moveTo>
                <a:cubicBezTo>
                  <a:pt x="1845278" y="11090"/>
                  <a:pt x="1846551" y="11096"/>
                  <a:pt x="1848152" y="11457"/>
                </a:cubicBezTo>
                <a:cubicBezTo>
                  <a:pt x="1854555" y="12898"/>
                  <a:pt x="1862679" y="15647"/>
                  <a:pt x="1872523" y="19706"/>
                </a:cubicBezTo>
                <a:cubicBezTo>
                  <a:pt x="1882368" y="23764"/>
                  <a:pt x="1885265" y="30622"/>
                  <a:pt x="1881214" y="40280"/>
                </a:cubicBezTo>
                <a:cubicBezTo>
                  <a:pt x="1877163" y="49938"/>
                  <a:pt x="1875137" y="71553"/>
                  <a:pt x="1875137" y="105123"/>
                </a:cubicBezTo>
                <a:cubicBezTo>
                  <a:pt x="1880414" y="103747"/>
                  <a:pt x="1885935" y="102054"/>
                  <a:pt x="1891700" y="100047"/>
                </a:cubicBezTo>
                <a:cubicBezTo>
                  <a:pt x="1897465" y="98039"/>
                  <a:pt x="1902670" y="99107"/>
                  <a:pt x="1907316" y="103252"/>
                </a:cubicBezTo>
                <a:cubicBezTo>
                  <a:pt x="1911963" y="107396"/>
                  <a:pt x="1912612" y="111401"/>
                  <a:pt x="1909263" y="115265"/>
                </a:cubicBezTo>
                <a:cubicBezTo>
                  <a:pt x="1905915" y="119130"/>
                  <a:pt x="1894539" y="124009"/>
                  <a:pt x="1875137" y="129903"/>
                </a:cubicBezTo>
                <a:lnTo>
                  <a:pt x="1875137" y="157200"/>
                </a:lnTo>
                <a:cubicBezTo>
                  <a:pt x="1882694" y="158705"/>
                  <a:pt x="1889983" y="161717"/>
                  <a:pt x="1897002" y="166234"/>
                </a:cubicBezTo>
                <a:cubicBezTo>
                  <a:pt x="1904022" y="170751"/>
                  <a:pt x="1907234" y="177921"/>
                  <a:pt x="1906639" y="187744"/>
                </a:cubicBezTo>
                <a:cubicBezTo>
                  <a:pt x="1906044" y="197567"/>
                  <a:pt x="1901975" y="200525"/>
                  <a:pt x="1894432" y="196617"/>
                </a:cubicBezTo>
                <a:cubicBezTo>
                  <a:pt x="1886889" y="192710"/>
                  <a:pt x="1880385" y="185213"/>
                  <a:pt x="1874922" y="174128"/>
                </a:cubicBezTo>
                <a:cubicBezTo>
                  <a:pt x="1874119" y="241283"/>
                  <a:pt x="1870720" y="281694"/>
                  <a:pt x="1864726" y="295360"/>
                </a:cubicBezTo>
                <a:cubicBezTo>
                  <a:pt x="1858732" y="309027"/>
                  <a:pt x="1853092" y="308224"/>
                  <a:pt x="1847808" y="292951"/>
                </a:cubicBezTo>
                <a:cubicBezTo>
                  <a:pt x="1842524" y="277679"/>
                  <a:pt x="1841463" y="264766"/>
                  <a:pt x="1844625" y="254211"/>
                </a:cubicBezTo>
                <a:cubicBezTo>
                  <a:pt x="1847787" y="243657"/>
                  <a:pt x="1850038" y="229180"/>
                  <a:pt x="1851379" y="210782"/>
                </a:cubicBezTo>
                <a:cubicBezTo>
                  <a:pt x="1852720" y="192383"/>
                  <a:pt x="1853390" y="176114"/>
                  <a:pt x="1853390" y="161975"/>
                </a:cubicBezTo>
                <a:cubicBezTo>
                  <a:pt x="1849418" y="179685"/>
                  <a:pt x="1842147" y="194975"/>
                  <a:pt x="1831579" y="207846"/>
                </a:cubicBezTo>
                <a:cubicBezTo>
                  <a:pt x="1821010" y="220716"/>
                  <a:pt x="1806931" y="232486"/>
                  <a:pt x="1789343" y="243155"/>
                </a:cubicBezTo>
                <a:cubicBezTo>
                  <a:pt x="1771755" y="253824"/>
                  <a:pt x="1769331" y="251311"/>
                  <a:pt x="1782073" y="235616"/>
                </a:cubicBezTo>
                <a:cubicBezTo>
                  <a:pt x="1794814" y="219920"/>
                  <a:pt x="1806967" y="203167"/>
                  <a:pt x="1818533" y="185357"/>
                </a:cubicBezTo>
                <a:cubicBezTo>
                  <a:pt x="1830098" y="167546"/>
                  <a:pt x="1839014" y="151657"/>
                  <a:pt x="1845281" y="137690"/>
                </a:cubicBezTo>
                <a:cubicBezTo>
                  <a:pt x="1836777" y="140386"/>
                  <a:pt x="1828309" y="142408"/>
                  <a:pt x="1819877" y="143756"/>
                </a:cubicBezTo>
                <a:cubicBezTo>
                  <a:pt x="1811445" y="145104"/>
                  <a:pt x="1802325" y="143752"/>
                  <a:pt x="1792516" y="139701"/>
                </a:cubicBezTo>
                <a:cubicBezTo>
                  <a:pt x="1782707" y="135650"/>
                  <a:pt x="1785654" y="131617"/>
                  <a:pt x="1801357" y="127601"/>
                </a:cubicBezTo>
                <a:cubicBezTo>
                  <a:pt x="1817059" y="123586"/>
                  <a:pt x="1834404" y="118273"/>
                  <a:pt x="1853390" y="111662"/>
                </a:cubicBezTo>
                <a:cubicBezTo>
                  <a:pt x="1853390" y="83326"/>
                  <a:pt x="1852949" y="64125"/>
                  <a:pt x="1852067" y="54058"/>
                </a:cubicBezTo>
                <a:cubicBezTo>
                  <a:pt x="1851185" y="43991"/>
                  <a:pt x="1848712" y="34014"/>
                  <a:pt x="1844646" y="24126"/>
                </a:cubicBezTo>
                <a:cubicBezTo>
                  <a:pt x="1841597" y="16710"/>
                  <a:pt x="1841492" y="12481"/>
                  <a:pt x="1844331" y="11438"/>
                </a:cubicBezTo>
                <a:close/>
                <a:moveTo>
                  <a:pt x="2327519" y="9056"/>
                </a:moveTo>
                <a:cubicBezTo>
                  <a:pt x="2329407" y="8998"/>
                  <a:pt x="2331742" y="9383"/>
                  <a:pt x="2334522" y="10209"/>
                </a:cubicBezTo>
                <a:cubicBezTo>
                  <a:pt x="2345643" y="13514"/>
                  <a:pt x="2353992" y="17361"/>
                  <a:pt x="2359571" y="21749"/>
                </a:cubicBezTo>
                <a:cubicBezTo>
                  <a:pt x="2365149" y="26137"/>
                  <a:pt x="2365805" y="30956"/>
                  <a:pt x="2361539" y="36204"/>
                </a:cubicBezTo>
                <a:cubicBezTo>
                  <a:pt x="2357273" y="41453"/>
                  <a:pt x="2352232" y="49885"/>
                  <a:pt x="2346417" y="61500"/>
                </a:cubicBezTo>
                <a:cubicBezTo>
                  <a:pt x="2340602" y="73116"/>
                  <a:pt x="2332030" y="84961"/>
                  <a:pt x="2320702" y="97035"/>
                </a:cubicBezTo>
                <a:cubicBezTo>
                  <a:pt x="2349052" y="96247"/>
                  <a:pt x="2366579" y="93350"/>
                  <a:pt x="2373283" y="88345"/>
                </a:cubicBezTo>
                <a:cubicBezTo>
                  <a:pt x="2379987" y="83340"/>
                  <a:pt x="2387756" y="82767"/>
                  <a:pt x="2396590" y="86624"/>
                </a:cubicBezTo>
                <a:cubicBezTo>
                  <a:pt x="2405424" y="90482"/>
                  <a:pt x="2412533" y="95304"/>
                  <a:pt x="2417917" y="101090"/>
                </a:cubicBezTo>
                <a:cubicBezTo>
                  <a:pt x="2423302" y="106876"/>
                  <a:pt x="2423707" y="112261"/>
                  <a:pt x="2419133" y="117244"/>
                </a:cubicBezTo>
                <a:cubicBezTo>
                  <a:pt x="2414558" y="122227"/>
                  <a:pt x="2411386" y="134044"/>
                  <a:pt x="2409614" y="152693"/>
                </a:cubicBezTo>
                <a:cubicBezTo>
                  <a:pt x="2407844" y="171343"/>
                  <a:pt x="2406284" y="190100"/>
                  <a:pt x="2404936" y="208964"/>
                </a:cubicBezTo>
                <a:cubicBezTo>
                  <a:pt x="2403588" y="227829"/>
                  <a:pt x="2399608" y="244101"/>
                  <a:pt x="2392998" y="257782"/>
                </a:cubicBezTo>
                <a:cubicBezTo>
                  <a:pt x="2386387" y="271462"/>
                  <a:pt x="2376130" y="281863"/>
                  <a:pt x="2362227" y="288983"/>
                </a:cubicBezTo>
                <a:cubicBezTo>
                  <a:pt x="2348324" y="296103"/>
                  <a:pt x="2340846" y="294314"/>
                  <a:pt x="2339792" y="283616"/>
                </a:cubicBezTo>
                <a:cubicBezTo>
                  <a:pt x="2338738" y="272918"/>
                  <a:pt x="2333016" y="260743"/>
                  <a:pt x="2322627" y="247091"/>
                </a:cubicBezTo>
                <a:cubicBezTo>
                  <a:pt x="2312237" y="233439"/>
                  <a:pt x="2313642" y="229811"/>
                  <a:pt x="2326843" y="236207"/>
                </a:cubicBezTo>
                <a:cubicBezTo>
                  <a:pt x="2340043" y="242603"/>
                  <a:pt x="2349260" y="246202"/>
                  <a:pt x="2354494" y="247005"/>
                </a:cubicBezTo>
                <a:cubicBezTo>
                  <a:pt x="2359728" y="247808"/>
                  <a:pt x="2364600" y="243001"/>
                  <a:pt x="2369110" y="232583"/>
                </a:cubicBezTo>
                <a:cubicBezTo>
                  <a:pt x="2373620" y="222164"/>
                  <a:pt x="2376775" y="206387"/>
                  <a:pt x="2378575" y="185249"/>
                </a:cubicBezTo>
                <a:cubicBezTo>
                  <a:pt x="2380375" y="164112"/>
                  <a:pt x="2381275" y="146430"/>
                  <a:pt x="2381275" y="132205"/>
                </a:cubicBezTo>
                <a:cubicBezTo>
                  <a:pt x="2381275" y="119370"/>
                  <a:pt x="2380038" y="112125"/>
                  <a:pt x="2377564" y="110469"/>
                </a:cubicBezTo>
                <a:cubicBezTo>
                  <a:pt x="2375090" y="108812"/>
                  <a:pt x="2368942" y="109217"/>
                  <a:pt x="2359119" y="111684"/>
                </a:cubicBezTo>
                <a:lnTo>
                  <a:pt x="2330983" y="118739"/>
                </a:lnTo>
                <a:cubicBezTo>
                  <a:pt x="2324157" y="119671"/>
                  <a:pt x="2318092" y="117434"/>
                  <a:pt x="2312786" y="112028"/>
                </a:cubicBezTo>
                <a:cubicBezTo>
                  <a:pt x="2299062" y="127616"/>
                  <a:pt x="2284776" y="139611"/>
                  <a:pt x="2269926" y="148015"/>
                </a:cubicBezTo>
                <a:cubicBezTo>
                  <a:pt x="2266214" y="150116"/>
                  <a:pt x="2263419" y="151394"/>
                  <a:pt x="2261541" y="151850"/>
                </a:cubicBezTo>
                <a:lnTo>
                  <a:pt x="2259879" y="151217"/>
                </a:lnTo>
                <a:lnTo>
                  <a:pt x="2259561" y="156780"/>
                </a:lnTo>
                <a:cubicBezTo>
                  <a:pt x="2259355" y="164112"/>
                  <a:pt x="2259476" y="173175"/>
                  <a:pt x="2259924" y="183969"/>
                </a:cubicBezTo>
                <a:cubicBezTo>
                  <a:pt x="2260820" y="205558"/>
                  <a:pt x="2260111" y="221906"/>
                  <a:pt x="2257795" y="233013"/>
                </a:cubicBezTo>
                <a:cubicBezTo>
                  <a:pt x="2255479" y="244119"/>
                  <a:pt x="2252367" y="253053"/>
                  <a:pt x="2248459" y="259815"/>
                </a:cubicBezTo>
                <a:cubicBezTo>
                  <a:pt x="2244551" y="266576"/>
                  <a:pt x="2240368" y="266676"/>
                  <a:pt x="2235908" y="260116"/>
                </a:cubicBezTo>
                <a:cubicBezTo>
                  <a:pt x="2231448" y="253555"/>
                  <a:pt x="2228035" y="248106"/>
                  <a:pt x="2225669" y="243768"/>
                </a:cubicBezTo>
                <a:cubicBezTo>
                  <a:pt x="2223303" y="239430"/>
                  <a:pt x="2220990" y="237085"/>
                  <a:pt x="2218732" y="236734"/>
                </a:cubicBezTo>
                <a:cubicBezTo>
                  <a:pt x="2216473" y="236383"/>
                  <a:pt x="2205249" y="237856"/>
                  <a:pt x="2185057" y="241154"/>
                </a:cubicBezTo>
                <a:cubicBezTo>
                  <a:pt x="2180354" y="261259"/>
                  <a:pt x="2174987" y="266759"/>
                  <a:pt x="2168957" y="257653"/>
                </a:cubicBezTo>
                <a:cubicBezTo>
                  <a:pt x="2162927" y="248547"/>
                  <a:pt x="2159912" y="236422"/>
                  <a:pt x="2159912" y="221279"/>
                </a:cubicBezTo>
                <a:cubicBezTo>
                  <a:pt x="2159912" y="207010"/>
                  <a:pt x="2159471" y="189282"/>
                  <a:pt x="2158589" y="168095"/>
                </a:cubicBezTo>
                <a:cubicBezTo>
                  <a:pt x="2157707" y="146907"/>
                  <a:pt x="2154559" y="131570"/>
                  <a:pt x="2149146" y="122084"/>
                </a:cubicBezTo>
                <a:cubicBezTo>
                  <a:pt x="2143733" y="112598"/>
                  <a:pt x="2144654" y="107855"/>
                  <a:pt x="2151910" y="107855"/>
                </a:cubicBezTo>
                <a:cubicBezTo>
                  <a:pt x="2156700" y="107855"/>
                  <a:pt x="2162300" y="108292"/>
                  <a:pt x="2168710" y="109167"/>
                </a:cubicBezTo>
                <a:cubicBezTo>
                  <a:pt x="2175593" y="100520"/>
                  <a:pt x="2183272" y="87148"/>
                  <a:pt x="2191747" y="69050"/>
                </a:cubicBezTo>
                <a:cubicBezTo>
                  <a:pt x="2200222" y="50953"/>
                  <a:pt x="2202886" y="36695"/>
                  <a:pt x="2199738" y="26277"/>
                </a:cubicBezTo>
                <a:cubicBezTo>
                  <a:pt x="2196591" y="15859"/>
                  <a:pt x="2204517" y="14773"/>
                  <a:pt x="2223518" y="23018"/>
                </a:cubicBezTo>
                <a:cubicBezTo>
                  <a:pt x="2239722" y="30848"/>
                  <a:pt x="2244731" y="37742"/>
                  <a:pt x="2238543" y="43700"/>
                </a:cubicBezTo>
                <a:cubicBezTo>
                  <a:pt x="2232355" y="49659"/>
                  <a:pt x="2225690" y="57994"/>
                  <a:pt x="2218549" y="68706"/>
                </a:cubicBezTo>
                <a:cubicBezTo>
                  <a:pt x="2211408" y="79418"/>
                  <a:pt x="2200466" y="92905"/>
                  <a:pt x="2185724" y="109167"/>
                </a:cubicBezTo>
                <a:cubicBezTo>
                  <a:pt x="2203076" y="106672"/>
                  <a:pt x="2215136" y="102449"/>
                  <a:pt x="2221905" y="96498"/>
                </a:cubicBezTo>
                <a:cubicBezTo>
                  <a:pt x="2228673" y="90546"/>
                  <a:pt x="2236001" y="89492"/>
                  <a:pt x="2243888" y="93336"/>
                </a:cubicBezTo>
                <a:cubicBezTo>
                  <a:pt x="2251775" y="97179"/>
                  <a:pt x="2258677" y="101180"/>
                  <a:pt x="2264592" y="105338"/>
                </a:cubicBezTo>
                <a:cubicBezTo>
                  <a:pt x="2270507" y="109497"/>
                  <a:pt x="2271844" y="114376"/>
                  <a:pt x="2268604" y="119976"/>
                </a:cubicBezTo>
                <a:cubicBezTo>
                  <a:pt x="2265363" y="125576"/>
                  <a:pt x="2262882" y="132244"/>
                  <a:pt x="2261161" y="139981"/>
                </a:cubicBezTo>
                <a:cubicBezTo>
                  <a:pt x="2260731" y="141915"/>
                  <a:pt x="2260382" y="144282"/>
                  <a:pt x="2260116" y="147082"/>
                </a:cubicBezTo>
                <a:lnTo>
                  <a:pt x="2260094" y="147454"/>
                </a:lnTo>
                <a:lnTo>
                  <a:pt x="2261283" y="144720"/>
                </a:lnTo>
                <a:cubicBezTo>
                  <a:pt x="2263075" y="141887"/>
                  <a:pt x="2265784" y="138231"/>
                  <a:pt x="2269410" y="133753"/>
                </a:cubicBezTo>
                <a:cubicBezTo>
                  <a:pt x="2283915" y="115843"/>
                  <a:pt x="2297187" y="95368"/>
                  <a:pt x="2309226" y="72331"/>
                </a:cubicBezTo>
                <a:cubicBezTo>
                  <a:pt x="2321264" y="49293"/>
                  <a:pt x="2325710" y="32354"/>
                  <a:pt x="2322562" y="21513"/>
                </a:cubicBezTo>
                <a:cubicBezTo>
                  <a:pt x="2320201" y="13382"/>
                  <a:pt x="2321853" y="9230"/>
                  <a:pt x="2327519" y="9056"/>
                </a:cubicBezTo>
                <a:close/>
                <a:moveTo>
                  <a:pt x="2575205" y="8964"/>
                </a:moveTo>
                <a:cubicBezTo>
                  <a:pt x="2576671" y="9038"/>
                  <a:pt x="2578475" y="9499"/>
                  <a:pt x="2580617" y="10349"/>
                </a:cubicBezTo>
                <a:cubicBezTo>
                  <a:pt x="2589186" y="13747"/>
                  <a:pt x="2596635" y="18347"/>
                  <a:pt x="2602967" y="24148"/>
                </a:cubicBezTo>
                <a:cubicBezTo>
                  <a:pt x="2609298" y="29948"/>
                  <a:pt x="2609391" y="35681"/>
                  <a:pt x="2603246" y="41345"/>
                </a:cubicBezTo>
                <a:cubicBezTo>
                  <a:pt x="2597102" y="47009"/>
                  <a:pt x="2583976" y="69072"/>
                  <a:pt x="2563872" y="107532"/>
                </a:cubicBezTo>
                <a:cubicBezTo>
                  <a:pt x="2576477" y="117198"/>
                  <a:pt x="2581868" y="127447"/>
                  <a:pt x="2580047" y="138281"/>
                </a:cubicBezTo>
                <a:cubicBezTo>
                  <a:pt x="2578226" y="149115"/>
                  <a:pt x="2577086" y="174867"/>
                  <a:pt x="2576627" y="215536"/>
                </a:cubicBezTo>
                <a:cubicBezTo>
                  <a:pt x="2576168" y="256204"/>
                  <a:pt x="2573358" y="279941"/>
                  <a:pt x="2568195" y="286746"/>
                </a:cubicBezTo>
                <a:cubicBezTo>
                  <a:pt x="2563033" y="293550"/>
                  <a:pt x="2557619" y="291166"/>
                  <a:pt x="2551955" y="279593"/>
                </a:cubicBezTo>
                <a:cubicBezTo>
                  <a:pt x="2546290" y="268021"/>
                  <a:pt x="2545036" y="256710"/>
                  <a:pt x="2548191" y="245661"/>
                </a:cubicBezTo>
                <a:cubicBezTo>
                  <a:pt x="2551345" y="234612"/>
                  <a:pt x="2553371" y="220139"/>
                  <a:pt x="2554267" y="202242"/>
                </a:cubicBezTo>
                <a:cubicBezTo>
                  <a:pt x="2555163" y="184346"/>
                  <a:pt x="2555612" y="167295"/>
                  <a:pt x="2555612" y="151091"/>
                </a:cubicBezTo>
                <a:cubicBezTo>
                  <a:pt x="2555612" y="134772"/>
                  <a:pt x="2555009" y="124454"/>
                  <a:pt x="2553805" y="120137"/>
                </a:cubicBezTo>
                <a:cubicBezTo>
                  <a:pt x="2535320" y="146452"/>
                  <a:pt x="2516377" y="165628"/>
                  <a:pt x="2496974" y="177667"/>
                </a:cubicBezTo>
                <a:cubicBezTo>
                  <a:pt x="2477572" y="189705"/>
                  <a:pt x="2476464" y="185654"/>
                  <a:pt x="2493651" y="165513"/>
                </a:cubicBezTo>
                <a:cubicBezTo>
                  <a:pt x="2510838" y="145373"/>
                  <a:pt x="2523479" y="128329"/>
                  <a:pt x="2531574" y="114383"/>
                </a:cubicBezTo>
                <a:cubicBezTo>
                  <a:pt x="2539669" y="100438"/>
                  <a:pt x="2548850" y="83272"/>
                  <a:pt x="2559118" y="62888"/>
                </a:cubicBezTo>
                <a:cubicBezTo>
                  <a:pt x="2569385" y="42503"/>
                  <a:pt x="2573393" y="27801"/>
                  <a:pt x="2571142" y="18781"/>
                </a:cubicBezTo>
                <a:cubicBezTo>
                  <a:pt x="2569453" y="12016"/>
                  <a:pt x="2570808" y="8744"/>
                  <a:pt x="2575205" y="8964"/>
                </a:cubicBezTo>
                <a:close/>
                <a:moveTo>
                  <a:pt x="111306" y="2368"/>
                </a:moveTo>
                <a:cubicBezTo>
                  <a:pt x="114685" y="1569"/>
                  <a:pt x="120775" y="2512"/>
                  <a:pt x="129576" y="5197"/>
                </a:cubicBezTo>
                <a:cubicBezTo>
                  <a:pt x="147179" y="10567"/>
                  <a:pt x="155066" y="16572"/>
                  <a:pt x="153238" y="23212"/>
                </a:cubicBezTo>
                <a:cubicBezTo>
                  <a:pt x="151409" y="29851"/>
                  <a:pt x="149610" y="38470"/>
                  <a:pt x="147839" y="49067"/>
                </a:cubicBezTo>
                <a:cubicBezTo>
                  <a:pt x="146068" y="59665"/>
                  <a:pt x="145182" y="71603"/>
                  <a:pt x="145182" y="84882"/>
                </a:cubicBezTo>
                <a:lnTo>
                  <a:pt x="164004" y="78321"/>
                </a:lnTo>
                <a:cubicBezTo>
                  <a:pt x="173611" y="74593"/>
                  <a:pt x="182549" y="76464"/>
                  <a:pt x="190816" y="83936"/>
                </a:cubicBezTo>
                <a:cubicBezTo>
                  <a:pt x="199083" y="91407"/>
                  <a:pt x="196724" y="97057"/>
                  <a:pt x="183739" y="100886"/>
                </a:cubicBezTo>
                <a:cubicBezTo>
                  <a:pt x="170754" y="104714"/>
                  <a:pt x="157902" y="108156"/>
                  <a:pt x="145182" y="111211"/>
                </a:cubicBezTo>
                <a:lnTo>
                  <a:pt x="145182" y="162341"/>
                </a:lnTo>
                <a:lnTo>
                  <a:pt x="149132" y="165092"/>
                </a:lnTo>
                <a:lnTo>
                  <a:pt x="149413" y="164262"/>
                </a:lnTo>
                <a:cubicBezTo>
                  <a:pt x="150486" y="162795"/>
                  <a:pt x="152288" y="160871"/>
                  <a:pt x="154819" y="158490"/>
                </a:cubicBezTo>
                <a:cubicBezTo>
                  <a:pt x="164943" y="148968"/>
                  <a:pt x="174615" y="139196"/>
                  <a:pt x="183836" y="129172"/>
                </a:cubicBezTo>
                <a:cubicBezTo>
                  <a:pt x="193057" y="119148"/>
                  <a:pt x="197215" y="110608"/>
                  <a:pt x="196312" y="103553"/>
                </a:cubicBezTo>
                <a:cubicBezTo>
                  <a:pt x="195409" y="96498"/>
                  <a:pt x="203504" y="97724"/>
                  <a:pt x="220597" y="107231"/>
                </a:cubicBezTo>
                <a:cubicBezTo>
                  <a:pt x="234206" y="116624"/>
                  <a:pt x="237027" y="123077"/>
                  <a:pt x="229061" y="126590"/>
                </a:cubicBezTo>
                <a:cubicBezTo>
                  <a:pt x="221096" y="130104"/>
                  <a:pt x="210806" y="136138"/>
                  <a:pt x="198194" y="144691"/>
                </a:cubicBezTo>
                <a:cubicBezTo>
                  <a:pt x="185582" y="153245"/>
                  <a:pt x="172669" y="160064"/>
                  <a:pt x="159454" y="165148"/>
                </a:cubicBezTo>
                <a:lnTo>
                  <a:pt x="152412" y="167376"/>
                </a:lnTo>
                <a:lnTo>
                  <a:pt x="194828" y="196918"/>
                </a:lnTo>
                <a:cubicBezTo>
                  <a:pt x="212495" y="207953"/>
                  <a:pt x="230399" y="215683"/>
                  <a:pt x="248539" y="220107"/>
                </a:cubicBezTo>
                <a:cubicBezTo>
                  <a:pt x="266679" y="224531"/>
                  <a:pt x="281436" y="227807"/>
                  <a:pt x="292807" y="229937"/>
                </a:cubicBezTo>
                <a:cubicBezTo>
                  <a:pt x="304179" y="232066"/>
                  <a:pt x="299196" y="236336"/>
                  <a:pt x="277858" y="242746"/>
                </a:cubicBezTo>
                <a:cubicBezTo>
                  <a:pt x="256519" y="249156"/>
                  <a:pt x="241186" y="252594"/>
                  <a:pt x="231858" y="253060"/>
                </a:cubicBezTo>
                <a:cubicBezTo>
                  <a:pt x="222529" y="253526"/>
                  <a:pt x="214216" y="250615"/>
                  <a:pt x="206917" y="244327"/>
                </a:cubicBezTo>
                <a:cubicBezTo>
                  <a:pt x="199617" y="238039"/>
                  <a:pt x="188497" y="227424"/>
                  <a:pt x="173554" y="212481"/>
                </a:cubicBezTo>
                <a:cubicBezTo>
                  <a:pt x="158612" y="197539"/>
                  <a:pt x="149154" y="186554"/>
                  <a:pt x="145182" y="179527"/>
                </a:cubicBezTo>
                <a:cubicBezTo>
                  <a:pt x="146042" y="206358"/>
                  <a:pt x="147157" y="228743"/>
                  <a:pt x="148527" y="246683"/>
                </a:cubicBezTo>
                <a:cubicBezTo>
                  <a:pt x="149896" y="264622"/>
                  <a:pt x="146247" y="280637"/>
                  <a:pt x="137578" y="294726"/>
                </a:cubicBezTo>
                <a:cubicBezTo>
                  <a:pt x="128909" y="308815"/>
                  <a:pt x="121822" y="310905"/>
                  <a:pt x="116315" y="300996"/>
                </a:cubicBezTo>
                <a:cubicBezTo>
                  <a:pt x="110809" y="291087"/>
                  <a:pt x="102294" y="280934"/>
                  <a:pt x="90772" y="270538"/>
                </a:cubicBezTo>
                <a:cubicBezTo>
                  <a:pt x="79249" y="260141"/>
                  <a:pt x="79877" y="256294"/>
                  <a:pt x="92654" y="258997"/>
                </a:cubicBezTo>
                <a:cubicBezTo>
                  <a:pt x="105431" y="261700"/>
                  <a:pt x="112859" y="261621"/>
                  <a:pt x="114939" y="258761"/>
                </a:cubicBezTo>
                <a:cubicBezTo>
                  <a:pt x="117018" y="255900"/>
                  <a:pt x="118502" y="243090"/>
                  <a:pt x="119391" y="220332"/>
                </a:cubicBezTo>
                <a:cubicBezTo>
                  <a:pt x="120280" y="197575"/>
                  <a:pt x="120725" y="162828"/>
                  <a:pt x="120725" y="116093"/>
                </a:cubicBezTo>
                <a:cubicBezTo>
                  <a:pt x="103760" y="120439"/>
                  <a:pt x="91317" y="123324"/>
                  <a:pt x="83394" y="124751"/>
                </a:cubicBezTo>
                <a:cubicBezTo>
                  <a:pt x="75471" y="126178"/>
                  <a:pt x="66666" y="123751"/>
                  <a:pt x="56979" y="117470"/>
                </a:cubicBezTo>
                <a:cubicBezTo>
                  <a:pt x="47292" y="111189"/>
                  <a:pt x="49282" y="106905"/>
                  <a:pt x="62948" y="104618"/>
                </a:cubicBezTo>
                <a:cubicBezTo>
                  <a:pt x="76614" y="102330"/>
                  <a:pt x="95873" y="97874"/>
                  <a:pt x="120725" y="91249"/>
                </a:cubicBezTo>
                <a:cubicBezTo>
                  <a:pt x="120725" y="66828"/>
                  <a:pt x="119843" y="49322"/>
                  <a:pt x="118079" y="38732"/>
                </a:cubicBezTo>
                <a:cubicBezTo>
                  <a:pt x="116315" y="28141"/>
                  <a:pt x="113390" y="18562"/>
                  <a:pt x="109303" y="9994"/>
                </a:cubicBezTo>
                <a:cubicBezTo>
                  <a:pt x="107259" y="5710"/>
                  <a:pt x="107927" y="3168"/>
                  <a:pt x="111306" y="2368"/>
                </a:cubicBezTo>
                <a:close/>
                <a:moveTo>
                  <a:pt x="1181300" y="12"/>
                </a:moveTo>
                <a:cubicBezTo>
                  <a:pt x="1183085" y="93"/>
                  <a:pt x="1185223" y="617"/>
                  <a:pt x="1187714" y="1583"/>
                </a:cubicBezTo>
                <a:cubicBezTo>
                  <a:pt x="1197681" y="5448"/>
                  <a:pt x="1205131" y="10069"/>
                  <a:pt x="1210064" y="15447"/>
                </a:cubicBezTo>
                <a:cubicBezTo>
                  <a:pt x="1214997" y="20824"/>
                  <a:pt x="1215269" y="25660"/>
                  <a:pt x="1210881" y="29955"/>
                </a:cubicBezTo>
                <a:cubicBezTo>
                  <a:pt x="1206493" y="34250"/>
                  <a:pt x="1200585" y="41539"/>
                  <a:pt x="1193156" y="51821"/>
                </a:cubicBezTo>
                <a:cubicBezTo>
                  <a:pt x="1198391" y="51362"/>
                  <a:pt x="1205019" y="50724"/>
                  <a:pt x="1213043" y="49906"/>
                </a:cubicBezTo>
                <a:cubicBezTo>
                  <a:pt x="1221066" y="49089"/>
                  <a:pt x="1228749" y="46841"/>
                  <a:pt x="1236091" y="43163"/>
                </a:cubicBezTo>
                <a:cubicBezTo>
                  <a:pt x="1243433" y="39484"/>
                  <a:pt x="1249761" y="39101"/>
                  <a:pt x="1255074" y="42012"/>
                </a:cubicBezTo>
                <a:cubicBezTo>
                  <a:pt x="1260387" y="44923"/>
                  <a:pt x="1266693" y="49308"/>
                  <a:pt x="1273992" y="55165"/>
                </a:cubicBezTo>
                <a:cubicBezTo>
                  <a:pt x="1281291" y="61023"/>
                  <a:pt x="1281159" y="67043"/>
                  <a:pt x="1273594" y="73223"/>
                </a:cubicBezTo>
                <a:cubicBezTo>
                  <a:pt x="1266030" y="79404"/>
                  <a:pt x="1258017" y="88947"/>
                  <a:pt x="1249557" y="101854"/>
                </a:cubicBezTo>
                <a:cubicBezTo>
                  <a:pt x="1241096" y="114760"/>
                  <a:pt x="1234449" y="123916"/>
                  <a:pt x="1229617" y="129322"/>
                </a:cubicBezTo>
                <a:cubicBezTo>
                  <a:pt x="1259057" y="148725"/>
                  <a:pt x="1279789" y="161315"/>
                  <a:pt x="1291814" y="167094"/>
                </a:cubicBezTo>
                <a:cubicBezTo>
                  <a:pt x="1303838" y="172874"/>
                  <a:pt x="1316020" y="177746"/>
                  <a:pt x="1328360" y="181711"/>
                </a:cubicBezTo>
                <a:cubicBezTo>
                  <a:pt x="1340699" y="185676"/>
                  <a:pt x="1353197" y="189089"/>
                  <a:pt x="1365852" y="191950"/>
                </a:cubicBezTo>
                <a:cubicBezTo>
                  <a:pt x="1378507" y="194810"/>
                  <a:pt x="1381633" y="198392"/>
                  <a:pt x="1375231" y="202694"/>
                </a:cubicBezTo>
                <a:cubicBezTo>
                  <a:pt x="1368828" y="206996"/>
                  <a:pt x="1353946" y="209835"/>
                  <a:pt x="1330586" y="211212"/>
                </a:cubicBezTo>
                <a:cubicBezTo>
                  <a:pt x="1307226" y="212589"/>
                  <a:pt x="1289580" y="208240"/>
                  <a:pt x="1277649" y="198166"/>
                </a:cubicBezTo>
                <a:cubicBezTo>
                  <a:pt x="1265718" y="188092"/>
                  <a:pt x="1245226" y="171081"/>
                  <a:pt x="1216172" y="147133"/>
                </a:cubicBezTo>
                <a:cubicBezTo>
                  <a:pt x="1190647" y="171855"/>
                  <a:pt x="1166240" y="190379"/>
                  <a:pt x="1142951" y="202705"/>
                </a:cubicBezTo>
                <a:cubicBezTo>
                  <a:pt x="1119663" y="215030"/>
                  <a:pt x="1097436" y="223247"/>
                  <a:pt x="1076269" y="227356"/>
                </a:cubicBezTo>
                <a:cubicBezTo>
                  <a:pt x="1055103" y="231464"/>
                  <a:pt x="1055555" y="227320"/>
                  <a:pt x="1077625" y="214923"/>
                </a:cubicBezTo>
                <a:cubicBezTo>
                  <a:pt x="1099694" y="202526"/>
                  <a:pt x="1120534" y="189637"/>
                  <a:pt x="1140144" y="176258"/>
                </a:cubicBezTo>
                <a:cubicBezTo>
                  <a:pt x="1159755" y="162878"/>
                  <a:pt x="1178271" y="147456"/>
                  <a:pt x="1195695" y="129989"/>
                </a:cubicBezTo>
                <a:cubicBezTo>
                  <a:pt x="1180537" y="114817"/>
                  <a:pt x="1167380" y="104334"/>
                  <a:pt x="1156223" y="98541"/>
                </a:cubicBezTo>
                <a:cubicBezTo>
                  <a:pt x="1143661" y="112523"/>
                  <a:pt x="1129780" y="122543"/>
                  <a:pt x="1114579" y="128602"/>
                </a:cubicBezTo>
                <a:cubicBezTo>
                  <a:pt x="1099379" y="134660"/>
                  <a:pt x="1099716" y="129831"/>
                  <a:pt x="1115590" y="114115"/>
                </a:cubicBezTo>
                <a:cubicBezTo>
                  <a:pt x="1131465" y="98398"/>
                  <a:pt x="1145637" y="79892"/>
                  <a:pt x="1158105" y="58596"/>
                </a:cubicBezTo>
                <a:cubicBezTo>
                  <a:pt x="1170574" y="37301"/>
                  <a:pt x="1176135" y="21509"/>
                  <a:pt x="1174787" y="11220"/>
                </a:cubicBezTo>
                <a:cubicBezTo>
                  <a:pt x="1173776" y="3503"/>
                  <a:pt x="1175947" y="-233"/>
                  <a:pt x="1181300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873601" y="2102384"/>
            <a:ext cx="5214974" cy="588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1.6×0.7=1.12(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平方米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67408" y="1728116"/>
            <a:ext cx="80483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）底面周长是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1.6m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，高是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0.7m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81635" y="2909927"/>
            <a:ext cx="80483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）底面半径是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3.2dm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，高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5dm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6281349" y="1728116"/>
            <a:ext cx="3704047" cy="400110"/>
          </a:xfrm>
          <a:prstGeom prst="rect">
            <a:avLst/>
          </a:prstGeom>
          <a:noFill/>
          <a:ln>
            <a:solidFill>
              <a:srgbClr val="0FA2F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圆柱侧面积＝底面周长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6"/>
              <p:cNvSpPr txBox="1"/>
              <p:nvPr/>
            </p:nvSpPr>
            <p:spPr>
              <a:xfrm>
                <a:off x="6281349" y="2940194"/>
                <a:ext cx="3704047" cy="400110"/>
              </a:xfrm>
              <a:prstGeom prst="rect">
                <a:avLst/>
              </a:prstGeom>
              <a:noFill/>
              <a:ln>
                <a:solidFill>
                  <a:srgbClr val="0FA2F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圆柱侧面积＝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14:m>
                  <m:oMath xmlns:m="http://schemas.openxmlformats.org/officeDocument/2006/math">
                    <m:r>
                      <a:rPr kumimoji="0" lang="zh-CN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𝝅</m:t>
                    </m:r>
                  </m:oMath>
                </a14:m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r×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高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349" y="2940194"/>
                <a:ext cx="370404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475" t="-7353" r="0" b="-23529"/>
                </a:stretch>
              </a:blipFill>
              <a:ln>
                <a:solidFill>
                  <a:srgbClr val="0FA2F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873601" y="3315870"/>
            <a:ext cx="6167618" cy="588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2×3.14×3.2×5=100.48(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平方分米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312786" y="4156937"/>
            <a:ext cx="7817205" cy="752509"/>
          </a:xfrm>
          <a:custGeom>
            <a:avLst/>
            <a:gdLst/>
            <a:ahLst/>
            <a:cxnLst/>
            <a:rect l="l" t="t" r="r" b="b"/>
            <a:pathLst>
              <a:path w="7817205" h="752509">
                <a:moveTo>
                  <a:pt x="613790" y="664600"/>
                </a:moveTo>
                <a:cubicBezTo>
                  <a:pt x="622658" y="664638"/>
                  <a:pt x="629623" y="665609"/>
                  <a:pt x="634685" y="667512"/>
                </a:cubicBezTo>
                <a:cubicBezTo>
                  <a:pt x="644809" y="671320"/>
                  <a:pt x="653065" y="676160"/>
                  <a:pt x="659454" y="682032"/>
                </a:cubicBezTo>
                <a:cubicBezTo>
                  <a:pt x="665842" y="687904"/>
                  <a:pt x="667417" y="692328"/>
                  <a:pt x="664175" y="695304"/>
                </a:cubicBezTo>
                <a:cubicBezTo>
                  <a:pt x="660934" y="698279"/>
                  <a:pt x="652904" y="699086"/>
                  <a:pt x="640084" y="697724"/>
                </a:cubicBezTo>
                <a:cubicBezTo>
                  <a:pt x="627264" y="696361"/>
                  <a:pt x="611332" y="695010"/>
                  <a:pt x="592288" y="693669"/>
                </a:cubicBezTo>
                <a:cubicBezTo>
                  <a:pt x="573244" y="692328"/>
                  <a:pt x="551282" y="692773"/>
                  <a:pt x="526402" y="695003"/>
                </a:cubicBezTo>
                <a:cubicBezTo>
                  <a:pt x="501522" y="697232"/>
                  <a:pt x="476419" y="700158"/>
                  <a:pt x="451094" y="703779"/>
                </a:cubicBezTo>
                <a:cubicBezTo>
                  <a:pt x="425770" y="707400"/>
                  <a:pt x="409752" y="709210"/>
                  <a:pt x="403040" y="709210"/>
                </a:cubicBezTo>
                <a:cubicBezTo>
                  <a:pt x="395842" y="709210"/>
                  <a:pt x="388180" y="705915"/>
                  <a:pt x="380056" y="699326"/>
                </a:cubicBezTo>
                <a:cubicBezTo>
                  <a:pt x="371933" y="692737"/>
                  <a:pt x="370190" y="688675"/>
                  <a:pt x="374829" y="687141"/>
                </a:cubicBezTo>
                <a:cubicBezTo>
                  <a:pt x="379468" y="685606"/>
                  <a:pt x="389317" y="684613"/>
                  <a:pt x="404374" y="684161"/>
                </a:cubicBezTo>
                <a:cubicBezTo>
                  <a:pt x="419431" y="683710"/>
                  <a:pt x="437306" y="682580"/>
                  <a:pt x="457999" y="680773"/>
                </a:cubicBezTo>
                <a:cubicBezTo>
                  <a:pt x="478649" y="678981"/>
                  <a:pt x="498055" y="677199"/>
                  <a:pt x="516217" y="675428"/>
                </a:cubicBezTo>
                <a:cubicBezTo>
                  <a:pt x="534378" y="673657"/>
                  <a:pt x="556132" y="670943"/>
                  <a:pt x="581479" y="667287"/>
                </a:cubicBezTo>
                <a:cubicBezTo>
                  <a:pt x="594152" y="665458"/>
                  <a:pt x="604923" y="664563"/>
                  <a:pt x="613790" y="664600"/>
                </a:cubicBezTo>
                <a:close/>
                <a:moveTo>
                  <a:pt x="6490642" y="659134"/>
                </a:moveTo>
                <a:lnTo>
                  <a:pt x="6536695" y="659134"/>
                </a:lnTo>
                <a:lnTo>
                  <a:pt x="6536695" y="705166"/>
                </a:lnTo>
                <a:lnTo>
                  <a:pt x="6490642" y="705166"/>
                </a:lnTo>
                <a:close/>
                <a:moveTo>
                  <a:pt x="1125514" y="653829"/>
                </a:moveTo>
                <a:cubicBezTo>
                  <a:pt x="1129497" y="653186"/>
                  <a:pt x="1133899" y="653484"/>
                  <a:pt x="1138721" y="654724"/>
                </a:cubicBezTo>
                <a:cubicBezTo>
                  <a:pt x="1148365" y="657205"/>
                  <a:pt x="1154664" y="662422"/>
                  <a:pt x="1157618" y="670373"/>
                </a:cubicBezTo>
                <a:cubicBezTo>
                  <a:pt x="1160573" y="678325"/>
                  <a:pt x="1160156" y="688273"/>
                  <a:pt x="1156371" y="700219"/>
                </a:cubicBezTo>
                <a:cubicBezTo>
                  <a:pt x="1152585" y="712164"/>
                  <a:pt x="1145709" y="723590"/>
                  <a:pt x="1135742" y="734495"/>
                </a:cubicBezTo>
                <a:cubicBezTo>
                  <a:pt x="1125776" y="745401"/>
                  <a:pt x="1116168" y="751338"/>
                  <a:pt x="1106919" y="752306"/>
                </a:cubicBezTo>
                <a:cubicBezTo>
                  <a:pt x="1097669" y="753274"/>
                  <a:pt x="1095862" y="750790"/>
                  <a:pt x="1101497" y="744853"/>
                </a:cubicBezTo>
                <a:cubicBezTo>
                  <a:pt x="1107133" y="738916"/>
                  <a:pt x="1112328" y="732925"/>
                  <a:pt x="1117082" y="726881"/>
                </a:cubicBezTo>
                <a:cubicBezTo>
                  <a:pt x="1121836" y="720836"/>
                  <a:pt x="1125969" y="713598"/>
                  <a:pt x="1129483" y="705166"/>
                </a:cubicBezTo>
                <a:cubicBezTo>
                  <a:pt x="1123159" y="705166"/>
                  <a:pt x="1117842" y="703549"/>
                  <a:pt x="1113533" y="700316"/>
                </a:cubicBezTo>
                <a:cubicBezTo>
                  <a:pt x="1109223" y="697082"/>
                  <a:pt x="1106305" y="692852"/>
                  <a:pt x="1104778" y="687625"/>
                </a:cubicBezTo>
                <a:cubicBezTo>
                  <a:pt x="1103251" y="682398"/>
                  <a:pt x="1102971" y="677515"/>
                  <a:pt x="1103939" y="672976"/>
                </a:cubicBezTo>
                <a:cubicBezTo>
                  <a:pt x="1104907" y="668437"/>
                  <a:pt x="1108535" y="663641"/>
                  <a:pt x="1114823" y="658586"/>
                </a:cubicBezTo>
                <a:cubicBezTo>
                  <a:pt x="1117967" y="656058"/>
                  <a:pt x="1121531" y="654473"/>
                  <a:pt x="1125514" y="653829"/>
                </a:cubicBezTo>
                <a:close/>
                <a:moveTo>
                  <a:pt x="2670280" y="616070"/>
                </a:moveTo>
                <a:lnTo>
                  <a:pt x="2633690" y="619942"/>
                </a:lnTo>
                <a:cubicBezTo>
                  <a:pt x="2630994" y="624660"/>
                  <a:pt x="2628797" y="628295"/>
                  <a:pt x="2627098" y="630848"/>
                </a:cubicBezTo>
                <a:cubicBezTo>
                  <a:pt x="2625398" y="633401"/>
                  <a:pt x="2625853" y="634949"/>
                  <a:pt x="2628463" y="635494"/>
                </a:cubicBezTo>
                <a:cubicBezTo>
                  <a:pt x="2631073" y="636039"/>
                  <a:pt x="2640351" y="638513"/>
                  <a:pt x="2656298" y="642915"/>
                </a:cubicBezTo>
                <a:cubicBezTo>
                  <a:pt x="2660342" y="637896"/>
                  <a:pt x="2665003" y="628948"/>
                  <a:pt x="2670280" y="616070"/>
                </a:cubicBezTo>
                <a:close/>
                <a:moveTo>
                  <a:pt x="5918150" y="590689"/>
                </a:moveTo>
                <a:cubicBezTo>
                  <a:pt x="5916762" y="590380"/>
                  <a:pt x="5915106" y="590502"/>
                  <a:pt x="5913180" y="591054"/>
                </a:cubicBezTo>
                <a:cubicBezTo>
                  <a:pt x="5905480" y="593262"/>
                  <a:pt x="5896843" y="596184"/>
                  <a:pt x="5887271" y="599819"/>
                </a:cubicBezTo>
                <a:lnTo>
                  <a:pt x="5874995" y="601827"/>
                </a:lnTo>
                <a:lnTo>
                  <a:pt x="5881614" y="602366"/>
                </a:lnTo>
                <a:cubicBezTo>
                  <a:pt x="5885059" y="603536"/>
                  <a:pt x="5888393" y="605588"/>
                  <a:pt x="5891616" y="608520"/>
                </a:cubicBezTo>
                <a:cubicBezTo>
                  <a:pt x="5898061" y="614385"/>
                  <a:pt x="5906755" y="623599"/>
                  <a:pt x="5917697" y="636161"/>
                </a:cubicBezTo>
                <a:cubicBezTo>
                  <a:pt x="5920594" y="627012"/>
                  <a:pt x="5922490" y="616655"/>
                  <a:pt x="5923387" y="605089"/>
                </a:cubicBezTo>
                <a:cubicBezTo>
                  <a:pt x="5924059" y="596415"/>
                  <a:pt x="5922313" y="591615"/>
                  <a:pt x="5918150" y="590689"/>
                </a:cubicBezTo>
                <a:close/>
                <a:moveTo>
                  <a:pt x="2335610" y="574389"/>
                </a:moveTo>
                <a:cubicBezTo>
                  <a:pt x="2340916" y="574787"/>
                  <a:pt x="2344919" y="576642"/>
                  <a:pt x="2347618" y="579955"/>
                </a:cubicBezTo>
                <a:cubicBezTo>
                  <a:pt x="2353017" y="586580"/>
                  <a:pt x="2350690" y="591545"/>
                  <a:pt x="2340638" y="594850"/>
                </a:cubicBezTo>
                <a:cubicBezTo>
                  <a:pt x="2330586" y="598156"/>
                  <a:pt x="2313033" y="602834"/>
                  <a:pt x="2287981" y="608886"/>
                </a:cubicBezTo>
                <a:cubicBezTo>
                  <a:pt x="2285070" y="613245"/>
                  <a:pt x="2282481" y="617687"/>
                  <a:pt x="2280216" y="622212"/>
                </a:cubicBezTo>
                <a:cubicBezTo>
                  <a:pt x="2277950" y="626736"/>
                  <a:pt x="2274322" y="630934"/>
                  <a:pt x="2269331" y="634806"/>
                </a:cubicBezTo>
                <a:cubicBezTo>
                  <a:pt x="2293351" y="632124"/>
                  <a:pt x="2313675" y="629253"/>
                  <a:pt x="2330302" y="626191"/>
                </a:cubicBezTo>
                <a:cubicBezTo>
                  <a:pt x="2346930" y="623129"/>
                  <a:pt x="2358040" y="620200"/>
                  <a:pt x="2363633" y="617404"/>
                </a:cubicBezTo>
                <a:cubicBezTo>
                  <a:pt x="2369225" y="614608"/>
                  <a:pt x="2377076" y="616121"/>
                  <a:pt x="2387186" y="621943"/>
                </a:cubicBezTo>
                <a:cubicBezTo>
                  <a:pt x="2397296" y="627765"/>
                  <a:pt x="2403129" y="632350"/>
                  <a:pt x="2404685" y="635699"/>
                </a:cubicBezTo>
                <a:cubicBezTo>
                  <a:pt x="2406241" y="639047"/>
                  <a:pt x="2404972" y="644238"/>
                  <a:pt x="2400878" y="651272"/>
                </a:cubicBezTo>
                <a:cubicBezTo>
                  <a:pt x="2396784" y="658306"/>
                  <a:pt x="2394055" y="670470"/>
                  <a:pt x="2392693" y="687764"/>
                </a:cubicBezTo>
                <a:cubicBezTo>
                  <a:pt x="2391331" y="705059"/>
                  <a:pt x="2384745" y="719255"/>
                  <a:pt x="2372936" y="730355"/>
                </a:cubicBezTo>
                <a:cubicBezTo>
                  <a:pt x="2361127" y="741454"/>
                  <a:pt x="2353559" y="742630"/>
                  <a:pt x="2350232" y="733882"/>
                </a:cubicBezTo>
                <a:cubicBezTo>
                  <a:pt x="2346905" y="725135"/>
                  <a:pt x="2341337" y="715660"/>
                  <a:pt x="2333529" y="705457"/>
                </a:cubicBezTo>
                <a:cubicBezTo>
                  <a:pt x="2325721" y="695253"/>
                  <a:pt x="2324756" y="691088"/>
                  <a:pt x="2330636" y="692959"/>
                </a:cubicBezTo>
                <a:cubicBezTo>
                  <a:pt x="2336515" y="694830"/>
                  <a:pt x="2342925" y="696404"/>
                  <a:pt x="2349866" y="697681"/>
                </a:cubicBezTo>
                <a:cubicBezTo>
                  <a:pt x="2356806" y="698957"/>
                  <a:pt x="2361292" y="694626"/>
                  <a:pt x="2363321" y="684688"/>
                </a:cubicBezTo>
                <a:cubicBezTo>
                  <a:pt x="2365350" y="674751"/>
                  <a:pt x="2366364" y="664454"/>
                  <a:pt x="2366364" y="653800"/>
                </a:cubicBezTo>
                <a:cubicBezTo>
                  <a:pt x="2366364" y="645525"/>
                  <a:pt x="2364619" y="641220"/>
                  <a:pt x="2361127" y="640883"/>
                </a:cubicBezTo>
                <a:cubicBezTo>
                  <a:pt x="2357635" y="640546"/>
                  <a:pt x="2342789" y="642392"/>
                  <a:pt x="2316589" y="646422"/>
                </a:cubicBezTo>
                <a:cubicBezTo>
                  <a:pt x="2317479" y="647640"/>
                  <a:pt x="2316995" y="656818"/>
                  <a:pt x="2315138" y="673955"/>
                </a:cubicBezTo>
                <a:cubicBezTo>
                  <a:pt x="2313281" y="691091"/>
                  <a:pt x="2310090" y="703503"/>
                  <a:pt x="2305566" y="711189"/>
                </a:cubicBezTo>
                <a:cubicBezTo>
                  <a:pt x="2301041" y="718875"/>
                  <a:pt x="2297449" y="720614"/>
                  <a:pt x="2294789" y="716405"/>
                </a:cubicBezTo>
                <a:cubicBezTo>
                  <a:pt x="2292129" y="712196"/>
                  <a:pt x="2290369" y="690001"/>
                  <a:pt x="2289508" y="649820"/>
                </a:cubicBezTo>
                <a:cubicBezTo>
                  <a:pt x="2281793" y="650709"/>
                  <a:pt x="2274530" y="651828"/>
                  <a:pt x="2267718" y="653176"/>
                </a:cubicBezTo>
                <a:cubicBezTo>
                  <a:pt x="2266929" y="664089"/>
                  <a:pt x="2265567" y="675848"/>
                  <a:pt x="2263631" y="688453"/>
                </a:cubicBezTo>
                <a:cubicBezTo>
                  <a:pt x="2261695" y="701058"/>
                  <a:pt x="2258142" y="707669"/>
                  <a:pt x="2252973" y="708285"/>
                </a:cubicBezTo>
                <a:cubicBezTo>
                  <a:pt x="2247803" y="708902"/>
                  <a:pt x="2244720" y="702829"/>
                  <a:pt x="2243723" y="690066"/>
                </a:cubicBezTo>
                <a:cubicBezTo>
                  <a:pt x="2242727" y="677303"/>
                  <a:pt x="2241504" y="666139"/>
                  <a:pt x="2240056" y="656574"/>
                </a:cubicBezTo>
                <a:cubicBezTo>
                  <a:pt x="2229458" y="657449"/>
                  <a:pt x="2223142" y="658023"/>
                  <a:pt x="2221105" y="658295"/>
                </a:cubicBezTo>
                <a:cubicBezTo>
                  <a:pt x="2219069" y="658568"/>
                  <a:pt x="2218951" y="666537"/>
                  <a:pt x="2220750" y="682204"/>
                </a:cubicBezTo>
                <a:cubicBezTo>
                  <a:pt x="2222550" y="697871"/>
                  <a:pt x="2221625" y="710114"/>
                  <a:pt x="2217976" y="718933"/>
                </a:cubicBezTo>
                <a:cubicBezTo>
                  <a:pt x="2214326" y="727752"/>
                  <a:pt x="2209576" y="729021"/>
                  <a:pt x="2203725" y="722740"/>
                </a:cubicBezTo>
                <a:cubicBezTo>
                  <a:pt x="2197874" y="716459"/>
                  <a:pt x="2194949" y="705625"/>
                  <a:pt x="2194949" y="690238"/>
                </a:cubicBezTo>
                <a:cubicBezTo>
                  <a:pt x="2194949" y="675554"/>
                  <a:pt x="2192923" y="662644"/>
                  <a:pt x="2188872" y="651509"/>
                </a:cubicBezTo>
                <a:cubicBezTo>
                  <a:pt x="2184821" y="640373"/>
                  <a:pt x="2187610" y="636383"/>
                  <a:pt x="2197240" y="639538"/>
                </a:cubicBezTo>
                <a:cubicBezTo>
                  <a:pt x="2206869" y="642693"/>
                  <a:pt x="2224160" y="642177"/>
                  <a:pt x="2249112" y="637989"/>
                </a:cubicBezTo>
                <a:cubicBezTo>
                  <a:pt x="2251793" y="635308"/>
                  <a:pt x="2253794" y="630651"/>
                  <a:pt x="2255113" y="624019"/>
                </a:cubicBezTo>
                <a:cubicBezTo>
                  <a:pt x="2256432" y="617386"/>
                  <a:pt x="2257522" y="613841"/>
                  <a:pt x="2258383" y="613382"/>
                </a:cubicBezTo>
                <a:cubicBezTo>
                  <a:pt x="2256389" y="614256"/>
                  <a:pt x="2251274" y="614923"/>
                  <a:pt x="2243035" y="615382"/>
                </a:cubicBezTo>
                <a:cubicBezTo>
                  <a:pt x="2234797" y="615841"/>
                  <a:pt x="2226971" y="613848"/>
                  <a:pt x="2219557" y="609402"/>
                </a:cubicBezTo>
                <a:cubicBezTo>
                  <a:pt x="2212143" y="604957"/>
                  <a:pt x="2212526" y="602031"/>
                  <a:pt x="2220707" y="600626"/>
                </a:cubicBezTo>
                <a:cubicBezTo>
                  <a:pt x="2228888" y="599221"/>
                  <a:pt x="2242824" y="596284"/>
                  <a:pt x="2262513" y="591818"/>
                </a:cubicBezTo>
                <a:cubicBezTo>
                  <a:pt x="2282202" y="587350"/>
                  <a:pt x="2299958" y="582600"/>
                  <a:pt x="2315783" y="577567"/>
                </a:cubicBezTo>
                <a:cubicBezTo>
                  <a:pt x="2323695" y="575050"/>
                  <a:pt x="2330304" y="573991"/>
                  <a:pt x="2335610" y="574389"/>
                </a:cubicBezTo>
                <a:close/>
                <a:moveTo>
                  <a:pt x="4815272" y="572532"/>
                </a:moveTo>
                <a:cubicBezTo>
                  <a:pt x="4817591" y="572843"/>
                  <a:pt x="4820395" y="573478"/>
                  <a:pt x="4823686" y="574437"/>
                </a:cubicBezTo>
                <a:cubicBezTo>
                  <a:pt x="4836851" y="578273"/>
                  <a:pt x="4846326" y="584085"/>
                  <a:pt x="4852112" y="591871"/>
                </a:cubicBezTo>
                <a:cubicBezTo>
                  <a:pt x="4857898" y="599658"/>
                  <a:pt x="4859325" y="609237"/>
                  <a:pt x="4856392" y="620609"/>
                </a:cubicBezTo>
                <a:cubicBezTo>
                  <a:pt x="4853460" y="631981"/>
                  <a:pt x="4844215" y="629299"/>
                  <a:pt x="4828655" y="612564"/>
                </a:cubicBezTo>
                <a:cubicBezTo>
                  <a:pt x="4816968" y="596374"/>
                  <a:pt x="4809927" y="585013"/>
                  <a:pt x="4807532" y="578481"/>
                </a:cubicBezTo>
                <a:cubicBezTo>
                  <a:pt x="4805736" y="573582"/>
                  <a:pt x="4808316" y="571599"/>
                  <a:pt x="4815272" y="572532"/>
                </a:cubicBezTo>
                <a:close/>
                <a:moveTo>
                  <a:pt x="2230543" y="554153"/>
                </a:moveTo>
                <a:cubicBezTo>
                  <a:pt x="2234354" y="554056"/>
                  <a:pt x="2238400" y="554515"/>
                  <a:pt x="2242680" y="555530"/>
                </a:cubicBezTo>
                <a:cubicBezTo>
                  <a:pt x="2251241" y="557559"/>
                  <a:pt x="2256024" y="562535"/>
                  <a:pt x="2257027" y="570458"/>
                </a:cubicBezTo>
                <a:cubicBezTo>
                  <a:pt x="2258031" y="578381"/>
                  <a:pt x="2251822" y="580944"/>
                  <a:pt x="2238400" y="578148"/>
                </a:cubicBezTo>
                <a:cubicBezTo>
                  <a:pt x="2228878" y="575308"/>
                  <a:pt x="2221729" y="571530"/>
                  <a:pt x="2216954" y="566812"/>
                </a:cubicBezTo>
                <a:cubicBezTo>
                  <a:pt x="2212179" y="562094"/>
                  <a:pt x="2213132" y="558527"/>
                  <a:pt x="2219815" y="556110"/>
                </a:cubicBezTo>
                <a:cubicBezTo>
                  <a:pt x="2223156" y="554902"/>
                  <a:pt x="2226732" y="554250"/>
                  <a:pt x="2230543" y="554153"/>
                </a:cubicBezTo>
                <a:close/>
                <a:moveTo>
                  <a:pt x="503601" y="553992"/>
                </a:moveTo>
                <a:lnTo>
                  <a:pt x="462516" y="560122"/>
                </a:lnTo>
                <a:cubicBezTo>
                  <a:pt x="473315" y="604577"/>
                  <a:pt x="478714" y="628152"/>
                  <a:pt x="478714" y="630848"/>
                </a:cubicBezTo>
                <a:cubicBezTo>
                  <a:pt x="478714" y="630791"/>
                  <a:pt x="487210" y="628805"/>
                  <a:pt x="504204" y="624890"/>
                </a:cubicBezTo>
                <a:lnTo>
                  <a:pt x="504204" y="602583"/>
                </a:lnTo>
                <a:cubicBezTo>
                  <a:pt x="493577" y="604376"/>
                  <a:pt x="485070" y="602401"/>
                  <a:pt x="478681" y="596657"/>
                </a:cubicBezTo>
                <a:cubicBezTo>
                  <a:pt x="472293" y="590914"/>
                  <a:pt x="472558" y="587082"/>
                  <a:pt x="479477" y="585160"/>
                </a:cubicBezTo>
                <a:cubicBezTo>
                  <a:pt x="486396" y="583238"/>
                  <a:pt x="494638" y="581546"/>
                  <a:pt x="504204" y="580084"/>
                </a:cubicBezTo>
                <a:cubicBezTo>
                  <a:pt x="504204" y="563535"/>
                  <a:pt x="504003" y="554838"/>
                  <a:pt x="503601" y="553992"/>
                </a:cubicBezTo>
                <a:close/>
                <a:moveTo>
                  <a:pt x="573703" y="545527"/>
                </a:moveTo>
                <a:cubicBezTo>
                  <a:pt x="569645" y="544875"/>
                  <a:pt x="554179" y="546298"/>
                  <a:pt x="527305" y="549797"/>
                </a:cubicBezTo>
                <a:cubicBezTo>
                  <a:pt x="531808" y="550141"/>
                  <a:pt x="533385" y="553250"/>
                  <a:pt x="532037" y="559122"/>
                </a:cubicBezTo>
                <a:cubicBezTo>
                  <a:pt x="530690" y="564994"/>
                  <a:pt x="530016" y="569981"/>
                  <a:pt x="530016" y="574082"/>
                </a:cubicBezTo>
                <a:cubicBezTo>
                  <a:pt x="532152" y="574125"/>
                  <a:pt x="537534" y="573236"/>
                  <a:pt x="546159" y="571415"/>
                </a:cubicBezTo>
                <a:cubicBezTo>
                  <a:pt x="554785" y="569594"/>
                  <a:pt x="560998" y="572082"/>
                  <a:pt x="564798" y="578879"/>
                </a:cubicBezTo>
                <a:cubicBezTo>
                  <a:pt x="568598" y="585676"/>
                  <a:pt x="556932" y="592423"/>
                  <a:pt x="529801" y="599120"/>
                </a:cubicBezTo>
                <a:lnTo>
                  <a:pt x="528660" y="619964"/>
                </a:lnTo>
                <a:lnTo>
                  <a:pt x="557829" y="617641"/>
                </a:lnTo>
                <a:cubicBezTo>
                  <a:pt x="560854" y="611589"/>
                  <a:pt x="565271" y="598220"/>
                  <a:pt x="571079" y="577535"/>
                </a:cubicBezTo>
                <a:cubicBezTo>
                  <a:pt x="576887" y="556849"/>
                  <a:pt x="577762" y="546180"/>
                  <a:pt x="573703" y="545527"/>
                </a:cubicBezTo>
                <a:close/>
                <a:moveTo>
                  <a:pt x="4739140" y="545205"/>
                </a:moveTo>
                <a:cubicBezTo>
                  <a:pt x="4734214" y="545642"/>
                  <a:pt x="4721677" y="547868"/>
                  <a:pt x="4701529" y="551884"/>
                </a:cubicBezTo>
                <a:lnTo>
                  <a:pt x="4702713" y="590280"/>
                </a:lnTo>
                <a:cubicBezTo>
                  <a:pt x="4710643" y="589534"/>
                  <a:pt x="4717243" y="587770"/>
                  <a:pt x="4722513" y="584988"/>
                </a:cubicBezTo>
                <a:cubicBezTo>
                  <a:pt x="4727783" y="582206"/>
                  <a:pt x="4733476" y="583823"/>
                  <a:pt x="4739592" y="589839"/>
                </a:cubicBezTo>
                <a:cubicBezTo>
                  <a:pt x="4745708" y="595854"/>
                  <a:pt x="4743951" y="600830"/>
                  <a:pt x="4734322" y="604767"/>
                </a:cubicBezTo>
                <a:cubicBezTo>
                  <a:pt x="4724693" y="608703"/>
                  <a:pt x="4714213" y="610671"/>
                  <a:pt x="4702885" y="610671"/>
                </a:cubicBezTo>
                <a:lnTo>
                  <a:pt x="4704046" y="645604"/>
                </a:lnTo>
                <a:cubicBezTo>
                  <a:pt x="4708578" y="645733"/>
                  <a:pt x="4715332" y="643966"/>
                  <a:pt x="4724309" y="640302"/>
                </a:cubicBezTo>
                <a:cubicBezTo>
                  <a:pt x="4733286" y="636638"/>
                  <a:pt x="4739305" y="636831"/>
                  <a:pt x="4742367" y="640883"/>
                </a:cubicBezTo>
                <a:cubicBezTo>
                  <a:pt x="4745429" y="644934"/>
                  <a:pt x="4747683" y="644676"/>
                  <a:pt x="4749132" y="640108"/>
                </a:cubicBezTo>
                <a:cubicBezTo>
                  <a:pt x="4750580" y="635541"/>
                  <a:pt x="4751530" y="620025"/>
                  <a:pt x="4751982" y="593560"/>
                </a:cubicBezTo>
                <a:cubicBezTo>
                  <a:pt x="4752434" y="567095"/>
                  <a:pt x="4751638" y="552310"/>
                  <a:pt x="4749594" y="549206"/>
                </a:cubicBezTo>
                <a:cubicBezTo>
                  <a:pt x="4747551" y="546101"/>
                  <a:pt x="4744066" y="544767"/>
                  <a:pt x="4739140" y="545205"/>
                </a:cubicBezTo>
                <a:close/>
                <a:moveTo>
                  <a:pt x="2334540" y="536461"/>
                </a:moveTo>
                <a:cubicBezTo>
                  <a:pt x="2351124" y="535443"/>
                  <a:pt x="2359926" y="540135"/>
                  <a:pt x="2360944" y="550539"/>
                </a:cubicBezTo>
                <a:cubicBezTo>
                  <a:pt x="2361962" y="560943"/>
                  <a:pt x="2355244" y="564281"/>
                  <a:pt x="2340789" y="560552"/>
                </a:cubicBezTo>
                <a:cubicBezTo>
                  <a:pt x="2329488" y="556781"/>
                  <a:pt x="2321476" y="552077"/>
                  <a:pt x="2316751" y="546442"/>
                </a:cubicBezTo>
                <a:cubicBezTo>
                  <a:pt x="2312026" y="540806"/>
                  <a:pt x="2317956" y="537479"/>
                  <a:pt x="2334540" y="536461"/>
                </a:cubicBezTo>
                <a:close/>
                <a:moveTo>
                  <a:pt x="5108058" y="536154"/>
                </a:moveTo>
                <a:cubicBezTo>
                  <a:pt x="5111102" y="536491"/>
                  <a:pt x="5114054" y="537687"/>
                  <a:pt x="5116915" y="539741"/>
                </a:cubicBezTo>
                <a:cubicBezTo>
                  <a:pt x="5122637" y="543850"/>
                  <a:pt x="5123096" y="548327"/>
                  <a:pt x="5118292" y="553174"/>
                </a:cubicBezTo>
                <a:cubicBezTo>
                  <a:pt x="5113488" y="558021"/>
                  <a:pt x="5104640" y="561793"/>
                  <a:pt x="5091748" y="564489"/>
                </a:cubicBezTo>
                <a:cubicBezTo>
                  <a:pt x="5096251" y="567012"/>
                  <a:pt x="5098050" y="570239"/>
                  <a:pt x="5097147" y="574168"/>
                </a:cubicBezTo>
                <a:cubicBezTo>
                  <a:pt x="5096243" y="578097"/>
                  <a:pt x="5095792" y="581216"/>
                  <a:pt x="5095792" y="583525"/>
                </a:cubicBezTo>
                <a:cubicBezTo>
                  <a:pt x="5112556" y="576326"/>
                  <a:pt x="5123945" y="575717"/>
                  <a:pt x="5129961" y="581697"/>
                </a:cubicBezTo>
                <a:cubicBezTo>
                  <a:pt x="5135977" y="587677"/>
                  <a:pt x="5134453" y="592628"/>
                  <a:pt x="5125390" y="596550"/>
                </a:cubicBezTo>
                <a:cubicBezTo>
                  <a:pt x="5116327" y="600472"/>
                  <a:pt x="5105902" y="603602"/>
                  <a:pt x="5094114" y="605939"/>
                </a:cubicBezTo>
                <a:cubicBezTo>
                  <a:pt x="5092422" y="625255"/>
                  <a:pt x="5091153" y="638047"/>
                  <a:pt x="5090307" y="644314"/>
                </a:cubicBezTo>
                <a:cubicBezTo>
                  <a:pt x="5089461" y="650580"/>
                  <a:pt x="5090314" y="652631"/>
                  <a:pt x="5092866" y="650465"/>
                </a:cubicBezTo>
                <a:cubicBezTo>
                  <a:pt x="5129907" y="634634"/>
                  <a:pt x="5141960" y="632594"/>
                  <a:pt x="5129025" y="644346"/>
                </a:cubicBezTo>
                <a:cubicBezTo>
                  <a:pt x="5116091" y="656098"/>
                  <a:pt x="5104432" y="666258"/>
                  <a:pt x="5094049" y="674826"/>
                </a:cubicBezTo>
                <a:cubicBezTo>
                  <a:pt x="5083667" y="683394"/>
                  <a:pt x="5074722" y="691493"/>
                  <a:pt x="5067215" y="699122"/>
                </a:cubicBezTo>
                <a:cubicBezTo>
                  <a:pt x="5059708" y="706751"/>
                  <a:pt x="5054244" y="704614"/>
                  <a:pt x="5050824" y="692712"/>
                </a:cubicBezTo>
                <a:cubicBezTo>
                  <a:pt x="5047404" y="680809"/>
                  <a:pt x="5049968" y="670760"/>
                  <a:pt x="5058514" y="662565"/>
                </a:cubicBezTo>
                <a:cubicBezTo>
                  <a:pt x="5067062" y="654370"/>
                  <a:pt x="5071335" y="637523"/>
                  <a:pt x="5071335" y="612027"/>
                </a:cubicBezTo>
                <a:cubicBezTo>
                  <a:pt x="5063820" y="614694"/>
                  <a:pt x="5056912" y="616486"/>
                  <a:pt x="5050609" y="617404"/>
                </a:cubicBezTo>
                <a:cubicBezTo>
                  <a:pt x="5044307" y="618322"/>
                  <a:pt x="5036739" y="616458"/>
                  <a:pt x="5027905" y="611811"/>
                </a:cubicBezTo>
                <a:cubicBezTo>
                  <a:pt x="5019072" y="607165"/>
                  <a:pt x="5020559" y="603340"/>
                  <a:pt x="5032368" y="600336"/>
                </a:cubicBezTo>
                <a:cubicBezTo>
                  <a:pt x="5044177" y="597331"/>
                  <a:pt x="5057619" y="593843"/>
                  <a:pt x="5072690" y="589871"/>
                </a:cubicBezTo>
                <a:cubicBezTo>
                  <a:pt x="5072690" y="579904"/>
                  <a:pt x="5072066" y="572440"/>
                  <a:pt x="5070818" y="567479"/>
                </a:cubicBezTo>
                <a:cubicBezTo>
                  <a:pt x="5061440" y="567479"/>
                  <a:pt x="5053782" y="565320"/>
                  <a:pt x="5047845" y="561004"/>
                </a:cubicBezTo>
                <a:cubicBezTo>
                  <a:pt x="5041908" y="556688"/>
                  <a:pt x="5043640" y="553328"/>
                  <a:pt x="5053040" y="550926"/>
                </a:cubicBezTo>
                <a:cubicBezTo>
                  <a:pt x="5062440" y="548524"/>
                  <a:pt x="5070779" y="546413"/>
                  <a:pt x="5078056" y="544592"/>
                </a:cubicBezTo>
                <a:cubicBezTo>
                  <a:pt x="5085334" y="542770"/>
                  <a:pt x="5092200" y="540480"/>
                  <a:pt x="5098653" y="537719"/>
                </a:cubicBezTo>
                <a:cubicBezTo>
                  <a:pt x="5101879" y="536339"/>
                  <a:pt x="5105014" y="535817"/>
                  <a:pt x="5108058" y="536154"/>
                </a:cubicBezTo>
                <a:close/>
                <a:moveTo>
                  <a:pt x="133660" y="535708"/>
                </a:moveTo>
                <a:cubicBezTo>
                  <a:pt x="144136" y="537128"/>
                  <a:pt x="152700" y="539745"/>
                  <a:pt x="159354" y="543559"/>
                </a:cubicBezTo>
                <a:cubicBezTo>
                  <a:pt x="167858" y="547058"/>
                  <a:pt x="170528" y="551884"/>
                  <a:pt x="167367" y="558036"/>
                </a:cubicBezTo>
                <a:cubicBezTo>
                  <a:pt x="164204" y="564188"/>
                  <a:pt x="163072" y="589197"/>
                  <a:pt x="163968" y="633064"/>
                </a:cubicBezTo>
                <a:cubicBezTo>
                  <a:pt x="164864" y="676930"/>
                  <a:pt x="163319" y="706661"/>
                  <a:pt x="159332" y="722256"/>
                </a:cubicBezTo>
                <a:cubicBezTo>
                  <a:pt x="155346" y="737851"/>
                  <a:pt x="149477" y="739457"/>
                  <a:pt x="141726" y="727074"/>
                </a:cubicBezTo>
                <a:cubicBezTo>
                  <a:pt x="133975" y="714692"/>
                  <a:pt x="130774" y="704969"/>
                  <a:pt x="132122" y="697906"/>
                </a:cubicBezTo>
                <a:cubicBezTo>
                  <a:pt x="133470" y="690844"/>
                  <a:pt x="135044" y="676568"/>
                  <a:pt x="136843" y="655079"/>
                </a:cubicBezTo>
                <a:cubicBezTo>
                  <a:pt x="138643" y="633591"/>
                  <a:pt x="138439" y="611865"/>
                  <a:pt x="136230" y="589903"/>
                </a:cubicBezTo>
                <a:cubicBezTo>
                  <a:pt x="134022" y="567941"/>
                  <a:pt x="130423" y="553063"/>
                  <a:pt x="125432" y="545269"/>
                </a:cubicBezTo>
                <a:cubicBezTo>
                  <a:pt x="120442" y="537475"/>
                  <a:pt x="123184" y="534288"/>
                  <a:pt x="133660" y="535708"/>
                </a:cubicBezTo>
                <a:close/>
                <a:moveTo>
                  <a:pt x="2617773" y="531040"/>
                </a:moveTo>
                <a:lnTo>
                  <a:pt x="2594843" y="535643"/>
                </a:lnTo>
                <a:cubicBezTo>
                  <a:pt x="2596521" y="538368"/>
                  <a:pt x="2598284" y="543193"/>
                  <a:pt x="2600134" y="550120"/>
                </a:cubicBezTo>
                <a:cubicBezTo>
                  <a:pt x="2601984" y="557046"/>
                  <a:pt x="2603225" y="562782"/>
                  <a:pt x="2603856" y="567328"/>
                </a:cubicBezTo>
                <a:lnTo>
                  <a:pt x="2618977" y="566468"/>
                </a:lnTo>
                <a:close/>
                <a:moveTo>
                  <a:pt x="3418346" y="529387"/>
                </a:moveTo>
                <a:cubicBezTo>
                  <a:pt x="3420249" y="529607"/>
                  <a:pt x="3422563" y="530187"/>
                  <a:pt x="3425287" y="531126"/>
                </a:cubicBezTo>
                <a:cubicBezTo>
                  <a:pt x="3433476" y="534195"/>
                  <a:pt x="3440248" y="538899"/>
                  <a:pt x="3445604" y="545237"/>
                </a:cubicBezTo>
                <a:cubicBezTo>
                  <a:pt x="3450960" y="551575"/>
                  <a:pt x="3451017" y="557078"/>
                  <a:pt x="3445776" y="561746"/>
                </a:cubicBezTo>
                <a:cubicBezTo>
                  <a:pt x="3440535" y="566414"/>
                  <a:pt x="3432529" y="578840"/>
                  <a:pt x="3421760" y="599023"/>
                </a:cubicBezTo>
                <a:cubicBezTo>
                  <a:pt x="3410990" y="619207"/>
                  <a:pt x="3397858" y="637735"/>
                  <a:pt x="3382363" y="654606"/>
                </a:cubicBezTo>
                <a:cubicBezTo>
                  <a:pt x="3366869" y="671477"/>
                  <a:pt x="3348345" y="686560"/>
                  <a:pt x="3326791" y="699853"/>
                </a:cubicBezTo>
                <a:cubicBezTo>
                  <a:pt x="3305238" y="713147"/>
                  <a:pt x="3282047" y="722529"/>
                  <a:pt x="3257216" y="727999"/>
                </a:cubicBezTo>
                <a:cubicBezTo>
                  <a:pt x="3232386" y="733470"/>
                  <a:pt x="3230780" y="730674"/>
                  <a:pt x="3252398" y="719610"/>
                </a:cubicBezTo>
                <a:cubicBezTo>
                  <a:pt x="3274016" y="708547"/>
                  <a:pt x="3295078" y="694995"/>
                  <a:pt x="3315585" y="678956"/>
                </a:cubicBezTo>
                <a:cubicBezTo>
                  <a:pt x="3336091" y="662916"/>
                  <a:pt x="3353672" y="646683"/>
                  <a:pt x="3368328" y="630257"/>
                </a:cubicBezTo>
                <a:cubicBezTo>
                  <a:pt x="3382984" y="613830"/>
                  <a:pt x="3394542" y="596134"/>
                  <a:pt x="3403003" y="577169"/>
                </a:cubicBezTo>
                <a:cubicBezTo>
                  <a:pt x="3411464" y="558204"/>
                  <a:pt x="3414568" y="544850"/>
                  <a:pt x="3412316" y="537106"/>
                </a:cubicBezTo>
                <a:cubicBezTo>
                  <a:pt x="3410628" y="531298"/>
                  <a:pt x="3412638" y="528725"/>
                  <a:pt x="3418346" y="529387"/>
                </a:cubicBezTo>
                <a:close/>
                <a:moveTo>
                  <a:pt x="1989596" y="529387"/>
                </a:moveTo>
                <a:cubicBezTo>
                  <a:pt x="1991499" y="529607"/>
                  <a:pt x="1993813" y="530187"/>
                  <a:pt x="1996537" y="531126"/>
                </a:cubicBezTo>
                <a:cubicBezTo>
                  <a:pt x="2004726" y="534195"/>
                  <a:pt x="2011498" y="538899"/>
                  <a:pt x="2016854" y="545237"/>
                </a:cubicBezTo>
                <a:cubicBezTo>
                  <a:pt x="2022210" y="551575"/>
                  <a:pt x="2022268" y="557078"/>
                  <a:pt x="2017026" y="561746"/>
                </a:cubicBezTo>
                <a:cubicBezTo>
                  <a:pt x="2011785" y="566414"/>
                  <a:pt x="2003779" y="578840"/>
                  <a:pt x="1993010" y="599023"/>
                </a:cubicBezTo>
                <a:cubicBezTo>
                  <a:pt x="1982240" y="619207"/>
                  <a:pt x="1969108" y="637735"/>
                  <a:pt x="1953614" y="654606"/>
                </a:cubicBezTo>
                <a:cubicBezTo>
                  <a:pt x="1938119" y="671477"/>
                  <a:pt x="1919595" y="686560"/>
                  <a:pt x="1898042" y="699853"/>
                </a:cubicBezTo>
                <a:cubicBezTo>
                  <a:pt x="1876489" y="713147"/>
                  <a:pt x="1853297" y="722529"/>
                  <a:pt x="1828467" y="727999"/>
                </a:cubicBezTo>
                <a:cubicBezTo>
                  <a:pt x="1803637" y="733470"/>
                  <a:pt x="1802031" y="730674"/>
                  <a:pt x="1823649" y="719610"/>
                </a:cubicBezTo>
                <a:cubicBezTo>
                  <a:pt x="1845266" y="708547"/>
                  <a:pt x="1866328" y="694995"/>
                  <a:pt x="1886835" y="678956"/>
                </a:cubicBezTo>
                <a:cubicBezTo>
                  <a:pt x="1907342" y="662916"/>
                  <a:pt x="1924923" y="646683"/>
                  <a:pt x="1939578" y="630257"/>
                </a:cubicBezTo>
                <a:cubicBezTo>
                  <a:pt x="1954234" y="613830"/>
                  <a:pt x="1965792" y="596134"/>
                  <a:pt x="1974253" y="577169"/>
                </a:cubicBezTo>
                <a:cubicBezTo>
                  <a:pt x="1982714" y="558204"/>
                  <a:pt x="1985818" y="544850"/>
                  <a:pt x="1983567" y="537106"/>
                </a:cubicBezTo>
                <a:cubicBezTo>
                  <a:pt x="1981878" y="531298"/>
                  <a:pt x="1983888" y="528725"/>
                  <a:pt x="1989596" y="529387"/>
                </a:cubicBezTo>
                <a:close/>
                <a:moveTo>
                  <a:pt x="5895046" y="524286"/>
                </a:moveTo>
                <a:lnTo>
                  <a:pt x="5868202" y="531578"/>
                </a:lnTo>
                <a:cubicBezTo>
                  <a:pt x="5868202" y="541666"/>
                  <a:pt x="5867978" y="551154"/>
                  <a:pt x="5867530" y="560041"/>
                </a:cubicBezTo>
                <a:lnTo>
                  <a:pt x="5865521" y="584810"/>
                </a:lnTo>
                <a:lnTo>
                  <a:pt x="5876526" y="582504"/>
                </a:lnTo>
                <a:cubicBezTo>
                  <a:pt x="5881301" y="581313"/>
                  <a:pt x="5887038" y="579732"/>
                  <a:pt x="5893735" y="577761"/>
                </a:cubicBezTo>
                <a:close/>
                <a:moveTo>
                  <a:pt x="2662170" y="522952"/>
                </a:moveTo>
                <a:lnTo>
                  <a:pt x="2639068" y="527792"/>
                </a:lnTo>
                <a:cubicBezTo>
                  <a:pt x="2638380" y="536038"/>
                  <a:pt x="2638036" y="547417"/>
                  <a:pt x="2638036" y="561929"/>
                </a:cubicBezTo>
                <a:lnTo>
                  <a:pt x="2653243" y="558616"/>
                </a:lnTo>
                <a:cubicBezTo>
                  <a:pt x="2659195" y="538182"/>
                  <a:pt x="2662170" y="526293"/>
                  <a:pt x="2662170" y="522952"/>
                </a:cubicBezTo>
                <a:close/>
                <a:moveTo>
                  <a:pt x="2234896" y="521358"/>
                </a:moveTo>
                <a:cubicBezTo>
                  <a:pt x="2238601" y="521270"/>
                  <a:pt x="2242587" y="521604"/>
                  <a:pt x="2246853" y="522361"/>
                </a:cubicBezTo>
                <a:cubicBezTo>
                  <a:pt x="2255386" y="523874"/>
                  <a:pt x="2259917" y="528398"/>
                  <a:pt x="2260448" y="535934"/>
                </a:cubicBezTo>
                <a:cubicBezTo>
                  <a:pt x="2260978" y="543469"/>
                  <a:pt x="2255493" y="546320"/>
                  <a:pt x="2243992" y="544484"/>
                </a:cubicBezTo>
                <a:cubicBezTo>
                  <a:pt x="2236292" y="542548"/>
                  <a:pt x="2229566" y="538931"/>
                  <a:pt x="2223816" y="533632"/>
                </a:cubicBezTo>
                <a:cubicBezTo>
                  <a:pt x="2218065" y="528333"/>
                  <a:pt x="2218334" y="524752"/>
                  <a:pt x="2224622" y="522888"/>
                </a:cubicBezTo>
                <a:cubicBezTo>
                  <a:pt x="2227766" y="521956"/>
                  <a:pt x="2231191" y="521446"/>
                  <a:pt x="2234896" y="521358"/>
                </a:cubicBezTo>
                <a:close/>
                <a:moveTo>
                  <a:pt x="2710224" y="516876"/>
                </a:moveTo>
                <a:cubicBezTo>
                  <a:pt x="2702782" y="517327"/>
                  <a:pt x="2695024" y="518285"/>
                  <a:pt x="2686950" y="519747"/>
                </a:cubicBezTo>
                <a:lnTo>
                  <a:pt x="2673140" y="555175"/>
                </a:lnTo>
                <a:lnTo>
                  <a:pt x="2710697" y="552766"/>
                </a:lnTo>
                <a:cubicBezTo>
                  <a:pt x="2716190" y="544161"/>
                  <a:pt x="2719599" y="536647"/>
                  <a:pt x="2720926" y="530223"/>
                </a:cubicBezTo>
                <a:cubicBezTo>
                  <a:pt x="2722252" y="523798"/>
                  <a:pt x="2722661" y="519855"/>
                  <a:pt x="2722152" y="518392"/>
                </a:cubicBezTo>
                <a:cubicBezTo>
                  <a:pt x="2721643" y="516929"/>
                  <a:pt x="2717667" y="516424"/>
                  <a:pt x="2710224" y="516876"/>
                </a:cubicBezTo>
                <a:close/>
                <a:moveTo>
                  <a:pt x="3649059" y="505838"/>
                </a:moveTo>
                <a:cubicBezTo>
                  <a:pt x="3651941" y="504797"/>
                  <a:pt x="3656982" y="506203"/>
                  <a:pt x="3664181" y="510057"/>
                </a:cubicBezTo>
                <a:cubicBezTo>
                  <a:pt x="3678579" y="517765"/>
                  <a:pt x="3686254" y="526756"/>
                  <a:pt x="3687208" y="537031"/>
                </a:cubicBezTo>
                <a:cubicBezTo>
                  <a:pt x="3688162" y="547305"/>
                  <a:pt x="3685129" y="553827"/>
                  <a:pt x="3678109" y="556594"/>
                </a:cubicBezTo>
                <a:cubicBezTo>
                  <a:pt x="3671089" y="559362"/>
                  <a:pt x="3665041" y="555393"/>
                  <a:pt x="3659965" y="544688"/>
                </a:cubicBezTo>
                <a:cubicBezTo>
                  <a:pt x="3654888" y="533983"/>
                  <a:pt x="3650529" y="524522"/>
                  <a:pt x="3646886" y="516306"/>
                </a:cubicBezTo>
                <a:cubicBezTo>
                  <a:pt x="3645453" y="510369"/>
                  <a:pt x="3646177" y="506880"/>
                  <a:pt x="3649059" y="505838"/>
                </a:cubicBezTo>
                <a:close/>
                <a:moveTo>
                  <a:pt x="2341427" y="504785"/>
                </a:moveTo>
                <a:cubicBezTo>
                  <a:pt x="2350050" y="505663"/>
                  <a:pt x="2355136" y="509664"/>
                  <a:pt x="2356685" y="516790"/>
                </a:cubicBezTo>
                <a:cubicBezTo>
                  <a:pt x="2358750" y="526290"/>
                  <a:pt x="2353422" y="530079"/>
                  <a:pt x="2340703" y="528158"/>
                </a:cubicBezTo>
                <a:cubicBezTo>
                  <a:pt x="2331482" y="525376"/>
                  <a:pt x="2324004" y="521213"/>
                  <a:pt x="2318267" y="515671"/>
                </a:cubicBezTo>
                <a:cubicBezTo>
                  <a:pt x="2312531" y="510128"/>
                  <a:pt x="2316984" y="506554"/>
                  <a:pt x="2331625" y="504948"/>
                </a:cubicBezTo>
                <a:cubicBezTo>
                  <a:pt x="2335286" y="504547"/>
                  <a:pt x="2338553" y="504492"/>
                  <a:pt x="2341427" y="504785"/>
                </a:cubicBezTo>
                <a:close/>
                <a:moveTo>
                  <a:pt x="5224677" y="503986"/>
                </a:moveTo>
                <a:cubicBezTo>
                  <a:pt x="5225908" y="503962"/>
                  <a:pt x="5227419" y="504258"/>
                  <a:pt x="5229209" y="504873"/>
                </a:cubicBezTo>
                <a:cubicBezTo>
                  <a:pt x="5236372" y="507332"/>
                  <a:pt x="5243148" y="511215"/>
                  <a:pt x="5249536" y="516521"/>
                </a:cubicBezTo>
                <a:cubicBezTo>
                  <a:pt x="5255925" y="521827"/>
                  <a:pt x="5256998" y="526846"/>
                  <a:pt x="5252753" y="531578"/>
                </a:cubicBezTo>
                <a:cubicBezTo>
                  <a:pt x="5248508" y="536310"/>
                  <a:pt x="5245335" y="541828"/>
                  <a:pt x="5243234" y="548130"/>
                </a:cubicBezTo>
                <a:cubicBezTo>
                  <a:pt x="5241133" y="554433"/>
                  <a:pt x="5237430" y="564388"/>
                  <a:pt x="5232124" y="577997"/>
                </a:cubicBezTo>
                <a:cubicBezTo>
                  <a:pt x="5238950" y="585425"/>
                  <a:pt x="5246056" y="594262"/>
                  <a:pt x="5253441" y="604509"/>
                </a:cubicBezTo>
                <a:cubicBezTo>
                  <a:pt x="5260826" y="614755"/>
                  <a:pt x="5262461" y="625994"/>
                  <a:pt x="5258345" y="638226"/>
                </a:cubicBezTo>
                <a:cubicBezTo>
                  <a:pt x="5254230" y="650458"/>
                  <a:pt x="5247777" y="649949"/>
                  <a:pt x="5238986" y="636699"/>
                </a:cubicBezTo>
                <a:cubicBezTo>
                  <a:pt x="5230196" y="623448"/>
                  <a:pt x="5223427" y="612528"/>
                  <a:pt x="5218680" y="603939"/>
                </a:cubicBezTo>
                <a:cubicBezTo>
                  <a:pt x="5206233" y="624703"/>
                  <a:pt x="5192287" y="640015"/>
                  <a:pt x="5176843" y="649874"/>
                </a:cubicBezTo>
                <a:cubicBezTo>
                  <a:pt x="5161398" y="659733"/>
                  <a:pt x="5159337" y="656402"/>
                  <a:pt x="5170658" y="639882"/>
                </a:cubicBezTo>
                <a:cubicBezTo>
                  <a:pt x="5181980" y="623362"/>
                  <a:pt x="5192517" y="604756"/>
                  <a:pt x="5202268" y="584063"/>
                </a:cubicBezTo>
                <a:cubicBezTo>
                  <a:pt x="5191929" y="566439"/>
                  <a:pt x="5182819" y="551819"/>
                  <a:pt x="5174939" y="540204"/>
                </a:cubicBezTo>
                <a:cubicBezTo>
                  <a:pt x="5167059" y="528588"/>
                  <a:pt x="5168819" y="526111"/>
                  <a:pt x="5180220" y="532772"/>
                </a:cubicBezTo>
                <a:cubicBezTo>
                  <a:pt x="5191620" y="539433"/>
                  <a:pt x="5202806" y="548700"/>
                  <a:pt x="5213776" y="560574"/>
                </a:cubicBezTo>
                <a:cubicBezTo>
                  <a:pt x="5215096" y="555053"/>
                  <a:pt x="5217106" y="547650"/>
                  <a:pt x="5219809" y="538364"/>
                </a:cubicBezTo>
                <a:cubicBezTo>
                  <a:pt x="5222513" y="529079"/>
                  <a:pt x="5222964" y="520561"/>
                  <a:pt x="5221164" y="512810"/>
                </a:cubicBezTo>
                <a:cubicBezTo>
                  <a:pt x="5219815" y="506997"/>
                  <a:pt x="5220986" y="504055"/>
                  <a:pt x="5224677" y="503986"/>
                </a:cubicBezTo>
                <a:close/>
                <a:moveTo>
                  <a:pt x="3282757" y="500754"/>
                </a:moveTo>
                <a:cubicBezTo>
                  <a:pt x="3284681" y="500528"/>
                  <a:pt x="3287062" y="501958"/>
                  <a:pt x="3289901" y="505045"/>
                </a:cubicBezTo>
                <a:cubicBezTo>
                  <a:pt x="3295580" y="511218"/>
                  <a:pt x="3298419" y="520306"/>
                  <a:pt x="3298419" y="532309"/>
                </a:cubicBezTo>
                <a:cubicBezTo>
                  <a:pt x="3298419" y="543724"/>
                  <a:pt x="3293888" y="557390"/>
                  <a:pt x="3284825" y="573308"/>
                </a:cubicBezTo>
                <a:cubicBezTo>
                  <a:pt x="3275762" y="589226"/>
                  <a:pt x="3268312" y="592043"/>
                  <a:pt x="3262476" y="581761"/>
                </a:cubicBezTo>
                <a:cubicBezTo>
                  <a:pt x="3256639" y="571480"/>
                  <a:pt x="3255528" y="563058"/>
                  <a:pt x="3259142" y="556498"/>
                </a:cubicBezTo>
                <a:cubicBezTo>
                  <a:pt x="3262755" y="549937"/>
                  <a:pt x="3266412" y="541573"/>
                  <a:pt x="3270112" y="531406"/>
                </a:cubicBezTo>
                <a:cubicBezTo>
                  <a:pt x="3273596" y="521812"/>
                  <a:pt x="3276347" y="513477"/>
                  <a:pt x="3278361" y="506400"/>
                </a:cubicBezTo>
                <a:cubicBezTo>
                  <a:pt x="3279368" y="502862"/>
                  <a:pt x="3280834" y="500979"/>
                  <a:pt x="3282757" y="500754"/>
                </a:cubicBezTo>
                <a:close/>
                <a:moveTo>
                  <a:pt x="1854008" y="500754"/>
                </a:moveTo>
                <a:cubicBezTo>
                  <a:pt x="1855931" y="500528"/>
                  <a:pt x="1858312" y="501958"/>
                  <a:pt x="1861152" y="505045"/>
                </a:cubicBezTo>
                <a:cubicBezTo>
                  <a:pt x="1866831" y="511218"/>
                  <a:pt x="1869670" y="520306"/>
                  <a:pt x="1869670" y="532309"/>
                </a:cubicBezTo>
                <a:cubicBezTo>
                  <a:pt x="1869670" y="543724"/>
                  <a:pt x="1865138" y="557390"/>
                  <a:pt x="1856075" y="573308"/>
                </a:cubicBezTo>
                <a:cubicBezTo>
                  <a:pt x="1847012" y="589226"/>
                  <a:pt x="1839563" y="592043"/>
                  <a:pt x="1833726" y="581761"/>
                </a:cubicBezTo>
                <a:cubicBezTo>
                  <a:pt x="1827890" y="571480"/>
                  <a:pt x="1826778" y="563058"/>
                  <a:pt x="1830392" y="556498"/>
                </a:cubicBezTo>
                <a:cubicBezTo>
                  <a:pt x="1834006" y="549937"/>
                  <a:pt x="1837663" y="541573"/>
                  <a:pt x="1841362" y="531406"/>
                </a:cubicBezTo>
                <a:cubicBezTo>
                  <a:pt x="1844847" y="521812"/>
                  <a:pt x="1847597" y="513477"/>
                  <a:pt x="1849611" y="506400"/>
                </a:cubicBezTo>
                <a:cubicBezTo>
                  <a:pt x="1850619" y="502862"/>
                  <a:pt x="1852084" y="500979"/>
                  <a:pt x="1854008" y="500754"/>
                </a:cubicBezTo>
                <a:close/>
                <a:moveTo>
                  <a:pt x="4368038" y="490509"/>
                </a:moveTo>
                <a:cubicBezTo>
                  <a:pt x="4369832" y="490414"/>
                  <a:pt x="4372109" y="490663"/>
                  <a:pt x="4374867" y="491257"/>
                </a:cubicBezTo>
                <a:cubicBezTo>
                  <a:pt x="4385902" y="493630"/>
                  <a:pt x="4394703" y="496889"/>
                  <a:pt x="4401271" y="501033"/>
                </a:cubicBezTo>
                <a:cubicBezTo>
                  <a:pt x="4407839" y="505178"/>
                  <a:pt x="4409388" y="511666"/>
                  <a:pt x="4405917" y="520500"/>
                </a:cubicBezTo>
                <a:cubicBezTo>
                  <a:pt x="4402447" y="529334"/>
                  <a:pt x="4395191" y="530316"/>
                  <a:pt x="4384149" y="523447"/>
                </a:cubicBezTo>
                <a:cubicBezTo>
                  <a:pt x="4375731" y="516893"/>
                  <a:pt x="4369321" y="509297"/>
                  <a:pt x="4364919" y="500657"/>
                </a:cubicBezTo>
                <a:cubicBezTo>
                  <a:pt x="4361617" y="494177"/>
                  <a:pt x="4362657" y="490794"/>
                  <a:pt x="4368038" y="490509"/>
                </a:cubicBezTo>
                <a:close/>
                <a:moveTo>
                  <a:pt x="4205975" y="488362"/>
                </a:moveTo>
                <a:cubicBezTo>
                  <a:pt x="4218432" y="487610"/>
                  <a:pt x="4229103" y="490837"/>
                  <a:pt x="4237986" y="498043"/>
                </a:cubicBezTo>
                <a:cubicBezTo>
                  <a:pt x="4249831" y="507651"/>
                  <a:pt x="4248620" y="513301"/>
                  <a:pt x="4234351" y="514993"/>
                </a:cubicBezTo>
                <a:cubicBezTo>
                  <a:pt x="4220082" y="516686"/>
                  <a:pt x="4201759" y="517980"/>
                  <a:pt x="4179381" y="518876"/>
                </a:cubicBezTo>
                <a:cubicBezTo>
                  <a:pt x="4157003" y="519772"/>
                  <a:pt x="4130722" y="522357"/>
                  <a:pt x="4100535" y="526631"/>
                </a:cubicBezTo>
                <a:cubicBezTo>
                  <a:pt x="4112237" y="531019"/>
                  <a:pt x="4116424" y="535661"/>
                  <a:pt x="4113097" y="540558"/>
                </a:cubicBezTo>
                <a:cubicBezTo>
                  <a:pt x="4109771" y="545456"/>
                  <a:pt x="4106035" y="552163"/>
                  <a:pt x="4101891" y="560681"/>
                </a:cubicBezTo>
                <a:cubicBezTo>
                  <a:pt x="4104916" y="560610"/>
                  <a:pt x="4110358" y="560380"/>
                  <a:pt x="4118217" y="559993"/>
                </a:cubicBezTo>
                <a:cubicBezTo>
                  <a:pt x="4126075" y="559606"/>
                  <a:pt x="4132937" y="558032"/>
                  <a:pt x="4138802" y="555271"/>
                </a:cubicBezTo>
                <a:cubicBezTo>
                  <a:pt x="4144667" y="552511"/>
                  <a:pt x="4151371" y="552798"/>
                  <a:pt x="4158914" y="556132"/>
                </a:cubicBezTo>
                <a:cubicBezTo>
                  <a:pt x="4166457" y="559466"/>
                  <a:pt x="4173685" y="563514"/>
                  <a:pt x="4180597" y="568274"/>
                </a:cubicBezTo>
                <a:cubicBezTo>
                  <a:pt x="4187509" y="573035"/>
                  <a:pt x="4188864" y="578022"/>
                  <a:pt x="4184662" y="583235"/>
                </a:cubicBezTo>
                <a:cubicBezTo>
                  <a:pt x="4180460" y="588448"/>
                  <a:pt x="4175908" y="600203"/>
                  <a:pt x="4171003" y="618501"/>
                </a:cubicBezTo>
                <a:cubicBezTo>
                  <a:pt x="4166099" y="636799"/>
                  <a:pt x="4161370" y="651423"/>
                  <a:pt x="4156817" y="662371"/>
                </a:cubicBezTo>
                <a:cubicBezTo>
                  <a:pt x="4152264" y="673320"/>
                  <a:pt x="4146424" y="683538"/>
                  <a:pt x="4139297" y="693024"/>
                </a:cubicBezTo>
                <a:cubicBezTo>
                  <a:pt x="4132170" y="702510"/>
                  <a:pt x="4123358" y="708930"/>
                  <a:pt x="4112861" y="712286"/>
                </a:cubicBezTo>
                <a:cubicBezTo>
                  <a:pt x="4102364" y="715642"/>
                  <a:pt x="4096348" y="712702"/>
                  <a:pt x="4094814" y="703467"/>
                </a:cubicBezTo>
                <a:cubicBezTo>
                  <a:pt x="4093279" y="694232"/>
                  <a:pt x="4086400" y="683179"/>
                  <a:pt x="4074174" y="670309"/>
                </a:cubicBezTo>
                <a:cubicBezTo>
                  <a:pt x="4061949" y="657438"/>
                  <a:pt x="4063907" y="654610"/>
                  <a:pt x="4080047" y="661823"/>
                </a:cubicBezTo>
                <a:cubicBezTo>
                  <a:pt x="4096187" y="669036"/>
                  <a:pt x="4106587" y="672643"/>
                  <a:pt x="4111247" y="672643"/>
                </a:cubicBezTo>
                <a:cubicBezTo>
                  <a:pt x="4115621" y="672643"/>
                  <a:pt x="4120077" y="668326"/>
                  <a:pt x="4124616" y="659693"/>
                </a:cubicBezTo>
                <a:cubicBezTo>
                  <a:pt x="4129155" y="651061"/>
                  <a:pt x="4133898" y="638853"/>
                  <a:pt x="4138845" y="623072"/>
                </a:cubicBezTo>
                <a:cubicBezTo>
                  <a:pt x="4143793" y="607291"/>
                  <a:pt x="4146266" y="595937"/>
                  <a:pt x="4146266" y="589010"/>
                </a:cubicBezTo>
                <a:cubicBezTo>
                  <a:pt x="4146266" y="583461"/>
                  <a:pt x="4144771" y="579836"/>
                  <a:pt x="4141781" y="578137"/>
                </a:cubicBezTo>
                <a:cubicBezTo>
                  <a:pt x="4138791" y="576438"/>
                  <a:pt x="4134798" y="575814"/>
                  <a:pt x="4129800" y="576266"/>
                </a:cubicBezTo>
                <a:cubicBezTo>
                  <a:pt x="4124802" y="576717"/>
                  <a:pt x="4119070" y="576943"/>
                  <a:pt x="4112603" y="576943"/>
                </a:cubicBezTo>
                <a:cubicBezTo>
                  <a:pt x="4106666" y="576943"/>
                  <a:pt x="4101102" y="575588"/>
                  <a:pt x="4095911" y="572878"/>
                </a:cubicBezTo>
                <a:cubicBezTo>
                  <a:pt x="4088740" y="590373"/>
                  <a:pt x="4079430" y="606911"/>
                  <a:pt x="4067979" y="622491"/>
                </a:cubicBezTo>
                <a:cubicBezTo>
                  <a:pt x="4056529" y="638072"/>
                  <a:pt x="4043020" y="652498"/>
                  <a:pt x="4027454" y="665770"/>
                </a:cubicBezTo>
                <a:cubicBezTo>
                  <a:pt x="4011888" y="679042"/>
                  <a:pt x="3993378" y="690052"/>
                  <a:pt x="3971925" y="698799"/>
                </a:cubicBezTo>
                <a:cubicBezTo>
                  <a:pt x="3950472" y="707547"/>
                  <a:pt x="3948407" y="704693"/>
                  <a:pt x="3965730" y="690238"/>
                </a:cubicBezTo>
                <a:cubicBezTo>
                  <a:pt x="3983053" y="675783"/>
                  <a:pt x="3997748" y="662518"/>
                  <a:pt x="4009815" y="650444"/>
                </a:cubicBezTo>
                <a:cubicBezTo>
                  <a:pt x="4021883" y="638369"/>
                  <a:pt x="4033513" y="624503"/>
                  <a:pt x="4044705" y="608843"/>
                </a:cubicBezTo>
                <a:cubicBezTo>
                  <a:pt x="4055898" y="593183"/>
                  <a:pt x="4064373" y="577818"/>
                  <a:pt x="4070130" y="562746"/>
                </a:cubicBezTo>
                <a:cubicBezTo>
                  <a:pt x="4075888" y="547675"/>
                  <a:pt x="4079219" y="536654"/>
                  <a:pt x="4080122" y="529685"/>
                </a:cubicBezTo>
                <a:cubicBezTo>
                  <a:pt x="4058110" y="532381"/>
                  <a:pt x="4038779" y="535529"/>
                  <a:pt x="4022130" y="539128"/>
                </a:cubicBezTo>
                <a:cubicBezTo>
                  <a:pt x="4005481" y="542727"/>
                  <a:pt x="3994206" y="544753"/>
                  <a:pt x="3988305" y="545205"/>
                </a:cubicBezTo>
                <a:cubicBezTo>
                  <a:pt x="3982404" y="545656"/>
                  <a:pt x="3973735" y="542035"/>
                  <a:pt x="3962299" y="534342"/>
                </a:cubicBezTo>
                <a:cubicBezTo>
                  <a:pt x="3950863" y="526648"/>
                  <a:pt x="3952372" y="522802"/>
                  <a:pt x="3966827" y="522802"/>
                </a:cubicBezTo>
                <a:cubicBezTo>
                  <a:pt x="3979174" y="522802"/>
                  <a:pt x="3994088" y="521461"/>
                  <a:pt x="4011569" y="518779"/>
                </a:cubicBezTo>
                <a:cubicBezTo>
                  <a:pt x="4029049" y="516098"/>
                  <a:pt x="4059096" y="511839"/>
                  <a:pt x="4101708" y="506002"/>
                </a:cubicBezTo>
                <a:cubicBezTo>
                  <a:pt x="4144320" y="500166"/>
                  <a:pt x="4174724" y="494978"/>
                  <a:pt x="4192922" y="490439"/>
                </a:cubicBezTo>
                <a:cubicBezTo>
                  <a:pt x="4197472" y="489305"/>
                  <a:pt x="4201822" y="488612"/>
                  <a:pt x="4205975" y="488362"/>
                </a:cubicBezTo>
                <a:close/>
                <a:moveTo>
                  <a:pt x="3785010" y="487267"/>
                </a:moveTo>
                <a:cubicBezTo>
                  <a:pt x="3789072" y="487281"/>
                  <a:pt x="3795616" y="489855"/>
                  <a:pt x="3804643" y="494989"/>
                </a:cubicBezTo>
                <a:cubicBezTo>
                  <a:pt x="3822698" y="505256"/>
                  <a:pt x="3826677" y="512835"/>
                  <a:pt x="3816581" y="517725"/>
                </a:cubicBezTo>
                <a:cubicBezTo>
                  <a:pt x="3806486" y="522615"/>
                  <a:pt x="3797660" y="528391"/>
                  <a:pt x="3790102" y="535052"/>
                </a:cubicBezTo>
                <a:cubicBezTo>
                  <a:pt x="3782545" y="541713"/>
                  <a:pt x="3772493" y="548560"/>
                  <a:pt x="3759945" y="555594"/>
                </a:cubicBezTo>
                <a:cubicBezTo>
                  <a:pt x="3747397" y="562628"/>
                  <a:pt x="3745888" y="559459"/>
                  <a:pt x="3755417" y="546087"/>
                </a:cubicBezTo>
                <a:cubicBezTo>
                  <a:pt x="3764946" y="532714"/>
                  <a:pt x="3771919" y="522336"/>
                  <a:pt x="3776336" y="514950"/>
                </a:cubicBezTo>
                <a:cubicBezTo>
                  <a:pt x="3780753" y="507565"/>
                  <a:pt x="3782065" y="500883"/>
                  <a:pt x="3780272" y="494903"/>
                </a:cubicBezTo>
                <a:cubicBezTo>
                  <a:pt x="3779368" y="489798"/>
                  <a:pt x="3780948" y="487252"/>
                  <a:pt x="3785010" y="487267"/>
                </a:cubicBezTo>
                <a:close/>
                <a:moveTo>
                  <a:pt x="5815193" y="485180"/>
                </a:moveTo>
                <a:cubicBezTo>
                  <a:pt x="5819629" y="485245"/>
                  <a:pt x="5823998" y="486270"/>
                  <a:pt x="5828301" y="488256"/>
                </a:cubicBezTo>
                <a:cubicBezTo>
                  <a:pt x="5836905" y="492228"/>
                  <a:pt x="5838352" y="496688"/>
                  <a:pt x="5832646" y="501636"/>
                </a:cubicBezTo>
                <a:cubicBezTo>
                  <a:pt x="5826938" y="506583"/>
                  <a:pt x="5814949" y="511702"/>
                  <a:pt x="5796680" y="516994"/>
                </a:cubicBezTo>
                <a:cubicBezTo>
                  <a:pt x="5802072" y="521654"/>
                  <a:pt x="5804076" y="526190"/>
                  <a:pt x="5802692" y="530599"/>
                </a:cubicBezTo>
                <a:cubicBezTo>
                  <a:pt x="5801308" y="535009"/>
                  <a:pt x="5800201" y="544104"/>
                  <a:pt x="5799369" y="557885"/>
                </a:cubicBezTo>
                <a:cubicBezTo>
                  <a:pt x="5812806" y="553382"/>
                  <a:pt x="5821671" y="551941"/>
                  <a:pt x="5825966" y="553561"/>
                </a:cubicBezTo>
                <a:cubicBezTo>
                  <a:pt x="5830261" y="555182"/>
                  <a:pt x="5832975" y="557763"/>
                  <a:pt x="5834108" y="561305"/>
                </a:cubicBezTo>
                <a:cubicBezTo>
                  <a:pt x="5835241" y="564847"/>
                  <a:pt x="5832710" y="568507"/>
                  <a:pt x="5826515" y="572286"/>
                </a:cubicBezTo>
                <a:cubicBezTo>
                  <a:pt x="5820320" y="576065"/>
                  <a:pt x="5811652" y="579940"/>
                  <a:pt x="5800509" y="583912"/>
                </a:cubicBezTo>
                <a:cubicBezTo>
                  <a:pt x="5799749" y="598453"/>
                  <a:pt x="5799369" y="612270"/>
                  <a:pt x="5799369" y="625363"/>
                </a:cubicBezTo>
                <a:cubicBezTo>
                  <a:pt x="5807270" y="621936"/>
                  <a:pt x="5816218" y="618831"/>
                  <a:pt x="5826213" y="616049"/>
                </a:cubicBezTo>
                <a:cubicBezTo>
                  <a:pt x="5836209" y="613267"/>
                  <a:pt x="5836377" y="616300"/>
                  <a:pt x="5826719" y="625148"/>
                </a:cubicBezTo>
                <a:cubicBezTo>
                  <a:pt x="5817061" y="633996"/>
                  <a:pt x="5802592" y="643801"/>
                  <a:pt x="5783311" y="654563"/>
                </a:cubicBezTo>
                <a:cubicBezTo>
                  <a:pt x="5764031" y="665325"/>
                  <a:pt x="5751340" y="673076"/>
                  <a:pt x="5745238" y="677816"/>
                </a:cubicBezTo>
                <a:cubicBezTo>
                  <a:pt x="5739136" y="682555"/>
                  <a:pt x="5733623" y="683459"/>
                  <a:pt x="5728697" y="680526"/>
                </a:cubicBezTo>
                <a:cubicBezTo>
                  <a:pt x="5723771" y="677594"/>
                  <a:pt x="5718318" y="673048"/>
                  <a:pt x="5712338" y="666889"/>
                </a:cubicBezTo>
                <a:cubicBezTo>
                  <a:pt x="5706358" y="660729"/>
                  <a:pt x="5708290" y="656804"/>
                  <a:pt x="5718135" y="655112"/>
                </a:cubicBezTo>
                <a:cubicBezTo>
                  <a:pt x="5727979" y="653419"/>
                  <a:pt x="5746906" y="646206"/>
                  <a:pt x="5774912" y="633472"/>
                </a:cubicBezTo>
                <a:lnTo>
                  <a:pt x="5774912" y="587741"/>
                </a:lnTo>
                <a:cubicBezTo>
                  <a:pt x="5760270" y="593133"/>
                  <a:pt x="5748737" y="593022"/>
                  <a:pt x="5740312" y="587408"/>
                </a:cubicBezTo>
                <a:cubicBezTo>
                  <a:pt x="5731887" y="581794"/>
                  <a:pt x="5732637" y="577527"/>
                  <a:pt x="5742560" y="574609"/>
                </a:cubicBezTo>
                <a:cubicBezTo>
                  <a:pt x="5752483" y="571691"/>
                  <a:pt x="5763267" y="568289"/>
                  <a:pt x="5774912" y="564403"/>
                </a:cubicBezTo>
                <a:cubicBezTo>
                  <a:pt x="5774912" y="548585"/>
                  <a:pt x="5774546" y="534317"/>
                  <a:pt x="5773814" y="521597"/>
                </a:cubicBezTo>
                <a:cubicBezTo>
                  <a:pt x="5764106" y="522501"/>
                  <a:pt x="5755563" y="520622"/>
                  <a:pt x="5748185" y="515961"/>
                </a:cubicBezTo>
                <a:cubicBezTo>
                  <a:pt x="5740807" y="511301"/>
                  <a:pt x="5742033" y="507493"/>
                  <a:pt x="5751863" y="504539"/>
                </a:cubicBezTo>
                <a:cubicBezTo>
                  <a:pt x="5761694" y="501585"/>
                  <a:pt x="5770169" y="498997"/>
                  <a:pt x="5777289" y="496774"/>
                </a:cubicBezTo>
                <a:cubicBezTo>
                  <a:pt x="5784408" y="494551"/>
                  <a:pt x="5792539" y="491583"/>
                  <a:pt x="5801681" y="487869"/>
                </a:cubicBezTo>
                <a:cubicBezTo>
                  <a:pt x="5806252" y="486012"/>
                  <a:pt x="5810756" y="485116"/>
                  <a:pt x="5815193" y="485180"/>
                </a:cubicBezTo>
                <a:close/>
                <a:moveTo>
                  <a:pt x="3453337" y="485040"/>
                </a:moveTo>
                <a:cubicBezTo>
                  <a:pt x="3457367" y="484101"/>
                  <a:pt x="3465971" y="485955"/>
                  <a:pt x="3479149" y="490601"/>
                </a:cubicBezTo>
                <a:cubicBezTo>
                  <a:pt x="3494436" y="493670"/>
                  <a:pt x="3502330" y="501851"/>
                  <a:pt x="3502832" y="515144"/>
                </a:cubicBezTo>
                <a:cubicBezTo>
                  <a:pt x="3503334" y="528437"/>
                  <a:pt x="3497616" y="532531"/>
                  <a:pt x="3485677" y="527426"/>
                </a:cubicBezTo>
                <a:cubicBezTo>
                  <a:pt x="3473739" y="522321"/>
                  <a:pt x="3460439" y="514556"/>
                  <a:pt x="3445776" y="504131"/>
                </a:cubicBezTo>
                <a:cubicBezTo>
                  <a:pt x="3431113" y="493705"/>
                  <a:pt x="3427700" y="488152"/>
                  <a:pt x="3435537" y="487471"/>
                </a:cubicBezTo>
                <a:cubicBezTo>
                  <a:pt x="3443374" y="486790"/>
                  <a:pt x="3449307" y="485980"/>
                  <a:pt x="3453337" y="485040"/>
                </a:cubicBezTo>
                <a:close/>
                <a:moveTo>
                  <a:pt x="2024587" y="485040"/>
                </a:moveTo>
                <a:cubicBezTo>
                  <a:pt x="2028617" y="484101"/>
                  <a:pt x="2037221" y="485955"/>
                  <a:pt x="2050399" y="490601"/>
                </a:cubicBezTo>
                <a:cubicBezTo>
                  <a:pt x="2065686" y="493670"/>
                  <a:pt x="2073580" y="501851"/>
                  <a:pt x="2074082" y="515144"/>
                </a:cubicBezTo>
                <a:cubicBezTo>
                  <a:pt x="2074584" y="528437"/>
                  <a:pt x="2068866" y="532531"/>
                  <a:pt x="2056928" y="527426"/>
                </a:cubicBezTo>
                <a:cubicBezTo>
                  <a:pt x="2044990" y="522321"/>
                  <a:pt x="2031689" y="514556"/>
                  <a:pt x="2017026" y="504131"/>
                </a:cubicBezTo>
                <a:cubicBezTo>
                  <a:pt x="2002363" y="493705"/>
                  <a:pt x="1998950" y="488152"/>
                  <a:pt x="2006787" y="487471"/>
                </a:cubicBezTo>
                <a:cubicBezTo>
                  <a:pt x="2014624" y="486790"/>
                  <a:pt x="2020557" y="485980"/>
                  <a:pt x="2024587" y="485040"/>
                </a:cubicBezTo>
                <a:close/>
                <a:moveTo>
                  <a:pt x="2665354" y="474360"/>
                </a:moveTo>
                <a:cubicBezTo>
                  <a:pt x="2654742" y="477042"/>
                  <a:pt x="2643384" y="478842"/>
                  <a:pt x="2631281" y="479760"/>
                </a:cubicBezTo>
                <a:cubicBezTo>
                  <a:pt x="2639383" y="481753"/>
                  <a:pt x="2642761" y="485449"/>
                  <a:pt x="2641413" y="490848"/>
                </a:cubicBezTo>
                <a:cubicBezTo>
                  <a:pt x="2640065" y="496247"/>
                  <a:pt x="2639391" y="502840"/>
                  <a:pt x="2639391" y="510627"/>
                </a:cubicBezTo>
                <a:lnTo>
                  <a:pt x="2665096" y="507142"/>
                </a:lnTo>
                <a:cubicBezTo>
                  <a:pt x="2665841" y="500402"/>
                  <a:pt x="2666214" y="493497"/>
                  <a:pt x="2666214" y="486428"/>
                </a:cubicBezTo>
                <a:cubicBezTo>
                  <a:pt x="2666214" y="479960"/>
                  <a:pt x="2665927" y="475938"/>
                  <a:pt x="2665354" y="474360"/>
                </a:cubicBezTo>
                <a:close/>
                <a:moveTo>
                  <a:pt x="5259773" y="464132"/>
                </a:moveTo>
                <a:cubicBezTo>
                  <a:pt x="5263324" y="463695"/>
                  <a:pt x="5266892" y="463957"/>
                  <a:pt x="5270477" y="464917"/>
                </a:cubicBezTo>
                <a:cubicBezTo>
                  <a:pt x="5277648" y="466839"/>
                  <a:pt x="5285420" y="470420"/>
                  <a:pt x="5293794" y="475662"/>
                </a:cubicBezTo>
                <a:cubicBezTo>
                  <a:pt x="5302169" y="480903"/>
                  <a:pt x="5304105" y="486309"/>
                  <a:pt x="5299602" y="491881"/>
                </a:cubicBezTo>
                <a:cubicBezTo>
                  <a:pt x="5295099" y="497452"/>
                  <a:pt x="5293063" y="510960"/>
                  <a:pt x="5293493" y="532406"/>
                </a:cubicBezTo>
                <a:cubicBezTo>
                  <a:pt x="5293923" y="553852"/>
                  <a:pt x="5294590" y="573559"/>
                  <a:pt x="5295494" y="591527"/>
                </a:cubicBezTo>
                <a:cubicBezTo>
                  <a:pt x="5296397" y="609495"/>
                  <a:pt x="5297530" y="627127"/>
                  <a:pt x="5298892" y="644421"/>
                </a:cubicBezTo>
                <a:cubicBezTo>
                  <a:pt x="5300255" y="661715"/>
                  <a:pt x="5300004" y="676436"/>
                  <a:pt x="5298139" y="688582"/>
                </a:cubicBezTo>
                <a:cubicBezTo>
                  <a:pt x="5296275" y="700728"/>
                  <a:pt x="5291525" y="710802"/>
                  <a:pt x="5283888" y="718804"/>
                </a:cubicBezTo>
                <a:cubicBezTo>
                  <a:pt x="5276252" y="726806"/>
                  <a:pt x="5270294" y="725615"/>
                  <a:pt x="5266013" y="715233"/>
                </a:cubicBezTo>
                <a:cubicBezTo>
                  <a:pt x="5261733" y="704851"/>
                  <a:pt x="5254312" y="694927"/>
                  <a:pt x="5243750" y="685463"/>
                </a:cubicBezTo>
                <a:cubicBezTo>
                  <a:pt x="5233189" y="675998"/>
                  <a:pt x="5232995" y="672184"/>
                  <a:pt x="5243169" y="674019"/>
                </a:cubicBezTo>
                <a:cubicBezTo>
                  <a:pt x="5253344" y="675855"/>
                  <a:pt x="5259897" y="676755"/>
                  <a:pt x="5262830" y="676719"/>
                </a:cubicBezTo>
                <a:cubicBezTo>
                  <a:pt x="5265763" y="676683"/>
                  <a:pt x="5267648" y="669226"/>
                  <a:pt x="5268487" y="654348"/>
                </a:cubicBezTo>
                <a:cubicBezTo>
                  <a:pt x="5269326" y="639470"/>
                  <a:pt x="5269524" y="619301"/>
                  <a:pt x="5269079" y="593839"/>
                </a:cubicBezTo>
                <a:cubicBezTo>
                  <a:pt x="5268635" y="568378"/>
                  <a:pt x="5267538" y="545137"/>
                  <a:pt x="5265788" y="524114"/>
                </a:cubicBezTo>
                <a:cubicBezTo>
                  <a:pt x="5264038" y="503091"/>
                  <a:pt x="5262268" y="491791"/>
                  <a:pt x="5260475" y="490214"/>
                </a:cubicBezTo>
                <a:cubicBezTo>
                  <a:pt x="5258682" y="488636"/>
                  <a:pt x="5246673" y="489414"/>
                  <a:pt x="5224445" y="492547"/>
                </a:cubicBezTo>
                <a:cubicBezTo>
                  <a:pt x="5202218" y="495681"/>
                  <a:pt x="5182729" y="498043"/>
                  <a:pt x="5165980" y="499635"/>
                </a:cubicBezTo>
                <a:cubicBezTo>
                  <a:pt x="5167758" y="543946"/>
                  <a:pt x="5167203" y="589953"/>
                  <a:pt x="5164313" y="637656"/>
                </a:cubicBezTo>
                <a:cubicBezTo>
                  <a:pt x="5161423" y="685359"/>
                  <a:pt x="5155103" y="705155"/>
                  <a:pt x="5145352" y="697046"/>
                </a:cubicBezTo>
                <a:cubicBezTo>
                  <a:pt x="5135600" y="688937"/>
                  <a:pt x="5131851" y="679902"/>
                  <a:pt x="5134102" y="669943"/>
                </a:cubicBezTo>
                <a:cubicBezTo>
                  <a:pt x="5136353" y="659984"/>
                  <a:pt x="5138827" y="646411"/>
                  <a:pt x="5141523" y="629224"/>
                </a:cubicBezTo>
                <a:cubicBezTo>
                  <a:pt x="5144219" y="612037"/>
                  <a:pt x="5145567" y="587383"/>
                  <a:pt x="5145567" y="555261"/>
                </a:cubicBezTo>
                <a:cubicBezTo>
                  <a:pt x="5145567" y="523526"/>
                  <a:pt x="5143319" y="502080"/>
                  <a:pt x="5138823" y="490923"/>
                </a:cubicBezTo>
                <a:cubicBezTo>
                  <a:pt x="5134327" y="479767"/>
                  <a:pt x="5135940" y="475128"/>
                  <a:pt x="5143663" y="477006"/>
                </a:cubicBezTo>
                <a:cubicBezTo>
                  <a:pt x="5151385" y="478885"/>
                  <a:pt x="5157336" y="480459"/>
                  <a:pt x="5161516" y="481728"/>
                </a:cubicBezTo>
                <a:cubicBezTo>
                  <a:pt x="5165697" y="482997"/>
                  <a:pt x="5180421" y="481860"/>
                  <a:pt x="5205688" y="478318"/>
                </a:cubicBezTo>
                <a:cubicBezTo>
                  <a:pt x="5227643" y="474805"/>
                  <a:pt x="5242137" y="471213"/>
                  <a:pt x="5249171" y="467542"/>
                </a:cubicBezTo>
                <a:cubicBezTo>
                  <a:pt x="5252687" y="465706"/>
                  <a:pt x="5256222" y="464570"/>
                  <a:pt x="5259773" y="464132"/>
                </a:cubicBezTo>
                <a:close/>
                <a:moveTo>
                  <a:pt x="3012466" y="462207"/>
                </a:moveTo>
                <a:cubicBezTo>
                  <a:pt x="3008572" y="466036"/>
                  <a:pt x="3003778" y="470326"/>
                  <a:pt x="2998084" y="475078"/>
                </a:cubicBezTo>
                <a:lnTo>
                  <a:pt x="2981503" y="488185"/>
                </a:lnTo>
                <a:lnTo>
                  <a:pt x="2991547" y="487858"/>
                </a:lnTo>
                <a:cubicBezTo>
                  <a:pt x="3002281" y="489773"/>
                  <a:pt x="3010182" y="493293"/>
                  <a:pt x="3015251" y="498420"/>
                </a:cubicBezTo>
                <a:cubicBezTo>
                  <a:pt x="3020320" y="503546"/>
                  <a:pt x="3022403" y="507615"/>
                  <a:pt x="3021500" y="510627"/>
                </a:cubicBezTo>
                <a:cubicBezTo>
                  <a:pt x="3023723" y="506941"/>
                  <a:pt x="3029240" y="500248"/>
                  <a:pt x="3038052" y="490547"/>
                </a:cubicBezTo>
                <a:cubicBezTo>
                  <a:pt x="3046864" y="480846"/>
                  <a:pt x="3052131" y="474145"/>
                  <a:pt x="3053851" y="470446"/>
                </a:cubicBezTo>
                <a:cubicBezTo>
                  <a:pt x="3055572" y="466746"/>
                  <a:pt x="3054210" y="464896"/>
                  <a:pt x="3049764" y="464896"/>
                </a:cubicBezTo>
                <a:cubicBezTo>
                  <a:pt x="3043856" y="464896"/>
                  <a:pt x="3037525" y="465348"/>
                  <a:pt x="3030771" y="466251"/>
                </a:cubicBezTo>
                <a:cubicBezTo>
                  <a:pt x="3024017" y="467154"/>
                  <a:pt x="3017915" y="465806"/>
                  <a:pt x="3012466" y="462207"/>
                </a:cubicBezTo>
                <a:close/>
                <a:moveTo>
                  <a:pt x="6188487" y="460631"/>
                </a:moveTo>
                <a:cubicBezTo>
                  <a:pt x="6192395" y="460735"/>
                  <a:pt x="6195779" y="461720"/>
                  <a:pt x="6198639" y="463584"/>
                </a:cubicBezTo>
                <a:cubicBezTo>
                  <a:pt x="6204361" y="467312"/>
                  <a:pt x="6203195" y="472023"/>
                  <a:pt x="6195143" y="477716"/>
                </a:cubicBezTo>
                <a:cubicBezTo>
                  <a:pt x="6187091" y="483409"/>
                  <a:pt x="6175365" y="488120"/>
                  <a:pt x="6159964" y="491848"/>
                </a:cubicBezTo>
                <a:cubicBezTo>
                  <a:pt x="6170762" y="495821"/>
                  <a:pt x="6174791" y="500395"/>
                  <a:pt x="6172053" y="505572"/>
                </a:cubicBezTo>
                <a:cubicBezTo>
                  <a:pt x="6169313" y="510749"/>
                  <a:pt x="6167083" y="522787"/>
                  <a:pt x="6165363" y="541688"/>
                </a:cubicBezTo>
                <a:cubicBezTo>
                  <a:pt x="6167455" y="540799"/>
                  <a:pt x="6170583" y="540354"/>
                  <a:pt x="6174741" y="540354"/>
                </a:cubicBezTo>
                <a:cubicBezTo>
                  <a:pt x="6179445" y="540354"/>
                  <a:pt x="6183782" y="542028"/>
                  <a:pt x="6187755" y="545377"/>
                </a:cubicBezTo>
                <a:cubicBezTo>
                  <a:pt x="6191727" y="548725"/>
                  <a:pt x="6190837" y="552748"/>
                  <a:pt x="6185088" y="557444"/>
                </a:cubicBezTo>
                <a:cubicBezTo>
                  <a:pt x="6179337" y="562140"/>
                  <a:pt x="6172712" y="565614"/>
                  <a:pt x="6165213" y="567866"/>
                </a:cubicBezTo>
                <a:lnTo>
                  <a:pt x="6164029" y="610521"/>
                </a:lnTo>
                <a:cubicBezTo>
                  <a:pt x="6194617" y="598819"/>
                  <a:pt x="6204281" y="597697"/>
                  <a:pt x="6193025" y="607154"/>
                </a:cubicBezTo>
                <a:cubicBezTo>
                  <a:pt x="6181767" y="616612"/>
                  <a:pt x="6165936" y="627331"/>
                  <a:pt x="6145531" y="639312"/>
                </a:cubicBezTo>
                <a:cubicBezTo>
                  <a:pt x="6125123" y="651294"/>
                  <a:pt x="6112483" y="659191"/>
                  <a:pt x="6107607" y="663006"/>
                </a:cubicBezTo>
                <a:cubicBezTo>
                  <a:pt x="6102731" y="666820"/>
                  <a:pt x="6095364" y="663303"/>
                  <a:pt x="6085505" y="652455"/>
                </a:cubicBezTo>
                <a:cubicBezTo>
                  <a:pt x="6075646" y="641607"/>
                  <a:pt x="6077048" y="636183"/>
                  <a:pt x="6089711" y="636183"/>
                </a:cubicBezTo>
                <a:cubicBezTo>
                  <a:pt x="6098817" y="636183"/>
                  <a:pt x="6116333" y="629909"/>
                  <a:pt x="6142261" y="617361"/>
                </a:cubicBezTo>
                <a:lnTo>
                  <a:pt x="6142261" y="571544"/>
                </a:lnTo>
                <a:cubicBezTo>
                  <a:pt x="6130501" y="574240"/>
                  <a:pt x="6119915" y="574301"/>
                  <a:pt x="6110501" y="571727"/>
                </a:cubicBezTo>
                <a:cubicBezTo>
                  <a:pt x="6101086" y="569153"/>
                  <a:pt x="6099673" y="565812"/>
                  <a:pt x="6106263" y="561703"/>
                </a:cubicBezTo>
                <a:cubicBezTo>
                  <a:pt x="6112852" y="557595"/>
                  <a:pt x="6124865" y="553045"/>
                  <a:pt x="6142304" y="548055"/>
                </a:cubicBezTo>
                <a:cubicBezTo>
                  <a:pt x="6143178" y="515259"/>
                  <a:pt x="6142031" y="498337"/>
                  <a:pt x="6138862" y="497290"/>
                </a:cubicBezTo>
                <a:cubicBezTo>
                  <a:pt x="6127806" y="497290"/>
                  <a:pt x="6118861" y="494899"/>
                  <a:pt x="6112027" y="490117"/>
                </a:cubicBezTo>
                <a:cubicBezTo>
                  <a:pt x="6105195" y="485334"/>
                  <a:pt x="6105657" y="481961"/>
                  <a:pt x="6113415" y="479996"/>
                </a:cubicBezTo>
                <a:cubicBezTo>
                  <a:pt x="6121173" y="478032"/>
                  <a:pt x="6130931" y="475529"/>
                  <a:pt x="6142691" y="472489"/>
                </a:cubicBezTo>
                <a:cubicBezTo>
                  <a:pt x="6154449" y="469449"/>
                  <a:pt x="6165283" y="466273"/>
                  <a:pt x="6175193" y="462960"/>
                </a:cubicBezTo>
                <a:cubicBezTo>
                  <a:pt x="6180147" y="461304"/>
                  <a:pt x="6184579" y="460527"/>
                  <a:pt x="6188487" y="460631"/>
                </a:cubicBezTo>
                <a:close/>
                <a:moveTo>
                  <a:pt x="6339400" y="458927"/>
                </a:moveTo>
                <a:cubicBezTo>
                  <a:pt x="6344131" y="459511"/>
                  <a:pt x="6348716" y="461304"/>
                  <a:pt x="6353159" y="464304"/>
                </a:cubicBezTo>
                <a:cubicBezTo>
                  <a:pt x="6362042" y="470306"/>
                  <a:pt x="6360016" y="475228"/>
                  <a:pt x="6347082" y="479071"/>
                </a:cubicBezTo>
                <a:cubicBezTo>
                  <a:pt x="6334147" y="482914"/>
                  <a:pt x="6317670" y="487295"/>
                  <a:pt x="6297651" y="492214"/>
                </a:cubicBezTo>
                <a:cubicBezTo>
                  <a:pt x="6306643" y="496631"/>
                  <a:pt x="6308893" y="500883"/>
                  <a:pt x="6304405" y="504970"/>
                </a:cubicBezTo>
                <a:cubicBezTo>
                  <a:pt x="6299917" y="509057"/>
                  <a:pt x="6294963" y="513129"/>
                  <a:pt x="6289542" y="517187"/>
                </a:cubicBezTo>
                <a:cubicBezTo>
                  <a:pt x="6297615" y="520543"/>
                  <a:pt x="6304133" y="524236"/>
                  <a:pt x="6309095" y="528265"/>
                </a:cubicBezTo>
                <a:cubicBezTo>
                  <a:pt x="6314056" y="532295"/>
                  <a:pt x="6315899" y="537364"/>
                  <a:pt x="6314623" y="543473"/>
                </a:cubicBezTo>
                <a:cubicBezTo>
                  <a:pt x="6313347" y="549582"/>
                  <a:pt x="6308665" y="551188"/>
                  <a:pt x="6300577" y="548291"/>
                </a:cubicBezTo>
                <a:cubicBezTo>
                  <a:pt x="6292489" y="545395"/>
                  <a:pt x="6283676" y="541444"/>
                  <a:pt x="6274141" y="536439"/>
                </a:cubicBezTo>
                <a:cubicBezTo>
                  <a:pt x="6262611" y="548557"/>
                  <a:pt x="6250571" y="557211"/>
                  <a:pt x="6238025" y="562402"/>
                </a:cubicBezTo>
                <a:cubicBezTo>
                  <a:pt x="6234887" y="563700"/>
                  <a:pt x="6232375" y="564567"/>
                  <a:pt x="6230486" y="565003"/>
                </a:cubicBezTo>
                <a:lnTo>
                  <a:pt x="6228001" y="565013"/>
                </a:lnTo>
                <a:lnTo>
                  <a:pt x="6227662" y="566357"/>
                </a:lnTo>
                <a:cubicBezTo>
                  <a:pt x="6227239" y="567779"/>
                  <a:pt x="6226925" y="568511"/>
                  <a:pt x="6226721" y="568554"/>
                </a:cubicBezTo>
                <a:cubicBezTo>
                  <a:pt x="6226312" y="568640"/>
                  <a:pt x="6233637" y="567794"/>
                  <a:pt x="6248694" y="566016"/>
                </a:cubicBezTo>
                <a:cubicBezTo>
                  <a:pt x="6263751" y="564238"/>
                  <a:pt x="6288373" y="560782"/>
                  <a:pt x="6322560" y="555648"/>
                </a:cubicBezTo>
                <a:cubicBezTo>
                  <a:pt x="6330146" y="537364"/>
                  <a:pt x="6333039" y="523490"/>
                  <a:pt x="6331239" y="514025"/>
                </a:cubicBezTo>
                <a:cubicBezTo>
                  <a:pt x="6329439" y="504561"/>
                  <a:pt x="6332845" y="501539"/>
                  <a:pt x="6341457" y="504959"/>
                </a:cubicBezTo>
                <a:cubicBezTo>
                  <a:pt x="6350068" y="508379"/>
                  <a:pt x="6357065" y="512781"/>
                  <a:pt x="6362451" y="518166"/>
                </a:cubicBezTo>
                <a:cubicBezTo>
                  <a:pt x="6367835" y="523551"/>
                  <a:pt x="6368141" y="528373"/>
                  <a:pt x="6363365" y="532632"/>
                </a:cubicBezTo>
                <a:cubicBezTo>
                  <a:pt x="6358590" y="536891"/>
                  <a:pt x="6353509" y="544398"/>
                  <a:pt x="6348125" y="555153"/>
                </a:cubicBezTo>
                <a:cubicBezTo>
                  <a:pt x="6342740" y="565908"/>
                  <a:pt x="6336779" y="573351"/>
                  <a:pt x="6330239" y="577481"/>
                </a:cubicBezTo>
                <a:cubicBezTo>
                  <a:pt x="6323701" y="581611"/>
                  <a:pt x="6320431" y="579180"/>
                  <a:pt x="6320431" y="570189"/>
                </a:cubicBezTo>
                <a:lnTo>
                  <a:pt x="6270575" y="579903"/>
                </a:lnTo>
                <a:lnTo>
                  <a:pt x="6281927" y="585171"/>
                </a:lnTo>
                <a:cubicBezTo>
                  <a:pt x="6286114" y="588620"/>
                  <a:pt x="6286989" y="592054"/>
                  <a:pt x="6284551" y="595474"/>
                </a:cubicBezTo>
                <a:cubicBezTo>
                  <a:pt x="6282113" y="598894"/>
                  <a:pt x="6280177" y="600762"/>
                  <a:pt x="6278743" y="601078"/>
                </a:cubicBezTo>
                <a:cubicBezTo>
                  <a:pt x="6301860" y="597636"/>
                  <a:pt x="6318358" y="593176"/>
                  <a:pt x="6328239" y="587698"/>
                </a:cubicBezTo>
                <a:cubicBezTo>
                  <a:pt x="6338119" y="582220"/>
                  <a:pt x="6346663" y="580919"/>
                  <a:pt x="6353868" y="583794"/>
                </a:cubicBezTo>
                <a:cubicBezTo>
                  <a:pt x="6361074" y="586669"/>
                  <a:pt x="6368577" y="590939"/>
                  <a:pt x="6376379" y="596604"/>
                </a:cubicBezTo>
                <a:cubicBezTo>
                  <a:pt x="6384179" y="602268"/>
                  <a:pt x="6386055" y="607836"/>
                  <a:pt x="6382003" y="613306"/>
                </a:cubicBezTo>
                <a:cubicBezTo>
                  <a:pt x="6377952" y="618777"/>
                  <a:pt x="6375927" y="627772"/>
                  <a:pt x="6375927" y="640291"/>
                </a:cubicBezTo>
                <a:lnTo>
                  <a:pt x="6375927" y="682129"/>
                </a:lnTo>
                <a:cubicBezTo>
                  <a:pt x="6375927" y="697659"/>
                  <a:pt x="6369807" y="711228"/>
                  <a:pt x="6357568" y="722837"/>
                </a:cubicBezTo>
                <a:cubicBezTo>
                  <a:pt x="6345329" y="734445"/>
                  <a:pt x="6337083" y="735248"/>
                  <a:pt x="6332831" y="725246"/>
                </a:cubicBezTo>
                <a:cubicBezTo>
                  <a:pt x="6328579" y="715244"/>
                  <a:pt x="6321851" y="705094"/>
                  <a:pt x="6312644" y="694798"/>
                </a:cubicBezTo>
                <a:cubicBezTo>
                  <a:pt x="6303437" y="684502"/>
                  <a:pt x="6304477" y="681419"/>
                  <a:pt x="6315763" y="685549"/>
                </a:cubicBezTo>
                <a:cubicBezTo>
                  <a:pt x="6327049" y="689679"/>
                  <a:pt x="6334133" y="691930"/>
                  <a:pt x="6337015" y="692303"/>
                </a:cubicBezTo>
                <a:cubicBezTo>
                  <a:pt x="6339897" y="692676"/>
                  <a:pt x="6342353" y="687890"/>
                  <a:pt x="6344382" y="677945"/>
                </a:cubicBezTo>
                <a:cubicBezTo>
                  <a:pt x="6346411" y="668000"/>
                  <a:pt x="6347426" y="654552"/>
                  <a:pt x="6347426" y="637602"/>
                </a:cubicBezTo>
                <a:cubicBezTo>
                  <a:pt x="6347426" y="621140"/>
                  <a:pt x="6345504" y="611636"/>
                  <a:pt x="6341661" y="609090"/>
                </a:cubicBezTo>
                <a:cubicBezTo>
                  <a:pt x="6339739" y="607818"/>
                  <a:pt x="6333227" y="607944"/>
                  <a:pt x="6322124" y="609469"/>
                </a:cubicBezTo>
                <a:lnTo>
                  <a:pt x="6285523" y="616290"/>
                </a:lnTo>
                <a:lnTo>
                  <a:pt x="6285277" y="616269"/>
                </a:lnTo>
                <a:lnTo>
                  <a:pt x="6285268" y="616338"/>
                </a:lnTo>
                <a:lnTo>
                  <a:pt x="6275044" y="618243"/>
                </a:lnTo>
                <a:cubicBezTo>
                  <a:pt x="6271014" y="630332"/>
                  <a:pt x="6268149" y="637466"/>
                  <a:pt x="6266451" y="639646"/>
                </a:cubicBezTo>
                <a:cubicBezTo>
                  <a:pt x="6264751" y="641825"/>
                  <a:pt x="6265709" y="642266"/>
                  <a:pt x="6269322" y="640969"/>
                </a:cubicBezTo>
                <a:cubicBezTo>
                  <a:pt x="6272936" y="639671"/>
                  <a:pt x="6279625" y="637617"/>
                  <a:pt x="6289391" y="634806"/>
                </a:cubicBezTo>
                <a:lnTo>
                  <a:pt x="6284251" y="624287"/>
                </a:lnTo>
                <a:lnTo>
                  <a:pt x="6285268" y="616338"/>
                </a:lnTo>
                <a:lnTo>
                  <a:pt x="6285523" y="616290"/>
                </a:lnTo>
                <a:lnTo>
                  <a:pt x="6294295" y="617038"/>
                </a:lnTo>
                <a:cubicBezTo>
                  <a:pt x="6302971" y="620480"/>
                  <a:pt x="6309973" y="625420"/>
                  <a:pt x="6315300" y="631859"/>
                </a:cubicBezTo>
                <a:cubicBezTo>
                  <a:pt x="6320627" y="638298"/>
                  <a:pt x="6320832" y="646500"/>
                  <a:pt x="6315913" y="656467"/>
                </a:cubicBezTo>
                <a:cubicBezTo>
                  <a:pt x="6310994" y="666433"/>
                  <a:pt x="6303760" y="662870"/>
                  <a:pt x="6294209" y="645776"/>
                </a:cubicBezTo>
                <a:cubicBezTo>
                  <a:pt x="6273789" y="656130"/>
                  <a:pt x="6260251" y="664565"/>
                  <a:pt x="6253598" y="671083"/>
                </a:cubicBezTo>
                <a:cubicBezTo>
                  <a:pt x="6246944" y="677601"/>
                  <a:pt x="6241574" y="676285"/>
                  <a:pt x="6237487" y="667136"/>
                </a:cubicBezTo>
                <a:cubicBezTo>
                  <a:pt x="6233400" y="657987"/>
                  <a:pt x="6233209" y="651706"/>
                  <a:pt x="6236917" y="648293"/>
                </a:cubicBezTo>
                <a:cubicBezTo>
                  <a:pt x="6240623" y="644880"/>
                  <a:pt x="6245969" y="635939"/>
                  <a:pt x="6252953" y="621470"/>
                </a:cubicBezTo>
                <a:lnTo>
                  <a:pt x="6218020" y="628869"/>
                </a:lnTo>
                <a:lnTo>
                  <a:pt x="6218020" y="661887"/>
                </a:lnTo>
                <a:cubicBezTo>
                  <a:pt x="6218020" y="670119"/>
                  <a:pt x="6216805" y="679390"/>
                  <a:pt x="6214374" y="689700"/>
                </a:cubicBezTo>
                <a:cubicBezTo>
                  <a:pt x="6211943" y="700011"/>
                  <a:pt x="6207189" y="701520"/>
                  <a:pt x="6200113" y="694228"/>
                </a:cubicBezTo>
                <a:cubicBezTo>
                  <a:pt x="6193035" y="686936"/>
                  <a:pt x="6191074" y="675371"/>
                  <a:pt x="6194229" y="659532"/>
                </a:cubicBezTo>
                <a:cubicBezTo>
                  <a:pt x="6197384" y="643693"/>
                  <a:pt x="6196710" y="631113"/>
                  <a:pt x="6192207" y="621792"/>
                </a:cubicBezTo>
                <a:cubicBezTo>
                  <a:pt x="6187705" y="612471"/>
                  <a:pt x="6188848" y="608527"/>
                  <a:pt x="6195639" y="609962"/>
                </a:cubicBezTo>
                <a:cubicBezTo>
                  <a:pt x="6202428" y="611396"/>
                  <a:pt x="6207623" y="612295"/>
                  <a:pt x="6211223" y="612661"/>
                </a:cubicBezTo>
                <a:cubicBezTo>
                  <a:pt x="6214821" y="613027"/>
                  <a:pt x="6229313" y="611188"/>
                  <a:pt x="6254695" y="607144"/>
                </a:cubicBezTo>
                <a:cubicBezTo>
                  <a:pt x="6255913" y="602239"/>
                  <a:pt x="6256490" y="597740"/>
                  <a:pt x="6256423" y="593646"/>
                </a:cubicBezTo>
                <a:lnTo>
                  <a:pt x="6254413" y="583184"/>
                </a:lnTo>
                <a:lnTo>
                  <a:pt x="6218020" y="595700"/>
                </a:lnTo>
                <a:cubicBezTo>
                  <a:pt x="6211466" y="600289"/>
                  <a:pt x="6206426" y="598758"/>
                  <a:pt x="6202899" y="591108"/>
                </a:cubicBezTo>
                <a:cubicBezTo>
                  <a:pt x="6199371" y="583457"/>
                  <a:pt x="6198736" y="577728"/>
                  <a:pt x="6200995" y="573921"/>
                </a:cubicBezTo>
                <a:cubicBezTo>
                  <a:pt x="6203253" y="570114"/>
                  <a:pt x="6204601" y="564650"/>
                  <a:pt x="6205039" y="557530"/>
                </a:cubicBezTo>
                <a:cubicBezTo>
                  <a:pt x="6205475" y="550410"/>
                  <a:pt x="6204346" y="543512"/>
                  <a:pt x="6201651" y="536837"/>
                </a:cubicBezTo>
                <a:cubicBezTo>
                  <a:pt x="6198955" y="530162"/>
                  <a:pt x="6202271" y="528021"/>
                  <a:pt x="6211599" y="530416"/>
                </a:cubicBezTo>
                <a:cubicBezTo>
                  <a:pt x="6220927" y="532811"/>
                  <a:pt x="6227477" y="535504"/>
                  <a:pt x="6231249" y="538493"/>
                </a:cubicBezTo>
                <a:cubicBezTo>
                  <a:pt x="6235019" y="541483"/>
                  <a:pt x="6235952" y="544420"/>
                  <a:pt x="6234045" y="547302"/>
                </a:cubicBezTo>
                <a:cubicBezTo>
                  <a:pt x="6233091" y="548743"/>
                  <a:pt x="6232215" y="550524"/>
                  <a:pt x="6231417" y="552645"/>
                </a:cubicBezTo>
                <a:lnTo>
                  <a:pt x="6229860" y="557970"/>
                </a:lnTo>
                <a:lnTo>
                  <a:pt x="6230345" y="557293"/>
                </a:lnTo>
                <a:cubicBezTo>
                  <a:pt x="6237773" y="548696"/>
                  <a:pt x="6246657" y="538726"/>
                  <a:pt x="6256997" y="527383"/>
                </a:cubicBezTo>
                <a:cubicBezTo>
                  <a:pt x="6235401" y="515108"/>
                  <a:pt x="6228455" y="508576"/>
                  <a:pt x="6236164" y="507787"/>
                </a:cubicBezTo>
                <a:cubicBezTo>
                  <a:pt x="6243871" y="506999"/>
                  <a:pt x="6254523" y="507049"/>
                  <a:pt x="6268117" y="507938"/>
                </a:cubicBezTo>
                <a:cubicBezTo>
                  <a:pt x="6270641" y="504855"/>
                  <a:pt x="6272785" y="501306"/>
                  <a:pt x="6274549" y="497290"/>
                </a:cubicBezTo>
                <a:cubicBezTo>
                  <a:pt x="6267623" y="499097"/>
                  <a:pt x="6260897" y="500001"/>
                  <a:pt x="6254373" y="500001"/>
                </a:cubicBezTo>
                <a:cubicBezTo>
                  <a:pt x="6247460" y="500001"/>
                  <a:pt x="6240319" y="497868"/>
                  <a:pt x="6232949" y="493601"/>
                </a:cubicBezTo>
                <a:cubicBezTo>
                  <a:pt x="6225577" y="489335"/>
                  <a:pt x="6232094" y="484771"/>
                  <a:pt x="6252501" y="479910"/>
                </a:cubicBezTo>
                <a:cubicBezTo>
                  <a:pt x="6290645" y="470833"/>
                  <a:pt x="6314737" y="464462"/>
                  <a:pt x="6324776" y="460798"/>
                </a:cubicBezTo>
                <a:cubicBezTo>
                  <a:pt x="6329795" y="458966"/>
                  <a:pt x="6334669" y="458342"/>
                  <a:pt x="6339400" y="458927"/>
                </a:cubicBezTo>
                <a:close/>
                <a:moveTo>
                  <a:pt x="4485776" y="451992"/>
                </a:moveTo>
                <a:cubicBezTo>
                  <a:pt x="4487856" y="452342"/>
                  <a:pt x="4490358" y="453108"/>
                  <a:pt x="4493281" y="454291"/>
                </a:cubicBezTo>
                <a:cubicBezTo>
                  <a:pt x="4504976" y="459024"/>
                  <a:pt x="4513899" y="463591"/>
                  <a:pt x="4520051" y="467993"/>
                </a:cubicBezTo>
                <a:cubicBezTo>
                  <a:pt x="4527508" y="474920"/>
                  <a:pt x="4527067" y="480333"/>
                  <a:pt x="4518728" y="484234"/>
                </a:cubicBezTo>
                <a:cubicBezTo>
                  <a:pt x="4510389" y="488134"/>
                  <a:pt x="4496415" y="497362"/>
                  <a:pt x="4476805" y="511917"/>
                </a:cubicBezTo>
                <a:cubicBezTo>
                  <a:pt x="4457194" y="526473"/>
                  <a:pt x="4451458" y="527322"/>
                  <a:pt x="4459596" y="514466"/>
                </a:cubicBezTo>
                <a:cubicBezTo>
                  <a:pt x="4467734" y="501610"/>
                  <a:pt x="4473359" y="491483"/>
                  <a:pt x="4476471" y="484083"/>
                </a:cubicBezTo>
                <a:cubicBezTo>
                  <a:pt x="4479583" y="476684"/>
                  <a:pt x="4480239" y="468685"/>
                  <a:pt x="4478439" y="460088"/>
                </a:cubicBezTo>
                <a:cubicBezTo>
                  <a:pt x="4477090" y="453641"/>
                  <a:pt x="4479535" y="450942"/>
                  <a:pt x="4485776" y="451992"/>
                </a:cubicBezTo>
                <a:close/>
                <a:moveTo>
                  <a:pt x="6519207" y="450054"/>
                </a:moveTo>
                <a:cubicBezTo>
                  <a:pt x="6545192" y="446354"/>
                  <a:pt x="6565821" y="459174"/>
                  <a:pt x="6581093" y="488514"/>
                </a:cubicBezTo>
                <a:cubicBezTo>
                  <a:pt x="6590184" y="520479"/>
                  <a:pt x="6577743" y="552199"/>
                  <a:pt x="6543773" y="583676"/>
                </a:cubicBezTo>
                <a:cubicBezTo>
                  <a:pt x="6533647" y="598876"/>
                  <a:pt x="6528586" y="616873"/>
                  <a:pt x="6528586" y="637667"/>
                </a:cubicBezTo>
                <a:lnTo>
                  <a:pt x="6496149" y="637667"/>
                </a:lnTo>
                <a:cubicBezTo>
                  <a:pt x="6495173" y="601157"/>
                  <a:pt x="6510123" y="567909"/>
                  <a:pt x="6540997" y="537923"/>
                </a:cubicBezTo>
                <a:cubicBezTo>
                  <a:pt x="6547924" y="527570"/>
                  <a:pt x="6550949" y="516564"/>
                  <a:pt x="6550075" y="504905"/>
                </a:cubicBezTo>
                <a:cubicBezTo>
                  <a:pt x="6545357" y="489030"/>
                  <a:pt x="6536401" y="481545"/>
                  <a:pt x="6523209" y="482448"/>
                </a:cubicBezTo>
                <a:lnTo>
                  <a:pt x="6517917" y="482448"/>
                </a:lnTo>
                <a:cubicBezTo>
                  <a:pt x="6501640" y="483223"/>
                  <a:pt x="6493955" y="497168"/>
                  <a:pt x="6494858" y="524286"/>
                </a:cubicBezTo>
                <a:lnTo>
                  <a:pt x="6461043" y="524286"/>
                </a:lnTo>
                <a:cubicBezTo>
                  <a:pt x="6460082" y="487173"/>
                  <a:pt x="6471821" y="464387"/>
                  <a:pt x="6496256" y="455926"/>
                </a:cubicBezTo>
                <a:cubicBezTo>
                  <a:pt x="6500228" y="452943"/>
                  <a:pt x="6507878" y="450986"/>
                  <a:pt x="6519207" y="450054"/>
                </a:cubicBezTo>
                <a:close/>
                <a:moveTo>
                  <a:pt x="2702351" y="443880"/>
                </a:moveTo>
                <a:cubicBezTo>
                  <a:pt x="2710798" y="442489"/>
                  <a:pt x="2718387" y="445135"/>
                  <a:pt x="2725120" y="451818"/>
                </a:cubicBezTo>
                <a:cubicBezTo>
                  <a:pt x="2731853" y="458500"/>
                  <a:pt x="2729472" y="463247"/>
                  <a:pt x="2717979" y="466057"/>
                </a:cubicBezTo>
                <a:cubicBezTo>
                  <a:pt x="2706485" y="468868"/>
                  <a:pt x="2694687" y="470747"/>
                  <a:pt x="2682583" y="471693"/>
                </a:cubicBezTo>
                <a:cubicBezTo>
                  <a:pt x="2693382" y="475422"/>
                  <a:pt x="2698293" y="479924"/>
                  <a:pt x="2697318" y="485202"/>
                </a:cubicBezTo>
                <a:cubicBezTo>
                  <a:pt x="2696343" y="490479"/>
                  <a:pt x="2694127" y="496258"/>
                  <a:pt x="2690671" y="502539"/>
                </a:cubicBezTo>
                <a:cubicBezTo>
                  <a:pt x="2708884" y="500818"/>
                  <a:pt x="2720768" y="499036"/>
                  <a:pt x="2726325" y="497194"/>
                </a:cubicBezTo>
                <a:cubicBezTo>
                  <a:pt x="2731882" y="495351"/>
                  <a:pt x="2739407" y="497588"/>
                  <a:pt x="2748900" y="503905"/>
                </a:cubicBezTo>
                <a:cubicBezTo>
                  <a:pt x="2758393" y="510222"/>
                  <a:pt x="2763660" y="515280"/>
                  <a:pt x="2764699" y="519080"/>
                </a:cubicBezTo>
                <a:cubicBezTo>
                  <a:pt x="2765739" y="522881"/>
                  <a:pt x="2763803" y="526319"/>
                  <a:pt x="2758891" y="529395"/>
                </a:cubicBezTo>
                <a:cubicBezTo>
                  <a:pt x="2753980" y="532471"/>
                  <a:pt x="2749033" y="537522"/>
                  <a:pt x="2744049" y="544549"/>
                </a:cubicBezTo>
                <a:cubicBezTo>
                  <a:pt x="2739066" y="551575"/>
                  <a:pt x="2732470" y="559631"/>
                  <a:pt x="2724260" y="568715"/>
                </a:cubicBezTo>
                <a:cubicBezTo>
                  <a:pt x="2716050" y="577800"/>
                  <a:pt x="2711250" y="578291"/>
                  <a:pt x="2709858" y="570189"/>
                </a:cubicBezTo>
                <a:cubicBezTo>
                  <a:pt x="2689223" y="572885"/>
                  <a:pt x="2667985" y="575222"/>
                  <a:pt x="2646145" y="577201"/>
                </a:cubicBezTo>
                <a:cubicBezTo>
                  <a:pt x="2651537" y="578406"/>
                  <a:pt x="2653473" y="580783"/>
                  <a:pt x="2651953" y="584332"/>
                </a:cubicBezTo>
                <a:cubicBezTo>
                  <a:pt x="2650433" y="587881"/>
                  <a:pt x="2646697" y="593463"/>
                  <a:pt x="2640746" y="601078"/>
                </a:cubicBezTo>
                <a:lnTo>
                  <a:pt x="2670280" y="600067"/>
                </a:lnTo>
                <a:cubicBezTo>
                  <a:pt x="2670280" y="595779"/>
                  <a:pt x="2671244" y="592624"/>
                  <a:pt x="2673173" y="590602"/>
                </a:cubicBezTo>
                <a:cubicBezTo>
                  <a:pt x="2675102" y="588580"/>
                  <a:pt x="2682146" y="590272"/>
                  <a:pt x="2694307" y="595679"/>
                </a:cubicBezTo>
                <a:cubicBezTo>
                  <a:pt x="2727490" y="593026"/>
                  <a:pt x="2750115" y="590785"/>
                  <a:pt x="2762182" y="588957"/>
                </a:cubicBezTo>
                <a:cubicBezTo>
                  <a:pt x="2774250" y="587128"/>
                  <a:pt x="2785869" y="588372"/>
                  <a:pt x="2797040" y="592689"/>
                </a:cubicBezTo>
                <a:cubicBezTo>
                  <a:pt x="2808211" y="597005"/>
                  <a:pt x="2815998" y="603333"/>
                  <a:pt x="2820400" y="611672"/>
                </a:cubicBezTo>
                <a:cubicBezTo>
                  <a:pt x="2824802" y="620010"/>
                  <a:pt x="2816306" y="622606"/>
                  <a:pt x="2794910" y="619458"/>
                </a:cubicBezTo>
                <a:cubicBezTo>
                  <a:pt x="2773515" y="616311"/>
                  <a:pt x="2755841" y="614737"/>
                  <a:pt x="2741887" y="614737"/>
                </a:cubicBezTo>
                <a:lnTo>
                  <a:pt x="2698953" y="614737"/>
                </a:lnTo>
                <a:cubicBezTo>
                  <a:pt x="2694077" y="629349"/>
                  <a:pt x="2687717" y="642091"/>
                  <a:pt x="2679873" y="652961"/>
                </a:cubicBezTo>
                <a:cubicBezTo>
                  <a:pt x="2722521" y="671230"/>
                  <a:pt x="2747132" y="686262"/>
                  <a:pt x="2753707" y="698057"/>
                </a:cubicBezTo>
                <a:cubicBezTo>
                  <a:pt x="2760282" y="709852"/>
                  <a:pt x="2762634" y="719610"/>
                  <a:pt x="2760763" y="727333"/>
                </a:cubicBezTo>
                <a:cubicBezTo>
                  <a:pt x="2758891" y="735055"/>
                  <a:pt x="2751359" y="733961"/>
                  <a:pt x="2738166" y="724052"/>
                </a:cubicBezTo>
                <a:cubicBezTo>
                  <a:pt x="2724973" y="714143"/>
                  <a:pt x="2714544" y="706206"/>
                  <a:pt x="2706879" y="700240"/>
                </a:cubicBezTo>
                <a:cubicBezTo>
                  <a:pt x="2699215" y="694275"/>
                  <a:pt x="2685860" y="683771"/>
                  <a:pt x="2666816" y="668728"/>
                </a:cubicBezTo>
                <a:cubicBezTo>
                  <a:pt x="2658313" y="678967"/>
                  <a:pt x="2648697" y="686886"/>
                  <a:pt x="2637971" y="692486"/>
                </a:cubicBezTo>
                <a:cubicBezTo>
                  <a:pt x="2627245" y="698086"/>
                  <a:pt x="2616203" y="702474"/>
                  <a:pt x="2604845" y="705650"/>
                </a:cubicBezTo>
                <a:cubicBezTo>
                  <a:pt x="2593488" y="708826"/>
                  <a:pt x="2582682" y="711340"/>
                  <a:pt x="2572429" y="713190"/>
                </a:cubicBezTo>
                <a:cubicBezTo>
                  <a:pt x="2562176" y="715039"/>
                  <a:pt x="2551399" y="715179"/>
                  <a:pt x="2540099" y="713609"/>
                </a:cubicBezTo>
                <a:cubicBezTo>
                  <a:pt x="2528799" y="712039"/>
                  <a:pt x="2532545" y="708461"/>
                  <a:pt x="2551338" y="702875"/>
                </a:cubicBezTo>
                <a:cubicBezTo>
                  <a:pt x="2570131" y="697290"/>
                  <a:pt x="2587870" y="690765"/>
                  <a:pt x="2604555" y="683301"/>
                </a:cubicBezTo>
                <a:cubicBezTo>
                  <a:pt x="2621239" y="675837"/>
                  <a:pt x="2635046" y="667559"/>
                  <a:pt x="2645973" y="658467"/>
                </a:cubicBezTo>
                <a:cubicBezTo>
                  <a:pt x="2625538" y="651756"/>
                  <a:pt x="2612105" y="647795"/>
                  <a:pt x="2605673" y="646583"/>
                </a:cubicBezTo>
                <a:cubicBezTo>
                  <a:pt x="2599242" y="645371"/>
                  <a:pt x="2597205" y="642499"/>
                  <a:pt x="2599564" y="637968"/>
                </a:cubicBezTo>
                <a:cubicBezTo>
                  <a:pt x="2601923" y="633436"/>
                  <a:pt x="2605698" y="627937"/>
                  <a:pt x="2610890" y="621470"/>
                </a:cubicBezTo>
                <a:cubicBezTo>
                  <a:pt x="2574322" y="627779"/>
                  <a:pt x="2551557" y="632056"/>
                  <a:pt x="2542594" y="634300"/>
                </a:cubicBezTo>
                <a:cubicBezTo>
                  <a:pt x="2533632" y="636545"/>
                  <a:pt x="2524325" y="633763"/>
                  <a:pt x="2514674" y="625954"/>
                </a:cubicBezTo>
                <a:cubicBezTo>
                  <a:pt x="2505023" y="618146"/>
                  <a:pt x="2502976" y="613866"/>
                  <a:pt x="2508533" y="613113"/>
                </a:cubicBezTo>
                <a:cubicBezTo>
                  <a:pt x="2514090" y="612360"/>
                  <a:pt x="2520338" y="611750"/>
                  <a:pt x="2527279" y="611284"/>
                </a:cubicBezTo>
                <a:cubicBezTo>
                  <a:pt x="2534220" y="610818"/>
                  <a:pt x="2545419" y="609926"/>
                  <a:pt x="2560878" y="608606"/>
                </a:cubicBezTo>
                <a:cubicBezTo>
                  <a:pt x="2576337" y="607287"/>
                  <a:pt x="2595072" y="605358"/>
                  <a:pt x="2617085" y="602820"/>
                </a:cubicBezTo>
                <a:cubicBezTo>
                  <a:pt x="2619250" y="597342"/>
                  <a:pt x="2621233" y="592334"/>
                  <a:pt x="2623032" y="587795"/>
                </a:cubicBezTo>
                <a:cubicBezTo>
                  <a:pt x="2624832" y="583256"/>
                  <a:pt x="2626786" y="580987"/>
                  <a:pt x="2628894" y="580987"/>
                </a:cubicBezTo>
                <a:lnTo>
                  <a:pt x="2603447" y="583396"/>
                </a:lnTo>
                <a:cubicBezTo>
                  <a:pt x="2599102" y="594381"/>
                  <a:pt x="2592592" y="590104"/>
                  <a:pt x="2583916" y="570565"/>
                </a:cubicBezTo>
                <a:cubicBezTo>
                  <a:pt x="2575240" y="551027"/>
                  <a:pt x="2568568" y="537052"/>
                  <a:pt x="2563900" y="528642"/>
                </a:cubicBezTo>
                <a:cubicBezTo>
                  <a:pt x="2559233" y="520231"/>
                  <a:pt x="2561609" y="516478"/>
                  <a:pt x="2571031" y="517381"/>
                </a:cubicBezTo>
                <a:cubicBezTo>
                  <a:pt x="2580452" y="518285"/>
                  <a:pt x="2587963" y="518528"/>
                  <a:pt x="2593563" y="518112"/>
                </a:cubicBezTo>
                <a:cubicBezTo>
                  <a:pt x="2599163" y="517697"/>
                  <a:pt x="2607182" y="516384"/>
                  <a:pt x="2617622" y="514176"/>
                </a:cubicBezTo>
                <a:cubicBezTo>
                  <a:pt x="2615944" y="493870"/>
                  <a:pt x="2614367" y="483294"/>
                  <a:pt x="2612890" y="482448"/>
                </a:cubicBezTo>
                <a:cubicBezTo>
                  <a:pt x="2605390" y="483352"/>
                  <a:pt x="2598457" y="480806"/>
                  <a:pt x="2592090" y="474812"/>
                </a:cubicBezTo>
                <a:cubicBezTo>
                  <a:pt x="2585722" y="468818"/>
                  <a:pt x="2588924" y="464986"/>
                  <a:pt x="2601694" y="463315"/>
                </a:cubicBezTo>
                <a:cubicBezTo>
                  <a:pt x="2614464" y="461644"/>
                  <a:pt x="2626248" y="459683"/>
                  <a:pt x="2637046" y="457432"/>
                </a:cubicBezTo>
                <a:cubicBezTo>
                  <a:pt x="2647844" y="455180"/>
                  <a:pt x="2659317" y="452707"/>
                  <a:pt x="2671463" y="450011"/>
                </a:cubicBezTo>
                <a:cubicBezTo>
                  <a:pt x="2683609" y="447315"/>
                  <a:pt x="2693905" y="445271"/>
                  <a:pt x="2702351" y="443880"/>
                </a:cubicBezTo>
                <a:close/>
                <a:moveTo>
                  <a:pt x="3770065" y="439836"/>
                </a:moveTo>
                <a:cubicBezTo>
                  <a:pt x="3784599" y="437542"/>
                  <a:pt x="3794232" y="439969"/>
                  <a:pt x="3798964" y="447118"/>
                </a:cubicBezTo>
                <a:cubicBezTo>
                  <a:pt x="3803697" y="454266"/>
                  <a:pt x="3798058" y="460138"/>
                  <a:pt x="3782047" y="464735"/>
                </a:cubicBezTo>
                <a:cubicBezTo>
                  <a:pt x="3766036" y="469331"/>
                  <a:pt x="3749749" y="472202"/>
                  <a:pt x="3733186" y="473349"/>
                </a:cubicBezTo>
                <a:cubicBezTo>
                  <a:pt x="3746680" y="479258"/>
                  <a:pt x="3751854" y="484302"/>
                  <a:pt x="3748706" y="488482"/>
                </a:cubicBezTo>
                <a:cubicBezTo>
                  <a:pt x="3745558" y="492662"/>
                  <a:pt x="3743984" y="517596"/>
                  <a:pt x="3743984" y="563284"/>
                </a:cubicBezTo>
                <a:cubicBezTo>
                  <a:pt x="3792842" y="558853"/>
                  <a:pt x="3824691" y="555945"/>
                  <a:pt x="3839533" y="554562"/>
                </a:cubicBezTo>
                <a:cubicBezTo>
                  <a:pt x="3854375" y="553178"/>
                  <a:pt x="3865783" y="556569"/>
                  <a:pt x="3873756" y="564736"/>
                </a:cubicBezTo>
                <a:cubicBezTo>
                  <a:pt x="3881729" y="572903"/>
                  <a:pt x="3882683" y="578553"/>
                  <a:pt x="3876617" y="581686"/>
                </a:cubicBezTo>
                <a:cubicBezTo>
                  <a:pt x="3870551" y="584819"/>
                  <a:pt x="3860075" y="585931"/>
                  <a:pt x="3845190" y="585020"/>
                </a:cubicBezTo>
                <a:cubicBezTo>
                  <a:pt x="3830305" y="584110"/>
                  <a:pt x="3813122" y="583436"/>
                  <a:pt x="3793641" y="582998"/>
                </a:cubicBezTo>
                <a:cubicBezTo>
                  <a:pt x="3774160" y="582561"/>
                  <a:pt x="3757608" y="583102"/>
                  <a:pt x="3743984" y="584622"/>
                </a:cubicBezTo>
                <a:cubicBezTo>
                  <a:pt x="3744844" y="636520"/>
                  <a:pt x="3743661" y="674657"/>
                  <a:pt x="3740435" y="699036"/>
                </a:cubicBezTo>
                <a:cubicBezTo>
                  <a:pt x="3737208" y="723414"/>
                  <a:pt x="3732465" y="737503"/>
                  <a:pt x="3726206" y="741304"/>
                </a:cubicBezTo>
                <a:cubicBezTo>
                  <a:pt x="3719946" y="745104"/>
                  <a:pt x="3716817" y="734829"/>
                  <a:pt x="3716817" y="710479"/>
                </a:cubicBezTo>
                <a:lnTo>
                  <a:pt x="3716817" y="586386"/>
                </a:lnTo>
                <a:cubicBezTo>
                  <a:pt x="3681324" y="589971"/>
                  <a:pt x="3656157" y="593338"/>
                  <a:pt x="3641315" y="596485"/>
                </a:cubicBezTo>
                <a:cubicBezTo>
                  <a:pt x="3626473" y="599633"/>
                  <a:pt x="3615091" y="601436"/>
                  <a:pt x="3607168" y="601895"/>
                </a:cubicBezTo>
                <a:cubicBezTo>
                  <a:pt x="3599245" y="602354"/>
                  <a:pt x="3591021" y="597833"/>
                  <a:pt x="3582495" y="588333"/>
                </a:cubicBezTo>
                <a:cubicBezTo>
                  <a:pt x="3573970" y="578832"/>
                  <a:pt x="3575756" y="574538"/>
                  <a:pt x="3587851" y="575448"/>
                </a:cubicBezTo>
                <a:cubicBezTo>
                  <a:pt x="3599948" y="576359"/>
                  <a:pt x="3642936" y="573337"/>
                  <a:pt x="3716817" y="566382"/>
                </a:cubicBezTo>
                <a:cubicBezTo>
                  <a:pt x="3716817" y="514384"/>
                  <a:pt x="3715741" y="484420"/>
                  <a:pt x="3713590" y="476490"/>
                </a:cubicBezTo>
                <a:cubicBezTo>
                  <a:pt x="3710937" y="475959"/>
                  <a:pt x="3705746" y="475694"/>
                  <a:pt x="3698016" y="475694"/>
                </a:cubicBezTo>
                <a:cubicBezTo>
                  <a:pt x="3690044" y="475694"/>
                  <a:pt x="3682185" y="473034"/>
                  <a:pt x="3674441" y="467714"/>
                </a:cubicBezTo>
                <a:cubicBezTo>
                  <a:pt x="3666697" y="462394"/>
                  <a:pt x="3667458" y="458780"/>
                  <a:pt x="3676721" y="456873"/>
                </a:cubicBezTo>
                <a:cubicBezTo>
                  <a:pt x="3685985" y="454965"/>
                  <a:pt x="3695288" y="453345"/>
                  <a:pt x="3704631" y="452011"/>
                </a:cubicBezTo>
                <a:cubicBezTo>
                  <a:pt x="3713974" y="450678"/>
                  <a:pt x="3723581" y="448889"/>
                  <a:pt x="3733455" y="446644"/>
                </a:cubicBezTo>
                <a:cubicBezTo>
                  <a:pt x="3743328" y="444400"/>
                  <a:pt x="3755532" y="442131"/>
                  <a:pt x="3770065" y="439836"/>
                </a:cubicBezTo>
                <a:close/>
                <a:moveTo>
                  <a:pt x="1654813" y="439137"/>
                </a:moveTo>
                <a:cubicBezTo>
                  <a:pt x="1661365" y="439329"/>
                  <a:pt x="1668063" y="442455"/>
                  <a:pt x="1674909" y="448516"/>
                </a:cubicBezTo>
                <a:cubicBezTo>
                  <a:pt x="1684036" y="456596"/>
                  <a:pt x="1680552" y="462247"/>
                  <a:pt x="1664455" y="465466"/>
                </a:cubicBezTo>
                <a:cubicBezTo>
                  <a:pt x="1648358" y="468685"/>
                  <a:pt x="1623108" y="471794"/>
                  <a:pt x="1588706" y="474791"/>
                </a:cubicBezTo>
                <a:cubicBezTo>
                  <a:pt x="1599505" y="480885"/>
                  <a:pt x="1601068" y="488023"/>
                  <a:pt x="1593396" y="496204"/>
                </a:cubicBezTo>
                <a:cubicBezTo>
                  <a:pt x="1585723" y="504385"/>
                  <a:pt x="1579271" y="511534"/>
                  <a:pt x="1574036" y="517650"/>
                </a:cubicBezTo>
                <a:cubicBezTo>
                  <a:pt x="1568802" y="523766"/>
                  <a:pt x="1562514" y="529979"/>
                  <a:pt x="1555171" y="536289"/>
                </a:cubicBezTo>
                <a:cubicBezTo>
                  <a:pt x="1547829" y="542598"/>
                  <a:pt x="1545937" y="545753"/>
                  <a:pt x="1549493" y="545753"/>
                </a:cubicBezTo>
                <a:cubicBezTo>
                  <a:pt x="1556577" y="545753"/>
                  <a:pt x="1583996" y="542921"/>
                  <a:pt x="1631748" y="537257"/>
                </a:cubicBezTo>
                <a:cubicBezTo>
                  <a:pt x="1626988" y="534905"/>
                  <a:pt x="1621746" y="529208"/>
                  <a:pt x="1616024" y="520167"/>
                </a:cubicBezTo>
                <a:cubicBezTo>
                  <a:pt x="1610303" y="511125"/>
                  <a:pt x="1611522" y="506604"/>
                  <a:pt x="1619681" y="506604"/>
                </a:cubicBezTo>
                <a:cubicBezTo>
                  <a:pt x="1626851" y="506604"/>
                  <a:pt x="1637355" y="510422"/>
                  <a:pt x="1651194" y="518059"/>
                </a:cubicBezTo>
                <a:cubicBezTo>
                  <a:pt x="1665032" y="525695"/>
                  <a:pt x="1673374" y="533912"/>
                  <a:pt x="1676221" y="542709"/>
                </a:cubicBezTo>
                <a:cubicBezTo>
                  <a:pt x="1679068" y="551507"/>
                  <a:pt x="1678619" y="558735"/>
                  <a:pt x="1674877" y="564392"/>
                </a:cubicBezTo>
                <a:cubicBezTo>
                  <a:pt x="1671134" y="570049"/>
                  <a:pt x="1665903" y="570436"/>
                  <a:pt x="1659185" y="565553"/>
                </a:cubicBezTo>
                <a:cubicBezTo>
                  <a:pt x="1652466" y="560671"/>
                  <a:pt x="1646942" y="555913"/>
                  <a:pt x="1642611" y="551281"/>
                </a:cubicBezTo>
                <a:cubicBezTo>
                  <a:pt x="1622456" y="556057"/>
                  <a:pt x="1604967" y="560158"/>
                  <a:pt x="1590145" y="563585"/>
                </a:cubicBezTo>
                <a:lnTo>
                  <a:pt x="1582772" y="565255"/>
                </a:lnTo>
                <a:lnTo>
                  <a:pt x="1592696" y="568984"/>
                </a:lnTo>
                <a:cubicBezTo>
                  <a:pt x="1600835" y="572684"/>
                  <a:pt x="1603986" y="576689"/>
                  <a:pt x="1602150" y="580998"/>
                </a:cubicBezTo>
                <a:cubicBezTo>
                  <a:pt x="1600315" y="585307"/>
                  <a:pt x="1598981" y="595148"/>
                  <a:pt x="1598149" y="610521"/>
                </a:cubicBezTo>
                <a:cubicBezTo>
                  <a:pt x="1612174" y="607825"/>
                  <a:pt x="1623797" y="605577"/>
                  <a:pt x="1633017" y="603777"/>
                </a:cubicBezTo>
                <a:cubicBezTo>
                  <a:pt x="1642238" y="601978"/>
                  <a:pt x="1651107" y="605778"/>
                  <a:pt x="1659626" y="615178"/>
                </a:cubicBezTo>
                <a:cubicBezTo>
                  <a:pt x="1668144" y="624578"/>
                  <a:pt x="1664871" y="629550"/>
                  <a:pt x="1649806" y="630095"/>
                </a:cubicBezTo>
                <a:cubicBezTo>
                  <a:pt x="1634742" y="630640"/>
                  <a:pt x="1617437" y="632540"/>
                  <a:pt x="1597891" y="635795"/>
                </a:cubicBezTo>
                <a:cubicBezTo>
                  <a:pt x="1597174" y="648185"/>
                  <a:pt x="1596816" y="660453"/>
                  <a:pt x="1596816" y="672600"/>
                </a:cubicBezTo>
                <a:cubicBezTo>
                  <a:pt x="1621610" y="670850"/>
                  <a:pt x="1645329" y="668391"/>
                  <a:pt x="1667972" y="665222"/>
                </a:cubicBezTo>
                <a:cubicBezTo>
                  <a:pt x="1690615" y="662052"/>
                  <a:pt x="1706429" y="663662"/>
                  <a:pt x="1715413" y="670051"/>
                </a:cubicBezTo>
                <a:cubicBezTo>
                  <a:pt x="1724397" y="676439"/>
                  <a:pt x="1729373" y="683215"/>
                  <a:pt x="1730341" y="690378"/>
                </a:cubicBezTo>
                <a:cubicBezTo>
                  <a:pt x="1731309" y="697541"/>
                  <a:pt x="1722938" y="699323"/>
                  <a:pt x="1705228" y="695723"/>
                </a:cubicBezTo>
                <a:cubicBezTo>
                  <a:pt x="1687518" y="692124"/>
                  <a:pt x="1655392" y="691898"/>
                  <a:pt x="1608851" y="695046"/>
                </a:cubicBezTo>
                <a:cubicBezTo>
                  <a:pt x="1562310" y="698193"/>
                  <a:pt x="1529001" y="701567"/>
                  <a:pt x="1508925" y="705166"/>
                </a:cubicBezTo>
                <a:cubicBezTo>
                  <a:pt x="1488848" y="708766"/>
                  <a:pt x="1475512" y="711013"/>
                  <a:pt x="1468916" y="711910"/>
                </a:cubicBezTo>
                <a:cubicBezTo>
                  <a:pt x="1462319" y="712806"/>
                  <a:pt x="1454736" y="708278"/>
                  <a:pt x="1446168" y="698326"/>
                </a:cubicBezTo>
                <a:cubicBezTo>
                  <a:pt x="1437600" y="688374"/>
                  <a:pt x="1437851" y="684079"/>
                  <a:pt x="1446921" y="685441"/>
                </a:cubicBezTo>
                <a:cubicBezTo>
                  <a:pt x="1455991" y="686803"/>
                  <a:pt x="1472923" y="686377"/>
                  <a:pt x="1497718" y="684161"/>
                </a:cubicBezTo>
                <a:cubicBezTo>
                  <a:pt x="1522512" y="681946"/>
                  <a:pt x="1547392" y="679175"/>
                  <a:pt x="1572359" y="675848"/>
                </a:cubicBezTo>
                <a:lnTo>
                  <a:pt x="1572359" y="639022"/>
                </a:lnTo>
                <a:cubicBezTo>
                  <a:pt x="1554405" y="642550"/>
                  <a:pt x="1541197" y="644783"/>
                  <a:pt x="1532736" y="645722"/>
                </a:cubicBezTo>
                <a:cubicBezTo>
                  <a:pt x="1524276" y="646662"/>
                  <a:pt x="1515489" y="643417"/>
                  <a:pt x="1506375" y="635989"/>
                </a:cubicBezTo>
                <a:cubicBezTo>
                  <a:pt x="1497262" y="628561"/>
                  <a:pt x="1499321" y="624277"/>
                  <a:pt x="1512549" y="623137"/>
                </a:cubicBezTo>
                <a:cubicBezTo>
                  <a:pt x="1525778" y="621997"/>
                  <a:pt x="1545714" y="619340"/>
                  <a:pt x="1572359" y="615167"/>
                </a:cubicBezTo>
                <a:cubicBezTo>
                  <a:pt x="1572359" y="596826"/>
                  <a:pt x="1569881" y="583142"/>
                  <a:pt x="1564927" y="574115"/>
                </a:cubicBezTo>
                <a:lnTo>
                  <a:pt x="1563022" y="569728"/>
                </a:lnTo>
                <a:lnTo>
                  <a:pt x="1553677" y="571845"/>
                </a:lnTo>
                <a:cubicBezTo>
                  <a:pt x="1534698" y="576004"/>
                  <a:pt x="1520755" y="580141"/>
                  <a:pt x="1511850" y="584257"/>
                </a:cubicBezTo>
                <a:cubicBezTo>
                  <a:pt x="1502945" y="588372"/>
                  <a:pt x="1497305" y="587135"/>
                  <a:pt x="1494932" y="580546"/>
                </a:cubicBezTo>
                <a:cubicBezTo>
                  <a:pt x="1492559" y="573957"/>
                  <a:pt x="1491612" y="567608"/>
                  <a:pt x="1492093" y="561499"/>
                </a:cubicBezTo>
                <a:cubicBezTo>
                  <a:pt x="1492573" y="555390"/>
                  <a:pt x="1498797" y="550041"/>
                  <a:pt x="1510764" y="545452"/>
                </a:cubicBezTo>
                <a:cubicBezTo>
                  <a:pt x="1522730" y="540863"/>
                  <a:pt x="1534196" y="530893"/>
                  <a:pt x="1545159" y="515542"/>
                </a:cubicBezTo>
                <a:cubicBezTo>
                  <a:pt x="1556122" y="500191"/>
                  <a:pt x="1562485" y="487812"/>
                  <a:pt x="1564249" y="478404"/>
                </a:cubicBezTo>
                <a:cubicBezTo>
                  <a:pt x="1547356" y="481100"/>
                  <a:pt x="1535045" y="482212"/>
                  <a:pt x="1527316" y="481738"/>
                </a:cubicBezTo>
                <a:cubicBezTo>
                  <a:pt x="1519587" y="481265"/>
                  <a:pt x="1512112" y="477988"/>
                  <a:pt x="1504891" y="471908"/>
                </a:cubicBezTo>
                <a:cubicBezTo>
                  <a:pt x="1497671" y="465828"/>
                  <a:pt x="1498202" y="462458"/>
                  <a:pt x="1506483" y="461798"/>
                </a:cubicBezTo>
                <a:cubicBezTo>
                  <a:pt x="1514765" y="461139"/>
                  <a:pt x="1530005" y="459447"/>
                  <a:pt x="1552203" y="456722"/>
                </a:cubicBezTo>
                <a:cubicBezTo>
                  <a:pt x="1574402" y="453997"/>
                  <a:pt x="1593819" y="451104"/>
                  <a:pt x="1610453" y="448043"/>
                </a:cubicBezTo>
                <a:cubicBezTo>
                  <a:pt x="1627088" y="444981"/>
                  <a:pt x="1639707" y="442274"/>
                  <a:pt x="1648311" y="439922"/>
                </a:cubicBezTo>
                <a:cubicBezTo>
                  <a:pt x="1650462" y="439334"/>
                  <a:pt x="1652630" y="439073"/>
                  <a:pt x="1654813" y="439137"/>
                </a:cubicBezTo>
                <a:close/>
                <a:moveTo>
                  <a:pt x="5507028" y="437964"/>
                </a:moveTo>
                <a:cubicBezTo>
                  <a:pt x="5508641" y="437789"/>
                  <a:pt x="5510711" y="437997"/>
                  <a:pt x="5513238" y="438589"/>
                </a:cubicBezTo>
                <a:cubicBezTo>
                  <a:pt x="5523348" y="440955"/>
                  <a:pt x="5532149" y="444468"/>
                  <a:pt x="5539642" y="449129"/>
                </a:cubicBezTo>
                <a:cubicBezTo>
                  <a:pt x="5547135" y="453789"/>
                  <a:pt x="5549508" y="459120"/>
                  <a:pt x="5546762" y="465122"/>
                </a:cubicBezTo>
                <a:cubicBezTo>
                  <a:pt x="5544016" y="471123"/>
                  <a:pt x="5541980" y="484316"/>
                  <a:pt x="5540653" y="504701"/>
                </a:cubicBezTo>
                <a:cubicBezTo>
                  <a:pt x="5539327" y="525085"/>
                  <a:pt x="5538233" y="543258"/>
                  <a:pt x="5537373" y="559219"/>
                </a:cubicBezTo>
                <a:cubicBezTo>
                  <a:pt x="5543080" y="550242"/>
                  <a:pt x="5551907" y="538038"/>
                  <a:pt x="5563852" y="522608"/>
                </a:cubicBezTo>
                <a:cubicBezTo>
                  <a:pt x="5575797" y="507178"/>
                  <a:pt x="5581319" y="495025"/>
                  <a:pt x="5580415" y="486148"/>
                </a:cubicBezTo>
                <a:cubicBezTo>
                  <a:pt x="5579512" y="477271"/>
                  <a:pt x="5583168" y="474554"/>
                  <a:pt x="5591385" y="477996"/>
                </a:cubicBezTo>
                <a:cubicBezTo>
                  <a:pt x="5599602" y="481437"/>
                  <a:pt x="5606830" y="487084"/>
                  <a:pt x="5613068" y="494935"/>
                </a:cubicBezTo>
                <a:cubicBezTo>
                  <a:pt x="5619306" y="502786"/>
                  <a:pt x="5619485" y="508594"/>
                  <a:pt x="5613606" y="512358"/>
                </a:cubicBezTo>
                <a:cubicBezTo>
                  <a:pt x="5607726" y="516123"/>
                  <a:pt x="5598778" y="524902"/>
                  <a:pt x="5586761" y="538698"/>
                </a:cubicBezTo>
                <a:cubicBezTo>
                  <a:pt x="5574743" y="552493"/>
                  <a:pt x="5558231" y="569458"/>
                  <a:pt x="5537222" y="589591"/>
                </a:cubicBezTo>
                <a:cubicBezTo>
                  <a:pt x="5536420" y="606140"/>
                  <a:pt x="5537115" y="620792"/>
                  <a:pt x="5539309" y="633548"/>
                </a:cubicBezTo>
                <a:cubicBezTo>
                  <a:pt x="5541503" y="646303"/>
                  <a:pt x="5546924" y="655553"/>
                  <a:pt x="5555571" y="661296"/>
                </a:cubicBezTo>
                <a:cubicBezTo>
                  <a:pt x="5564218" y="667039"/>
                  <a:pt x="5578049" y="669495"/>
                  <a:pt x="5597064" y="668663"/>
                </a:cubicBezTo>
                <a:cubicBezTo>
                  <a:pt x="5616079" y="667831"/>
                  <a:pt x="5629107" y="664307"/>
                  <a:pt x="5636148" y="658091"/>
                </a:cubicBezTo>
                <a:cubicBezTo>
                  <a:pt x="5643189" y="651874"/>
                  <a:pt x="5649861" y="639466"/>
                  <a:pt x="5656164" y="620867"/>
                </a:cubicBezTo>
                <a:cubicBezTo>
                  <a:pt x="5662466" y="602268"/>
                  <a:pt x="5665617" y="603343"/>
                  <a:pt x="5665617" y="624094"/>
                </a:cubicBezTo>
                <a:cubicBezTo>
                  <a:pt x="5665617" y="641058"/>
                  <a:pt x="5667417" y="654932"/>
                  <a:pt x="5671017" y="665716"/>
                </a:cubicBezTo>
                <a:cubicBezTo>
                  <a:pt x="5674616" y="676500"/>
                  <a:pt x="5668428" y="685097"/>
                  <a:pt x="5652453" y="691507"/>
                </a:cubicBezTo>
                <a:cubicBezTo>
                  <a:pt x="5636478" y="697917"/>
                  <a:pt x="5615247" y="700663"/>
                  <a:pt x="5588761" y="699746"/>
                </a:cubicBezTo>
                <a:cubicBezTo>
                  <a:pt x="5562275" y="698828"/>
                  <a:pt x="5543722" y="693536"/>
                  <a:pt x="5533103" y="683871"/>
                </a:cubicBezTo>
                <a:cubicBezTo>
                  <a:pt x="5522484" y="674206"/>
                  <a:pt x="5516243" y="661647"/>
                  <a:pt x="5514378" y="646196"/>
                </a:cubicBezTo>
                <a:cubicBezTo>
                  <a:pt x="5512514" y="630744"/>
                  <a:pt x="5512027" y="617555"/>
                  <a:pt x="5512916" y="606627"/>
                </a:cubicBezTo>
                <a:cubicBezTo>
                  <a:pt x="5510076" y="612450"/>
                  <a:pt x="5504017" y="617913"/>
                  <a:pt x="5494740" y="623018"/>
                </a:cubicBezTo>
                <a:cubicBezTo>
                  <a:pt x="5485462" y="628123"/>
                  <a:pt x="5475825" y="631841"/>
                  <a:pt x="5465830" y="634171"/>
                </a:cubicBezTo>
                <a:cubicBezTo>
                  <a:pt x="5455834" y="636502"/>
                  <a:pt x="5454365" y="634232"/>
                  <a:pt x="5461420" y="627363"/>
                </a:cubicBezTo>
                <a:cubicBezTo>
                  <a:pt x="5468475" y="620494"/>
                  <a:pt x="5476900" y="612833"/>
                  <a:pt x="5486695" y="604380"/>
                </a:cubicBezTo>
                <a:cubicBezTo>
                  <a:pt x="5496489" y="595926"/>
                  <a:pt x="5505237" y="586988"/>
                  <a:pt x="5512937" y="577567"/>
                </a:cubicBezTo>
                <a:cubicBezTo>
                  <a:pt x="5513826" y="554594"/>
                  <a:pt x="5514271" y="535457"/>
                  <a:pt x="5514271" y="520156"/>
                </a:cubicBezTo>
                <a:cubicBezTo>
                  <a:pt x="5514271" y="504224"/>
                  <a:pt x="5513834" y="491002"/>
                  <a:pt x="5512959" y="480491"/>
                </a:cubicBezTo>
                <a:cubicBezTo>
                  <a:pt x="5512084" y="469979"/>
                  <a:pt x="5509385" y="459776"/>
                  <a:pt x="5504860" y="449882"/>
                </a:cubicBezTo>
                <a:cubicBezTo>
                  <a:pt x="5501467" y="442461"/>
                  <a:pt x="5502190" y="438488"/>
                  <a:pt x="5507028" y="437964"/>
                </a:cubicBezTo>
                <a:close/>
                <a:moveTo>
                  <a:pt x="503206" y="437363"/>
                </a:moveTo>
                <a:cubicBezTo>
                  <a:pt x="507043" y="437528"/>
                  <a:pt x="512800" y="439815"/>
                  <a:pt x="520476" y="444224"/>
                </a:cubicBezTo>
                <a:cubicBezTo>
                  <a:pt x="535827" y="453044"/>
                  <a:pt x="539857" y="459694"/>
                  <a:pt x="532565" y="464175"/>
                </a:cubicBezTo>
                <a:cubicBezTo>
                  <a:pt x="525272" y="468657"/>
                  <a:pt x="517669" y="472898"/>
                  <a:pt x="509753" y="476899"/>
                </a:cubicBezTo>
                <a:cubicBezTo>
                  <a:pt x="528180" y="476124"/>
                  <a:pt x="541025" y="472779"/>
                  <a:pt x="548289" y="466864"/>
                </a:cubicBezTo>
                <a:cubicBezTo>
                  <a:pt x="555552" y="460949"/>
                  <a:pt x="566020" y="462426"/>
                  <a:pt x="579694" y="471295"/>
                </a:cubicBezTo>
                <a:cubicBezTo>
                  <a:pt x="593367" y="480165"/>
                  <a:pt x="597146" y="486413"/>
                  <a:pt x="591030" y="490041"/>
                </a:cubicBezTo>
                <a:cubicBezTo>
                  <a:pt x="584913" y="493670"/>
                  <a:pt x="578991" y="496581"/>
                  <a:pt x="573262" y="498775"/>
                </a:cubicBezTo>
                <a:cubicBezTo>
                  <a:pt x="567533" y="500969"/>
                  <a:pt x="553562" y="512118"/>
                  <a:pt x="531350" y="532223"/>
                </a:cubicBezTo>
                <a:cubicBezTo>
                  <a:pt x="554652" y="530545"/>
                  <a:pt x="569656" y="528104"/>
                  <a:pt x="576359" y="524899"/>
                </a:cubicBezTo>
                <a:cubicBezTo>
                  <a:pt x="583064" y="521694"/>
                  <a:pt x="590459" y="521769"/>
                  <a:pt x="598548" y="525125"/>
                </a:cubicBezTo>
                <a:cubicBezTo>
                  <a:pt x="606635" y="528480"/>
                  <a:pt x="614332" y="533320"/>
                  <a:pt x="621639" y="539644"/>
                </a:cubicBezTo>
                <a:cubicBezTo>
                  <a:pt x="628945" y="545968"/>
                  <a:pt x="629289" y="551959"/>
                  <a:pt x="622671" y="557616"/>
                </a:cubicBezTo>
                <a:cubicBezTo>
                  <a:pt x="616053" y="563273"/>
                  <a:pt x="607836" y="575706"/>
                  <a:pt x="598020" y="594915"/>
                </a:cubicBezTo>
                <a:cubicBezTo>
                  <a:pt x="588205" y="614124"/>
                  <a:pt x="580791" y="627403"/>
                  <a:pt x="575779" y="634752"/>
                </a:cubicBezTo>
                <a:cubicBezTo>
                  <a:pt x="570767" y="642102"/>
                  <a:pt x="566207" y="645443"/>
                  <a:pt x="562098" y="644776"/>
                </a:cubicBezTo>
                <a:cubicBezTo>
                  <a:pt x="557990" y="644109"/>
                  <a:pt x="555556" y="641295"/>
                  <a:pt x="554795" y="636333"/>
                </a:cubicBezTo>
                <a:cubicBezTo>
                  <a:pt x="522401" y="640822"/>
                  <a:pt x="497593" y="644299"/>
                  <a:pt x="480370" y="646766"/>
                </a:cubicBezTo>
                <a:cubicBezTo>
                  <a:pt x="474806" y="657808"/>
                  <a:pt x="468872" y="656144"/>
                  <a:pt x="462570" y="641775"/>
                </a:cubicBezTo>
                <a:cubicBezTo>
                  <a:pt x="456267" y="627406"/>
                  <a:pt x="450668" y="611976"/>
                  <a:pt x="445770" y="595485"/>
                </a:cubicBezTo>
                <a:cubicBezTo>
                  <a:pt x="440873" y="578994"/>
                  <a:pt x="435216" y="565905"/>
                  <a:pt x="428799" y="556218"/>
                </a:cubicBezTo>
                <a:cubicBezTo>
                  <a:pt x="422382" y="546531"/>
                  <a:pt x="424748" y="542136"/>
                  <a:pt x="435897" y="543032"/>
                </a:cubicBezTo>
                <a:cubicBezTo>
                  <a:pt x="447047" y="543928"/>
                  <a:pt x="471658" y="541802"/>
                  <a:pt x="509731" y="536654"/>
                </a:cubicBezTo>
                <a:cubicBezTo>
                  <a:pt x="515396" y="530201"/>
                  <a:pt x="520838" y="522630"/>
                  <a:pt x="526058" y="513939"/>
                </a:cubicBezTo>
                <a:cubicBezTo>
                  <a:pt x="531278" y="505249"/>
                  <a:pt x="535013" y="499628"/>
                  <a:pt x="537265" y="497075"/>
                </a:cubicBezTo>
                <a:cubicBezTo>
                  <a:pt x="539516" y="494523"/>
                  <a:pt x="539767" y="493247"/>
                  <a:pt x="538018" y="493247"/>
                </a:cubicBezTo>
                <a:cubicBezTo>
                  <a:pt x="534777" y="493247"/>
                  <a:pt x="528693" y="494146"/>
                  <a:pt x="519766" y="495946"/>
                </a:cubicBezTo>
                <a:cubicBezTo>
                  <a:pt x="510839" y="497746"/>
                  <a:pt x="503120" y="496846"/>
                  <a:pt x="496610" y="493247"/>
                </a:cubicBezTo>
                <a:cubicBezTo>
                  <a:pt x="486242" y="501736"/>
                  <a:pt x="477344" y="508300"/>
                  <a:pt x="469916" y="512939"/>
                </a:cubicBezTo>
                <a:cubicBezTo>
                  <a:pt x="462488" y="517578"/>
                  <a:pt x="453973" y="521529"/>
                  <a:pt x="444372" y="524791"/>
                </a:cubicBezTo>
                <a:cubicBezTo>
                  <a:pt x="434771" y="528054"/>
                  <a:pt x="434105" y="525408"/>
                  <a:pt x="442372" y="516854"/>
                </a:cubicBezTo>
                <a:cubicBezTo>
                  <a:pt x="450639" y="508300"/>
                  <a:pt x="460150" y="498646"/>
                  <a:pt x="470905" y="487890"/>
                </a:cubicBezTo>
                <a:cubicBezTo>
                  <a:pt x="481660" y="477135"/>
                  <a:pt x="488773" y="468072"/>
                  <a:pt x="492244" y="460701"/>
                </a:cubicBezTo>
                <a:cubicBezTo>
                  <a:pt x="495714" y="453330"/>
                  <a:pt x="497449" y="447508"/>
                  <a:pt x="497449" y="443235"/>
                </a:cubicBezTo>
                <a:cubicBezTo>
                  <a:pt x="497449" y="439155"/>
                  <a:pt x="499368" y="437198"/>
                  <a:pt x="503206" y="437363"/>
                </a:cubicBezTo>
                <a:close/>
                <a:moveTo>
                  <a:pt x="5440671" y="436977"/>
                </a:moveTo>
                <a:cubicBezTo>
                  <a:pt x="5442162" y="436985"/>
                  <a:pt x="5443977" y="437354"/>
                  <a:pt x="5446115" y="438083"/>
                </a:cubicBezTo>
                <a:cubicBezTo>
                  <a:pt x="5454669" y="441002"/>
                  <a:pt x="5462345" y="445831"/>
                  <a:pt x="5469142" y="452570"/>
                </a:cubicBezTo>
                <a:cubicBezTo>
                  <a:pt x="5475939" y="459310"/>
                  <a:pt x="5476957" y="465036"/>
                  <a:pt x="5472197" y="469746"/>
                </a:cubicBezTo>
                <a:cubicBezTo>
                  <a:pt x="5467436" y="474457"/>
                  <a:pt x="5461915" y="483319"/>
                  <a:pt x="5455634" y="496333"/>
                </a:cubicBezTo>
                <a:cubicBezTo>
                  <a:pt x="5449353" y="509347"/>
                  <a:pt x="5442857" y="521597"/>
                  <a:pt x="5436145" y="533084"/>
                </a:cubicBezTo>
                <a:cubicBezTo>
                  <a:pt x="5449639" y="540913"/>
                  <a:pt x="5455480" y="551396"/>
                  <a:pt x="5453665" y="564532"/>
                </a:cubicBezTo>
                <a:cubicBezTo>
                  <a:pt x="5451851" y="577667"/>
                  <a:pt x="5451170" y="598152"/>
                  <a:pt x="5451622" y="625987"/>
                </a:cubicBezTo>
                <a:cubicBezTo>
                  <a:pt x="5452074" y="653821"/>
                  <a:pt x="5450063" y="677350"/>
                  <a:pt x="5445588" y="696573"/>
                </a:cubicBezTo>
                <a:cubicBezTo>
                  <a:pt x="5441114" y="715796"/>
                  <a:pt x="5435020" y="718262"/>
                  <a:pt x="5427305" y="703972"/>
                </a:cubicBezTo>
                <a:cubicBezTo>
                  <a:pt x="5419589" y="689682"/>
                  <a:pt x="5417532" y="678146"/>
                  <a:pt x="5421131" y="669362"/>
                </a:cubicBezTo>
                <a:cubicBezTo>
                  <a:pt x="5424730" y="660579"/>
                  <a:pt x="5427208" y="647450"/>
                  <a:pt x="5428563" y="629977"/>
                </a:cubicBezTo>
                <a:cubicBezTo>
                  <a:pt x="5429918" y="612503"/>
                  <a:pt x="5430381" y="594388"/>
                  <a:pt x="5429950" y="575631"/>
                </a:cubicBezTo>
                <a:cubicBezTo>
                  <a:pt x="5429520" y="556874"/>
                  <a:pt x="5428516" y="546958"/>
                  <a:pt x="5426939" y="545882"/>
                </a:cubicBezTo>
                <a:cubicBezTo>
                  <a:pt x="5413431" y="566676"/>
                  <a:pt x="5397165" y="583572"/>
                  <a:pt x="5378143" y="596571"/>
                </a:cubicBezTo>
                <a:cubicBezTo>
                  <a:pt x="5359120" y="609571"/>
                  <a:pt x="5356400" y="607352"/>
                  <a:pt x="5369980" y="589914"/>
                </a:cubicBezTo>
                <a:cubicBezTo>
                  <a:pt x="5383560" y="572476"/>
                  <a:pt x="5396391" y="552791"/>
                  <a:pt x="5408472" y="530857"/>
                </a:cubicBezTo>
                <a:cubicBezTo>
                  <a:pt x="5420554" y="508924"/>
                  <a:pt x="5428610" y="491562"/>
                  <a:pt x="5432639" y="478770"/>
                </a:cubicBezTo>
                <a:cubicBezTo>
                  <a:pt x="5436669" y="465979"/>
                  <a:pt x="5437784" y="455270"/>
                  <a:pt x="5435984" y="446644"/>
                </a:cubicBezTo>
                <a:cubicBezTo>
                  <a:pt x="5434634" y="440175"/>
                  <a:pt x="5436197" y="436953"/>
                  <a:pt x="5440671" y="436977"/>
                </a:cubicBezTo>
                <a:close/>
                <a:moveTo>
                  <a:pt x="792816" y="436639"/>
                </a:moveTo>
                <a:cubicBezTo>
                  <a:pt x="794422" y="436657"/>
                  <a:pt x="796351" y="437146"/>
                  <a:pt x="798604" y="438105"/>
                </a:cubicBezTo>
                <a:cubicBezTo>
                  <a:pt x="807617" y="441941"/>
                  <a:pt x="814618" y="446354"/>
                  <a:pt x="819609" y="451344"/>
                </a:cubicBezTo>
                <a:cubicBezTo>
                  <a:pt x="824599" y="456335"/>
                  <a:pt x="824958" y="460705"/>
                  <a:pt x="820684" y="464455"/>
                </a:cubicBezTo>
                <a:cubicBezTo>
                  <a:pt x="816412" y="468205"/>
                  <a:pt x="812521" y="474898"/>
                  <a:pt x="809015" y="484535"/>
                </a:cubicBezTo>
                <a:cubicBezTo>
                  <a:pt x="805509" y="494171"/>
                  <a:pt x="798938" y="505120"/>
                  <a:pt x="789301" y="517381"/>
                </a:cubicBezTo>
                <a:cubicBezTo>
                  <a:pt x="798264" y="516592"/>
                  <a:pt x="810033" y="513470"/>
                  <a:pt x="824610" y="508013"/>
                </a:cubicBezTo>
                <a:cubicBezTo>
                  <a:pt x="839187" y="502557"/>
                  <a:pt x="849992" y="502417"/>
                  <a:pt x="857026" y="507594"/>
                </a:cubicBezTo>
                <a:cubicBezTo>
                  <a:pt x="864060" y="512771"/>
                  <a:pt x="864225" y="517711"/>
                  <a:pt x="857521" y="522414"/>
                </a:cubicBezTo>
                <a:cubicBezTo>
                  <a:pt x="850817" y="527118"/>
                  <a:pt x="834824" y="531721"/>
                  <a:pt x="809542" y="536224"/>
                </a:cubicBezTo>
                <a:cubicBezTo>
                  <a:pt x="818548" y="541458"/>
                  <a:pt x="822151" y="546302"/>
                  <a:pt x="820351" y="550754"/>
                </a:cubicBezTo>
                <a:cubicBezTo>
                  <a:pt x="818551" y="555207"/>
                  <a:pt x="817651" y="561183"/>
                  <a:pt x="817651" y="568683"/>
                </a:cubicBezTo>
                <a:cubicBezTo>
                  <a:pt x="830357" y="566088"/>
                  <a:pt x="842005" y="563187"/>
                  <a:pt x="852595" y="559982"/>
                </a:cubicBezTo>
                <a:cubicBezTo>
                  <a:pt x="863185" y="556777"/>
                  <a:pt x="871256" y="557731"/>
                  <a:pt x="876805" y="562843"/>
                </a:cubicBezTo>
                <a:cubicBezTo>
                  <a:pt x="882354" y="567955"/>
                  <a:pt x="879569" y="572483"/>
                  <a:pt x="868448" y="576427"/>
                </a:cubicBezTo>
                <a:cubicBezTo>
                  <a:pt x="857327" y="580370"/>
                  <a:pt x="840352" y="585626"/>
                  <a:pt x="817522" y="592194"/>
                </a:cubicBezTo>
                <a:lnTo>
                  <a:pt x="816296" y="649670"/>
                </a:lnTo>
                <a:lnTo>
                  <a:pt x="844475" y="643754"/>
                </a:lnTo>
                <a:cubicBezTo>
                  <a:pt x="843614" y="628840"/>
                  <a:pt x="841600" y="617999"/>
                  <a:pt x="838431" y="611231"/>
                </a:cubicBezTo>
                <a:cubicBezTo>
                  <a:pt x="835261" y="604462"/>
                  <a:pt x="838502" y="602261"/>
                  <a:pt x="848153" y="604627"/>
                </a:cubicBezTo>
                <a:cubicBezTo>
                  <a:pt x="857804" y="606993"/>
                  <a:pt x="864580" y="609345"/>
                  <a:pt x="868480" y="611682"/>
                </a:cubicBezTo>
                <a:cubicBezTo>
                  <a:pt x="872381" y="614020"/>
                  <a:pt x="873431" y="617917"/>
                  <a:pt x="871632" y="623373"/>
                </a:cubicBezTo>
                <a:cubicBezTo>
                  <a:pt x="869832" y="628830"/>
                  <a:pt x="868932" y="636720"/>
                  <a:pt x="868932" y="647045"/>
                </a:cubicBezTo>
                <a:lnTo>
                  <a:pt x="867872" y="658828"/>
                </a:lnTo>
                <a:lnTo>
                  <a:pt x="875084" y="655563"/>
                </a:lnTo>
                <a:cubicBezTo>
                  <a:pt x="886484" y="654402"/>
                  <a:pt x="904180" y="651749"/>
                  <a:pt x="928172" y="647605"/>
                </a:cubicBezTo>
                <a:lnTo>
                  <a:pt x="928172" y="586300"/>
                </a:lnTo>
                <a:cubicBezTo>
                  <a:pt x="928172" y="566066"/>
                  <a:pt x="927118" y="551245"/>
                  <a:pt x="925010" y="541838"/>
                </a:cubicBezTo>
                <a:cubicBezTo>
                  <a:pt x="920549" y="542699"/>
                  <a:pt x="916054" y="543814"/>
                  <a:pt x="911522" y="545183"/>
                </a:cubicBezTo>
                <a:cubicBezTo>
                  <a:pt x="906991" y="546553"/>
                  <a:pt x="900535" y="544065"/>
                  <a:pt x="892152" y="537719"/>
                </a:cubicBezTo>
                <a:cubicBezTo>
                  <a:pt x="883771" y="531374"/>
                  <a:pt x="883437" y="527548"/>
                  <a:pt x="891153" y="526243"/>
                </a:cubicBezTo>
                <a:cubicBezTo>
                  <a:pt x="898867" y="524938"/>
                  <a:pt x="910996" y="522275"/>
                  <a:pt x="927537" y="518252"/>
                </a:cubicBezTo>
                <a:cubicBezTo>
                  <a:pt x="944079" y="514230"/>
                  <a:pt x="957917" y="509931"/>
                  <a:pt x="969052" y="505357"/>
                </a:cubicBezTo>
                <a:cubicBezTo>
                  <a:pt x="980187" y="500782"/>
                  <a:pt x="989680" y="502213"/>
                  <a:pt x="997531" y="509648"/>
                </a:cubicBezTo>
                <a:cubicBezTo>
                  <a:pt x="1005383" y="517083"/>
                  <a:pt x="1004601" y="522472"/>
                  <a:pt x="995187" y="525813"/>
                </a:cubicBezTo>
                <a:cubicBezTo>
                  <a:pt x="985772" y="529154"/>
                  <a:pt x="969787" y="533134"/>
                  <a:pt x="947230" y="537751"/>
                </a:cubicBezTo>
                <a:cubicBezTo>
                  <a:pt x="955318" y="545624"/>
                  <a:pt x="958447" y="553361"/>
                  <a:pt x="956619" y="560961"/>
                </a:cubicBezTo>
                <a:cubicBezTo>
                  <a:pt x="954791" y="568561"/>
                  <a:pt x="953009" y="596331"/>
                  <a:pt x="951273" y="644270"/>
                </a:cubicBezTo>
                <a:cubicBezTo>
                  <a:pt x="971436" y="641618"/>
                  <a:pt x="987060" y="639155"/>
                  <a:pt x="998145" y="636882"/>
                </a:cubicBezTo>
                <a:cubicBezTo>
                  <a:pt x="1009230" y="634609"/>
                  <a:pt x="1019035" y="638179"/>
                  <a:pt x="1027560" y="647594"/>
                </a:cubicBezTo>
                <a:cubicBezTo>
                  <a:pt x="1036085" y="657008"/>
                  <a:pt x="1031683" y="661981"/>
                  <a:pt x="1014353" y="662511"/>
                </a:cubicBezTo>
                <a:cubicBezTo>
                  <a:pt x="997023" y="663042"/>
                  <a:pt x="979785" y="664433"/>
                  <a:pt x="962642" y="666684"/>
                </a:cubicBezTo>
                <a:cubicBezTo>
                  <a:pt x="945498" y="668936"/>
                  <a:pt x="930670" y="671402"/>
                  <a:pt x="918158" y="674084"/>
                </a:cubicBezTo>
                <a:cubicBezTo>
                  <a:pt x="905647" y="676765"/>
                  <a:pt x="897071" y="678565"/>
                  <a:pt x="892432" y="679483"/>
                </a:cubicBezTo>
                <a:cubicBezTo>
                  <a:pt x="887793" y="680401"/>
                  <a:pt x="880892" y="676934"/>
                  <a:pt x="871728" y="669083"/>
                </a:cubicBezTo>
                <a:lnTo>
                  <a:pt x="867530" y="662634"/>
                </a:lnTo>
                <a:lnTo>
                  <a:pt x="866362" y="675633"/>
                </a:lnTo>
                <a:cubicBezTo>
                  <a:pt x="864648" y="684523"/>
                  <a:pt x="860346" y="687302"/>
                  <a:pt x="853456" y="683968"/>
                </a:cubicBezTo>
                <a:cubicBezTo>
                  <a:pt x="846565" y="680634"/>
                  <a:pt x="843572" y="672850"/>
                  <a:pt x="844475" y="660618"/>
                </a:cubicBezTo>
                <a:cubicBezTo>
                  <a:pt x="821961" y="666828"/>
                  <a:pt x="804079" y="672363"/>
                  <a:pt x="790828" y="677224"/>
                </a:cubicBezTo>
                <a:cubicBezTo>
                  <a:pt x="777578" y="682086"/>
                  <a:pt x="765769" y="688406"/>
                  <a:pt x="755401" y="696186"/>
                </a:cubicBezTo>
                <a:cubicBezTo>
                  <a:pt x="745033" y="703965"/>
                  <a:pt x="738164" y="702811"/>
                  <a:pt x="734794" y="692722"/>
                </a:cubicBezTo>
                <a:cubicBezTo>
                  <a:pt x="731424" y="682634"/>
                  <a:pt x="732446" y="675270"/>
                  <a:pt x="737859" y="670631"/>
                </a:cubicBezTo>
                <a:cubicBezTo>
                  <a:pt x="743273" y="665992"/>
                  <a:pt x="746198" y="660145"/>
                  <a:pt x="746635" y="653090"/>
                </a:cubicBezTo>
                <a:cubicBezTo>
                  <a:pt x="747073" y="646034"/>
                  <a:pt x="745717" y="638301"/>
                  <a:pt x="742570" y="629891"/>
                </a:cubicBezTo>
                <a:cubicBezTo>
                  <a:pt x="739422" y="621480"/>
                  <a:pt x="741541" y="617755"/>
                  <a:pt x="748926" y="618716"/>
                </a:cubicBezTo>
                <a:cubicBezTo>
                  <a:pt x="756311" y="619677"/>
                  <a:pt x="762635" y="622054"/>
                  <a:pt x="767898" y="625847"/>
                </a:cubicBezTo>
                <a:cubicBezTo>
                  <a:pt x="773161" y="629640"/>
                  <a:pt x="775086" y="633863"/>
                  <a:pt x="773674" y="638516"/>
                </a:cubicBezTo>
                <a:cubicBezTo>
                  <a:pt x="772261" y="643170"/>
                  <a:pt x="770913" y="647992"/>
                  <a:pt x="769630" y="652982"/>
                </a:cubicBezTo>
                <a:cubicBezTo>
                  <a:pt x="768346" y="657973"/>
                  <a:pt x="770364" y="660055"/>
                  <a:pt x="775685" y="659231"/>
                </a:cubicBezTo>
                <a:cubicBezTo>
                  <a:pt x="781005" y="658406"/>
                  <a:pt x="786841" y="656940"/>
                  <a:pt x="793194" y="654832"/>
                </a:cubicBezTo>
                <a:lnTo>
                  <a:pt x="793194" y="597184"/>
                </a:lnTo>
                <a:cubicBezTo>
                  <a:pt x="765403" y="604254"/>
                  <a:pt x="748256" y="609395"/>
                  <a:pt x="741753" y="612607"/>
                </a:cubicBezTo>
                <a:cubicBezTo>
                  <a:pt x="735249" y="615819"/>
                  <a:pt x="727122" y="612679"/>
                  <a:pt x="717370" y="603186"/>
                </a:cubicBezTo>
                <a:cubicBezTo>
                  <a:pt x="707619" y="593692"/>
                  <a:pt x="709971" y="588946"/>
                  <a:pt x="724426" y="588946"/>
                </a:cubicBezTo>
                <a:cubicBezTo>
                  <a:pt x="736615" y="588946"/>
                  <a:pt x="759538" y="584321"/>
                  <a:pt x="793194" y="575072"/>
                </a:cubicBezTo>
                <a:cubicBezTo>
                  <a:pt x="793194" y="559642"/>
                  <a:pt x="792471" y="547567"/>
                  <a:pt x="791022" y="538848"/>
                </a:cubicBezTo>
                <a:lnTo>
                  <a:pt x="781557" y="537794"/>
                </a:lnTo>
                <a:cubicBezTo>
                  <a:pt x="770515" y="551518"/>
                  <a:pt x="759344" y="561248"/>
                  <a:pt x="748044" y="566984"/>
                </a:cubicBezTo>
                <a:cubicBezTo>
                  <a:pt x="736744" y="572720"/>
                  <a:pt x="735844" y="568253"/>
                  <a:pt x="745344" y="553583"/>
                </a:cubicBezTo>
                <a:cubicBezTo>
                  <a:pt x="754845" y="538913"/>
                  <a:pt x="764517" y="520651"/>
                  <a:pt x="774362" y="498796"/>
                </a:cubicBezTo>
                <a:cubicBezTo>
                  <a:pt x="784207" y="476942"/>
                  <a:pt x="788455" y="460404"/>
                  <a:pt x="787107" y="449183"/>
                </a:cubicBezTo>
                <a:cubicBezTo>
                  <a:pt x="786096" y="440767"/>
                  <a:pt x="787999" y="436586"/>
                  <a:pt x="792816" y="436639"/>
                </a:cubicBezTo>
                <a:close/>
                <a:moveTo>
                  <a:pt x="5889930" y="434213"/>
                </a:moveTo>
                <a:cubicBezTo>
                  <a:pt x="5891680" y="434176"/>
                  <a:pt x="5893926" y="434509"/>
                  <a:pt x="5896671" y="435212"/>
                </a:cubicBezTo>
                <a:cubicBezTo>
                  <a:pt x="5907648" y="438022"/>
                  <a:pt x="5916224" y="441052"/>
                  <a:pt x="5922397" y="444300"/>
                </a:cubicBezTo>
                <a:cubicBezTo>
                  <a:pt x="5928571" y="447548"/>
                  <a:pt x="5929839" y="452890"/>
                  <a:pt x="5926204" y="460325"/>
                </a:cubicBezTo>
                <a:cubicBezTo>
                  <a:pt x="5922569" y="467760"/>
                  <a:pt x="5920336" y="480928"/>
                  <a:pt x="5919504" y="499829"/>
                </a:cubicBezTo>
                <a:cubicBezTo>
                  <a:pt x="5936755" y="495641"/>
                  <a:pt x="5948133" y="491221"/>
                  <a:pt x="5953641" y="486568"/>
                </a:cubicBezTo>
                <a:cubicBezTo>
                  <a:pt x="5959147" y="481914"/>
                  <a:pt x="5966500" y="481961"/>
                  <a:pt x="5975699" y="486707"/>
                </a:cubicBezTo>
                <a:cubicBezTo>
                  <a:pt x="5984899" y="491454"/>
                  <a:pt x="5993130" y="497269"/>
                  <a:pt x="6000393" y="504152"/>
                </a:cubicBezTo>
                <a:cubicBezTo>
                  <a:pt x="6007656" y="511036"/>
                  <a:pt x="6005947" y="515847"/>
                  <a:pt x="5995263" y="518586"/>
                </a:cubicBezTo>
                <a:cubicBezTo>
                  <a:pt x="5984579" y="521325"/>
                  <a:pt x="5973079" y="526785"/>
                  <a:pt x="5960761" y="534966"/>
                </a:cubicBezTo>
                <a:cubicBezTo>
                  <a:pt x="5948442" y="543147"/>
                  <a:pt x="5944983" y="541125"/>
                  <a:pt x="5950382" y="528900"/>
                </a:cubicBezTo>
                <a:cubicBezTo>
                  <a:pt x="5955781" y="516675"/>
                  <a:pt x="5958405" y="510150"/>
                  <a:pt x="5958255" y="509325"/>
                </a:cubicBezTo>
                <a:cubicBezTo>
                  <a:pt x="5958104" y="508501"/>
                  <a:pt x="5953565" y="509419"/>
                  <a:pt x="5944639" y="512079"/>
                </a:cubicBezTo>
                <a:cubicBezTo>
                  <a:pt x="5935712" y="514739"/>
                  <a:pt x="5927269" y="517159"/>
                  <a:pt x="5919310" y="519339"/>
                </a:cubicBezTo>
                <a:lnTo>
                  <a:pt x="5916794" y="571372"/>
                </a:lnTo>
                <a:cubicBezTo>
                  <a:pt x="5919733" y="570755"/>
                  <a:pt x="5923028" y="569027"/>
                  <a:pt x="5926677" y="566188"/>
                </a:cubicBezTo>
                <a:cubicBezTo>
                  <a:pt x="5930327" y="563349"/>
                  <a:pt x="5934941" y="563162"/>
                  <a:pt x="5940519" y="565629"/>
                </a:cubicBezTo>
                <a:cubicBezTo>
                  <a:pt x="5946097" y="568095"/>
                  <a:pt x="5952088" y="571748"/>
                  <a:pt x="5958491" y="576588"/>
                </a:cubicBezTo>
                <a:cubicBezTo>
                  <a:pt x="5964893" y="581428"/>
                  <a:pt x="5965345" y="586637"/>
                  <a:pt x="5959847" y="592215"/>
                </a:cubicBezTo>
                <a:cubicBezTo>
                  <a:pt x="5954347" y="597794"/>
                  <a:pt x="5950729" y="606233"/>
                  <a:pt x="5948994" y="617533"/>
                </a:cubicBezTo>
                <a:cubicBezTo>
                  <a:pt x="5947259" y="628833"/>
                  <a:pt x="5944628" y="639846"/>
                  <a:pt x="5941101" y="650573"/>
                </a:cubicBezTo>
                <a:cubicBezTo>
                  <a:pt x="5956301" y="663049"/>
                  <a:pt x="5969135" y="671689"/>
                  <a:pt x="5979604" y="676493"/>
                </a:cubicBezTo>
                <a:cubicBezTo>
                  <a:pt x="5990072" y="681297"/>
                  <a:pt x="6004043" y="686273"/>
                  <a:pt x="6021517" y="691421"/>
                </a:cubicBezTo>
                <a:cubicBezTo>
                  <a:pt x="6038990" y="696569"/>
                  <a:pt x="6040195" y="701266"/>
                  <a:pt x="6025130" y="705510"/>
                </a:cubicBezTo>
                <a:cubicBezTo>
                  <a:pt x="6010065" y="709755"/>
                  <a:pt x="5996733" y="712333"/>
                  <a:pt x="5985131" y="713243"/>
                </a:cubicBezTo>
                <a:cubicBezTo>
                  <a:pt x="5973531" y="714154"/>
                  <a:pt x="5963686" y="710623"/>
                  <a:pt x="5955599" y="702649"/>
                </a:cubicBezTo>
                <a:lnTo>
                  <a:pt x="5927420" y="672772"/>
                </a:lnTo>
                <a:cubicBezTo>
                  <a:pt x="5908935" y="691557"/>
                  <a:pt x="5888346" y="702327"/>
                  <a:pt x="5865653" y="705080"/>
                </a:cubicBezTo>
                <a:cubicBezTo>
                  <a:pt x="5842960" y="707833"/>
                  <a:pt x="5837507" y="705912"/>
                  <a:pt x="5849295" y="699315"/>
                </a:cubicBezTo>
                <a:cubicBezTo>
                  <a:pt x="5861082" y="692719"/>
                  <a:pt x="5872644" y="685714"/>
                  <a:pt x="5883980" y="678300"/>
                </a:cubicBezTo>
                <a:cubicBezTo>
                  <a:pt x="5895316" y="670886"/>
                  <a:pt x="5903501" y="662941"/>
                  <a:pt x="5908534" y="654466"/>
                </a:cubicBezTo>
                <a:cubicBezTo>
                  <a:pt x="5901105" y="645088"/>
                  <a:pt x="5894075" y="637082"/>
                  <a:pt x="5887443" y="630450"/>
                </a:cubicBezTo>
                <a:cubicBezTo>
                  <a:pt x="5880810" y="623818"/>
                  <a:pt x="5874569" y="617630"/>
                  <a:pt x="5868718" y="611887"/>
                </a:cubicBezTo>
                <a:cubicBezTo>
                  <a:pt x="5862867" y="606143"/>
                  <a:pt x="5863609" y="602680"/>
                  <a:pt x="5870944" y="601497"/>
                </a:cubicBezTo>
                <a:lnTo>
                  <a:pt x="5872472" y="601621"/>
                </a:lnTo>
                <a:lnTo>
                  <a:pt x="5864758" y="598916"/>
                </a:lnTo>
                <a:lnTo>
                  <a:pt x="5860077" y="627686"/>
                </a:lnTo>
                <a:cubicBezTo>
                  <a:pt x="5857993" y="636907"/>
                  <a:pt x="5855482" y="645181"/>
                  <a:pt x="5852542" y="652509"/>
                </a:cubicBezTo>
                <a:cubicBezTo>
                  <a:pt x="5843522" y="675998"/>
                  <a:pt x="5829003" y="693120"/>
                  <a:pt x="5808984" y="703876"/>
                </a:cubicBezTo>
                <a:cubicBezTo>
                  <a:pt x="5788965" y="714631"/>
                  <a:pt x="5785738" y="712863"/>
                  <a:pt x="5799305" y="698573"/>
                </a:cubicBezTo>
                <a:cubicBezTo>
                  <a:pt x="5812870" y="684283"/>
                  <a:pt x="5822550" y="667781"/>
                  <a:pt x="5828344" y="649067"/>
                </a:cubicBezTo>
                <a:cubicBezTo>
                  <a:pt x="5834136" y="630353"/>
                  <a:pt x="5837703" y="613145"/>
                  <a:pt x="5839045" y="597442"/>
                </a:cubicBezTo>
                <a:cubicBezTo>
                  <a:pt x="5840385" y="581740"/>
                  <a:pt x="5841056" y="567228"/>
                  <a:pt x="5841056" y="553906"/>
                </a:cubicBezTo>
                <a:cubicBezTo>
                  <a:pt x="5841056" y="541143"/>
                  <a:pt x="5839256" y="530291"/>
                  <a:pt x="5835657" y="521350"/>
                </a:cubicBezTo>
                <a:cubicBezTo>
                  <a:pt x="5832057" y="512409"/>
                  <a:pt x="5833434" y="508651"/>
                  <a:pt x="5839787" y="510078"/>
                </a:cubicBezTo>
                <a:cubicBezTo>
                  <a:pt x="5846139" y="511505"/>
                  <a:pt x="5851129" y="512631"/>
                  <a:pt x="5854758" y="513455"/>
                </a:cubicBezTo>
                <a:cubicBezTo>
                  <a:pt x="5858386" y="514280"/>
                  <a:pt x="5871815" y="512276"/>
                  <a:pt x="5895046" y="507443"/>
                </a:cubicBezTo>
                <a:cubicBezTo>
                  <a:pt x="5895046" y="474532"/>
                  <a:pt x="5892573" y="453564"/>
                  <a:pt x="5887626" y="444536"/>
                </a:cubicBezTo>
                <a:cubicBezTo>
                  <a:pt x="5883916" y="437766"/>
                  <a:pt x="5884683" y="434325"/>
                  <a:pt x="5889930" y="434213"/>
                </a:cubicBezTo>
                <a:close/>
                <a:moveTo>
                  <a:pt x="4089006" y="433477"/>
                </a:moveTo>
                <a:cubicBezTo>
                  <a:pt x="4092906" y="433680"/>
                  <a:pt x="4096922" y="434258"/>
                  <a:pt x="4101052" y="435212"/>
                </a:cubicBezTo>
                <a:cubicBezTo>
                  <a:pt x="4109312" y="437119"/>
                  <a:pt x="4116690" y="440840"/>
                  <a:pt x="4123186" y="446375"/>
                </a:cubicBezTo>
                <a:cubicBezTo>
                  <a:pt x="4129682" y="451911"/>
                  <a:pt x="4132094" y="460207"/>
                  <a:pt x="4130424" y="471263"/>
                </a:cubicBezTo>
                <a:cubicBezTo>
                  <a:pt x="4128753" y="482319"/>
                  <a:pt x="4121741" y="484302"/>
                  <a:pt x="4109387" y="477211"/>
                </a:cubicBezTo>
                <a:cubicBezTo>
                  <a:pt x="4097033" y="470119"/>
                  <a:pt x="4086855" y="462566"/>
                  <a:pt x="4078853" y="454549"/>
                </a:cubicBezTo>
                <a:cubicBezTo>
                  <a:pt x="4070708" y="441944"/>
                  <a:pt x="4070306" y="435093"/>
                  <a:pt x="4077648" y="433996"/>
                </a:cubicBezTo>
                <a:cubicBezTo>
                  <a:pt x="4081320" y="433448"/>
                  <a:pt x="4085105" y="433275"/>
                  <a:pt x="4089006" y="433477"/>
                </a:cubicBezTo>
                <a:close/>
                <a:moveTo>
                  <a:pt x="2347995" y="433222"/>
                </a:moveTo>
                <a:cubicBezTo>
                  <a:pt x="2358549" y="433788"/>
                  <a:pt x="2362209" y="437341"/>
                  <a:pt x="2358976" y="443880"/>
                </a:cubicBezTo>
                <a:cubicBezTo>
                  <a:pt x="2355742" y="450419"/>
                  <a:pt x="2334415" y="457460"/>
                  <a:pt x="2294993" y="465003"/>
                </a:cubicBezTo>
                <a:cubicBezTo>
                  <a:pt x="2297618" y="466251"/>
                  <a:pt x="2299170" y="468542"/>
                  <a:pt x="2299650" y="471876"/>
                </a:cubicBezTo>
                <a:cubicBezTo>
                  <a:pt x="2300130" y="475210"/>
                  <a:pt x="2299926" y="480032"/>
                  <a:pt x="2299037" y="486342"/>
                </a:cubicBezTo>
                <a:cubicBezTo>
                  <a:pt x="2319587" y="482742"/>
                  <a:pt x="2336806" y="479863"/>
                  <a:pt x="2350694" y="477705"/>
                </a:cubicBezTo>
                <a:cubicBezTo>
                  <a:pt x="2364583" y="475547"/>
                  <a:pt x="2375201" y="472848"/>
                  <a:pt x="2382551" y="469607"/>
                </a:cubicBezTo>
                <a:cubicBezTo>
                  <a:pt x="2389900" y="466366"/>
                  <a:pt x="2396916" y="466441"/>
                  <a:pt x="2403599" y="469832"/>
                </a:cubicBezTo>
                <a:cubicBezTo>
                  <a:pt x="2410281" y="473224"/>
                  <a:pt x="2419269" y="480057"/>
                  <a:pt x="2430562" y="490332"/>
                </a:cubicBezTo>
                <a:cubicBezTo>
                  <a:pt x="2441855" y="500607"/>
                  <a:pt x="2441231" y="506565"/>
                  <a:pt x="2428690" y="508207"/>
                </a:cubicBezTo>
                <a:cubicBezTo>
                  <a:pt x="2416150" y="509849"/>
                  <a:pt x="2403753" y="514517"/>
                  <a:pt x="2391499" y="522210"/>
                </a:cubicBezTo>
                <a:cubicBezTo>
                  <a:pt x="2379246" y="529904"/>
                  <a:pt x="2375159" y="529366"/>
                  <a:pt x="2379238" y="520597"/>
                </a:cubicBezTo>
                <a:cubicBezTo>
                  <a:pt x="2383318" y="511828"/>
                  <a:pt x="2386692" y="504851"/>
                  <a:pt x="2389359" y="499667"/>
                </a:cubicBezTo>
                <a:cubicBezTo>
                  <a:pt x="2392026" y="494483"/>
                  <a:pt x="2387893" y="492336"/>
                  <a:pt x="2376958" y="493225"/>
                </a:cubicBezTo>
                <a:cubicBezTo>
                  <a:pt x="2366024" y="494114"/>
                  <a:pt x="2340502" y="497972"/>
                  <a:pt x="2300392" y="504798"/>
                </a:cubicBezTo>
                <a:cubicBezTo>
                  <a:pt x="2300392" y="523684"/>
                  <a:pt x="2299894" y="539823"/>
                  <a:pt x="2298897" y="553217"/>
                </a:cubicBezTo>
                <a:cubicBezTo>
                  <a:pt x="2297901" y="566611"/>
                  <a:pt x="2294645" y="573914"/>
                  <a:pt x="2289132" y="575126"/>
                </a:cubicBezTo>
                <a:cubicBezTo>
                  <a:pt x="2283618" y="576337"/>
                  <a:pt x="2279814" y="571383"/>
                  <a:pt x="2277720" y="560262"/>
                </a:cubicBezTo>
                <a:cubicBezTo>
                  <a:pt x="2275627" y="549141"/>
                  <a:pt x="2274580" y="531750"/>
                  <a:pt x="2274580" y="508089"/>
                </a:cubicBezTo>
                <a:cubicBezTo>
                  <a:pt x="2232448" y="515287"/>
                  <a:pt x="2208866" y="518442"/>
                  <a:pt x="2203833" y="517553"/>
                </a:cubicBezTo>
                <a:cubicBezTo>
                  <a:pt x="2201481" y="531965"/>
                  <a:pt x="2196336" y="544789"/>
                  <a:pt x="2188399" y="556024"/>
                </a:cubicBezTo>
                <a:cubicBezTo>
                  <a:pt x="2180462" y="567260"/>
                  <a:pt x="2173492" y="569612"/>
                  <a:pt x="2167491" y="563080"/>
                </a:cubicBezTo>
                <a:cubicBezTo>
                  <a:pt x="2161489" y="556548"/>
                  <a:pt x="2161203" y="548567"/>
                  <a:pt x="2166630" y="539139"/>
                </a:cubicBezTo>
                <a:cubicBezTo>
                  <a:pt x="2172058" y="529710"/>
                  <a:pt x="2176593" y="520446"/>
                  <a:pt x="2180236" y="511347"/>
                </a:cubicBezTo>
                <a:cubicBezTo>
                  <a:pt x="2183878" y="502249"/>
                  <a:pt x="2187431" y="496032"/>
                  <a:pt x="2190894" y="492698"/>
                </a:cubicBezTo>
                <a:cubicBezTo>
                  <a:pt x="2194357" y="489364"/>
                  <a:pt x="2198527" y="491741"/>
                  <a:pt x="2203402" y="499829"/>
                </a:cubicBezTo>
                <a:cubicBezTo>
                  <a:pt x="2225988" y="499900"/>
                  <a:pt x="2249262" y="497039"/>
                  <a:pt x="2273225" y="491246"/>
                </a:cubicBezTo>
                <a:cubicBezTo>
                  <a:pt x="2273225" y="485754"/>
                  <a:pt x="2272493" y="477874"/>
                  <a:pt x="2271031" y="467606"/>
                </a:cubicBezTo>
                <a:cubicBezTo>
                  <a:pt x="2255687" y="467606"/>
                  <a:pt x="2243670" y="465176"/>
                  <a:pt x="2234979" y="460314"/>
                </a:cubicBezTo>
                <a:cubicBezTo>
                  <a:pt x="2226289" y="455453"/>
                  <a:pt x="2227748" y="452054"/>
                  <a:pt x="2239357" y="450118"/>
                </a:cubicBezTo>
                <a:cubicBezTo>
                  <a:pt x="2250965" y="448182"/>
                  <a:pt x="2264001" y="445902"/>
                  <a:pt x="2278463" y="443278"/>
                </a:cubicBezTo>
                <a:cubicBezTo>
                  <a:pt x="2292925" y="440654"/>
                  <a:pt x="2305490" y="438180"/>
                  <a:pt x="2316159" y="435857"/>
                </a:cubicBezTo>
                <a:cubicBezTo>
                  <a:pt x="2326828" y="433534"/>
                  <a:pt x="2337440" y="432656"/>
                  <a:pt x="2347995" y="433222"/>
                </a:cubicBezTo>
                <a:close/>
                <a:moveTo>
                  <a:pt x="4847368" y="432112"/>
                </a:moveTo>
                <a:cubicBezTo>
                  <a:pt x="4849256" y="432054"/>
                  <a:pt x="4851590" y="432439"/>
                  <a:pt x="4854371" y="433265"/>
                </a:cubicBezTo>
                <a:cubicBezTo>
                  <a:pt x="4865491" y="436570"/>
                  <a:pt x="4873841" y="440417"/>
                  <a:pt x="4879420" y="444805"/>
                </a:cubicBezTo>
                <a:cubicBezTo>
                  <a:pt x="4884998" y="449193"/>
                  <a:pt x="4885654" y="454012"/>
                  <a:pt x="4881387" y="459260"/>
                </a:cubicBezTo>
                <a:cubicBezTo>
                  <a:pt x="4877121" y="464509"/>
                  <a:pt x="4872081" y="472941"/>
                  <a:pt x="4866266" y="484556"/>
                </a:cubicBezTo>
                <a:cubicBezTo>
                  <a:pt x="4860451" y="496172"/>
                  <a:pt x="4851879" y="508017"/>
                  <a:pt x="4840550" y="520091"/>
                </a:cubicBezTo>
                <a:cubicBezTo>
                  <a:pt x="4868901" y="519303"/>
                  <a:pt x="4886428" y="516406"/>
                  <a:pt x="4893132" y="511401"/>
                </a:cubicBezTo>
                <a:cubicBezTo>
                  <a:pt x="4899836" y="506396"/>
                  <a:pt x="4907606" y="505823"/>
                  <a:pt x="4916439" y="509680"/>
                </a:cubicBezTo>
                <a:cubicBezTo>
                  <a:pt x="4925273" y="513538"/>
                  <a:pt x="4932381" y="518360"/>
                  <a:pt x="4937766" y="524146"/>
                </a:cubicBezTo>
                <a:cubicBezTo>
                  <a:pt x="4943151" y="529932"/>
                  <a:pt x="4943556" y="535317"/>
                  <a:pt x="4938982" y="540300"/>
                </a:cubicBezTo>
                <a:cubicBezTo>
                  <a:pt x="4934407" y="545284"/>
                  <a:pt x="4931234" y="557100"/>
                  <a:pt x="4929463" y="575749"/>
                </a:cubicBezTo>
                <a:cubicBezTo>
                  <a:pt x="4927692" y="594399"/>
                  <a:pt x="4926133" y="613156"/>
                  <a:pt x="4924785" y="632020"/>
                </a:cubicBezTo>
                <a:cubicBezTo>
                  <a:pt x="4923437" y="650885"/>
                  <a:pt x="4919458" y="667157"/>
                  <a:pt x="4912847" y="680838"/>
                </a:cubicBezTo>
                <a:cubicBezTo>
                  <a:pt x="4906236" y="694519"/>
                  <a:pt x="4895979" y="704919"/>
                  <a:pt x="4882076" y="712039"/>
                </a:cubicBezTo>
                <a:cubicBezTo>
                  <a:pt x="4868173" y="719159"/>
                  <a:pt x="4860694" y="717370"/>
                  <a:pt x="4859640" y="706672"/>
                </a:cubicBezTo>
                <a:cubicBezTo>
                  <a:pt x="4858586" y="695974"/>
                  <a:pt x="4852865" y="683799"/>
                  <a:pt x="4842476" y="670147"/>
                </a:cubicBezTo>
                <a:cubicBezTo>
                  <a:pt x="4832086" y="656495"/>
                  <a:pt x="4833491" y="652867"/>
                  <a:pt x="4846692" y="659263"/>
                </a:cubicBezTo>
                <a:cubicBezTo>
                  <a:pt x="4859892" y="665659"/>
                  <a:pt x="4869109" y="669258"/>
                  <a:pt x="4874343" y="670061"/>
                </a:cubicBezTo>
                <a:cubicBezTo>
                  <a:pt x="4879578" y="670864"/>
                  <a:pt x="4884449" y="666057"/>
                  <a:pt x="4888959" y="655639"/>
                </a:cubicBezTo>
                <a:cubicBezTo>
                  <a:pt x="4893469" y="645220"/>
                  <a:pt x="4896624" y="629443"/>
                  <a:pt x="4898424" y="608305"/>
                </a:cubicBezTo>
                <a:cubicBezTo>
                  <a:pt x="4900223" y="587168"/>
                  <a:pt x="4901123" y="569486"/>
                  <a:pt x="4901123" y="555261"/>
                </a:cubicBezTo>
                <a:cubicBezTo>
                  <a:pt x="4901123" y="542426"/>
                  <a:pt x="4899886" y="535181"/>
                  <a:pt x="4897413" y="533525"/>
                </a:cubicBezTo>
                <a:cubicBezTo>
                  <a:pt x="4894939" y="531868"/>
                  <a:pt x="4888791" y="532273"/>
                  <a:pt x="4878968" y="534740"/>
                </a:cubicBezTo>
                <a:lnTo>
                  <a:pt x="4850832" y="541795"/>
                </a:lnTo>
                <a:cubicBezTo>
                  <a:pt x="4844007" y="542727"/>
                  <a:pt x="4837941" y="540490"/>
                  <a:pt x="4832635" y="535084"/>
                </a:cubicBezTo>
                <a:cubicBezTo>
                  <a:pt x="4818911" y="550672"/>
                  <a:pt x="4804625" y="562667"/>
                  <a:pt x="4789776" y="571071"/>
                </a:cubicBezTo>
                <a:cubicBezTo>
                  <a:pt x="4786063" y="573172"/>
                  <a:pt x="4783268" y="574450"/>
                  <a:pt x="4781391" y="574906"/>
                </a:cubicBezTo>
                <a:lnTo>
                  <a:pt x="4779728" y="574273"/>
                </a:lnTo>
                <a:lnTo>
                  <a:pt x="4779410" y="579836"/>
                </a:lnTo>
                <a:cubicBezTo>
                  <a:pt x="4779204" y="587168"/>
                  <a:pt x="4779325" y="596231"/>
                  <a:pt x="4779773" y="607025"/>
                </a:cubicBezTo>
                <a:cubicBezTo>
                  <a:pt x="4780669" y="628615"/>
                  <a:pt x="4779959" y="644962"/>
                  <a:pt x="4777644" y="656069"/>
                </a:cubicBezTo>
                <a:cubicBezTo>
                  <a:pt x="4775328" y="667175"/>
                  <a:pt x="4772216" y="676109"/>
                  <a:pt x="4768308" y="682871"/>
                </a:cubicBezTo>
                <a:cubicBezTo>
                  <a:pt x="4764400" y="689632"/>
                  <a:pt x="4760217" y="689733"/>
                  <a:pt x="4755757" y="683172"/>
                </a:cubicBezTo>
                <a:cubicBezTo>
                  <a:pt x="4751297" y="676611"/>
                  <a:pt x="4747884" y="671162"/>
                  <a:pt x="4745518" y="666824"/>
                </a:cubicBezTo>
                <a:cubicBezTo>
                  <a:pt x="4743152" y="662486"/>
                  <a:pt x="4740840" y="660141"/>
                  <a:pt x="4738581" y="659790"/>
                </a:cubicBezTo>
                <a:cubicBezTo>
                  <a:pt x="4736322" y="659439"/>
                  <a:pt x="4725098" y="660912"/>
                  <a:pt x="4704907" y="664211"/>
                </a:cubicBezTo>
                <a:cubicBezTo>
                  <a:pt x="4700203" y="684315"/>
                  <a:pt x="4694836" y="689815"/>
                  <a:pt x="4688806" y="680709"/>
                </a:cubicBezTo>
                <a:cubicBezTo>
                  <a:pt x="4682776" y="671603"/>
                  <a:pt x="4679761" y="659478"/>
                  <a:pt x="4679761" y="644335"/>
                </a:cubicBezTo>
                <a:cubicBezTo>
                  <a:pt x="4679761" y="630066"/>
                  <a:pt x="4679320" y="612338"/>
                  <a:pt x="4678438" y="591151"/>
                </a:cubicBezTo>
                <a:cubicBezTo>
                  <a:pt x="4677556" y="569963"/>
                  <a:pt x="4674408" y="554626"/>
                  <a:pt x="4668995" y="545140"/>
                </a:cubicBezTo>
                <a:cubicBezTo>
                  <a:pt x="4663582" y="535654"/>
                  <a:pt x="4664503" y="530911"/>
                  <a:pt x="4671759" y="530911"/>
                </a:cubicBezTo>
                <a:cubicBezTo>
                  <a:pt x="4676549" y="530911"/>
                  <a:pt x="4682149" y="531348"/>
                  <a:pt x="4688559" y="532223"/>
                </a:cubicBezTo>
                <a:cubicBezTo>
                  <a:pt x="4695442" y="523576"/>
                  <a:pt x="4703121" y="510204"/>
                  <a:pt x="4711596" y="492106"/>
                </a:cubicBezTo>
                <a:cubicBezTo>
                  <a:pt x="4720071" y="474009"/>
                  <a:pt x="4722735" y="459751"/>
                  <a:pt x="4719587" y="449333"/>
                </a:cubicBezTo>
                <a:cubicBezTo>
                  <a:pt x="4716440" y="438915"/>
                  <a:pt x="4724366" y="437829"/>
                  <a:pt x="4743367" y="446074"/>
                </a:cubicBezTo>
                <a:cubicBezTo>
                  <a:pt x="4759572" y="453904"/>
                  <a:pt x="4764579" y="460798"/>
                  <a:pt x="4758392" y="466757"/>
                </a:cubicBezTo>
                <a:cubicBezTo>
                  <a:pt x="4752204" y="472715"/>
                  <a:pt x="4745540" y="481050"/>
                  <a:pt x="4738398" y="491762"/>
                </a:cubicBezTo>
                <a:cubicBezTo>
                  <a:pt x="4731257" y="502474"/>
                  <a:pt x="4720315" y="515961"/>
                  <a:pt x="4705573" y="532223"/>
                </a:cubicBezTo>
                <a:cubicBezTo>
                  <a:pt x="4722925" y="529728"/>
                  <a:pt x="4734985" y="525505"/>
                  <a:pt x="4741754" y="519554"/>
                </a:cubicBezTo>
                <a:cubicBezTo>
                  <a:pt x="4748522" y="513602"/>
                  <a:pt x="4755850" y="512548"/>
                  <a:pt x="4763737" y="516392"/>
                </a:cubicBezTo>
                <a:cubicBezTo>
                  <a:pt x="4771624" y="520235"/>
                  <a:pt x="4778526" y="524236"/>
                  <a:pt x="4784441" y="528394"/>
                </a:cubicBezTo>
                <a:cubicBezTo>
                  <a:pt x="4790356" y="532553"/>
                  <a:pt x="4791693" y="537432"/>
                  <a:pt x="4788452" y="543032"/>
                </a:cubicBezTo>
                <a:cubicBezTo>
                  <a:pt x="4785212" y="548632"/>
                  <a:pt x="4782731" y="555300"/>
                  <a:pt x="4781010" y="563037"/>
                </a:cubicBezTo>
                <a:cubicBezTo>
                  <a:pt x="4780580" y="564971"/>
                  <a:pt x="4780231" y="567338"/>
                  <a:pt x="4779965" y="570138"/>
                </a:cubicBezTo>
                <a:lnTo>
                  <a:pt x="4779944" y="570510"/>
                </a:lnTo>
                <a:lnTo>
                  <a:pt x="4781132" y="567776"/>
                </a:lnTo>
                <a:cubicBezTo>
                  <a:pt x="4782924" y="564943"/>
                  <a:pt x="4785633" y="561287"/>
                  <a:pt x="4789259" y="556809"/>
                </a:cubicBezTo>
                <a:cubicBezTo>
                  <a:pt x="4803764" y="538899"/>
                  <a:pt x="4817036" y="518424"/>
                  <a:pt x="4829075" y="495387"/>
                </a:cubicBezTo>
                <a:cubicBezTo>
                  <a:pt x="4841113" y="472349"/>
                  <a:pt x="4845559" y="455410"/>
                  <a:pt x="4842411" y="444569"/>
                </a:cubicBezTo>
                <a:cubicBezTo>
                  <a:pt x="4840050" y="436438"/>
                  <a:pt x="4841703" y="432286"/>
                  <a:pt x="4847368" y="432112"/>
                </a:cubicBezTo>
                <a:close/>
                <a:moveTo>
                  <a:pt x="5073043" y="428145"/>
                </a:moveTo>
                <a:cubicBezTo>
                  <a:pt x="5074209" y="427925"/>
                  <a:pt x="5075626" y="428061"/>
                  <a:pt x="5077293" y="428554"/>
                </a:cubicBezTo>
                <a:cubicBezTo>
                  <a:pt x="5083961" y="430526"/>
                  <a:pt x="5090737" y="434394"/>
                  <a:pt x="5097620" y="440159"/>
                </a:cubicBezTo>
                <a:cubicBezTo>
                  <a:pt x="5104503" y="445924"/>
                  <a:pt x="5105587" y="451642"/>
                  <a:pt x="5100868" y="457313"/>
                </a:cubicBezTo>
                <a:cubicBezTo>
                  <a:pt x="5096150" y="462985"/>
                  <a:pt x="5092325" y="468904"/>
                  <a:pt x="5089392" y="475070"/>
                </a:cubicBezTo>
                <a:cubicBezTo>
                  <a:pt x="5086460" y="481237"/>
                  <a:pt x="5081394" y="489941"/>
                  <a:pt x="5074195" y="501184"/>
                </a:cubicBezTo>
                <a:cubicBezTo>
                  <a:pt x="5082929" y="499578"/>
                  <a:pt x="5092852" y="496251"/>
                  <a:pt x="5103966" y="491203"/>
                </a:cubicBezTo>
                <a:cubicBezTo>
                  <a:pt x="5115080" y="486155"/>
                  <a:pt x="5124368" y="486883"/>
                  <a:pt x="5131832" y="493386"/>
                </a:cubicBezTo>
                <a:cubicBezTo>
                  <a:pt x="5139296" y="499890"/>
                  <a:pt x="5134313" y="505991"/>
                  <a:pt x="5116882" y="511692"/>
                </a:cubicBezTo>
                <a:cubicBezTo>
                  <a:pt x="5099452" y="517392"/>
                  <a:pt x="5082850" y="519346"/>
                  <a:pt x="5067075" y="517553"/>
                </a:cubicBezTo>
                <a:cubicBezTo>
                  <a:pt x="5059690" y="532496"/>
                  <a:pt x="5050452" y="546667"/>
                  <a:pt x="5039359" y="560068"/>
                </a:cubicBezTo>
                <a:cubicBezTo>
                  <a:pt x="5028267" y="573469"/>
                  <a:pt x="5017100" y="582780"/>
                  <a:pt x="5005857" y="587999"/>
                </a:cubicBezTo>
                <a:cubicBezTo>
                  <a:pt x="4994615" y="593219"/>
                  <a:pt x="4993331" y="590240"/>
                  <a:pt x="5002007" y="579062"/>
                </a:cubicBezTo>
                <a:cubicBezTo>
                  <a:pt x="5010683" y="567884"/>
                  <a:pt x="5019255" y="555383"/>
                  <a:pt x="5027722" y="541559"/>
                </a:cubicBezTo>
                <a:cubicBezTo>
                  <a:pt x="5036190" y="527735"/>
                  <a:pt x="5045576" y="509673"/>
                  <a:pt x="5055879" y="487374"/>
                </a:cubicBezTo>
                <a:cubicBezTo>
                  <a:pt x="5066183" y="465075"/>
                  <a:pt x="5070661" y="449204"/>
                  <a:pt x="5069313" y="439761"/>
                </a:cubicBezTo>
                <a:cubicBezTo>
                  <a:pt x="5068302" y="432679"/>
                  <a:pt x="5069545" y="428807"/>
                  <a:pt x="5073043" y="428145"/>
                </a:cubicBezTo>
                <a:close/>
                <a:moveTo>
                  <a:pt x="6266623" y="424317"/>
                </a:moveTo>
                <a:cubicBezTo>
                  <a:pt x="6279335" y="425256"/>
                  <a:pt x="6289258" y="428031"/>
                  <a:pt x="6296393" y="432641"/>
                </a:cubicBezTo>
                <a:cubicBezTo>
                  <a:pt x="6303527" y="437252"/>
                  <a:pt x="6306506" y="444457"/>
                  <a:pt x="6305331" y="454259"/>
                </a:cubicBezTo>
                <a:cubicBezTo>
                  <a:pt x="6304154" y="464061"/>
                  <a:pt x="6295493" y="464329"/>
                  <a:pt x="6279346" y="455066"/>
                </a:cubicBezTo>
                <a:cubicBezTo>
                  <a:pt x="6258151" y="433627"/>
                  <a:pt x="6253910" y="423377"/>
                  <a:pt x="6266623" y="424317"/>
                </a:cubicBezTo>
                <a:close/>
                <a:moveTo>
                  <a:pt x="4411791" y="423161"/>
                </a:moveTo>
                <a:cubicBezTo>
                  <a:pt x="4413513" y="422949"/>
                  <a:pt x="4415803" y="423137"/>
                  <a:pt x="4418662" y="423725"/>
                </a:cubicBezTo>
                <a:cubicBezTo>
                  <a:pt x="4430098" y="426077"/>
                  <a:pt x="4440248" y="429863"/>
                  <a:pt x="4449110" y="435083"/>
                </a:cubicBezTo>
                <a:cubicBezTo>
                  <a:pt x="4457972" y="440302"/>
                  <a:pt x="4459704" y="446365"/>
                  <a:pt x="4454305" y="453270"/>
                </a:cubicBezTo>
                <a:cubicBezTo>
                  <a:pt x="4448906" y="460174"/>
                  <a:pt x="4446206" y="487847"/>
                  <a:pt x="4446206" y="536289"/>
                </a:cubicBezTo>
                <a:cubicBezTo>
                  <a:pt x="4464174" y="534596"/>
                  <a:pt x="4479354" y="531248"/>
                  <a:pt x="4491743" y="526243"/>
                </a:cubicBezTo>
                <a:cubicBezTo>
                  <a:pt x="4504133" y="521239"/>
                  <a:pt x="4515165" y="522902"/>
                  <a:pt x="4524837" y="531234"/>
                </a:cubicBezTo>
                <a:cubicBezTo>
                  <a:pt x="4534509" y="539565"/>
                  <a:pt x="4534986" y="545205"/>
                  <a:pt x="4526268" y="548152"/>
                </a:cubicBezTo>
                <a:cubicBezTo>
                  <a:pt x="4517549" y="551098"/>
                  <a:pt x="4490862" y="555153"/>
                  <a:pt x="4446206" y="560316"/>
                </a:cubicBezTo>
                <a:lnTo>
                  <a:pt x="4446206" y="565414"/>
                </a:lnTo>
                <a:cubicBezTo>
                  <a:pt x="4455570" y="575638"/>
                  <a:pt x="4466279" y="585436"/>
                  <a:pt x="4478332" y="594807"/>
                </a:cubicBezTo>
                <a:cubicBezTo>
                  <a:pt x="4490385" y="604179"/>
                  <a:pt x="4501861" y="612134"/>
                  <a:pt x="4512759" y="618673"/>
                </a:cubicBezTo>
                <a:cubicBezTo>
                  <a:pt x="4523657" y="625212"/>
                  <a:pt x="4535122" y="630934"/>
                  <a:pt x="4547154" y="635838"/>
                </a:cubicBezTo>
                <a:cubicBezTo>
                  <a:pt x="4559186" y="640743"/>
                  <a:pt x="4573938" y="645536"/>
                  <a:pt x="4591411" y="650218"/>
                </a:cubicBezTo>
                <a:cubicBezTo>
                  <a:pt x="4608885" y="654900"/>
                  <a:pt x="4608473" y="659604"/>
                  <a:pt x="4590175" y="664329"/>
                </a:cubicBezTo>
                <a:cubicBezTo>
                  <a:pt x="4571877" y="669054"/>
                  <a:pt x="4555808" y="671417"/>
                  <a:pt x="4541970" y="671417"/>
                </a:cubicBezTo>
                <a:cubicBezTo>
                  <a:pt x="4528117" y="671417"/>
                  <a:pt x="4512440" y="662203"/>
                  <a:pt x="4494938" y="643776"/>
                </a:cubicBezTo>
                <a:cubicBezTo>
                  <a:pt x="4477436" y="625349"/>
                  <a:pt x="4461192" y="605767"/>
                  <a:pt x="4446206" y="585031"/>
                </a:cubicBezTo>
                <a:cubicBezTo>
                  <a:pt x="4446206" y="603716"/>
                  <a:pt x="4446425" y="626040"/>
                  <a:pt x="4446862" y="652003"/>
                </a:cubicBezTo>
                <a:cubicBezTo>
                  <a:pt x="4447300" y="677966"/>
                  <a:pt x="4445174" y="698717"/>
                  <a:pt x="4440484" y="714254"/>
                </a:cubicBezTo>
                <a:cubicBezTo>
                  <a:pt x="4435795" y="729792"/>
                  <a:pt x="4429700" y="729279"/>
                  <a:pt x="4422201" y="712716"/>
                </a:cubicBezTo>
                <a:cubicBezTo>
                  <a:pt x="4414701" y="696153"/>
                  <a:pt x="4412976" y="681483"/>
                  <a:pt x="4417027" y="668706"/>
                </a:cubicBezTo>
                <a:cubicBezTo>
                  <a:pt x="4421079" y="655929"/>
                  <a:pt x="4423104" y="623542"/>
                  <a:pt x="4423104" y="571544"/>
                </a:cubicBezTo>
                <a:cubicBezTo>
                  <a:pt x="4406412" y="602920"/>
                  <a:pt x="4387759" y="628227"/>
                  <a:pt x="4367145" y="647465"/>
                </a:cubicBezTo>
                <a:cubicBezTo>
                  <a:pt x="4346531" y="666702"/>
                  <a:pt x="4326408" y="680003"/>
                  <a:pt x="4306776" y="687366"/>
                </a:cubicBezTo>
                <a:cubicBezTo>
                  <a:pt x="4287145" y="694730"/>
                  <a:pt x="4287779" y="689618"/>
                  <a:pt x="4308680" y="672030"/>
                </a:cubicBezTo>
                <a:cubicBezTo>
                  <a:pt x="4329581" y="654441"/>
                  <a:pt x="4349417" y="633806"/>
                  <a:pt x="4368188" y="610123"/>
                </a:cubicBezTo>
                <a:cubicBezTo>
                  <a:pt x="4386959" y="586440"/>
                  <a:pt x="4398518" y="571781"/>
                  <a:pt x="4402863" y="566145"/>
                </a:cubicBezTo>
                <a:cubicBezTo>
                  <a:pt x="4388781" y="568841"/>
                  <a:pt x="4376136" y="571315"/>
                  <a:pt x="4364929" y="573566"/>
                </a:cubicBezTo>
                <a:cubicBezTo>
                  <a:pt x="4353723" y="575817"/>
                  <a:pt x="4342846" y="572942"/>
                  <a:pt x="4332298" y="564940"/>
                </a:cubicBezTo>
                <a:cubicBezTo>
                  <a:pt x="4321751" y="556939"/>
                  <a:pt x="4323766" y="552651"/>
                  <a:pt x="4338343" y="552077"/>
                </a:cubicBezTo>
                <a:cubicBezTo>
                  <a:pt x="4352919" y="551504"/>
                  <a:pt x="4365862" y="550313"/>
                  <a:pt x="4377169" y="548506"/>
                </a:cubicBezTo>
                <a:cubicBezTo>
                  <a:pt x="4388476" y="546700"/>
                  <a:pt x="4403788" y="544183"/>
                  <a:pt x="4423104" y="540956"/>
                </a:cubicBezTo>
                <a:cubicBezTo>
                  <a:pt x="4423104" y="510985"/>
                  <a:pt x="4422885" y="488590"/>
                  <a:pt x="4422448" y="473769"/>
                </a:cubicBezTo>
                <a:cubicBezTo>
                  <a:pt x="4422011" y="458948"/>
                  <a:pt x="4418411" y="446315"/>
                  <a:pt x="4411650" y="435868"/>
                </a:cubicBezTo>
                <a:cubicBezTo>
                  <a:pt x="4406579" y="428033"/>
                  <a:pt x="4406626" y="423797"/>
                  <a:pt x="4411791" y="423161"/>
                </a:cubicBezTo>
                <a:close/>
                <a:moveTo>
                  <a:pt x="3352386" y="423155"/>
                </a:moveTo>
                <a:cubicBezTo>
                  <a:pt x="3356561" y="423485"/>
                  <a:pt x="3362305" y="424801"/>
                  <a:pt x="3369619" y="427102"/>
                </a:cubicBezTo>
                <a:cubicBezTo>
                  <a:pt x="3384246" y="431476"/>
                  <a:pt x="3389760" y="437875"/>
                  <a:pt x="3386160" y="446300"/>
                </a:cubicBezTo>
                <a:cubicBezTo>
                  <a:pt x="3382561" y="454725"/>
                  <a:pt x="3380761" y="472145"/>
                  <a:pt x="3380761" y="498560"/>
                </a:cubicBezTo>
                <a:cubicBezTo>
                  <a:pt x="3380761" y="525419"/>
                  <a:pt x="3380044" y="546284"/>
                  <a:pt x="3378610" y="561155"/>
                </a:cubicBezTo>
                <a:cubicBezTo>
                  <a:pt x="3377176" y="576025"/>
                  <a:pt x="3373957" y="584622"/>
                  <a:pt x="3368952" y="586945"/>
                </a:cubicBezTo>
                <a:cubicBezTo>
                  <a:pt x="3363947" y="589269"/>
                  <a:pt x="3358788" y="585558"/>
                  <a:pt x="3353475" y="575814"/>
                </a:cubicBezTo>
                <a:cubicBezTo>
                  <a:pt x="3348162" y="566070"/>
                  <a:pt x="3347079" y="556340"/>
                  <a:pt x="3350227" y="546624"/>
                </a:cubicBezTo>
                <a:cubicBezTo>
                  <a:pt x="3353375" y="536909"/>
                  <a:pt x="3354948" y="518643"/>
                  <a:pt x="3354948" y="491827"/>
                </a:cubicBezTo>
                <a:cubicBezTo>
                  <a:pt x="3354948" y="464824"/>
                  <a:pt x="3352701" y="447777"/>
                  <a:pt x="3348205" y="440686"/>
                </a:cubicBezTo>
                <a:cubicBezTo>
                  <a:pt x="3343709" y="433595"/>
                  <a:pt x="3342498" y="428407"/>
                  <a:pt x="3344570" y="425123"/>
                </a:cubicBezTo>
                <a:cubicBezTo>
                  <a:pt x="3345606" y="423481"/>
                  <a:pt x="3348211" y="422825"/>
                  <a:pt x="3352386" y="423155"/>
                </a:cubicBezTo>
                <a:close/>
                <a:moveTo>
                  <a:pt x="1923636" y="423155"/>
                </a:moveTo>
                <a:cubicBezTo>
                  <a:pt x="1927811" y="423485"/>
                  <a:pt x="1933556" y="424801"/>
                  <a:pt x="1940869" y="427102"/>
                </a:cubicBezTo>
                <a:cubicBezTo>
                  <a:pt x="1955496" y="431476"/>
                  <a:pt x="1961010" y="437875"/>
                  <a:pt x="1957410" y="446300"/>
                </a:cubicBezTo>
                <a:cubicBezTo>
                  <a:pt x="1953811" y="454725"/>
                  <a:pt x="1952011" y="472145"/>
                  <a:pt x="1952011" y="498560"/>
                </a:cubicBezTo>
                <a:cubicBezTo>
                  <a:pt x="1952011" y="525419"/>
                  <a:pt x="1951294" y="546284"/>
                  <a:pt x="1949860" y="561155"/>
                </a:cubicBezTo>
                <a:cubicBezTo>
                  <a:pt x="1948426" y="576025"/>
                  <a:pt x="1945207" y="584622"/>
                  <a:pt x="1940202" y="586945"/>
                </a:cubicBezTo>
                <a:cubicBezTo>
                  <a:pt x="1935197" y="589269"/>
                  <a:pt x="1930038" y="585558"/>
                  <a:pt x="1924726" y="575814"/>
                </a:cubicBezTo>
                <a:cubicBezTo>
                  <a:pt x="1919412" y="566070"/>
                  <a:pt x="1918330" y="556340"/>
                  <a:pt x="1921477" y="546624"/>
                </a:cubicBezTo>
                <a:cubicBezTo>
                  <a:pt x="1924625" y="536909"/>
                  <a:pt x="1926199" y="518643"/>
                  <a:pt x="1926199" y="491827"/>
                </a:cubicBezTo>
                <a:cubicBezTo>
                  <a:pt x="1926199" y="464824"/>
                  <a:pt x="1923951" y="447777"/>
                  <a:pt x="1919455" y="440686"/>
                </a:cubicBezTo>
                <a:cubicBezTo>
                  <a:pt x="1914960" y="433595"/>
                  <a:pt x="1913748" y="428407"/>
                  <a:pt x="1915820" y="425123"/>
                </a:cubicBezTo>
                <a:cubicBezTo>
                  <a:pt x="1916856" y="423481"/>
                  <a:pt x="1919462" y="422825"/>
                  <a:pt x="1923636" y="423155"/>
                </a:cubicBezTo>
                <a:close/>
                <a:moveTo>
                  <a:pt x="131869" y="421139"/>
                </a:moveTo>
                <a:cubicBezTo>
                  <a:pt x="133576" y="421225"/>
                  <a:pt x="135661" y="421685"/>
                  <a:pt x="138123" y="422521"/>
                </a:cubicBezTo>
                <a:cubicBezTo>
                  <a:pt x="147975" y="425862"/>
                  <a:pt x="156328" y="430415"/>
                  <a:pt x="163183" y="436180"/>
                </a:cubicBezTo>
                <a:cubicBezTo>
                  <a:pt x="170037" y="441944"/>
                  <a:pt x="171726" y="446813"/>
                  <a:pt x="168248" y="450785"/>
                </a:cubicBezTo>
                <a:cubicBezTo>
                  <a:pt x="164771" y="454757"/>
                  <a:pt x="161555" y="458593"/>
                  <a:pt x="158601" y="462293"/>
                </a:cubicBezTo>
                <a:cubicBezTo>
                  <a:pt x="189576" y="494487"/>
                  <a:pt x="211287" y="515918"/>
                  <a:pt x="223734" y="526587"/>
                </a:cubicBezTo>
                <a:cubicBezTo>
                  <a:pt x="236182" y="537257"/>
                  <a:pt x="249002" y="546334"/>
                  <a:pt x="262195" y="553820"/>
                </a:cubicBezTo>
                <a:cubicBezTo>
                  <a:pt x="275388" y="561305"/>
                  <a:pt x="290441" y="568188"/>
                  <a:pt x="307356" y="574469"/>
                </a:cubicBezTo>
                <a:cubicBezTo>
                  <a:pt x="324270" y="580750"/>
                  <a:pt x="325582" y="585433"/>
                  <a:pt x="311292" y="588516"/>
                </a:cubicBezTo>
                <a:cubicBezTo>
                  <a:pt x="297002" y="591599"/>
                  <a:pt x="281328" y="592671"/>
                  <a:pt x="264270" y="591731"/>
                </a:cubicBezTo>
                <a:cubicBezTo>
                  <a:pt x="247213" y="590792"/>
                  <a:pt x="235210" y="585856"/>
                  <a:pt x="228262" y="576922"/>
                </a:cubicBezTo>
                <a:cubicBezTo>
                  <a:pt x="221314" y="567988"/>
                  <a:pt x="211728" y="555440"/>
                  <a:pt x="199503" y="539279"/>
                </a:cubicBezTo>
                <a:cubicBezTo>
                  <a:pt x="187278" y="523117"/>
                  <a:pt x="170697" y="501478"/>
                  <a:pt x="149760" y="474360"/>
                </a:cubicBezTo>
                <a:cubicBezTo>
                  <a:pt x="139908" y="494752"/>
                  <a:pt x="129322" y="512871"/>
                  <a:pt x="118001" y="528717"/>
                </a:cubicBezTo>
                <a:cubicBezTo>
                  <a:pt x="106679" y="544563"/>
                  <a:pt x="92797" y="561162"/>
                  <a:pt x="76357" y="578513"/>
                </a:cubicBezTo>
                <a:cubicBezTo>
                  <a:pt x="59915" y="595865"/>
                  <a:pt x="40693" y="609614"/>
                  <a:pt x="18687" y="619759"/>
                </a:cubicBezTo>
                <a:cubicBezTo>
                  <a:pt x="-3318" y="629905"/>
                  <a:pt x="-5888" y="627299"/>
                  <a:pt x="10976" y="611940"/>
                </a:cubicBezTo>
                <a:cubicBezTo>
                  <a:pt x="27840" y="596582"/>
                  <a:pt x="43908" y="580141"/>
                  <a:pt x="59180" y="562617"/>
                </a:cubicBezTo>
                <a:cubicBezTo>
                  <a:pt x="74453" y="545093"/>
                  <a:pt x="87405" y="528136"/>
                  <a:pt x="98039" y="511745"/>
                </a:cubicBezTo>
                <a:cubicBezTo>
                  <a:pt x="108672" y="495355"/>
                  <a:pt x="116674" y="479874"/>
                  <a:pt x="122045" y="465305"/>
                </a:cubicBezTo>
                <a:cubicBezTo>
                  <a:pt x="127415" y="450735"/>
                  <a:pt x="128974" y="439127"/>
                  <a:pt x="126723" y="430479"/>
                </a:cubicBezTo>
                <a:cubicBezTo>
                  <a:pt x="125034" y="423994"/>
                  <a:pt x="126750" y="420880"/>
                  <a:pt x="131869" y="421139"/>
                </a:cubicBezTo>
                <a:close/>
                <a:moveTo>
                  <a:pt x="3008695" y="415362"/>
                </a:moveTo>
                <a:cubicBezTo>
                  <a:pt x="3010061" y="415393"/>
                  <a:pt x="3011634" y="415775"/>
                  <a:pt x="3013412" y="416508"/>
                </a:cubicBezTo>
                <a:cubicBezTo>
                  <a:pt x="3020525" y="419441"/>
                  <a:pt x="3027028" y="423650"/>
                  <a:pt x="3032922" y="429135"/>
                </a:cubicBezTo>
                <a:cubicBezTo>
                  <a:pt x="3038816" y="434620"/>
                  <a:pt x="3040110" y="438689"/>
                  <a:pt x="3036805" y="441342"/>
                </a:cubicBezTo>
                <a:cubicBezTo>
                  <a:pt x="3033499" y="443995"/>
                  <a:pt x="3028397" y="446404"/>
                  <a:pt x="3021500" y="448570"/>
                </a:cubicBezTo>
                <a:cubicBezTo>
                  <a:pt x="3041318" y="448570"/>
                  <a:pt x="3054794" y="446766"/>
                  <a:pt x="3061929" y="443160"/>
                </a:cubicBezTo>
                <a:cubicBezTo>
                  <a:pt x="3069063" y="439553"/>
                  <a:pt x="3076011" y="439442"/>
                  <a:pt x="3082772" y="442826"/>
                </a:cubicBezTo>
                <a:cubicBezTo>
                  <a:pt x="3089534" y="446211"/>
                  <a:pt x="3095636" y="450548"/>
                  <a:pt x="3101078" y="455840"/>
                </a:cubicBezTo>
                <a:cubicBezTo>
                  <a:pt x="3106520" y="461132"/>
                  <a:pt x="3106043" y="465204"/>
                  <a:pt x="3099647" y="468058"/>
                </a:cubicBezTo>
                <a:cubicBezTo>
                  <a:pt x="3093251" y="470912"/>
                  <a:pt x="3087189" y="475866"/>
                  <a:pt x="3081460" y="482922"/>
                </a:cubicBezTo>
                <a:cubicBezTo>
                  <a:pt x="3075731" y="489977"/>
                  <a:pt x="3067643" y="498495"/>
                  <a:pt x="3057197" y="508476"/>
                </a:cubicBezTo>
                <a:cubicBezTo>
                  <a:pt x="3046750" y="518457"/>
                  <a:pt x="3036055" y="527322"/>
                  <a:pt x="3025114" y="535073"/>
                </a:cubicBezTo>
                <a:lnTo>
                  <a:pt x="3020565" y="537585"/>
                </a:lnTo>
                <a:lnTo>
                  <a:pt x="3024596" y="537156"/>
                </a:lnTo>
                <a:cubicBezTo>
                  <a:pt x="3026216" y="537347"/>
                  <a:pt x="3028106" y="537871"/>
                  <a:pt x="3030266" y="538730"/>
                </a:cubicBezTo>
                <a:cubicBezTo>
                  <a:pt x="3038905" y="542165"/>
                  <a:pt x="3045229" y="546438"/>
                  <a:pt x="3049238" y="551550"/>
                </a:cubicBezTo>
                <a:cubicBezTo>
                  <a:pt x="3053246" y="556662"/>
                  <a:pt x="3053206" y="560667"/>
                  <a:pt x="3049119" y="563564"/>
                </a:cubicBezTo>
                <a:cubicBezTo>
                  <a:pt x="3045032" y="566460"/>
                  <a:pt x="3040780" y="568626"/>
                  <a:pt x="3036364" y="570060"/>
                </a:cubicBezTo>
                <a:cubicBezTo>
                  <a:pt x="3044953" y="570060"/>
                  <a:pt x="3054188" y="568984"/>
                  <a:pt x="3064069" y="566833"/>
                </a:cubicBezTo>
                <a:cubicBezTo>
                  <a:pt x="3073949" y="564682"/>
                  <a:pt x="3081636" y="561976"/>
                  <a:pt x="3087128" y="558713"/>
                </a:cubicBezTo>
                <a:cubicBezTo>
                  <a:pt x="3092620" y="555451"/>
                  <a:pt x="3099464" y="555748"/>
                  <a:pt x="3107660" y="559606"/>
                </a:cubicBezTo>
                <a:cubicBezTo>
                  <a:pt x="3115855" y="563463"/>
                  <a:pt x="3123341" y="568651"/>
                  <a:pt x="3130117" y="575169"/>
                </a:cubicBezTo>
                <a:cubicBezTo>
                  <a:pt x="3136892" y="581686"/>
                  <a:pt x="3136867" y="586859"/>
                  <a:pt x="3130041" y="590688"/>
                </a:cubicBezTo>
                <a:cubicBezTo>
                  <a:pt x="3123215" y="594517"/>
                  <a:pt x="3114890" y="602232"/>
                  <a:pt x="3105068" y="613833"/>
                </a:cubicBezTo>
                <a:cubicBezTo>
                  <a:pt x="3095245" y="625435"/>
                  <a:pt x="3079703" y="640961"/>
                  <a:pt x="3058444" y="660414"/>
                </a:cubicBezTo>
                <a:cubicBezTo>
                  <a:pt x="3037184" y="679866"/>
                  <a:pt x="3012831" y="696221"/>
                  <a:pt x="2985384" y="709479"/>
                </a:cubicBezTo>
                <a:cubicBezTo>
                  <a:pt x="2957937" y="722736"/>
                  <a:pt x="2930974" y="730731"/>
                  <a:pt x="2904495" y="733463"/>
                </a:cubicBezTo>
                <a:cubicBezTo>
                  <a:pt x="2878016" y="736195"/>
                  <a:pt x="2876818" y="732879"/>
                  <a:pt x="2900903" y="723514"/>
                </a:cubicBezTo>
                <a:cubicBezTo>
                  <a:pt x="2924987" y="714150"/>
                  <a:pt x="2949000" y="702814"/>
                  <a:pt x="2972941" y="689507"/>
                </a:cubicBezTo>
                <a:cubicBezTo>
                  <a:pt x="2996882" y="676199"/>
                  <a:pt x="3013914" y="665042"/>
                  <a:pt x="3024038" y="656037"/>
                </a:cubicBezTo>
                <a:cubicBezTo>
                  <a:pt x="3017714" y="652136"/>
                  <a:pt x="3009386" y="644256"/>
                  <a:pt x="2999054" y="632397"/>
                </a:cubicBezTo>
                <a:cubicBezTo>
                  <a:pt x="2988722" y="620537"/>
                  <a:pt x="2986564" y="613701"/>
                  <a:pt x="2992580" y="611887"/>
                </a:cubicBezTo>
                <a:cubicBezTo>
                  <a:pt x="2998595" y="610073"/>
                  <a:pt x="3007819" y="611607"/>
                  <a:pt x="3020252" y="616490"/>
                </a:cubicBezTo>
                <a:cubicBezTo>
                  <a:pt x="3032685" y="621373"/>
                  <a:pt x="3039253" y="631077"/>
                  <a:pt x="3039956" y="645604"/>
                </a:cubicBezTo>
                <a:cubicBezTo>
                  <a:pt x="3049592" y="635709"/>
                  <a:pt x="3059699" y="623929"/>
                  <a:pt x="3070275" y="610263"/>
                </a:cubicBezTo>
                <a:cubicBezTo>
                  <a:pt x="3080850" y="596596"/>
                  <a:pt x="3086138" y="587713"/>
                  <a:pt x="3086138" y="583611"/>
                </a:cubicBezTo>
                <a:cubicBezTo>
                  <a:pt x="3086138" y="581862"/>
                  <a:pt x="3081980" y="581887"/>
                  <a:pt x="3073662" y="583687"/>
                </a:cubicBezTo>
                <a:cubicBezTo>
                  <a:pt x="3065345" y="585486"/>
                  <a:pt x="3056849" y="587060"/>
                  <a:pt x="3048173" y="588408"/>
                </a:cubicBezTo>
                <a:cubicBezTo>
                  <a:pt x="3039497" y="589756"/>
                  <a:pt x="3032054" y="587734"/>
                  <a:pt x="3025845" y="582342"/>
                </a:cubicBezTo>
                <a:cubicBezTo>
                  <a:pt x="3012910" y="596195"/>
                  <a:pt x="2997272" y="607932"/>
                  <a:pt x="2978931" y="617555"/>
                </a:cubicBezTo>
                <a:cubicBezTo>
                  <a:pt x="2960590" y="627177"/>
                  <a:pt x="2943504" y="633834"/>
                  <a:pt x="2927672" y="637527"/>
                </a:cubicBezTo>
                <a:cubicBezTo>
                  <a:pt x="2911840" y="641220"/>
                  <a:pt x="2911797" y="638004"/>
                  <a:pt x="2927543" y="627880"/>
                </a:cubicBezTo>
                <a:cubicBezTo>
                  <a:pt x="2943288" y="617755"/>
                  <a:pt x="2959353" y="606717"/>
                  <a:pt x="2975737" y="594764"/>
                </a:cubicBezTo>
                <a:cubicBezTo>
                  <a:pt x="2992120" y="582812"/>
                  <a:pt x="3003144" y="572257"/>
                  <a:pt x="3008809" y="563101"/>
                </a:cubicBezTo>
                <a:cubicBezTo>
                  <a:pt x="3014473" y="553945"/>
                  <a:pt x="3017305" y="547732"/>
                  <a:pt x="3017305" y="544463"/>
                </a:cubicBezTo>
                <a:cubicBezTo>
                  <a:pt x="3017305" y="542648"/>
                  <a:pt x="3017575" y="541169"/>
                  <a:pt x="3018116" y="540023"/>
                </a:cubicBezTo>
                <a:lnTo>
                  <a:pt x="3020526" y="537606"/>
                </a:lnTo>
                <a:lnTo>
                  <a:pt x="2979168" y="560445"/>
                </a:lnTo>
                <a:cubicBezTo>
                  <a:pt x="2959478" y="569608"/>
                  <a:pt x="2940890" y="574649"/>
                  <a:pt x="2923402" y="575566"/>
                </a:cubicBezTo>
                <a:cubicBezTo>
                  <a:pt x="2905915" y="576484"/>
                  <a:pt x="2904304" y="573369"/>
                  <a:pt x="2918573" y="566220"/>
                </a:cubicBezTo>
                <a:cubicBezTo>
                  <a:pt x="2932842" y="559072"/>
                  <a:pt x="2946787" y="552206"/>
                  <a:pt x="2960411" y="545624"/>
                </a:cubicBezTo>
                <a:cubicBezTo>
                  <a:pt x="2974034" y="539042"/>
                  <a:pt x="2988496" y="531105"/>
                  <a:pt x="3003797" y="521812"/>
                </a:cubicBezTo>
                <a:cubicBezTo>
                  <a:pt x="2988926" y="510713"/>
                  <a:pt x="2980483" y="501800"/>
                  <a:pt x="2978469" y="495075"/>
                </a:cubicBezTo>
                <a:lnTo>
                  <a:pt x="2979916" y="489439"/>
                </a:lnTo>
                <a:lnTo>
                  <a:pt x="2978297" y="490719"/>
                </a:lnTo>
                <a:cubicBezTo>
                  <a:pt x="2963304" y="502069"/>
                  <a:pt x="2946483" y="510279"/>
                  <a:pt x="2927834" y="515348"/>
                </a:cubicBezTo>
                <a:cubicBezTo>
                  <a:pt x="2909184" y="520418"/>
                  <a:pt x="2908126" y="517241"/>
                  <a:pt x="2924660" y="505819"/>
                </a:cubicBezTo>
                <a:cubicBezTo>
                  <a:pt x="2941195" y="494397"/>
                  <a:pt x="2958077" y="480075"/>
                  <a:pt x="2975307" y="462852"/>
                </a:cubicBezTo>
                <a:cubicBezTo>
                  <a:pt x="2992537" y="445630"/>
                  <a:pt x="3001417" y="432867"/>
                  <a:pt x="3001947" y="424564"/>
                </a:cubicBezTo>
                <a:cubicBezTo>
                  <a:pt x="3002345" y="418337"/>
                  <a:pt x="3004594" y="415270"/>
                  <a:pt x="3008695" y="415362"/>
                </a:cubicBezTo>
                <a:close/>
                <a:moveTo>
                  <a:pt x="966216" y="245500"/>
                </a:moveTo>
                <a:cubicBezTo>
                  <a:pt x="975083" y="245538"/>
                  <a:pt x="982048" y="246509"/>
                  <a:pt x="987110" y="248412"/>
                </a:cubicBezTo>
                <a:cubicBezTo>
                  <a:pt x="997234" y="252220"/>
                  <a:pt x="1005490" y="257059"/>
                  <a:pt x="1011879" y="262932"/>
                </a:cubicBezTo>
                <a:cubicBezTo>
                  <a:pt x="1018267" y="268804"/>
                  <a:pt x="1019841" y="273228"/>
                  <a:pt x="1016600" y="276204"/>
                </a:cubicBezTo>
                <a:cubicBezTo>
                  <a:pt x="1013359" y="279179"/>
                  <a:pt x="1005329" y="279986"/>
                  <a:pt x="992509" y="278624"/>
                </a:cubicBezTo>
                <a:cubicBezTo>
                  <a:pt x="979689" y="277261"/>
                  <a:pt x="963757" y="275910"/>
                  <a:pt x="944713" y="274569"/>
                </a:cubicBezTo>
                <a:cubicBezTo>
                  <a:pt x="925670" y="273228"/>
                  <a:pt x="903707" y="273673"/>
                  <a:pt x="878827" y="275902"/>
                </a:cubicBezTo>
                <a:cubicBezTo>
                  <a:pt x="853947" y="278132"/>
                  <a:pt x="828844" y="281058"/>
                  <a:pt x="803520" y="284679"/>
                </a:cubicBezTo>
                <a:cubicBezTo>
                  <a:pt x="778195" y="288300"/>
                  <a:pt x="762176" y="290110"/>
                  <a:pt x="755465" y="290110"/>
                </a:cubicBezTo>
                <a:cubicBezTo>
                  <a:pt x="748267" y="290110"/>
                  <a:pt x="740605" y="286815"/>
                  <a:pt x="732482" y="280226"/>
                </a:cubicBezTo>
                <a:cubicBezTo>
                  <a:pt x="724358" y="273637"/>
                  <a:pt x="722615" y="269575"/>
                  <a:pt x="727254" y="268040"/>
                </a:cubicBezTo>
                <a:cubicBezTo>
                  <a:pt x="731894" y="266506"/>
                  <a:pt x="741742" y="265513"/>
                  <a:pt x="756799" y="265061"/>
                </a:cubicBezTo>
                <a:cubicBezTo>
                  <a:pt x="771856" y="264610"/>
                  <a:pt x="789731" y="263480"/>
                  <a:pt x="810424" y="261673"/>
                </a:cubicBezTo>
                <a:cubicBezTo>
                  <a:pt x="831074" y="259881"/>
                  <a:pt x="850480" y="258099"/>
                  <a:pt x="868642" y="256328"/>
                </a:cubicBezTo>
                <a:cubicBezTo>
                  <a:pt x="886804" y="254557"/>
                  <a:pt x="908558" y="251843"/>
                  <a:pt x="933904" y="248186"/>
                </a:cubicBezTo>
                <a:cubicBezTo>
                  <a:pt x="946577" y="246358"/>
                  <a:pt x="957348" y="245463"/>
                  <a:pt x="966216" y="245500"/>
                </a:cubicBezTo>
                <a:close/>
                <a:moveTo>
                  <a:pt x="5782330" y="224547"/>
                </a:moveTo>
                <a:cubicBezTo>
                  <a:pt x="5778958" y="224737"/>
                  <a:pt x="5775679" y="226016"/>
                  <a:pt x="5772492" y="228386"/>
                </a:cubicBezTo>
                <a:cubicBezTo>
                  <a:pt x="5766117" y="233126"/>
                  <a:pt x="5762930" y="239442"/>
                  <a:pt x="5762930" y="247337"/>
                </a:cubicBezTo>
                <a:cubicBezTo>
                  <a:pt x="5762930" y="255231"/>
                  <a:pt x="5766480" y="261157"/>
                  <a:pt x="5773578" y="265115"/>
                </a:cubicBezTo>
                <a:cubicBezTo>
                  <a:pt x="5780677" y="269073"/>
                  <a:pt x="5787624" y="268872"/>
                  <a:pt x="5794421" y="264513"/>
                </a:cubicBezTo>
                <a:cubicBezTo>
                  <a:pt x="5801218" y="260139"/>
                  <a:pt x="5804413" y="253829"/>
                  <a:pt x="5804004" y="245584"/>
                </a:cubicBezTo>
                <a:cubicBezTo>
                  <a:pt x="5803596" y="237338"/>
                  <a:pt x="5799835" y="231226"/>
                  <a:pt x="5792722" y="227246"/>
                </a:cubicBezTo>
                <a:cubicBezTo>
                  <a:pt x="5789166" y="225256"/>
                  <a:pt x="5785701" y="224357"/>
                  <a:pt x="5782330" y="224547"/>
                </a:cubicBezTo>
                <a:close/>
                <a:moveTo>
                  <a:pt x="5784811" y="201627"/>
                </a:moveTo>
                <a:cubicBezTo>
                  <a:pt x="5790333" y="201749"/>
                  <a:pt x="5795978" y="203022"/>
                  <a:pt x="5801746" y="205445"/>
                </a:cubicBezTo>
                <a:cubicBezTo>
                  <a:pt x="5813282" y="210292"/>
                  <a:pt x="5820944" y="217972"/>
                  <a:pt x="5824730" y="228483"/>
                </a:cubicBezTo>
                <a:cubicBezTo>
                  <a:pt x="5828516" y="238994"/>
                  <a:pt x="5828960" y="249391"/>
                  <a:pt x="5826063" y="259673"/>
                </a:cubicBezTo>
                <a:cubicBezTo>
                  <a:pt x="5823166" y="269955"/>
                  <a:pt x="5817745" y="277824"/>
                  <a:pt x="5809802" y="283280"/>
                </a:cubicBezTo>
                <a:cubicBezTo>
                  <a:pt x="5801857" y="288737"/>
                  <a:pt x="5792417" y="291465"/>
                  <a:pt x="5781483" y="291465"/>
                </a:cubicBezTo>
                <a:cubicBezTo>
                  <a:pt x="5770548" y="291465"/>
                  <a:pt x="5760647" y="287027"/>
                  <a:pt x="5751777" y="278150"/>
                </a:cubicBezTo>
                <a:cubicBezTo>
                  <a:pt x="5742907" y="269274"/>
                  <a:pt x="5738473" y="259730"/>
                  <a:pt x="5738473" y="249520"/>
                </a:cubicBezTo>
                <a:cubicBezTo>
                  <a:pt x="5738473" y="239310"/>
                  <a:pt x="5740861" y="230379"/>
                  <a:pt x="5745636" y="222729"/>
                </a:cubicBezTo>
                <a:cubicBezTo>
                  <a:pt x="5750411" y="215078"/>
                  <a:pt x="5758072" y="209073"/>
                  <a:pt x="5768620" y="204714"/>
                </a:cubicBezTo>
                <a:cubicBezTo>
                  <a:pt x="5773893" y="202534"/>
                  <a:pt x="5779291" y="201505"/>
                  <a:pt x="5784811" y="201627"/>
                </a:cubicBezTo>
                <a:close/>
                <a:moveTo>
                  <a:pt x="4136974" y="171589"/>
                </a:moveTo>
                <a:cubicBezTo>
                  <a:pt x="4135587" y="171280"/>
                  <a:pt x="4133930" y="171402"/>
                  <a:pt x="4132005" y="171954"/>
                </a:cubicBezTo>
                <a:cubicBezTo>
                  <a:pt x="4124304" y="174162"/>
                  <a:pt x="4115668" y="177084"/>
                  <a:pt x="4106096" y="180719"/>
                </a:cubicBezTo>
                <a:lnTo>
                  <a:pt x="4093820" y="182727"/>
                </a:lnTo>
                <a:lnTo>
                  <a:pt x="4100439" y="183266"/>
                </a:lnTo>
                <a:cubicBezTo>
                  <a:pt x="4103884" y="184436"/>
                  <a:pt x="4107218" y="186488"/>
                  <a:pt x="4110441" y="189420"/>
                </a:cubicBezTo>
                <a:cubicBezTo>
                  <a:pt x="4116887" y="195285"/>
                  <a:pt x="4125581" y="204499"/>
                  <a:pt x="4136522" y="217061"/>
                </a:cubicBezTo>
                <a:cubicBezTo>
                  <a:pt x="4139419" y="207912"/>
                  <a:pt x="4141315" y="197555"/>
                  <a:pt x="4142212" y="185989"/>
                </a:cubicBezTo>
                <a:cubicBezTo>
                  <a:pt x="4142884" y="177315"/>
                  <a:pt x="4141138" y="172515"/>
                  <a:pt x="4136974" y="171589"/>
                </a:cubicBezTo>
                <a:close/>
                <a:moveTo>
                  <a:pt x="2655115" y="159177"/>
                </a:moveTo>
                <a:lnTo>
                  <a:pt x="2603989" y="171433"/>
                </a:lnTo>
                <a:lnTo>
                  <a:pt x="2609610" y="174288"/>
                </a:lnTo>
                <a:cubicBezTo>
                  <a:pt x="2621362" y="180863"/>
                  <a:pt x="2626244" y="186398"/>
                  <a:pt x="2624258" y="190894"/>
                </a:cubicBezTo>
                <a:cubicBezTo>
                  <a:pt x="2622272" y="195389"/>
                  <a:pt x="2619666" y="199129"/>
                  <a:pt x="2616439" y="202111"/>
                </a:cubicBezTo>
                <a:lnTo>
                  <a:pt x="2656771" y="230569"/>
                </a:lnTo>
                <a:lnTo>
                  <a:pt x="2656771" y="180709"/>
                </a:lnTo>
                <a:cubicBezTo>
                  <a:pt x="2656771" y="168190"/>
                  <a:pt x="2656219" y="161012"/>
                  <a:pt x="2655115" y="159177"/>
                </a:cubicBezTo>
                <a:close/>
                <a:moveTo>
                  <a:pt x="5529647" y="153432"/>
                </a:moveTo>
                <a:cubicBezTo>
                  <a:pt x="5531965" y="153743"/>
                  <a:pt x="5534770" y="154378"/>
                  <a:pt x="5538061" y="155337"/>
                </a:cubicBezTo>
                <a:cubicBezTo>
                  <a:pt x="5551226" y="159173"/>
                  <a:pt x="5560701" y="164985"/>
                  <a:pt x="5566487" y="172771"/>
                </a:cubicBezTo>
                <a:cubicBezTo>
                  <a:pt x="5572273" y="180558"/>
                  <a:pt x="5573700" y="190137"/>
                  <a:pt x="5570767" y="201509"/>
                </a:cubicBezTo>
                <a:cubicBezTo>
                  <a:pt x="5567835" y="212881"/>
                  <a:pt x="5558589" y="210199"/>
                  <a:pt x="5543030" y="193464"/>
                </a:cubicBezTo>
                <a:cubicBezTo>
                  <a:pt x="5531343" y="177274"/>
                  <a:pt x="5524302" y="165913"/>
                  <a:pt x="5521907" y="159381"/>
                </a:cubicBezTo>
                <a:cubicBezTo>
                  <a:pt x="5520111" y="154482"/>
                  <a:pt x="5522691" y="152499"/>
                  <a:pt x="5529647" y="153432"/>
                </a:cubicBezTo>
                <a:close/>
                <a:moveTo>
                  <a:pt x="1595823" y="153432"/>
                </a:moveTo>
                <a:cubicBezTo>
                  <a:pt x="1598141" y="153743"/>
                  <a:pt x="1600946" y="154378"/>
                  <a:pt x="1604237" y="155337"/>
                </a:cubicBezTo>
                <a:cubicBezTo>
                  <a:pt x="1617401" y="159173"/>
                  <a:pt x="1626876" y="164985"/>
                  <a:pt x="1632663" y="172771"/>
                </a:cubicBezTo>
                <a:cubicBezTo>
                  <a:pt x="1638449" y="180558"/>
                  <a:pt x="1639876" y="190137"/>
                  <a:pt x="1636943" y="201509"/>
                </a:cubicBezTo>
                <a:cubicBezTo>
                  <a:pt x="1634011" y="212881"/>
                  <a:pt x="1624765" y="210199"/>
                  <a:pt x="1609206" y="193464"/>
                </a:cubicBezTo>
                <a:cubicBezTo>
                  <a:pt x="1597518" y="177274"/>
                  <a:pt x="1590477" y="165913"/>
                  <a:pt x="1588083" y="159381"/>
                </a:cubicBezTo>
                <a:cubicBezTo>
                  <a:pt x="1586286" y="154482"/>
                  <a:pt x="1588866" y="152499"/>
                  <a:pt x="1595823" y="153432"/>
                </a:cubicBezTo>
                <a:close/>
                <a:moveTo>
                  <a:pt x="2242680" y="144335"/>
                </a:moveTo>
                <a:cubicBezTo>
                  <a:pt x="2235940" y="145195"/>
                  <a:pt x="2224131" y="146808"/>
                  <a:pt x="2207253" y="149174"/>
                </a:cubicBezTo>
                <a:cubicBezTo>
                  <a:pt x="2209891" y="172477"/>
                  <a:pt x="2211666" y="191854"/>
                  <a:pt x="2212576" y="207306"/>
                </a:cubicBezTo>
                <a:cubicBezTo>
                  <a:pt x="2213487" y="222758"/>
                  <a:pt x="2214330" y="235918"/>
                  <a:pt x="2215104" y="246788"/>
                </a:cubicBezTo>
                <a:cubicBezTo>
                  <a:pt x="2221586" y="246788"/>
                  <a:pt x="2233761" y="246007"/>
                  <a:pt x="2251628" y="244444"/>
                </a:cubicBezTo>
                <a:cubicBezTo>
                  <a:pt x="2251628" y="202427"/>
                  <a:pt x="2250747" y="176349"/>
                  <a:pt x="2248983" y="166211"/>
                </a:cubicBezTo>
                <a:cubicBezTo>
                  <a:pt x="2247219" y="156072"/>
                  <a:pt x="2245118" y="148780"/>
                  <a:pt x="2242680" y="144335"/>
                </a:cubicBezTo>
                <a:close/>
                <a:moveTo>
                  <a:pt x="2309405" y="137580"/>
                </a:moveTo>
                <a:cubicBezTo>
                  <a:pt x="2292326" y="139344"/>
                  <a:pt x="2278072" y="140857"/>
                  <a:pt x="2266643" y="142119"/>
                </a:cubicBezTo>
                <a:cubicBezTo>
                  <a:pt x="2269238" y="143080"/>
                  <a:pt x="2270787" y="144546"/>
                  <a:pt x="2271289" y="146518"/>
                </a:cubicBezTo>
                <a:cubicBezTo>
                  <a:pt x="2271791" y="148490"/>
                  <a:pt x="2272042" y="152659"/>
                  <a:pt x="2272042" y="159026"/>
                </a:cubicBezTo>
                <a:cubicBezTo>
                  <a:pt x="2277505" y="159112"/>
                  <a:pt x="2284080" y="157782"/>
                  <a:pt x="2291767" y="155036"/>
                </a:cubicBezTo>
                <a:cubicBezTo>
                  <a:pt x="2299453" y="152290"/>
                  <a:pt x="2305512" y="154333"/>
                  <a:pt x="2309943" y="161166"/>
                </a:cubicBezTo>
                <a:cubicBezTo>
                  <a:pt x="2314374" y="168000"/>
                  <a:pt x="2311474" y="172527"/>
                  <a:pt x="2301242" y="174750"/>
                </a:cubicBezTo>
                <a:cubicBezTo>
                  <a:pt x="2291010" y="176973"/>
                  <a:pt x="2281277" y="178084"/>
                  <a:pt x="2272042" y="178084"/>
                </a:cubicBezTo>
                <a:lnTo>
                  <a:pt x="2272042" y="196820"/>
                </a:lnTo>
                <a:cubicBezTo>
                  <a:pt x="2277462" y="196920"/>
                  <a:pt x="2283561" y="195820"/>
                  <a:pt x="2290336" y="193518"/>
                </a:cubicBezTo>
                <a:cubicBezTo>
                  <a:pt x="2297112" y="191216"/>
                  <a:pt x="2302730" y="193174"/>
                  <a:pt x="2307190" y="199390"/>
                </a:cubicBezTo>
                <a:cubicBezTo>
                  <a:pt x="2311649" y="205607"/>
                  <a:pt x="2309487" y="210135"/>
                  <a:pt x="2300704" y="212974"/>
                </a:cubicBezTo>
                <a:cubicBezTo>
                  <a:pt x="2291921" y="215813"/>
                  <a:pt x="2282367" y="217233"/>
                  <a:pt x="2272042" y="217233"/>
                </a:cubicBezTo>
                <a:lnTo>
                  <a:pt x="2272042" y="241368"/>
                </a:lnTo>
                <a:lnTo>
                  <a:pt x="2308523" y="237797"/>
                </a:lnTo>
                <a:cubicBezTo>
                  <a:pt x="2310187" y="220201"/>
                  <a:pt x="2311244" y="200788"/>
                  <a:pt x="2311696" y="179558"/>
                </a:cubicBezTo>
                <a:cubicBezTo>
                  <a:pt x="2312148" y="158327"/>
                  <a:pt x="2311384" y="144335"/>
                  <a:pt x="2309405" y="137580"/>
                </a:cubicBezTo>
                <a:close/>
                <a:moveTo>
                  <a:pt x="856026" y="134892"/>
                </a:moveTo>
                <a:lnTo>
                  <a:pt x="814941" y="141022"/>
                </a:lnTo>
                <a:cubicBezTo>
                  <a:pt x="825739" y="185477"/>
                  <a:pt x="831139" y="209052"/>
                  <a:pt x="831139" y="211748"/>
                </a:cubicBezTo>
                <a:cubicBezTo>
                  <a:pt x="831139" y="211691"/>
                  <a:pt x="839635" y="209704"/>
                  <a:pt x="856628" y="205790"/>
                </a:cubicBezTo>
                <a:lnTo>
                  <a:pt x="856628" y="183483"/>
                </a:lnTo>
                <a:cubicBezTo>
                  <a:pt x="846002" y="185276"/>
                  <a:pt x="837495" y="183301"/>
                  <a:pt x="831107" y="177557"/>
                </a:cubicBezTo>
                <a:cubicBezTo>
                  <a:pt x="824718" y="171814"/>
                  <a:pt x="824983" y="167982"/>
                  <a:pt x="831902" y="166060"/>
                </a:cubicBezTo>
                <a:cubicBezTo>
                  <a:pt x="838821" y="164138"/>
                  <a:pt x="847064" y="162446"/>
                  <a:pt x="856628" y="160984"/>
                </a:cubicBezTo>
                <a:cubicBezTo>
                  <a:pt x="856628" y="144435"/>
                  <a:pt x="856428" y="135738"/>
                  <a:pt x="856026" y="134892"/>
                </a:cubicBezTo>
                <a:close/>
                <a:moveTo>
                  <a:pt x="2380432" y="129740"/>
                </a:moveTo>
                <a:cubicBezTo>
                  <a:pt x="2376317" y="128672"/>
                  <a:pt x="2360879" y="130023"/>
                  <a:pt x="2334120" y="133795"/>
                </a:cubicBezTo>
                <a:cubicBezTo>
                  <a:pt x="2343126" y="140735"/>
                  <a:pt x="2346249" y="146686"/>
                  <a:pt x="2343488" y="151648"/>
                </a:cubicBezTo>
                <a:cubicBezTo>
                  <a:pt x="2340728" y="156610"/>
                  <a:pt x="2338458" y="165544"/>
                  <a:pt x="2336680" y="178450"/>
                </a:cubicBezTo>
                <a:cubicBezTo>
                  <a:pt x="2334902" y="191356"/>
                  <a:pt x="2333152" y="210077"/>
                  <a:pt x="2331432" y="234613"/>
                </a:cubicBezTo>
                <a:cubicBezTo>
                  <a:pt x="2345112" y="232807"/>
                  <a:pt x="2354882" y="232925"/>
                  <a:pt x="2360739" y="234968"/>
                </a:cubicBezTo>
                <a:cubicBezTo>
                  <a:pt x="2366597" y="237012"/>
                  <a:pt x="2370089" y="239937"/>
                  <a:pt x="2371215" y="243745"/>
                </a:cubicBezTo>
                <a:cubicBezTo>
                  <a:pt x="2372341" y="247552"/>
                  <a:pt x="2374513" y="242257"/>
                  <a:pt x="2377733" y="227859"/>
                </a:cubicBezTo>
                <a:cubicBezTo>
                  <a:pt x="2380952" y="213462"/>
                  <a:pt x="2383236" y="198587"/>
                  <a:pt x="2384584" y="183236"/>
                </a:cubicBezTo>
                <a:cubicBezTo>
                  <a:pt x="2385932" y="167885"/>
                  <a:pt x="2386606" y="154889"/>
                  <a:pt x="2386606" y="144249"/>
                </a:cubicBezTo>
                <a:cubicBezTo>
                  <a:pt x="2386606" y="135644"/>
                  <a:pt x="2384548" y="130808"/>
                  <a:pt x="2380432" y="129740"/>
                </a:cubicBezTo>
                <a:close/>
                <a:moveTo>
                  <a:pt x="7756893" y="127128"/>
                </a:moveTo>
                <a:cubicBezTo>
                  <a:pt x="7773073" y="126044"/>
                  <a:pt x="7786646" y="128417"/>
                  <a:pt x="7797611" y="134246"/>
                </a:cubicBezTo>
                <a:cubicBezTo>
                  <a:pt x="7812231" y="142019"/>
                  <a:pt x="7818669" y="149017"/>
                  <a:pt x="7816927" y="155240"/>
                </a:cubicBezTo>
                <a:cubicBezTo>
                  <a:pt x="7815184" y="161464"/>
                  <a:pt x="7808151" y="164128"/>
                  <a:pt x="7795825" y="163231"/>
                </a:cubicBezTo>
                <a:cubicBezTo>
                  <a:pt x="7783499" y="162335"/>
                  <a:pt x="7766181" y="161887"/>
                  <a:pt x="7743867" y="161887"/>
                </a:cubicBezTo>
                <a:cubicBezTo>
                  <a:pt x="7721583" y="161887"/>
                  <a:pt x="7697641" y="163009"/>
                  <a:pt x="7672044" y="165253"/>
                </a:cubicBezTo>
                <a:cubicBezTo>
                  <a:pt x="7646447" y="167498"/>
                  <a:pt x="7625023" y="170168"/>
                  <a:pt x="7607771" y="173266"/>
                </a:cubicBezTo>
                <a:cubicBezTo>
                  <a:pt x="7590520" y="176363"/>
                  <a:pt x="7575463" y="179289"/>
                  <a:pt x="7562599" y="182042"/>
                </a:cubicBezTo>
                <a:cubicBezTo>
                  <a:pt x="7549737" y="184796"/>
                  <a:pt x="7536350" y="181806"/>
                  <a:pt x="7522440" y="173072"/>
                </a:cubicBezTo>
                <a:cubicBezTo>
                  <a:pt x="7509835" y="159205"/>
                  <a:pt x="7508939" y="152957"/>
                  <a:pt x="7519751" y="154326"/>
                </a:cubicBezTo>
                <a:cubicBezTo>
                  <a:pt x="7530564" y="155696"/>
                  <a:pt x="7549087" y="155265"/>
                  <a:pt x="7575323" y="153036"/>
                </a:cubicBezTo>
                <a:cubicBezTo>
                  <a:pt x="7601559" y="150806"/>
                  <a:pt x="7629565" y="147432"/>
                  <a:pt x="7659342" y="142915"/>
                </a:cubicBezTo>
                <a:cubicBezTo>
                  <a:pt x="7689120" y="138398"/>
                  <a:pt x="7715953" y="133881"/>
                  <a:pt x="7739845" y="129363"/>
                </a:cubicBezTo>
                <a:cubicBezTo>
                  <a:pt x="7745817" y="128234"/>
                  <a:pt x="7751501" y="127489"/>
                  <a:pt x="7756893" y="127128"/>
                </a:cubicBezTo>
                <a:close/>
                <a:moveTo>
                  <a:pt x="251194" y="127128"/>
                </a:moveTo>
                <a:cubicBezTo>
                  <a:pt x="267374" y="126044"/>
                  <a:pt x="280946" y="128417"/>
                  <a:pt x="291912" y="134246"/>
                </a:cubicBezTo>
                <a:cubicBezTo>
                  <a:pt x="306531" y="142019"/>
                  <a:pt x="312970" y="149017"/>
                  <a:pt x="311228" y="155240"/>
                </a:cubicBezTo>
                <a:cubicBezTo>
                  <a:pt x="309485" y="161464"/>
                  <a:pt x="302451" y="164128"/>
                  <a:pt x="290126" y="163231"/>
                </a:cubicBezTo>
                <a:cubicBezTo>
                  <a:pt x="277800" y="162335"/>
                  <a:pt x="260481" y="161887"/>
                  <a:pt x="238168" y="161887"/>
                </a:cubicBezTo>
                <a:cubicBezTo>
                  <a:pt x="215883" y="161887"/>
                  <a:pt x="191942" y="163009"/>
                  <a:pt x="166345" y="165253"/>
                </a:cubicBezTo>
                <a:cubicBezTo>
                  <a:pt x="140748" y="167498"/>
                  <a:pt x="119323" y="170168"/>
                  <a:pt x="102072" y="173266"/>
                </a:cubicBezTo>
                <a:cubicBezTo>
                  <a:pt x="84821" y="176363"/>
                  <a:pt x="69764" y="179289"/>
                  <a:pt x="56900" y="182042"/>
                </a:cubicBezTo>
                <a:cubicBezTo>
                  <a:pt x="44037" y="184796"/>
                  <a:pt x="30651" y="181806"/>
                  <a:pt x="16741" y="173072"/>
                </a:cubicBezTo>
                <a:cubicBezTo>
                  <a:pt x="4136" y="159205"/>
                  <a:pt x="3240" y="152957"/>
                  <a:pt x="14052" y="154326"/>
                </a:cubicBezTo>
                <a:cubicBezTo>
                  <a:pt x="24864" y="155696"/>
                  <a:pt x="43388" y="155265"/>
                  <a:pt x="69624" y="153036"/>
                </a:cubicBezTo>
                <a:cubicBezTo>
                  <a:pt x="95859" y="150806"/>
                  <a:pt x="123866" y="147432"/>
                  <a:pt x="153643" y="142915"/>
                </a:cubicBezTo>
                <a:cubicBezTo>
                  <a:pt x="183420" y="138398"/>
                  <a:pt x="210255" y="133881"/>
                  <a:pt x="234145" y="129363"/>
                </a:cubicBezTo>
                <a:cubicBezTo>
                  <a:pt x="240118" y="128234"/>
                  <a:pt x="245801" y="127489"/>
                  <a:pt x="251194" y="127128"/>
                </a:cubicBezTo>
                <a:close/>
                <a:moveTo>
                  <a:pt x="926128" y="126427"/>
                </a:moveTo>
                <a:cubicBezTo>
                  <a:pt x="922070" y="125775"/>
                  <a:pt x="906604" y="127198"/>
                  <a:pt x="879730" y="130697"/>
                </a:cubicBezTo>
                <a:cubicBezTo>
                  <a:pt x="884234" y="131041"/>
                  <a:pt x="885811" y="134149"/>
                  <a:pt x="884463" y="140022"/>
                </a:cubicBezTo>
                <a:cubicBezTo>
                  <a:pt x="883114" y="145894"/>
                  <a:pt x="882440" y="150881"/>
                  <a:pt x="882440" y="154982"/>
                </a:cubicBezTo>
                <a:cubicBezTo>
                  <a:pt x="884577" y="155025"/>
                  <a:pt x="889959" y="154136"/>
                  <a:pt x="898584" y="152315"/>
                </a:cubicBezTo>
                <a:cubicBezTo>
                  <a:pt x="907210" y="150494"/>
                  <a:pt x="913423" y="152982"/>
                  <a:pt x="917223" y="159779"/>
                </a:cubicBezTo>
                <a:cubicBezTo>
                  <a:pt x="921023" y="166576"/>
                  <a:pt x="909357" y="173323"/>
                  <a:pt x="882225" y="180020"/>
                </a:cubicBezTo>
                <a:lnTo>
                  <a:pt x="881086" y="200864"/>
                </a:lnTo>
                <a:lnTo>
                  <a:pt x="910254" y="198541"/>
                </a:lnTo>
                <a:cubicBezTo>
                  <a:pt x="913279" y="192489"/>
                  <a:pt x="917696" y="179120"/>
                  <a:pt x="923504" y="158435"/>
                </a:cubicBezTo>
                <a:cubicBezTo>
                  <a:pt x="929312" y="137749"/>
                  <a:pt x="930186" y="127080"/>
                  <a:pt x="926128" y="126427"/>
                </a:cubicBezTo>
                <a:close/>
                <a:moveTo>
                  <a:pt x="5453515" y="126105"/>
                </a:moveTo>
                <a:cubicBezTo>
                  <a:pt x="5448589" y="126542"/>
                  <a:pt x="5436052" y="128768"/>
                  <a:pt x="5415904" y="132784"/>
                </a:cubicBezTo>
                <a:lnTo>
                  <a:pt x="5417087" y="171179"/>
                </a:lnTo>
                <a:cubicBezTo>
                  <a:pt x="5425018" y="170434"/>
                  <a:pt x="5431617" y="168670"/>
                  <a:pt x="5436887" y="165888"/>
                </a:cubicBezTo>
                <a:cubicBezTo>
                  <a:pt x="5442157" y="163106"/>
                  <a:pt x="5447851" y="164723"/>
                  <a:pt x="5453966" y="170739"/>
                </a:cubicBezTo>
                <a:cubicBezTo>
                  <a:pt x="5460083" y="176754"/>
                  <a:pt x="5458326" y="181730"/>
                  <a:pt x="5448696" y="185667"/>
                </a:cubicBezTo>
                <a:cubicBezTo>
                  <a:pt x="5439067" y="189603"/>
                  <a:pt x="5428588" y="191571"/>
                  <a:pt x="5417259" y="191571"/>
                </a:cubicBezTo>
                <a:lnTo>
                  <a:pt x="5418421" y="226504"/>
                </a:lnTo>
                <a:cubicBezTo>
                  <a:pt x="5422953" y="226633"/>
                  <a:pt x="5429707" y="224866"/>
                  <a:pt x="5438684" y="221202"/>
                </a:cubicBezTo>
                <a:cubicBezTo>
                  <a:pt x="5447660" y="217538"/>
                  <a:pt x="5453680" y="217731"/>
                  <a:pt x="5456741" y="221782"/>
                </a:cubicBezTo>
                <a:cubicBezTo>
                  <a:pt x="5459803" y="225834"/>
                  <a:pt x="5462058" y="225575"/>
                  <a:pt x="5463507" y="221008"/>
                </a:cubicBezTo>
                <a:cubicBezTo>
                  <a:pt x="5464955" y="216441"/>
                  <a:pt x="5465905" y="200925"/>
                  <a:pt x="5466356" y="174460"/>
                </a:cubicBezTo>
                <a:cubicBezTo>
                  <a:pt x="5466808" y="147995"/>
                  <a:pt x="5466012" y="133210"/>
                  <a:pt x="5463969" y="130106"/>
                </a:cubicBezTo>
                <a:cubicBezTo>
                  <a:pt x="5461925" y="127001"/>
                  <a:pt x="5458441" y="125667"/>
                  <a:pt x="5453515" y="126105"/>
                </a:cubicBezTo>
                <a:close/>
                <a:moveTo>
                  <a:pt x="1519690" y="126105"/>
                </a:moveTo>
                <a:cubicBezTo>
                  <a:pt x="1514765" y="126542"/>
                  <a:pt x="1502228" y="128768"/>
                  <a:pt x="1482080" y="132784"/>
                </a:cubicBezTo>
                <a:lnTo>
                  <a:pt x="1483263" y="171179"/>
                </a:lnTo>
                <a:cubicBezTo>
                  <a:pt x="1491193" y="170434"/>
                  <a:pt x="1497793" y="168670"/>
                  <a:pt x="1503063" y="165888"/>
                </a:cubicBezTo>
                <a:cubicBezTo>
                  <a:pt x="1508333" y="163106"/>
                  <a:pt x="1514026" y="164723"/>
                  <a:pt x="1520142" y="170739"/>
                </a:cubicBezTo>
                <a:cubicBezTo>
                  <a:pt x="1526258" y="176754"/>
                  <a:pt x="1524502" y="181730"/>
                  <a:pt x="1514873" y="185667"/>
                </a:cubicBezTo>
                <a:cubicBezTo>
                  <a:pt x="1505243" y="189603"/>
                  <a:pt x="1494764" y="191571"/>
                  <a:pt x="1483435" y="191571"/>
                </a:cubicBezTo>
                <a:lnTo>
                  <a:pt x="1484596" y="226504"/>
                </a:lnTo>
                <a:cubicBezTo>
                  <a:pt x="1489128" y="226633"/>
                  <a:pt x="1495882" y="224866"/>
                  <a:pt x="1504859" y="221202"/>
                </a:cubicBezTo>
                <a:cubicBezTo>
                  <a:pt x="1513836" y="217538"/>
                  <a:pt x="1519855" y="217731"/>
                  <a:pt x="1522917" y="221782"/>
                </a:cubicBezTo>
                <a:cubicBezTo>
                  <a:pt x="1525978" y="225834"/>
                  <a:pt x="1528234" y="225575"/>
                  <a:pt x="1529682" y="221008"/>
                </a:cubicBezTo>
                <a:cubicBezTo>
                  <a:pt x="1531130" y="216441"/>
                  <a:pt x="1532081" y="200925"/>
                  <a:pt x="1532532" y="174460"/>
                </a:cubicBezTo>
                <a:cubicBezTo>
                  <a:pt x="1532984" y="147995"/>
                  <a:pt x="1532188" y="133210"/>
                  <a:pt x="1530144" y="130106"/>
                </a:cubicBezTo>
                <a:cubicBezTo>
                  <a:pt x="1528101" y="127001"/>
                  <a:pt x="1524616" y="125667"/>
                  <a:pt x="1519690" y="126105"/>
                </a:cubicBezTo>
                <a:close/>
                <a:moveTo>
                  <a:pt x="2741232" y="119869"/>
                </a:moveTo>
                <a:cubicBezTo>
                  <a:pt x="2751150" y="119762"/>
                  <a:pt x="2759295" y="123583"/>
                  <a:pt x="2765667" y="131332"/>
                </a:cubicBezTo>
                <a:cubicBezTo>
                  <a:pt x="2774164" y="141664"/>
                  <a:pt x="2768632" y="147084"/>
                  <a:pt x="2749072" y="147593"/>
                </a:cubicBezTo>
                <a:cubicBezTo>
                  <a:pt x="2729512" y="148103"/>
                  <a:pt x="2706897" y="150314"/>
                  <a:pt x="2681228" y="154229"/>
                </a:cubicBezTo>
                <a:cubicBezTo>
                  <a:pt x="2684828" y="158302"/>
                  <a:pt x="2685936" y="162959"/>
                  <a:pt x="2684552" y="168200"/>
                </a:cubicBezTo>
                <a:cubicBezTo>
                  <a:pt x="2683168" y="173442"/>
                  <a:pt x="2682060" y="179382"/>
                  <a:pt x="2681228" y="186022"/>
                </a:cubicBezTo>
                <a:cubicBezTo>
                  <a:pt x="2691926" y="183455"/>
                  <a:pt x="2701466" y="180562"/>
                  <a:pt x="2709848" y="177342"/>
                </a:cubicBezTo>
                <a:cubicBezTo>
                  <a:pt x="2718230" y="174123"/>
                  <a:pt x="2726354" y="176019"/>
                  <a:pt x="2734219" y="183032"/>
                </a:cubicBezTo>
                <a:cubicBezTo>
                  <a:pt x="2742085" y="190044"/>
                  <a:pt x="2738880" y="195698"/>
                  <a:pt x="2724604" y="199993"/>
                </a:cubicBezTo>
                <a:cubicBezTo>
                  <a:pt x="2710329" y="204287"/>
                  <a:pt x="2695806" y="205983"/>
                  <a:pt x="2681035" y="205080"/>
                </a:cubicBezTo>
                <a:lnTo>
                  <a:pt x="2679852" y="242852"/>
                </a:lnTo>
                <a:cubicBezTo>
                  <a:pt x="2705205" y="255514"/>
                  <a:pt x="2728354" y="263627"/>
                  <a:pt x="2749298" y="267191"/>
                </a:cubicBezTo>
                <a:cubicBezTo>
                  <a:pt x="2770242" y="270754"/>
                  <a:pt x="2790003" y="274013"/>
                  <a:pt x="2808581" y="276967"/>
                </a:cubicBezTo>
                <a:cubicBezTo>
                  <a:pt x="2827158" y="279921"/>
                  <a:pt x="2829417" y="283954"/>
                  <a:pt x="2815356" y="289067"/>
                </a:cubicBezTo>
                <a:cubicBezTo>
                  <a:pt x="2801295" y="294179"/>
                  <a:pt x="2785249" y="298556"/>
                  <a:pt x="2767216" y="302199"/>
                </a:cubicBezTo>
                <a:cubicBezTo>
                  <a:pt x="2749183" y="305841"/>
                  <a:pt x="2735388" y="306020"/>
                  <a:pt x="2725830" y="302737"/>
                </a:cubicBezTo>
                <a:cubicBezTo>
                  <a:pt x="2716272" y="299453"/>
                  <a:pt x="2699562" y="288350"/>
                  <a:pt x="2675700" y="269428"/>
                </a:cubicBezTo>
                <a:cubicBezTo>
                  <a:pt x="2651838" y="250506"/>
                  <a:pt x="2628708" y="232204"/>
                  <a:pt x="2606308" y="214523"/>
                </a:cubicBezTo>
                <a:cubicBezTo>
                  <a:pt x="2601762" y="221478"/>
                  <a:pt x="2593739" y="231161"/>
                  <a:pt x="2582238" y="243572"/>
                </a:cubicBezTo>
                <a:cubicBezTo>
                  <a:pt x="2570737" y="255984"/>
                  <a:pt x="2559627" y="265685"/>
                  <a:pt x="2548908" y="272676"/>
                </a:cubicBezTo>
                <a:cubicBezTo>
                  <a:pt x="2538188" y="279667"/>
                  <a:pt x="2526490" y="284546"/>
                  <a:pt x="2513813" y="287314"/>
                </a:cubicBezTo>
                <a:cubicBezTo>
                  <a:pt x="2501137" y="290081"/>
                  <a:pt x="2501700" y="286217"/>
                  <a:pt x="2515502" y="275720"/>
                </a:cubicBezTo>
                <a:cubicBezTo>
                  <a:pt x="2529304" y="265223"/>
                  <a:pt x="2543738" y="250664"/>
                  <a:pt x="2558802" y="232043"/>
                </a:cubicBezTo>
                <a:cubicBezTo>
                  <a:pt x="2573867" y="213422"/>
                  <a:pt x="2583389" y="199734"/>
                  <a:pt x="2587368" y="190980"/>
                </a:cubicBezTo>
                <a:cubicBezTo>
                  <a:pt x="2589358" y="186602"/>
                  <a:pt x="2590794" y="182760"/>
                  <a:pt x="2591676" y="179453"/>
                </a:cubicBezTo>
                <a:lnTo>
                  <a:pt x="2592268" y="174445"/>
                </a:lnTo>
                <a:lnTo>
                  <a:pt x="2571192" y="180074"/>
                </a:lnTo>
                <a:cubicBezTo>
                  <a:pt x="2561190" y="183250"/>
                  <a:pt x="2550908" y="179862"/>
                  <a:pt x="2540346" y="169910"/>
                </a:cubicBezTo>
                <a:cubicBezTo>
                  <a:pt x="2529785" y="159958"/>
                  <a:pt x="2528519" y="155438"/>
                  <a:pt x="2536550" y="156348"/>
                </a:cubicBezTo>
                <a:cubicBezTo>
                  <a:pt x="2544580" y="157259"/>
                  <a:pt x="2552030" y="157284"/>
                  <a:pt x="2558899" y="156423"/>
                </a:cubicBezTo>
                <a:cubicBezTo>
                  <a:pt x="2565768" y="155563"/>
                  <a:pt x="2578925" y="153552"/>
                  <a:pt x="2598371" y="150390"/>
                </a:cubicBezTo>
                <a:cubicBezTo>
                  <a:pt x="2617816" y="147228"/>
                  <a:pt x="2641036" y="142495"/>
                  <a:pt x="2668032" y="136193"/>
                </a:cubicBezTo>
                <a:cubicBezTo>
                  <a:pt x="2695027" y="129890"/>
                  <a:pt x="2715925" y="124922"/>
                  <a:pt x="2730723" y="121286"/>
                </a:cubicBezTo>
                <a:cubicBezTo>
                  <a:pt x="2734423" y="120377"/>
                  <a:pt x="2737926" y="119905"/>
                  <a:pt x="2741232" y="119869"/>
                </a:cubicBezTo>
                <a:close/>
                <a:moveTo>
                  <a:pt x="3326883" y="117054"/>
                </a:moveTo>
                <a:cubicBezTo>
                  <a:pt x="3329927" y="117391"/>
                  <a:pt x="3332879" y="118587"/>
                  <a:pt x="3335740" y="120641"/>
                </a:cubicBezTo>
                <a:cubicBezTo>
                  <a:pt x="3341462" y="124749"/>
                  <a:pt x="3341921" y="129227"/>
                  <a:pt x="3337117" y="134074"/>
                </a:cubicBezTo>
                <a:cubicBezTo>
                  <a:pt x="3332313" y="138921"/>
                  <a:pt x="3323465" y="142693"/>
                  <a:pt x="3310573" y="145389"/>
                </a:cubicBezTo>
                <a:cubicBezTo>
                  <a:pt x="3315076" y="147913"/>
                  <a:pt x="3316876" y="151139"/>
                  <a:pt x="3315972" y="155068"/>
                </a:cubicBezTo>
                <a:cubicBezTo>
                  <a:pt x="3315068" y="158997"/>
                  <a:pt x="3314617" y="162116"/>
                  <a:pt x="3314617" y="164425"/>
                </a:cubicBezTo>
                <a:cubicBezTo>
                  <a:pt x="3331381" y="157226"/>
                  <a:pt x="3342770" y="156617"/>
                  <a:pt x="3348786" y="162597"/>
                </a:cubicBezTo>
                <a:cubicBezTo>
                  <a:pt x="3354802" y="168577"/>
                  <a:pt x="3353278" y="173528"/>
                  <a:pt x="3344215" y="177450"/>
                </a:cubicBezTo>
                <a:cubicBezTo>
                  <a:pt x="3335152" y="181372"/>
                  <a:pt x="3324727" y="184502"/>
                  <a:pt x="3312939" y="186839"/>
                </a:cubicBezTo>
                <a:cubicBezTo>
                  <a:pt x="3311247" y="206155"/>
                  <a:pt x="3309978" y="218947"/>
                  <a:pt x="3309132" y="225213"/>
                </a:cubicBezTo>
                <a:cubicBezTo>
                  <a:pt x="3308286" y="231480"/>
                  <a:pt x="3309139" y="233531"/>
                  <a:pt x="3311691" y="231365"/>
                </a:cubicBezTo>
                <a:cubicBezTo>
                  <a:pt x="3348732" y="215534"/>
                  <a:pt x="3360785" y="213494"/>
                  <a:pt x="3347850" y="225246"/>
                </a:cubicBezTo>
                <a:cubicBezTo>
                  <a:pt x="3334915" y="236997"/>
                  <a:pt x="3323257" y="247158"/>
                  <a:pt x="3312874" y="255726"/>
                </a:cubicBezTo>
                <a:cubicBezTo>
                  <a:pt x="3302493" y="264294"/>
                  <a:pt x="3293548" y="272393"/>
                  <a:pt x="3286040" y="280022"/>
                </a:cubicBezTo>
                <a:cubicBezTo>
                  <a:pt x="3278533" y="287651"/>
                  <a:pt x="3273070" y="285514"/>
                  <a:pt x="3269649" y="273612"/>
                </a:cubicBezTo>
                <a:cubicBezTo>
                  <a:pt x="3266229" y="261709"/>
                  <a:pt x="3268793" y="251660"/>
                  <a:pt x="3277340" y="243465"/>
                </a:cubicBezTo>
                <a:cubicBezTo>
                  <a:pt x="3285887" y="235269"/>
                  <a:pt x="3290159" y="218423"/>
                  <a:pt x="3290159" y="192926"/>
                </a:cubicBezTo>
                <a:cubicBezTo>
                  <a:pt x="3282645" y="195594"/>
                  <a:pt x="3275737" y="197386"/>
                  <a:pt x="3269435" y="198304"/>
                </a:cubicBezTo>
                <a:cubicBezTo>
                  <a:pt x="3263132" y="199222"/>
                  <a:pt x="3255564" y="197358"/>
                  <a:pt x="3246730" y="192711"/>
                </a:cubicBezTo>
                <a:cubicBezTo>
                  <a:pt x="3237897" y="188065"/>
                  <a:pt x="3239384" y="184240"/>
                  <a:pt x="3251194" y="181236"/>
                </a:cubicBezTo>
                <a:cubicBezTo>
                  <a:pt x="3263003" y="178231"/>
                  <a:pt x="3276443" y="174743"/>
                  <a:pt x="3291515" y="170771"/>
                </a:cubicBezTo>
                <a:cubicBezTo>
                  <a:pt x="3291515" y="160804"/>
                  <a:pt x="3290891" y="153340"/>
                  <a:pt x="3289643" y="148379"/>
                </a:cubicBezTo>
                <a:cubicBezTo>
                  <a:pt x="3280265" y="148379"/>
                  <a:pt x="3272607" y="146220"/>
                  <a:pt x="3266670" y="141904"/>
                </a:cubicBezTo>
                <a:cubicBezTo>
                  <a:pt x="3260734" y="137588"/>
                  <a:pt x="3262465" y="134228"/>
                  <a:pt x="3271865" y="131826"/>
                </a:cubicBezTo>
                <a:cubicBezTo>
                  <a:pt x="3281265" y="129424"/>
                  <a:pt x="3289604" y="127313"/>
                  <a:pt x="3296881" y="125492"/>
                </a:cubicBezTo>
                <a:cubicBezTo>
                  <a:pt x="3304159" y="123670"/>
                  <a:pt x="3311025" y="121380"/>
                  <a:pt x="3317478" y="118619"/>
                </a:cubicBezTo>
                <a:cubicBezTo>
                  <a:pt x="3320704" y="117239"/>
                  <a:pt x="3323839" y="116717"/>
                  <a:pt x="3326883" y="117054"/>
                </a:cubicBezTo>
                <a:close/>
                <a:moveTo>
                  <a:pt x="495610" y="116608"/>
                </a:moveTo>
                <a:cubicBezTo>
                  <a:pt x="506085" y="118027"/>
                  <a:pt x="514650" y="120645"/>
                  <a:pt x="521304" y="124459"/>
                </a:cubicBezTo>
                <a:cubicBezTo>
                  <a:pt x="529808" y="127958"/>
                  <a:pt x="532479" y="132784"/>
                  <a:pt x="529317" y="138936"/>
                </a:cubicBezTo>
                <a:cubicBezTo>
                  <a:pt x="526155" y="145087"/>
                  <a:pt x="525022" y="170097"/>
                  <a:pt x="525918" y="213963"/>
                </a:cubicBezTo>
                <a:cubicBezTo>
                  <a:pt x="526815" y="257830"/>
                  <a:pt x="525269" y="287561"/>
                  <a:pt x="521283" y="303156"/>
                </a:cubicBezTo>
                <a:cubicBezTo>
                  <a:pt x="517296" y="318751"/>
                  <a:pt x="511428" y="320357"/>
                  <a:pt x="503676" y="307974"/>
                </a:cubicBezTo>
                <a:cubicBezTo>
                  <a:pt x="495925" y="295592"/>
                  <a:pt x="492724" y="285869"/>
                  <a:pt x="494072" y="278806"/>
                </a:cubicBezTo>
                <a:cubicBezTo>
                  <a:pt x="495420" y="271744"/>
                  <a:pt x="496994" y="257468"/>
                  <a:pt x="498793" y="235979"/>
                </a:cubicBezTo>
                <a:cubicBezTo>
                  <a:pt x="500593" y="214490"/>
                  <a:pt x="500389" y="192765"/>
                  <a:pt x="498181" y="170803"/>
                </a:cubicBezTo>
                <a:cubicBezTo>
                  <a:pt x="495972" y="148841"/>
                  <a:pt x="492372" y="133963"/>
                  <a:pt x="487382" y="126169"/>
                </a:cubicBezTo>
                <a:cubicBezTo>
                  <a:pt x="482392" y="118375"/>
                  <a:pt x="485134" y="115188"/>
                  <a:pt x="495610" y="116608"/>
                </a:cubicBezTo>
                <a:close/>
                <a:moveTo>
                  <a:pt x="4113872" y="105186"/>
                </a:moveTo>
                <a:lnTo>
                  <a:pt x="4087027" y="112478"/>
                </a:lnTo>
                <a:cubicBezTo>
                  <a:pt x="4087027" y="122566"/>
                  <a:pt x="4086803" y="132054"/>
                  <a:pt x="4086355" y="140941"/>
                </a:cubicBezTo>
                <a:lnTo>
                  <a:pt x="4084345" y="165710"/>
                </a:lnTo>
                <a:lnTo>
                  <a:pt x="4095351" y="163403"/>
                </a:lnTo>
                <a:cubicBezTo>
                  <a:pt x="4100127" y="162213"/>
                  <a:pt x="4105863" y="160632"/>
                  <a:pt x="4112560" y="158660"/>
                </a:cubicBezTo>
                <a:close/>
                <a:moveTo>
                  <a:pt x="1935827" y="95436"/>
                </a:moveTo>
                <a:cubicBezTo>
                  <a:pt x="1938263" y="95594"/>
                  <a:pt x="1941256" y="96134"/>
                  <a:pt x="1944805" y="97055"/>
                </a:cubicBezTo>
                <a:cubicBezTo>
                  <a:pt x="1961311" y="101457"/>
                  <a:pt x="1967972" y="106591"/>
                  <a:pt x="1964788" y="112456"/>
                </a:cubicBezTo>
                <a:cubicBezTo>
                  <a:pt x="1961605" y="118321"/>
                  <a:pt x="1959791" y="131737"/>
                  <a:pt x="1959346" y="152702"/>
                </a:cubicBezTo>
                <a:cubicBezTo>
                  <a:pt x="1958902" y="173667"/>
                  <a:pt x="1956457" y="191607"/>
                  <a:pt x="1952011" y="206521"/>
                </a:cubicBezTo>
                <a:cubicBezTo>
                  <a:pt x="1969263" y="214136"/>
                  <a:pt x="1981222" y="222030"/>
                  <a:pt x="1987890" y="230204"/>
                </a:cubicBezTo>
                <a:cubicBezTo>
                  <a:pt x="1994559" y="238378"/>
                  <a:pt x="1996391" y="247480"/>
                  <a:pt x="1993386" y="257511"/>
                </a:cubicBezTo>
                <a:cubicBezTo>
                  <a:pt x="1990382" y="267542"/>
                  <a:pt x="1984592" y="267958"/>
                  <a:pt x="1976017" y="258759"/>
                </a:cubicBezTo>
                <a:cubicBezTo>
                  <a:pt x="1967441" y="249560"/>
                  <a:pt x="1957941" y="236162"/>
                  <a:pt x="1947516" y="218567"/>
                </a:cubicBezTo>
                <a:cubicBezTo>
                  <a:pt x="1943787" y="230899"/>
                  <a:pt x="1936793" y="242425"/>
                  <a:pt x="1926532" y="253145"/>
                </a:cubicBezTo>
                <a:cubicBezTo>
                  <a:pt x="1916272" y="263864"/>
                  <a:pt x="1904205" y="271579"/>
                  <a:pt x="1890331" y="276290"/>
                </a:cubicBezTo>
                <a:cubicBezTo>
                  <a:pt x="1876456" y="281000"/>
                  <a:pt x="1874338" y="278842"/>
                  <a:pt x="1883974" y="269815"/>
                </a:cubicBezTo>
                <a:cubicBezTo>
                  <a:pt x="1893611" y="260788"/>
                  <a:pt x="1902620" y="250320"/>
                  <a:pt x="1911002" y="238410"/>
                </a:cubicBezTo>
                <a:cubicBezTo>
                  <a:pt x="1919384" y="226500"/>
                  <a:pt x="1925586" y="211605"/>
                  <a:pt x="1929608" y="193722"/>
                </a:cubicBezTo>
                <a:cubicBezTo>
                  <a:pt x="1933631" y="175840"/>
                  <a:pt x="1935423" y="158603"/>
                  <a:pt x="1934986" y="142012"/>
                </a:cubicBezTo>
                <a:cubicBezTo>
                  <a:pt x="1934549" y="125420"/>
                  <a:pt x="1932527" y="112858"/>
                  <a:pt x="1928920" y="104325"/>
                </a:cubicBezTo>
                <a:cubicBezTo>
                  <a:pt x="1926215" y="97926"/>
                  <a:pt x="1928517" y="94963"/>
                  <a:pt x="1935827" y="95436"/>
                </a:cubicBezTo>
                <a:close/>
                <a:moveTo>
                  <a:pt x="2016134" y="86956"/>
                </a:moveTo>
                <a:cubicBezTo>
                  <a:pt x="2023002" y="88397"/>
                  <a:pt x="2029800" y="90559"/>
                  <a:pt x="2036525" y="93441"/>
                </a:cubicBezTo>
                <a:cubicBezTo>
                  <a:pt x="2044972" y="96983"/>
                  <a:pt x="2047836" y="101160"/>
                  <a:pt x="2045119" y="105971"/>
                </a:cubicBezTo>
                <a:cubicBezTo>
                  <a:pt x="2042401" y="110782"/>
                  <a:pt x="2041268" y="122756"/>
                  <a:pt x="2041720" y="141893"/>
                </a:cubicBezTo>
                <a:cubicBezTo>
                  <a:pt x="2042172" y="161030"/>
                  <a:pt x="2040336" y="175894"/>
                  <a:pt x="2036213" y="186484"/>
                </a:cubicBezTo>
                <a:cubicBezTo>
                  <a:pt x="2032090" y="197074"/>
                  <a:pt x="2027122" y="198691"/>
                  <a:pt x="2021307" y="191335"/>
                </a:cubicBezTo>
                <a:cubicBezTo>
                  <a:pt x="2015492" y="183978"/>
                  <a:pt x="2013258" y="175586"/>
                  <a:pt x="2014606" y="166157"/>
                </a:cubicBezTo>
                <a:cubicBezTo>
                  <a:pt x="2015954" y="156728"/>
                  <a:pt x="2016410" y="144837"/>
                  <a:pt x="2015972" y="130482"/>
                </a:cubicBezTo>
                <a:cubicBezTo>
                  <a:pt x="2015535" y="116127"/>
                  <a:pt x="2013735" y="104924"/>
                  <a:pt x="2010573" y="96872"/>
                </a:cubicBezTo>
                <a:cubicBezTo>
                  <a:pt x="2007411" y="88820"/>
                  <a:pt x="2009265" y="85515"/>
                  <a:pt x="2016134" y="86956"/>
                </a:cubicBezTo>
                <a:close/>
                <a:moveTo>
                  <a:pt x="6275471" y="85476"/>
                </a:moveTo>
                <a:cubicBezTo>
                  <a:pt x="6276839" y="85183"/>
                  <a:pt x="6278604" y="85213"/>
                  <a:pt x="6280765" y="85568"/>
                </a:cubicBezTo>
                <a:cubicBezTo>
                  <a:pt x="6289413" y="86988"/>
                  <a:pt x="6296517" y="89089"/>
                  <a:pt x="6302083" y="91871"/>
                </a:cubicBezTo>
                <a:cubicBezTo>
                  <a:pt x="6309023" y="95614"/>
                  <a:pt x="6311349" y="100292"/>
                  <a:pt x="6309062" y="105906"/>
                </a:cubicBezTo>
                <a:cubicBezTo>
                  <a:pt x="6306775" y="111521"/>
                  <a:pt x="6305419" y="120207"/>
                  <a:pt x="6304997" y="131966"/>
                </a:cubicBezTo>
                <a:cubicBezTo>
                  <a:pt x="6304573" y="143725"/>
                  <a:pt x="6304817" y="154911"/>
                  <a:pt x="6305728" y="165522"/>
                </a:cubicBezTo>
                <a:cubicBezTo>
                  <a:pt x="6306639" y="176134"/>
                  <a:pt x="6305019" y="186280"/>
                  <a:pt x="6300867" y="195959"/>
                </a:cubicBezTo>
                <a:cubicBezTo>
                  <a:pt x="6296715" y="205639"/>
                  <a:pt x="6291291" y="206338"/>
                  <a:pt x="6284595" y="198057"/>
                </a:cubicBezTo>
                <a:cubicBezTo>
                  <a:pt x="6277897" y="189775"/>
                  <a:pt x="6275449" y="181831"/>
                  <a:pt x="6277249" y="174223"/>
                </a:cubicBezTo>
                <a:cubicBezTo>
                  <a:pt x="6279048" y="166616"/>
                  <a:pt x="6279949" y="153928"/>
                  <a:pt x="6279949" y="136161"/>
                </a:cubicBezTo>
                <a:cubicBezTo>
                  <a:pt x="6279949" y="118924"/>
                  <a:pt x="6277923" y="105828"/>
                  <a:pt x="6273871" y="96872"/>
                </a:cubicBezTo>
                <a:cubicBezTo>
                  <a:pt x="6270833" y="90156"/>
                  <a:pt x="6271367" y="86357"/>
                  <a:pt x="6275471" y="85476"/>
                </a:cubicBezTo>
                <a:close/>
                <a:moveTo>
                  <a:pt x="4846720" y="85476"/>
                </a:moveTo>
                <a:cubicBezTo>
                  <a:pt x="4848089" y="85183"/>
                  <a:pt x="4849854" y="85213"/>
                  <a:pt x="4852015" y="85568"/>
                </a:cubicBezTo>
                <a:cubicBezTo>
                  <a:pt x="4860663" y="86988"/>
                  <a:pt x="4867768" y="89089"/>
                  <a:pt x="4873332" y="91871"/>
                </a:cubicBezTo>
                <a:cubicBezTo>
                  <a:pt x="4880273" y="95614"/>
                  <a:pt x="4882600" y="100292"/>
                  <a:pt x="4880312" y="105906"/>
                </a:cubicBezTo>
                <a:cubicBezTo>
                  <a:pt x="4878025" y="111521"/>
                  <a:pt x="4876670" y="120207"/>
                  <a:pt x="4876246" y="131966"/>
                </a:cubicBezTo>
                <a:cubicBezTo>
                  <a:pt x="4875824" y="143725"/>
                  <a:pt x="4876067" y="154911"/>
                  <a:pt x="4876978" y="165522"/>
                </a:cubicBezTo>
                <a:cubicBezTo>
                  <a:pt x="4877889" y="176134"/>
                  <a:pt x="4876268" y="186280"/>
                  <a:pt x="4872116" y="195959"/>
                </a:cubicBezTo>
                <a:cubicBezTo>
                  <a:pt x="4867965" y="205639"/>
                  <a:pt x="4862541" y="206338"/>
                  <a:pt x="4855844" y="198057"/>
                </a:cubicBezTo>
                <a:cubicBezTo>
                  <a:pt x="4849148" y="189775"/>
                  <a:pt x="4846699" y="181831"/>
                  <a:pt x="4848499" y="174223"/>
                </a:cubicBezTo>
                <a:cubicBezTo>
                  <a:pt x="4850298" y="166616"/>
                  <a:pt x="4851198" y="153928"/>
                  <a:pt x="4851198" y="136161"/>
                </a:cubicBezTo>
                <a:cubicBezTo>
                  <a:pt x="4851198" y="118924"/>
                  <a:pt x="4849173" y="105828"/>
                  <a:pt x="4845122" y="96872"/>
                </a:cubicBezTo>
                <a:cubicBezTo>
                  <a:pt x="4842083" y="90156"/>
                  <a:pt x="4842616" y="86357"/>
                  <a:pt x="4846720" y="85476"/>
                </a:cubicBezTo>
                <a:close/>
                <a:moveTo>
                  <a:pt x="3443503" y="84885"/>
                </a:moveTo>
                <a:cubicBezTo>
                  <a:pt x="3444733" y="84862"/>
                  <a:pt x="3446244" y="85158"/>
                  <a:pt x="3448034" y="85773"/>
                </a:cubicBezTo>
                <a:cubicBezTo>
                  <a:pt x="3455197" y="88232"/>
                  <a:pt x="3461973" y="92115"/>
                  <a:pt x="3468362" y="97421"/>
                </a:cubicBezTo>
                <a:cubicBezTo>
                  <a:pt x="3474750" y="102726"/>
                  <a:pt x="3475822" y="107746"/>
                  <a:pt x="3471577" y="112478"/>
                </a:cubicBezTo>
                <a:cubicBezTo>
                  <a:pt x="3467333" y="117210"/>
                  <a:pt x="3464160" y="122727"/>
                  <a:pt x="3462059" y="129030"/>
                </a:cubicBezTo>
                <a:cubicBezTo>
                  <a:pt x="3459959" y="135333"/>
                  <a:pt x="3456255" y="145288"/>
                  <a:pt x="3450949" y="158897"/>
                </a:cubicBezTo>
                <a:cubicBezTo>
                  <a:pt x="3457775" y="166325"/>
                  <a:pt x="3464881" y="175162"/>
                  <a:pt x="3472266" y="185409"/>
                </a:cubicBezTo>
                <a:cubicBezTo>
                  <a:pt x="3479651" y="195655"/>
                  <a:pt x="3481286" y="206894"/>
                  <a:pt x="3477170" y="219126"/>
                </a:cubicBezTo>
                <a:cubicBezTo>
                  <a:pt x="3473055" y="231358"/>
                  <a:pt x="3466602" y="230849"/>
                  <a:pt x="3457811" y="217599"/>
                </a:cubicBezTo>
                <a:cubicBezTo>
                  <a:pt x="3449021" y="204348"/>
                  <a:pt x="3442252" y="193428"/>
                  <a:pt x="3437505" y="184839"/>
                </a:cubicBezTo>
                <a:cubicBezTo>
                  <a:pt x="3425058" y="205603"/>
                  <a:pt x="3411112" y="220915"/>
                  <a:pt x="3395668" y="230774"/>
                </a:cubicBezTo>
                <a:cubicBezTo>
                  <a:pt x="3380223" y="240633"/>
                  <a:pt x="3378162" y="237302"/>
                  <a:pt x="3389484" y="220782"/>
                </a:cubicBezTo>
                <a:cubicBezTo>
                  <a:pt x="3400806" y="204262"/>
                  <a:pt x="3411342" y="185656"/>
                  <a:pt x="3421093" y="164963"/>
                </a:cubicBezTo>
                <a:cubicBezTo>
                  <a:pt x="3410754" y="147339"/>
                  <a:pt x="3401644" y="132719"/>
                  <a:pt x="3393764" y="121103"/>
                </a:cubicBezTo>
                <a:cubicBezTo>
                  <a:pt x="3385884" y="109488"/>
                  <a:pt x="3387644" y="107011"/>
                  <a:pt x="3399045" y="113672"/>
                </a:cubicBezTo>
                <a:cubicBezTo>
                  <a:pt x="3410445" y="120333"/>
                  <a:pt x="3421630" y="129600"/>
                  <a:pt x="3432601" y="141474"/>
                </a:cubicBezTo>
                <a:cubicBezTo>
                  <a:pt x="3433920" y="135953"/>
                  <a:pt x="3435932" y="128550"/>
                  <a:pt x="3438634" y="119264"/>
                </a:cubicBezTo>
                <a:cubicBezTo>
                  <a:pt x="3441338" y="109979"/>
                  <a:pt x="3441789" y="101461"/>
                  <a:pt x="3439990" y="93710"/>
                </a:cubicBezTo>
                <a:cubicBezTo>
                  <a:pt x="3438640" y="87897"/>
                  <a:pt x="3439811" y="84955"/>
                  <a:pt x="3443503" y="84885"/>
                </a:cubicBezTo>
                <a:close/>
                <a:moveTo>
                  <a:pt x="7384944" y="74618"/>
                </a:moveTo>
                <a:cubicBezTo>
                  <a:pt x="7391892" y="74008"/>
                  <a:pt x="7398856" y="76120"/>
                  <a:pt x="7405836" y="80954"/>
                </a:cubicBezTo>
                <a:cubicBezTo>
                  <a:pt x="7415143" y="87400"/>
                  <a:pt x="7412081" y="93032"/>
                  <a:pt x="7396651" y="97851"/>
                </a:cubicBezTo>
                <a:cubicBezTo>
                  <a:pt x="7381222" y="102669"/>
                  <a:pt x="7367784" y="106061"/>
                  <a:pt x="7356341" y="108025"/>
                </a:cubicBezTo>
                <a:cubicBezTo>
                  <a:pt x="7360844" y="112227"/>
                  <a:pt x="7362633" y="116074"/>
                  <a:pt x="7361708" y="119565"/>
                </a:cubicBezTo>
                <a:cubicBezTo>
                  <a:pt x="7360783" y="123057"/>
                  <a:pt x="7359897" y="126309"/>
                  <a:pt x="7359051" y="129320"/>
                </a:cubicBezTo>
                <a:cubicBezTo>
                  <a:pt x="7363167" y="128632"/>
                  <a:pt x="7369208" y="127338"/>
                  <a:pt x="7377174" y="125438"/>
                </a:cubicBezTo>
                <a:cubicBezTo>
                  <a:pt x="7385140" y="123538"/>
                  <a:pt x="7391310" y="125735"/>
                  <a:pt x="7395683" y="132031"/>
                </a:cubicBezTo>
                <a:cubicBezTo>
                  <a:pt x="7400057" y="138326"/>
                  <a:pt x="7397677" y="142625"/>
                  <a:pt x="7388541" y="144926"/>
                </a:cubicBezTo>
                <a:cubicBezTo>
                  <a:pt x="7379407" y="147228"/>
                  <a:pt x="7369577" y="149863"/>
                  <a:pt x="7359051" y="152831"/>
                </a:cubicBezTo>
                <a:lnTo>
                  <a:pt x="7359051" y="179267"/>
                </a:lnTo>
                <a:cubicBezTo>
                  <a:pt x="7374511" y="175754"/>
                  <a:pt x="7390445" y="172850"/>
                  <a:pt x="7406858" y="170556"/>
                </a:cubicBezTo>
                <a:cubicBezTo>
                  <a:pt x="7423271" y="168261"/>
                  <a:pt x="7434539" y="168856"/>
                  <a:pt x="7440661" y="172341"/>
                </a:cubicBezTo>
                <a:cubicBezTo>
                  <a:pt x="7446785" y="175826"/>
                  <a:pt x="7451585" y="180579"/>
                  <a:pt x="7455063" y="186602"/>
                </a:cubicBezTo>
                <a:cubicBezTo>
                  <a:pt x="7458541" y="192625"/>
                  <a:pt x="7451287" y="195411"/>
                  <a:pt x="7433305" y="194959"/>
                </a:cubicBezTo>
                <a:cubicBezTo>
                  <a:pt x="7415322" y="194507"/>
                  <a:pt x="7401541" y="194715"/>
                  <a:pt x="7391962" y="195583"/>
                </a:cubicBezTo>
                <a:cubicBezTo>
                  <a:pt x="7382383" y="196451"/>
                  <a:pt x="7371363" y="197666"/>
                  <a:pt x="7358901" y="199229"/>
                </a:cubicBezTo>
                <a:cubicBezTo>
                  <a:pt x="7358055" y="239195"/>
                  <a:pt x="7357403" y="265821"/>
                  <a:pt x="7356943" y="279107"/>
                </a:cubicBezTo>
                <a:cubicBezTo>
                  <a:pt x="7356485" y="292394"/>
                  <a:pt x="7354527" y="304074"/>
                  <a:pt x="7351071" y="314148"/>
                </a:cubicBezTo>
                <a:cubicBezTo>
                  <a:pt x="7347615" y="324222"/>
                  <a:pt x="7343553" y="327258"/>
                  <a:pt x="7338885" y="323257"/>
                </a:cubicBezTo>
                <a:cubicBezTo>
                  <a:pt x="7334217" y="319256"/>
                  <a:pt x="7331883" y="309082"/>
                  <a:pt x="7331883" y="292734"/>
                </a:cubicBezTo>
                <a:lnTo>
                  <a:pt x="7331883" y="202369"/>
                </a:lnTo>
                <a:cubicBezTo>
                  <a:pt x="7303447" y="208679"/>
                  <a:pt x="7285415" y="212282"/>
                  <a:pt x="7277785" y="213178"/>
                </a:cubicBezTo>
                <a:cubicBezTo>
                  <a:pt x="7270157" y="214075"/>
                  <a:pt x="7261746" y="211203"/>
                  <a:pt x="7252553" y="204563"/>
                </a:cubicBezTo>
                <a:cubicBezTo>
                  <a:pt x="7243362" y="197924"/>
                  <a:pt x="7246097" y="194314"/>
                  <a:pt x="7260760" y="193733"/>
                </a:cubicBezTo>
                <a:cubicBezTo>
                  <a:pt x="7275423" y="193152"/>
                  <a:pt x="7299131" y="189922"/>
                  <a:pt x="7331883" y="184043"/>
                </a:cubicBezTo>
                <a:lnTo>
                  <a:pt x="7331883" y="157843"/>
                </a:lnTo>
                <a:cubicBezTo>
                  <a:pt x="7324054" y="159636"/>
                  <a:pt x="7316443" y="160292"/>
                  <a:pt x="7309051" y="159811"/>
                </a:cubicBezTo>
                <a:cubicBezTo>
                  <a:pt x="7301659" y="159331"/>
                  <a:pt x="7295517" y="156517"/>
                  <a:pt x="7290627" y="151368"/>
                </a:cubicBezTo>
                <a:cubicBezTo>
                  <a:pt x="7285737" y="146220"/>
                  <a:pt x="7286529" y="143302"/>
                  <a:pt x="7293004" y="142614"/>
                </a:cubicBezTo>
                <a:cubicBezTo>
                  <a:pt x="7299479" y="141925"/>
                  <a:pt x="7312438" y="139559"/>
                  <a:pt x="7331883" y="135515"/>
                </a:cubicBezTo>
                <a:cubicBezTo>
                  <a:pt x="7331883" y="122509"/>
                  <a:pt x="7330859" y="114650"/>
                  <a:pt x="7328807" y="111940"/>
                </a:cubicBezTo>
                <a:cubicBezTo>
                  <a:pt x="7321666" y="112800"/>
                  <a:pt x="7315109" y="113690"/>
                  <a:pt x="7309137" y="114607"/>
                </a:cubicBezTo>
                <a:cubicBezTo>
                  <a:pt x="7303165" y="115525"/>
                  <a:pt x="7296463" y="113302"/>
                  <a:pt x="7289035" y="107939"/>
                </a:cubicBezTo>
                <a:cubicBezTo>
                  <a:pt x="7281607" y="102576"/>
                  <a:pt x="7284034" y="98743"/>
                  <a:pt x="7296317" y="96442"/>
                </a:cubicBezTo>
                <a:cubicBezTo>
                  <a:pt x="7308599" y="94140"/>
                  <a:pt x="7322972" y="90989"/>
                  <a:pt x="7339433" y="86988"/>
                </a:cubicBezTo>
                <a:cubicBezTo>
                  <a:pt x="7355897" y="82987"/>
                  <a:pt x="7368752" y="79370"/>
                  <a:pt x="7378001" y="76136"/>
                </a:cubicBezTo>
                <a:cubicBezTo>
                  <a:pt x="7380315" y="75328"/>
                  <a:pt x="7382628" y="74822"/>
                  <a:pt x="7384944" y="74618"/>
                </a:cubicBezTo>
                <a:close/>
                <a:moveTo>
                  <a:pt x="4034017" y="66080"/>
                </a:moveTo>
                <a:cubicBezTo>
                  <a:pt x="4038454" y="66145"/>
                  <a:pt x="4042823" y="67170"/>
                  <a:pt x="4047125" y="69156"/>
                </a:cubicBezTo>
                <a:cubicBezTo>
                  <a:pt x="4055729" y="73128"/>
                  <a:pt x="4057178" y="77588"/>
                  <a:pt x="4051470" y="82535"/>
                </a:cubicBezTo>
                <a:cubicBezTo>
                  <a:pt x="4045763" y="87483"/>
                  <a:pt x="4033774" y="92602"/>
                  <a:pt x="4015505" y="97894"/>
                </a:cubicBezTo>
                <a:cubicBezTo>
                  <a:pt x="4020897" y="102554"/>
                  <a:pt x="4022901" y="107089"/>
                  <a:pt x="4021517" y="111499"/>
                </a:cubicBezTo>
                <a:cubicBezTo>
                  <a:pt x="4020133" y="115909"/>
                  <a:pt x="4019025" y="125004"/>
                  <a:pt x="4018194" y="138785"/>
                </a:cubicBezTo>
                <a:cubicBezTo>
                  <a:pt x="4031630" y="134282"/>
                  <a:pt x="4040496" y="132841"/>
                  <a:pt x="4044791" y="134461"/>
                </a:cubicBezTo>
                <a:cubicBezTo>
                  <a:pt x="4049086" y="136082"/>
                  <a:pt x="4051800" y="138663"/>
                  <a:pt x="4052933" y="142205"/>
                </a:cubicBezTo>
                <a:cubicBezTo>
                  <a:pt x="4054066" y="145747"/>
                  <a:pt x="4051535" y="149407"/>
                  <a:pt x="4045340" y="153186"/>
                </a:cubicBezTo>
                <a:cubicBezTo>
                  <a:pt x="4039145" y="156965"/>
                  <a:pt x="4030476" y="160840"/>
                  <a:pt x="4019334" y="164812"/>
                </a:cubicBezTo>
                <a:cubicBezTo>
                  <a:pt x="4018574" y="179353"/>
                  <a:pt x="4018194" y="193170"/>
                  <a:pt x="4018194" y="206263"/>
                </a:cubicBezTo>
                <a:cubicBezTo>
                  <a:pt x="4026095" y="202836"/>
                  <a:pt x="4035044" y="199731"/>
                  <a:pt x="4045039" y="196949"/>
                </a:cubicBezTo>
                <a:cubicBezTo>
                  <a:pt x="4055034" y="194167"/>
                  <a:pt x="4055202" y="197200"/>
                  <a:pt x="4045544" y="206048"/>
                </a:cubicBezTo>
                <a:cubicBezTo>
                  <a:pt x="4035886" y="214896"/>
                  <a:pt x="4021417" y="224701"/>
                  <a:pt x="4002136" y="235463"/>
                </a:cubicBezTo>
                <a:cubicBezTo>
                  <a:pt x="3982856" y="246225"/>
                  <a:pt x="3970165" y="253976"/>
                  <a:pt x="3964063" y="258716"/>
                </a:cubicBezTo>
                <a:cubicBezTo>
                  <a:pt x="3957961" y="263455"/>
                  <a:pt x="3952447" y="264359"/>
                  <a:pt x="3947522" y="261426"/>
                </a:cubicBezTo>
                <a:cubicBezTo>
                  <a:pt x="3942596" y="258493"/>
                  <a:pt x="3937143" y="253948"/>
                  <a:pt x="3931163" y="247788"/>
                </a:cubicBezTo>
                <a:cubicBezTo>
                  <a:pt x="3925183" y="241629"/>
                  <a:pt x="3927116" y="237704"/>
                  <a:pt x="3936960" y="236012"/>
                </a:cubicBezTo>
                <a:cubicBezTo>
                  <a:pt x="3946804" y="234319"/>
                  <a:pt x="3965730" y="227106"/>
                  <a:pt x="3993737" y="214372"/>
                </a:cubicBezTo>
                <a:lnTo>
                  <a:pt x="3993737" y="168641"/>
                </a:lnTo>
                <a:cubicBezTo>
                  <a:pt x="3979095" y="174033"/>
                  <a:pt x="3967562" y="173922"/>
                  <a:pt x="3959137" y="168308"/>
                </a:cubicBezTo>
                <a:cubicBezTo>
                  <a:pt x="3950712" y="162694"/>
                  <a:pt x="3951461" y="158427"/>
                  <a:pt x="3961385" y="155509"/>
                </a:cubicBezTo>
                <a:cubicBezTo>
                  <a:pt x="3971309" y="152591"/>
                  <a:pt x="3982092" y="149189"/>
                  <a:pt x="3993737" y="145303"/>
                </a:cubicBezTo>
                <a:cubicBezTo>
                  <a:pt x="3993737" y="129485"/>
                  <a:pt x="3993371" y="115217"/>
                  <a:pt x="3992639" y="102497"/>
                </a:cubicBezTo>
                <a:cubicBezTo>
                  <a:pt x="3982931" y="103400"/>
                  <a:pt x="3974388" y="101522"/>
                  <a:pt x="3967010" y="96861"/>
                </a:cubicBezTo>
                <a:cubicBezTo>
                  <a:pt x="3959632" y="92201"/>
                  <a:pt x="3960858" y="88393"/>
                  <a:pt x="3970688" y="85439"/>
                </a:cubicBezTo>
                <a:cubicBezTo>
                  <a:pt x="3980518" y="82485"/>
                  <a:pt x="3988993" y="79897"/>
                  <a:pt x="3996113" y="77674"/>
                </a:cubicBezTo>
                <a:cubicBezTo>
                  <a:pt x="4003233" y="75451"/>
                  <a:pt x="4011364" y="72483"/>
                  <a:pt x="4020506" y="68769"/>
                </a:cubicBezTo>
                <a:cubicBezTo>
                  <a:pt x="4025077" y="66912"/>
                  <a:pt x="4029581" y="66016"/>
                  <a:pt x="4034017" y="66080"/>
                </a:cubicBezTo>
                <a:close/>
                <a:moveTo>
                  <a:pt x="7033492" y="63388"/>
                </a:moveTo>
                <a:cubicBezTo>
                  <a:pt x="7042751" y="62607"/>
                  <a:pt x="7050814" y="65300"/>
                  <a:pt x="7057681" y="71468"/>
                </a:cubicBezTo>
                <a:cubicBezTo>
                  <a:pt x="7066837" y="79693"/>
                  <a:pt x="7065313" y="84669"/>
                  <a:pt x="7053110" y="86397"/>
                </a:cubicBezTo>
                <a:cubicBezTo>
                  <a:pt x="7040907" y="88125"/>
                  <a:pt x="7023613" y="90688"/>
                  <a:pt x="7001227" y="94087"/>
                </a:cubicBezTo>
                <a:cubicBezTo>
                  <a:pt x="7013818" y="100167"/>
                  <a:pt x="7018905" y="105878"/>
                  <a:pt x="7016489" y="111219"/>
                </a:cubicBezTo>
                <a:cubicBezTo>
                  <a:pt x="7014073" y="116561"/>
                  <a:pt x="7007185" y="134153"/>
                  <a:pt x="6995828" y="163995"/>
                </a:cubicBezTo>
                <a:cubicBezTo>
                  <a:pt x="7017827" y="182236"/>
                  <a:pt x="7032325" y="195902"/>
                  <a:pt x="7039321" y="204994"/>
                </a:cubicBezTo>
                <a:cubicBezTo>
                  <a:pt x="7046320" y="214085"/>
                  <a:pt x="7047213" y="222897"/>
                  <a:pt x="7042000" y="231430"/>
                </a:cubicBezTo>
                <a:cubicBezTo>
                  <a:pt x="7036787" y="239962"/>
                  <a:pt x="7028617" y="238163"/>
                  <a:pt x="7017489" y="226031"/>
                </a:cubicBezTo>
                <a:cubicBezTo>
                  <a:pt x="7006361" y="213899"/>
                  <a:pt x="6994753" y="201516"/>
                  <a:pt x="6982663" y="188882"/>
                </a:cubicBezTo>
                <a:cubicBezTo>
                  <a:pt x="6968912" y="207166"/>
                  <a:pt x="6955496" y="220044"/>
                  <a:pt x="6942417" y="227515"/>
                </a:cubicBezTo>
                <a:cubicBezTo>
                  <a:pt x="6935879" y="231251"/>
                  <a:pt x="6929624" y="234225"/>
                  <a:pt x="6923653" y="236439"/>
                </a:cubicBezTo>
                <a:lnTo>
                  <a:pt x="6909603" y="240028"/>
                </a:lnTo>
                <a:lnTo>
                  <a:pt x="6916799" y="241583"/>
                </a:lnTo>
                <a:cubicBezTo>
                  <a:pt x="6935012" y="246028"/>
                  <a:pt x="6959479" y="250251"/>
                  <a:pt x="6990203" y="254252"/>
                </a:cubicBezTo>
                <a:cubicBezTo>
                  <a:pt x="7020927" y="258253"/>
                  <a:pt x="7050916" y="258454"/>
                  <a:pt x="7080170" y="254855"/>
                </a:cubicBezTo>
                <a:cubicBezTo>
                  <a:pt x="7109424" y="251255"/>
                  <a:pt x="7119566" y="253044"/>
                  <a:pt x="7110597" y="260221"/>
                </a:cubicBezTo>
                <a:cubicBezTo>
                  <a:pt x="7101627" y="267399"/>
                  <a:pt x="7088243" y="275300"/>
                  <a:pt x="7070447" y="283926"/>
                </a:cubicBezTo>
                <a:cubicBezTo>
                  <a:pt x="7052651" y="292551"/>
                  <a:pt x="7038752" y="296405"/>
                  <a:pt x="7028749" y="295488"/>
                </a:cubicBezTo>
                <a:cubicBezTo>
                  <a:pt x="7018747" y="294570"/>
                  <a:pt x="7001855" y="290071"/>
                  <a:pt x="6978071" y="281990"/>
                </a:cubicBezTo>
                <a:cubicBezTo>
                  <a:pt x="6954289" y="273909"/>
                  <a:pt x="6933813" y="267323"/>
                  <a:pt x="6916649" y="262233"/>
                </a:cubicBezTo>
                <a:cubicBezTo>
                  <a:pt x="6899483" y="257142"/>
                  <a:pt x="6885308" y="253091"/>
                  <a:pt x="6874123" y="250079"/>
                </a:cubicBezTo>
                <a:cubicBezTo>
                  <a:pt x="6862937" y="247068"/>
                  <a:pt x="6853276" y="247971"/>
                  <a:pt x="6845137" y="252790"/>
                </a:cubicBezTo>
                <a:cubicBezTo>
                  <a:pt x="6837000" y="257608"/>
                  <a:pt x="6830052" y="261207"/>
                  <a:pt x="6824294" y="263588"/>
                </a:cubicBezTo>
                <a:cubicBezTo>
                  <a:pt x="6818537" y="265968"/>
                  <a:pt x="6811463" y="263491"/>
                  <a:pt x="6803074" y="256156"/>
                </a:cubicBezTo>
                <a:cubicBezTo>
                  <a:pt x="6794685" y="248821"/>
                  <a:pt x="6794771" y="244551"/>
                  <a:pt x="6803332" y="243347"/>
                </a:cubicBezTo>
                <a:cubicBezTo>
                  <a:pt x="6811893" y="242142"/>
                  <a:pt x="6820389" y="239984"/>
                  <a:pt x="6828822" y="236872"/>
                </a:cubicBezTo>
                <a:cubicBezTo>
                  <a:pt x="6837254" y="233760"/>
                  <a:pt x="6845177" y="231473"/>
                  <a:pt x="6852591" y="230010"/>
                </a:cubicBezTo>
                <a:cubicBezTo>
                  <a:pt x="6851731" y="218653"/>
                  <a:pt x="6848816" y="207930"/>
                  <a:pt x="6843847" y="197842"/>
                </a:cubicBezTo>
                <a:cubicBezTo>
                  <a:pt x="6838878" y="187753"/>
                  <a:pt x="6837071" y="179396"/>
                  <a:pt x="6838427" y="172771"/>
                </a:cubicBezTo>
                <a:cubicBezTo>
                  <a:pt x="6839781" y="166146"/>
                  <a:pt x="6841356" y="160876"/>
                  <a:pt x="6843147" y="156961"/>
                </a:cubicBezTo>
                <a:cubicBezTo>
                  <a:pt x="6844941" y="153046"/>
                  <a:pt x="6842249" y="152889"/>
                  <a:pt x="6835071" y="156488"/>
                </a:cubicBezTo>
                <a:cubicBezTo>
                  <a:pt x="6827894" y="160087"/>
                  <a:pt x="6820247" y="159815"/>
                  <a:pt x="6812130" y="155671"/>
                </a:cubicBezTo>
                <a:cubicBezTo>
                  <a:pt x="6804014" y="151526"/>
                  <a:pt x="6803243" y="148404"/>
                  <a:pt x="6809817" y="146303"/>
                </a:cubicBezTo>
                <a:cubicBezTo>
                  <a:pt x="6816393" y="144202"/>
                  <a:pt x="6822871" y="141452"/>
                  <a:pt x="6829252" y="138054"/>
                </a:cubicBezTo>
                <a:cubicBezTo>
                  <a:pt x="6835634" y="134655"/>
                  <a:pt x="6841216" y="130550"/>
                  <a:pt x="6845998" y="125739"/>
                </a:cubicBezTo>
                <a:cubicBezTo>
                  <a:pt x="6850781" y="120928"/>
                  <a:pt x="6858951" y="122183"/>
                  <a:pt x="6870509" y="129503"/>
                </a:cubicBezTo>
                <a:cubicBezTo>
                  <a:pt x="6882067" y="136824"/>
                  <a:pt x="6884172" y="143542"/>
                  <a:pt x="6876823" y="149658"/>
                </a:cubicBezTo>
                <a:cubicBezTo>
                  <a:pt x="6869473" y="155775"/>
                  <a:pt x="6864974" y="163106"/>
                  <a:pt x="6863325" y="171653"/>
                </a:cubicBezTo>
                <a:cubicBezTo>
                  <a:pt x="6861675" y="180199"/>
                  <a:pt x="6863776" y="189485"/>
                  <a:pt x="6869627" y="199509"/>
                </a:cubicBezTo>
                <a:cubicBezTo>
                  <a:pt x="6875477" y="209532"/>
                  <a:pt x="6875701" y="220209"/>
                  <a:pt x="6870293" y="231537"/>
                </a:cubicBezTo>
                <a:lnTo>
                  <a:pt x="6900095" y="237975"/>
                </a:lnTo>
                <a:lnTo>
                  <a:pt x="6906388" y="231828"/>
                </a:lnTo>
                <a:cubicBezTo>
                  <a:pt x="6917057" y="224464"/>
                  <a:pt x="6927479" y="215473"/>
                  <a:pt x="6937653" y="204854"/>
                </a:cubicBezTo>
                <a:cubicBezTo>
                  <a:pt x="6947828" y="194235"/>
                  <a:pt x="6956364" y="183397"/>
                  <a:pt x="6963261" y="172341"/>
                </a:cubicBezTo>
                <a:cubicBezTo>
                  <a:pt x="6946211" y="157528"/>
                  <a:pt x="6933176" y="145306"/>
                  <a:pt x="6924155" y="135677"/>
                </a:cubicBezTo>
                <a:cubicBezTo>
                  <a:pt x="6915137" y="126047"/>
                  <a:pt x="6918240" y="124036"/>
                  <a:pt x="6933469" y="129643"/>
                </a:cubicBezTo>
                <a:cubicBezTo>
                  <a:pt x="6948699" y="135250"/>
                  <a:pt x="6962895" y="142341"/>
                  <a:pt x="6976060" y="150917"/>
                </a:cubicBezTo>
                <a:cubicBezTo>
                  <a:pt x="6983733" y="132776"/>
                  <a:pt x="6987181" y="114837"/>
                  <a:pt x="6986407" y="97098"/>
                </a:cubicBezTo>
                <a:cubicBezTo>
                  <a:pt x="6966159" y="100669"/>
                  <a:pt x="6950398" y="104035"/>
                  <a:pt x="6939127" y="107197"/>
                </a:cubicBezTo>
                <a:cubicBezTo>
                  <a:pt x="6927855" y="110359"/>
                  <a:pt x="6916914" y="107867"/>
                  <a:pt x="6906302" y="99722"/>
                </a:cubicBezTo>
                <a:cubicBezTo>
                  <a:pt x="6895691" y="91577"/>
                  <a:pt x="6895813" y="87504"/>
                  <a:pt x="6906667" y="87504"/>
                </a:cubicBezTo>
                <a:cubicBezTo>
                  <a:pt x="6915358" y="87504"/>
                  <a:pt x="6927501" y="86171"/>
                  <a:pt x="6943095" y="83503"/>
                </a:cubicBezTo>
                <a:cubicBezTo>
                  <a:pt x="6958691" y="80836"/>
                  <a:pt x="6972694" y="78172"/>
                  <a:pt x="6985105" y="75512"/>
                </a:cubicBezTo>
                <a:cubicBezTo>
                  <a:pt x="6997517" y="72852"/>
                  <a:pt x="7010427" y="69457"/>
                  <a:pt x="7023835" y="65327"/>
                </a:cubicBezTo>
                <a:cubicBezTo>
                  <a:pt x="7027187" y="64295"/>
                  <a:pt x="7030405" y="63648"/>
                  <a:pt x="7033492" y="63388"/>
                </a:cubicBezTo>
                <a:close/>
                <a:moveTo>
                  <a:pt x="1965348" y="53193"/>
                </a:moveTo>
                <a:cubicBezTo>
                  <a:pt x="1967868" y="52961"/>
                  <a:pt x="1970747" y="53446"/>
                  <a:pt x="1973984" y="54647"/>
                </a:cubicBezTo>
                <a:cubicBezTo>
                  <a:pt x="1980459" y="57049"/>
                  <a:pt x="1987414" y="60595"/>
                  <a:pt x="1994849" y="65284"/>
                </a:cubicBezTo>
                <a:cubicBezTo>
                  <a:pt x="2002285" y="69973"/>
                  <a:pt x="2003525" y="76201"/>
                  <a:pt x="1998570" y="83966"/>
                </a:cubicBezTo>
                <a:cubicBezTo>
                  <a:pt x="1993616" y="91731"/>
                  <a:pt x="1991590" y="108072"/>
                  <a:pt x="1992494" y="132988"/>
                </a:cubicBezTo>
                <a:cubicBezTo>
                  <a:pt x="1993397" y="157904"/>
                  <a:pt x="1993849" y="175159"/>
                  <a:pt x="1993849" y="184752"/>
                </a:cubicBezTo>
                <a:cubicBezTo>
                  <a:pt x="1993849" y="195135"/>
                  <a:pt x="1991895" y="204266"/>
                  <a:pt x="1987987" y="212146"/>
                </a:cubicBezTo>
                <a:cubicBezTo>
                  <a:pt x="1984080" y="220026"/>
                  <a:pt x="1979329" y="219578"/>
                  <a:pt x="1973737" y="210801"/>
                </a:cubicBezTo>
                <a:cubicBezTo>
                  <a:pt x="1968144" y="202025"/>
                  <a:pt x="1966022" y="194102"/>
                  <a:pt x="1967370" y="187033"/>
                </a:cubicBezTo>
                <a:cubicBezTo>
                  <a:pt x="1968718" y="179963"/>
                  <a:pt x="1969392" y="163457"/>
                  <a:pt x="1969392" y="137516"/>
                </a:cubicBezTo>
                <a:cubicBezTo>
                  <a:pt x="1969392" y="111029"/>
                  <a:pt x="1968815" y="94520"/>
                  <a:pt x="1967660" y="87988"/>
                </a:cubicBezTo>
                <a:cubicBezTo>
                  <a:pt x="1966506" y="81456"/>
                  <a:pt x="1965312" y="78190"/>
                  <a:pt x="1964079" y="78190"/>
                </a:cubicBezTo>
                <a:cubicBezTo>
                  <a:pt x="1960709" y="78190"/>
                  <a:pt x="1947688" y="80220"/>
                  <a:pt x="1925016" y="84278"/>
                </a:cubicBezTo>
                <a:lnTo>
                  <a:pt x="1925016" y="148314"/>
                </a:lnTo>
                <a:cubicBezTo>
                  <a:pt x="1925016" y="172879"/>
                  <a:pt x="1923209" y="191629"/>
                  <a:pt x="1919595" y="204563"/>
                </a:cubicBezTo>
                <a:cubicBezTo>
                  <a:pt x="1915982" y="217498"/>
                  <a:pt x="1911005" y="218893"/>
                  <a:pt x="1904667" y="208747"/>
                </a:cubicBezTo>
                <a:cubicBezTo>
                  <a:pt x="1898329" y="198602"/>
                  <a:pt x="1896059" y="189105"/>
                  <a:pt x="1897859" y="180257"/>
                </a:cubicBezTo>
                <a:cubicBezTo>
                  <a:pt x="1899659" y="171409"/>
                  <a:pt x="1901232" y="159381"/>
                  <a:pt x="1902581" y="144173"/>
                </a:cubicBezTo>
                <a:cubicBezTo>
                  <a:pt x="1903929" y="128965"/>
                  <a:pt x="1904165" y="115030"/>
                  <a:pt x="1903290" y="102368"/>
                </a:cubicBezTo>
                <a:cubicBezTo>
                  <a:pt x="1902416" y="89706"/>
                  <a:pt x="1900616" y="79560"/>
                  <a:pt x="1897891" y="71931"/>
                </a:cubicBezTo>
                <a:cubicBezTo>
                  <a:pt x="1895167" y="64302"/>
                  <a:pt x="1897017" y="60971"/>
                  <a:pt x="1903441" y="61939"/>
                </a:cubicBezTo>
                <a:cubicBezTo>
                  <a:pt x="1909866" y="62907"/>
                  <a:pt x="1914566" y="64033"/>
                  <a:pt x="1917541" y="65316"/>
                </a:cubicBezTo>
                <a:cubicBezTo>
                  <a:pt x="1920517" y="66600"/>
                  <a:pt x="1923851" y="67267"/>
                  <a:pt x="1927543" y="67317"/>
                </a:cubicBezTo>
                <a:cubicBezTo>
                  <a:pt x="1931236" y="67367"/>
                  <a:pt x="1936477" y="66331"/>
                  <a:pt x="1943267" y="64209"/>
                </a:cubicBezTo>
                <a:cubicBezTo>
                  <a:pt x="1950058" y="62086"/>
                  <a:pt x="1955256" y="59362"/>
                  <a:pt x="1958862" y="56035"/>
                </a:cubicBezTo>
                <a:cubicBezTo>
                  <a:pt x="1960666" y="54371"/>
                  <a:pt x="1962827" y="53424"/>
                  <a:pt x="1965348" y="53193"/>
                </a:cubicBezTo>
                <a:close/>
                <a:moveTo>
                  <a:pt x="3478598" y="45032"/>
                </a:moveTo>
                <a:cubicBezTo>
                  <a:pt x="3482149" y="44595"/>
                  <a:pt x="3485717" y="44857"/>
                  <a:pt x="3489302" y="45817"/>
                </a:cubicBezTo>
                <a:cubicBezTo>
                  <a:pt x="3496473" y="47739"/>
                  <a:pt x="3504245" y="51320"/>
                  <a:pt x="3512619" y="56562"/>
                </a:cubicBezTo>
                <a:cubicBezTo>
                  <a:pt x="3520994" y="61803"/>
                  <a:pt x="3522930" y="67209"/>
                  <a:pt x="3518427" y="72781"/>
                </a:cubicBezTo>
                <a:cubicBezTo>
                  <a:pt x="3513924" y="78352"/>
                  <a:pt x="3511888" y="91860"/>
                  <a:pt x="3512318" y="113306"/>
                </a:cubicBezTo>
                <a:cubicBezTo>
                  <a:pt x="3512748" y="134752"/>
                  <a:pt x="3513415" y="154459"/>
                  <a:pt x="3514318" y="172427"/>
                </a:cubicBezTo>
                <a:cubicBezTo>
                  <a:pt x="3515222" y="190395"/>
                  <a:pt x="3516355" y="208027"/>
                  <a:pt x="3517717" y="225321"/>
                </a:cubicBezTo>
                <a:cubicBezTo>
                  <a:pt x="3519080" y="242615"/>
                  <a:pt x="3518829" y="257335"/>
                  <a:pt x="3516964" y="269482"/>
                </a:cubicBezTo>
                <a:cubicBezTo>
                  <a:pt x="3515100" y="281628"/>
                  <a:pt x="3510350" y="291702"/>
                  <a:pt x="3502714" y="299704"/>
                </a:cubicBezTo>
                <a:cubicBezTo>
                  <a:pt x="3495077" y="307705"/>
                  <a:pt x="3489119" y="306515"/>
                  <a:pt x="3484839" y="296133"/>
                </a:cubicBezTo>
                <a:cubicBezTo>
                  <a:pt x="3480558" y="285751"/>
                  <a:pt x="3473137" y="275827"/>
                  <a:pt x="3462575" y="266363"/>
                </a:cubicBezTo>
                <a:cubicBezTo>
                  <a:pt x="3452014" y="256898"/>
                  <a:pt x="3451820" y="253084"/>
                  <a:pt x="3461995" y="254919"/>
                </a:cubicBezTo>
                <a:cubicBezTo>
                  <a:pt x="3472169" y="256755"/>
                  <a:pt x="3478723" y="257655"/>
                  <a:pt x="3481655" y="257619"/>
                </a:cubicBezTo>
                <a:cubicBezTo>
                  <a:pt x="3484588" y="257583"/>
                  <a:pt x="3486474" y="250126"/>
                  <a:pt x="3487312" y="235248"/>
                </a:cubicBezTo>
                <a:cubicBezTo>
                  <a:pt x="3488151" y="220370"/>
                  <a:pt x="3488348" y="200200"/>
                  <a:pt x="3487904" y="174739"/>
                </a:cubicBezTo>
                <a:cubicBezTo>
                  <a:pt x="3487460" y="149278"/>
                  <a:pt x="3486363" y="126036"/>
                  <a:pt x="3484613" y="105014"/>
                </a:cubicBezTo>
                <a:cubicBezTo>
                  <a:pt x="3482863" y="83991"/>
                  <a:pt x="3481093" y="72691"/>
                  <a:pt x="3479300" y="71113"/>
                </a:cubicBezTo>
                <a:cubicBezTo>
                  <a:pt x="3477508" y="69536"/>
                  <a:pt x="3465498" y="70314"/>
                  <a:pt x="3443270" y="73447"/>
                </a:cubicBezTo>
                <a:cubicBezTo>
                  <a:pt x="3421043" y="76581"/>
                  <a:pt x="3401554" y="78943"/>
                  <a:pt x="3384805" y="80535"/>
                </a:cubicBezTo>
                <a:cubicBezTo>
                  <a:pt x="3386583" y="124846"/>
                  <a:pt x="3386028" y="170853"/>
                  <a:pt x="3383138" y="218556"/>
                </a:cubicBezTo>
                <a:cubicBezTo>
                  <a:pt x="3380248" y="266259"/>
                  <a:pt x="3373928" y="286055"/>
                  <a:pt x="3364176" y="277946"/>
                </a:cubicBezTo>
                <a:cubicBezTo>
                  <a:pt x="3354426" y="269837"/>
                  <a:pt x="3350676" y="260802"/>
                  <a:pt x="3352927" y="250843"/>
                </a:cubicBezTo>
                <a:cubicBezTo>
                  <a:pt x="3355178" y="240884"/>
                  <a:pt x="3357652" y="227311"/>
                  <a:pt x="3360348" y="210124"/>
                </a:cubicBezTo>
                <a:cubicBezTo>
                  <a:pt x="3363044" y="192937"/>
                  <a:pt x="3364392" y="168283"/>
                  <a:pt x="3364392" y="136161"/>
                </a:cubicBezTo>
                <a:cubicBezTo>
                  <a:pt x="3364392" y="104426"/>
                  <a:pt x="3362144" y="82980"/>
                  <a:pt x="3357648" y="71823"/>
                </a:cubicBezTo>
                <a:cubicBezTo>
                  <a:pt x="3353152" y="60667"/>
                  <a:pt x="3354766" y="56028"/>
                  <a:pt x="3362488" y="57906"/>
                </a:cubicBezTo>
                <a:cubicBezTo>
                  <a:pt x="3370210" y="59785"/>
                  <a:pt x="3376161" y="61359"/>
                  <a:pt x="3380342" y="62628"/>
                </a:cubicBezTo>
                <a:cubicBezTo>
                  <a:pt x="3384522" y="63897"/>
                  <a:pt x="3399246" y="62760"/>
                  <a:pt x="3424513" y="59218"/>
                </a:cubicBezTo>
                <a:cubicBezTo>
                  <a:pt x="3446468" y="55705"/>
                  <a:pt x="3460962" y="52113"/>
                  <a:pt x="3467996" y="48442"/>
                </a:cubicBezTo>
                <a:cubicBezTo>
                  <a:pt x="3471513" y="46606"/>
                  <a:pt x="3475047" y="45470"/>
                  <a:pt x="3478598" y="45032"/>
                </a:cubicBezTo>
                <a:close/>
                <a:moveTo>
                  <a:pt x="4397786" y="41531"/>
                </a:moveTo>
                <a:cubicBezTo>
                  <a:pt x="4401694" y="41635"/>
                  <a:pt x="4405078" y="42619"/>
                  <a:pt x="4407939" y="44484"/>
                </a:cubicBezTo>
                <a:cubicBezTo>
                  <a:pt x="4413661" y="48212"/>
                  <a:pt x="4412496" y="52923"/>
                  <a:pt x="4404444" y="58616"/>
                </a:cubicBezTo>
                <a:cubicBezTo>
                  <a:pt x="4396392" y="64309"/>
                  <a:pt x="4384665" y="69020"/>
                  <a:pt x="4369264" y="72748"/>
                </a:cubicBezTo>
                <a:cubicBezTo>
                  <a:pt x="4380062" y="76721"/>
                  <a:pt x="4384092" y="81295"/>
                  <a:pt x="4381353" y="86472"/>
                </a:cubicBezTo>
                <a:cubicBezTo>
                  <a:pt x="4378613" y="91649"/>
                  <a:pt x="4376384" y="103687"/>
                  <a:pt x="4374663" y="122588"/>
                </a:cubicBezTo>
                <a:cubicBezTo>
                  <a:pt x="4376757" y="121699"/>
                  <a:pt x="4379883" y="121254"/>
                  <a:pt x="4384041" y="121254"/>
                </a:cubicBezTo>
                <a:cubicBezTo>
                  <a:pt x="4388745" y="121254"/>
                  <a:pt x="4393083" y="122928"/>
                  <a:pt x="4397055" y="126277"/>
                </a:cubicBezTo>
                <a:cubicBezTo>
                  <a:pt x="4401027" y="129625"/>
                  <a:pt x="4400138" y="133648"/>
                  <a:pt x="4394388" y="138344"/>
                </a:cubicBezTo>
                <a:cubicBezTo>
                  <a:pt x="4388637" y="143040"/>
                  <a:pt x="4382012" y="146514"/>
                  <a:pt x="4374512" y="148766"/>
                </a:cubicBezTo>
                <a:lnTo>
                  <a:pt x="4373329" y="191421"/>
                </a:lnTo>
                <a:cubicBezTo>
                  <a:pt x="4403917" y="179719"/>
                  <a:pt x="4413582" y="178597"/>
                  <a:pt x="4402325" y="188054"/>
                </a:cubicBezTo>
                <a:cubicBezTo>
                  <a:pt x="4391068" y="197512"/>
                  <a:pt x="4375236" y="208231"/>
                  <a:pt x="4354830" y="220212"/>
                </a:cubicBezTo>
                <a:cubicBezTo>
                  <a:pt x="4334424" y="232193"/>
                  <a:pt x="4321783" y="240091"/>
                  <a:pt x="4316908" y="243906"/>
                </a:cubicBezTo>
                <a:cubicBezTo>
                  <a:pt x="4312032" y="247720"/>
                  <a:pt x="4304665" y="244203"/>
                  <a:pt x="4294806" y="233355"/>
                </a:cubicBezTo>
                <a:cubicBezTo>
                  <a:pt x="4284947" y="222507"/>
                  <a:pt x="4286349" y="217082"/>
                  <a:pt x="4299011" y="217082"/>
                </a:cubicBezTo>
                <a:cubicBezTo>
                  <a:pt x="4308117" y="217082"/>
                  <a:pt x="4325634" y="210809"/>
                  <a:pt x="4351561" y="198261"/>
                </a:cubicBezTo>
                <a:lnTo>
                  <a:pt x="4351561" y="152444"/>
                </a:lnTo>
                <a:cubicBezTo>
                  <a:pt x="4339802" y="155140"/>
                  <a:pt x="4329215" y="155201"/>
                  <a:pt x="4319801" y="152627"/>
                </a:cubicBezTo>
                <a:cubicBezTo>
                  <a:pt x="4310387" y="150053"/>
                  <a:pt x="4308974" y="146711"/>
                  <a:pt x="4315563" y="142603"/>
                </a:cubicBezTo>
                <a:cubicBezTo>
                  <a:pt x="4322153" y="138495"/>
                  <a:pt x="4334166" y="133945"/>
                  <a:pt x="4351604" y="128955"/>
                </a:cubicBezTo>
                <a:cubicBezTo>
                  <a:pt x="4352478" y="96159"/>
                  <a:pt x="4351331" y="79237"/>
                  <a:pt x="4348162" y="78190"/>
                </a:cubicBezTo>
                <a:cubicBezTo>
                  <a:pt x="4337106" y="78190"/>
                  <a:pt x="4328161" y="75799"/>
                  <a:pt x="4321328" y="71017"/>
                </a:cubicBezTo>
                <a:cubicBezTo>
                  <a:pt x="4314495" y="66234"/>
                  <a:pt x="4314957" y="62861"/>
                  <a:pt x="4322715" y="60896"/>
                </a:cubicBezTo>
                <a:cubicBezTo>
                  <a:pt x="4330473" y="58931"/>
                  <a:pt x="4340232" y="56429"/>
                  <a:pt x="4351991" y="53389"/>
                </a:cubicBezTo>
                <a:cubicBezTo>
                  <a:pt x="4363750" y="50349"/>
                  <a:pt x="4374584" y="47173"/>
                  <a:pt x="4384493" y="43860"/>
                </a:cubicBezTo>
                <a:cubicBezTo>
                  <a:pt x="4389448" y="42204"/>
                  <a:pt x="4393879" y="41427"/>
                  <a:pt x="4397786" y="41531"/>
                </a:cubicBezTo>
                <a:close/>
                <a:moveTo>
                  <a:pt x="6830159" y="39993"/>
                </a:moveTo>
                <a:cubicBezTo>
                  <a:pt x="6832703" y="39312"/>
                  <a:pt x="6836767" y="39450"/>
                  <a:pt x="6842352" y="40408"/>
                </a:cubicBezTo>
                <a:cubicBezTo>
                  <a:pt x="6853523" y="42322"/>
                  <a:pt x="6862773" y="46997"/>
                  <a:pt x="6870100" y="54432"/>
                </a:cubicBezTo>
                <a:cubicBezTo>
                  <a:pt x="6877429" y="61868"/>
                  <a:pt x="6879676" y="69938"/>
                  <a:pt x="6876844" y="78642"/>
                </a:cubicBezTo>
                <a:cubicBezTo>
                  <a:pt x="6874012" y="87347"/>
                  <a:pt x="6868344" y="89501"/>
                  <a:pt x="6859839" y="85106"/>
                </a:cubicBezTo>
                <a:cubicBezTo>
                  <a:pt x="6851337" y="80711"/>
                  <a:pt x="6843815" y="74304"/>
                  <a:pt x="6837275" y="65886"/>
                </a:cubicBezTo>
                <a:cubicBezTo>
                  <a:pt x="6831483" y="56264"/>
                  <a:pt x="6828087" y="49134"/>
                  <a:pt x="6827091" y="44494"/>
                </a:cubicBezTo>
                <a:cubicBezTo>
                  <a:pt x="6826593" y="42175"/>
                  <a:pt x="6827615" y="40675"/>
                  <a:pt x="6830159" y="39993"/>
                </a:cubicBezTo>
                <a:close/>
                <a:moveTo>
                  <a:pt x="4548700" y="39827"/>
                </a:moveTo>
                <a:cubicBezTo>
                  <a:pt x="4553430" y="40411"/>
                  <a:pt x="4558017" y="42204"/>
                  <a:pt x="4562459" y="45204"/>
                </a:cubicBezTo>
                <a:cubicBezTo>
                  <a:pt x="4571342" y="51206"/>
                  <a:pt x="4569317" y="56128"/>
                  <a:pt x="4556382" y="59971"/>
                </a:cubicBezTo>
                <a:cubicBezTo>
                  <a:pt x="4543447" y="63814"/>
                  <a:pt x="4526970" y="68195"/>
                  <a:pt x="4506951" y="73114"/>
                </a:cubicBezTo>
                <a:cubicBezTo>
                  <a:pt x="4515943" y="77531"/>
                  <a:pt x="4518194" y="81783"/>
                  <a:pt x="4513705" y="85870"/>
                </a:cubicBezTo>
                <a:cubicBezTo>
                  <a:pt x="4509217" y="89957"/>
                  <a:pt x="4504262" y="94029"/>
                  <a:pt x="4498842" y="98087"/>
                </a:cubicBezTo>
                <a:cubicBezTo>
                  <a:pt x="4506915" y="101443"/>
                  <a:pt x="4513433" y="105136"/>
                  <a:pt x="4518395" y="109165"/>
                </a:cubicBezTo>
                <a:cubicBezTo>
                  <a:pt x="4523356" y="113195"/>
                  <a:pt x="4525199" y="118264"/>
                  <a:pt x="4523923" y="124373"/>
                </a:cubicBezTo>
                <a:cubicBezTo>
                  <a:pt x="4522647" y="130482"/>
                  <a:pt x="4517965" y="132088"/>
                  <a:pt x="4509877" y="129191"/>
                </a:cubicBezTo>
                <a:cubicBezTo>
                  <a:pt x="4501789" y="126295"/>
                  <a:pt x="4492977" y="122344"/>
                  <a:pt x="4483440" y="117339"/>
                </a:cubicBezTo>
                <a:cubicBezTo>
                  <a:pt x="4471911" y="129457"/>
                  <a:pt x="4459872" y="138111"/>
                  <a:pt x="4447325" y="143302"/>
                </a:cubicBezTo>
                <a:cubicBezTo>
                  <a:pt x="4444188" y="144600"/>
                  <a:pt x="4441675" y="145467"/>
                  <a:pt x="4439787" y="145903"/>
                </a:cubicBezTo>
                <a:lnTo>
                  <a:pt x="4437301" y="145913"/>
                </a:lnTo>
                <a:lnTo>
                  <a:pt x="4436962" y="147257"/>
                </a:lnTo>
                <a:cubicBezTo>
                  <a:pt x="4436539" y="148679"/>
                  <a:pt x="4436225" y="149411"/>
                  <a:pt x="4436021" y="149454"/>
                </a:cubicBezTo>
                <a:cubicBezTo>
                  <a:pt x="4435612" y="149540"/>
                  <a:pt x="4442937" y="148694"/>
                  <a:pt x="4457994" y="146916"/>
                </a:cubicBezTo>
                <a:cubicBezTo>
                  <a:pt x="4473051" y="145138"/>
                  <a:pt x="4497673" y="141682"/>
                  <a:pt x="4531860" y="136548"/>
                </a:cubicBezTo>
                <a:cubicBezTo>
                  <a:pt x="4539446" y="118264"/>
                  <a:pt x="4542339" y="104390"/>
                  <a:pt x="4540540" y="94925"/>
                </a:cubicBezTo>
                <a:cubicBezTo>
                  <a:pt x="4538740" y="85461"/>
                  <a:pt x="4542146" y="82439"/>
                  <a:pt x="4550757" y="85859"/>
                </a:cubicBezTo>
                <a:cubicBezTo>
                  <a:pt x="4559368" y="89279"/>
                  <a:pt x="4566366" y="93681"/>
                  <a:pt x="4571751" y="99066"/>
                </a:cubicBezTo>
                <a:cubicBezTo>
                  <a:pt x="4577136" y="104451"/>
                  <a:pt x="4577441" y="109273"/>
                  <a:pt x="4572665" y="113532"/>
                </a:cubicBezTo>
                <a:cubicBezTo>
                  <a:pt x="4567890" y="117791"/>
                  <a:pt x="4562810" y="125298"/>
                  <a:pt x="4557425" y="136053"/>
                </a:cubicBezTo>
                <a:cubicBezTo>
                  <a:pt x="4552040" y="146808"/>
                  <a:pt x="4546079" y="154251"/>
                  <a:pt x="4539539" y="158381"/>
                </a:cubicBezTo>
                <a:cubicBezTo>
                  <a:pt x="4533000" y="162511"/>
                  <a:pt x="4529731" y="160080"/>
                  <a:pt x="4529731" y="151089"/>
                </a:cubicBezTo>
                <a:lnTo>
                  <a:pt x="4479875" y="160803"/>
                </a:lnTo>
                <a:lnTo>
                  <a:pt x="4491227" y="166071"/>
                </a:lnTo>
                <a:cubicBezTo>
                  <a:pt x="4495414" y="169520"/>
                  <a:pt x="4496289" y="172954"/>
                  <a:pt x="4493851" y="176374"/>
                </a:cubicBezTo>
                <a:cubicBezTo>
                  <a:pt x="4491414" y="179794"/>
                  <a:pt x="4489478" y="181662"/>
                  <a:pt x="4488044" y="181978"/>
                </a:cubicBezTo>
                <a:cubicBezTo>
                  <a:pt x="4511160" y="178536"/>
                  <a:pt x="4527658" y="174076"/>
                  <a:pt x="4537539" y="168598"/>
                </a:cubicBezTo>
                <a:cubicBezTo>
                  <a:pt x="4547419" y="163120"/>
                  <a:pt x="4555963" y="161819"/>
                  <a:pt x="4563168" y="164694"/>
                </a:cubicBezTo>
                <a:cubicBezTo>
                  <a:pt x="4570374" y="167569"/>
                  <a:pt x="4577878" y="171839"/>
                  <a:pt x="4585679" y="177504"/>
                </a:cubicBezTo>
                <a:cubicBezTo>
                  <a:pt x="4593480" y="183168"/>
                  <a:pt x="4595355" y="188735"/>
                  <a:pt x="4591304" y="194206"/>
                </a:cubicBezTo>
                <a:cubicBezTo>
                  <a:pt x="4587253" y="199677"/>
                  <a:pt x="4585227" y="208672"/>
                  <a:pt x="4585227" y="221191"/>
                </a:cubicBezTo>
                <a:lnTo>
                  <a:pt x="4585227" y="263029"/>
                </a:lnTo>
                <a:cubicBezTo>
                  <a:pt x="4585227" y="278559"/>
                  <a:pt x="4579108" y="292128"/>
                  <a:pt x="4566868" y="303737"/>
                </a:cubicBezTo>
                <a:cubicBezTo>
                  <a:pt x="4554629" y="315345"/>
                  <a:pt x="4546383" y="316148"/>
                  <a:pt x="4542131" y="306146"/>
                </a:cubicBezTo>
                <a:cubicBezTo>
                  <a:pt x="4537880" y="296144"/>
                  <a:pt x="4531150" y="285994"/>
                  <a:pt x="4521944" y="275698"/>
                </a:cubicBezTo>
                <a:cubicBezTo>
                  <a:pt x="4512738" y="265402"/>
                  <a:pt x="4513777" y="262319"/>
                  <a:pt x="4525063" y="266449"/>
                </a:cubicBezTo>
                <a:cubicBezTo>
                  <a:pt x="4536349" y="270579"/>
                  <a:pt x="4543433" y="272830"/>
                  <a:pt x="4546315" y="273203"/>
                </a:cubicBezTo>
                <a:cubicBezTo>
                  <a:pt x="4549198" y="273576"/>
                  <a:pt x="4551653" y="268790"/>
                  <a:pt x="4553682" y="258845"/>
                </a:cubicBezTo>
                <a:cubicBezTo>
                  <a:pt x="4555712" y="248900"/>
                  <a:pt x="4556726" y="235452"/>
                  <a:pt x="4556726" y="218502"/>
                </a:cubicBezTo>
                <a:cubicBezTo>
                  <a:pt x="4556726" y="202040"/>
                  <a:pt x="4554804" y="192536"/>
                  <a:pt x="4550961" y="189990"/>
                </a:cubicBezTo>
                <a:cubicBezTo>
                  <a:pt x="4549040" y="188718"/>
                  <a:pt x="4542528" y="188844"/>
                  <a:pt x="4531425" y="190369"/>
                </a:cubicBezTo>
                <a:lnTo>
                  <a:pt x="4494822" y="197190"/>
                </a:lnTo>
                <a:lnTo>
                  <a:pt x="4494577" y="197169"/>
                </a:lnTo>
                <a:lnTo>
                  <a:pt x="4494569" y="197237"/>
                </a:lnTo>
                <a:lnTo>
                  <a:pt x="4484344" y="199143"/>
                </a:lnTo>
                <a:cubicBezTo>
                  <a:pt x="4480314" y="211232"/>
                  <a:pt x="4477450" y="218366"/>
                  <a:pt x="4475751" y="220546"/>
                </a:cubicBezTo>
                <a:cubicBezTo>
                  <a:pt x="4474051" y="222725"/>
                  <a:pt x="4475008" y="223166"/>
                  <a:pt x="4478622" y="221869"/>
                </a:cubicBezTo>
                <a:cubicBezTo>
                  <a:pt x="4482236" y="220571"/>
                  <a:pt x="4488926" y="218517"/>
                  <a:pt x="4498691" y="215706"/>
                </a:cubicBezTo>
                <a:lnTo>
                  <a:pt x="4493550" y="205187"/>
                </a:lnTo>
                <a:lnTo>
                  <a:pt x="4494569" y="197237"/>
                </a:lnTo>
                <a:lnTo>
                  <a:pt x="4494822" y="197190"/>
                </a:lnTo>
                <a:lnTo>
                  <a:pt x="4503596" y="197938"/>
                </a:lnTo>
                <a:cubicBezTo>
                  <a:pt x="4512272" y="201380"/>
                  <a:pt x="4519273" y="206320"/>
                  <a:pt x="4524600" y="212759"/>
                </a:cubicBezTo>
                <a:cubicBezTo>
                  <a:pt x="4529928" y="219198"/>
                  <a:pt x="4530132" y="227400"/>
                  <a:pt x="4525214" y="237367"/>
                </a:cubicBezTo>
                <a:cubicBezTo>
                  <a:pt x="4520295" y="247333"/>
                  <a:pt x="4513060" y="243770"/>
                  <a:pt x="4503510" y="226676"/>
                </a:cubicBezTo>
                <a:cubicBezTo>
                  <a:pt x="4483089" y="237030"/>
                  <a:pt x="4469552" y="245465"/>
                  <a:pt x="4462898" y="251983"/>
                </a:cubicBezTo>
                <a:cubicBezTo>
                  <a:pt x="4456244" y="258501"/>
                  <a:pt x="4450874" y="257185"/>
                  <a:pt x="4446787" y="248036"/>
                </a:cubicBezTo>
                <a:cubicBezTo>
                  <a:pt x="4442700" y="238887"/>
                  <a:pt x="4442510" y="232606"/>
                  <a:pt x="4446217" y="229193"/>
                </a:cubicBezTo>
                <a:cubicBezTo>
                  <a:pt x="4449924" y="225780"/>
                  <a:pt x="4455269" y="216839"/>
                  <a:pt x="4462253" y="202369"/>
                </a:cubicBezTo>
                <a:lnTo>
                  <a:pt x="4427320" y="209769"/>
                </a:lnTo>
                <a:lnTo>
                  <a:pt x="4427320" y="242787"/>
                </a:lnTo>
                <a:cubicBezTo>
                  <a:pt x="4427320" y="251019"/>
                  <a:pt x="4426105" y="260290"/>
                  <a:pt x="4423674" y="270600"/>
                </a:cubicBezTo>
                <a:cubicBezTo>
                  <a:pt x="4421243" y="280911"/>
                  <a:pt x="4416490" y="282420"/>
                  <a:pt x="4409413" y="275128"/>
                </a:cubicBezTo>
                <a:cubicBezTo>
                  <a:pt x="4402336" y="267836"/>
                  <a:pt x="4400375" y="256271"/>
                  <a:pt x="4403530" y="240432"/>
                </a:cubicBezTo>
                <a:cubicBezTo>
                  <a:pt x="4406684" y="224593"/>
                  <a:pt x="4406011" y="212013"/>
                  <a:pt x="4401508" y="202692"/>
                </a:cubicBezTo>
                <a:cubicBezTo>
                  <a:pt x="4397005" y="193371"/>
                  <a:pt x="4398149" y="189427"/>
                  <a:pt x="4404939" y="190861"/>
                </a:cubicBezTo>
                <a:cubicBezTo>
                  <a:pt x="4411729" y="192295"/>
                  <a:pt x="4416923" y="193195"/>
                  <a:pt x="4420523" y="193561"/>
                </a:cubicBezTo>
                <a:cubicBezTo>
                  <a:pt x="4424122" y="193927"/>
                  <a:pt x="4438613" y="192088"/>
                  <a:pt x="4463995" y="188044"/>
                </a:cubicBezTo>
                <a:cubicBezTo>
                  <a:pt x="4465214" y="183139"/>
                  <a:pt x="4465790" y="178640"/>
                  <a:pt x="4465724" y="174546"/>
                </a:cubicBezTo>
                <a:lnTo>
                  <a:pt x="4463713" y="164084"/>
                </a:lnTo>
                <a:lnTo>
                  <a:pt x="4427320" y="176600"/>
                </a:lnTo>
                <a:cubicBezTo>
                  <a:pt x="4420767" y="181189"/>
                  <a:pt x="4415726" y="179658"/>
                  <a:pt x="4412198" y="172008"/>
                </a:cubicBezTo>
                <a:cubicBezTo>
                  <a:pt x="4408671" y="164357"/>
                  <a:pt x="4408036" y="158628"/>
                  <a:pt x="4410295" y="154821"/>
                </a:cubicBezTo>
                <a:cubicBezTo>
                  <a:pt x="4412553" y="151014"/>
                  <a:pt x="4413901" y="145550"/>
                  <a:pt x="4414339" y="138430"/>
                </a:cubicBezTo>
                <a:cubicBezTo>
                  <a:pt x="4414776" y="131310"/>
                  <a:pt x="4413647" y="124412"/>
                  <a:pt x="4410951" y="117737"/>
                </a:cubicBezTo>
                <a:cubicBezTo>
                  <a:pt x="4408255" y="111062"/>
                  <a:pt x="4411571" y="108921"/>
                  <a:pt x="4420899" y="111316"/>
                </a:cubicBezTo>
                <a:cubicBezTo>
                  <a:pt x="4430227" y="113711"/>
                  <a:pt x="4436777" y="116403"/>
                  <a:pt x="4440549" y="119393"/>
                </a:cubicBezTo>
                <a:cubicBezTo>
                  <a:pt x="4444320" y="122383"/>
                  <a:pt x="4445252" y="125319"/>
                  <a:pt x="4443345" y="128202"/>
                </a:cubicBezTo>
                <a:cubicBezTo>
                  <a:pt x="4442392" y="129643"/>
                  <a:pt x="4441516" y="131424"/>
                  <a:pt x="4440718" y="133544"/>
                </a:cubicBezTo>
                <a:lnTo>
                  <a:pt x="4439161" y="138869"/>
                </a:lnTo>
                <a:lnTo>
                  <a:pt x="4439645" y="138193"/>
                </a:lnTo>
                <a:cubicBezTo>
                  <a:pt x="4447074" y="129596"/>
                  <a:pt x="4455958" y="119626"/>
                  <a:pt x="4466297" y="108283"/>
                </a:cubicBezTo>
                <a:cubicBezTo>
                  <a:pt x="4444700" y="96008"/>
                  <a:pt x="4437756" y="89476"/>
                  <a:pt x="4445464" y="88687"/>
                </a:cubicBezTo>
                <a:cubicBezTo>
                  <a:pt x="4453172" y="87899"/>
                  <a:pt x="4463823" y="87949"/>
                  <a:pt x="4477418" y="88838"/>
                </a:cubicBezTo>
                <a:cubicBezTo>
                  <a:pt x="4479942" y="85755"/>
                  <a:pt x="4482085" y="82206"/>
                  <a:pt x="4483849" y="78190"/>
                </a:cubicBezTo>
                <a:cubicBezTo>
                  <a:pt x="4476923" y="79997"/>
                  <a:pt x="4470197" y="80901"/>
                  <a:pt x="4463672" y="80901"/>
                </a:cubicBezTo>
                <a:cubicBezTo>
                  <a:pt x="4456760" y="80901"/>
                  <a:pt x="4449619" y="78768"/>
                  <a:pt x="4442248" y="74501"/>
                </a:cubicBezTo>
                <a:cubicBezTo>
                  <a:pt x="4434877" y="70235"/>
                  <a:pt x="4441395" y="65671"/>
                  <a:pt x="4461801" y="60810"/>
                </a:cubicBezTo>
                <a:cubicBezTo>
                  <a:pt x="4499946" y="51733"/>
                  <a:pt x="4524038" y="45362"/>
                  <a:pt x="4534076" y="41698"/>
                </a:cubicBezTo>
                <a:cubicBezTo>
                  <a:pt x="4539095" y="39866"/>
                  <a:pt x="4543970" y="39242"/>
                  <a:pt x="4548700" y="39827"/>
                </a:cubicBezTo>
                <a:close/>
                <a:moveTo>
                  <a:pt x="2690627" y="35639"/>
                </a:moveTo>
                <a:cubicBezTo>
                  <a:pt x="2689149" y="35333"/>
                  <a:pt x="2687425" y="35349"/>
                  <a:pt x="2685455" y="35686"/>
                </a:cubicBezTo>
                <a:cubicBezTo>
                  <a:pt x="2677575" y="37034"/>
                  <a:pt x="2660421" y="39737"/>
                  <a:pt x="2633992" y="43795"/>
                </a:cubicBezTo>
                <a:cubicBezTo>
                  <a:pt x="2634881" y="45946"/>
                  <a:pt x="2636078" y="52414"/>
                  <a:pt x="2637584" y="63198"/>
                </a:cubicBezTo>
                <a:cubicBezTo>
                  <a:pt x="2641542" y="63298"/>
                  <a:pt x="2651261" y="61523"/>
                  <a:pt x="2666741" y="57874"/>
                </a:cubicBezTo>
                <a:cubicBezTo>
                  <a:pt x="2682222" y="54224"/>
                  <a:pt x="2690531" y="56110"/>
                  <a:pt x="2691672" y="63531"/>
                </a:cubicBezTo>
                <a:cubicBezTo>
                  <a:pt x="2692812" y="70952"/>
                  <a:pt x="2687079" y="75928"/>
                  <a:pt x="2674474" y="78459"/>
                </a:cubicBezTo>
                <a:cubicBezTo>
                  <a:pt x="2661869" y="80990"/>
                  <a:pt x="2650175" y="81352"/>
                  <a:pt x="2639391" y="79546"/>
                </a:cubicBezTo>
                <a:lnTo>
                  <a:pt x="2642983" y="106390"/>
                </a:lnTo>
                <a:cubicBezTo>
                  <a:pt x="2649594" y="104584"/>
                  <a:pt x="2657976" y="103010"/>
                  <a:pt x="2668128" y="101669"/>
                </a:cubicBezTo>
                <a:cubicBezTo>
                  <a:pt x="2678281" y="100328"/>
                  <a:pt x="2685903" y="99658"/>
                  <a:pt x="2690994" y="99658"/>
                </a:cubicBezTo>
                <a:cubicBezTo>
                  <a:pt x="2695181" y="76211"/>
                  <a:pt x="2697275" y="58681"/>
                  <a:pt x="2697275" y="47065"/>
                </a:cubicBezTo>
                <a:cubicBezTo>
                  <a:pt x="2697275" y="40365"/>
                  <a:pt x="2695059" y="36556"/>
                  <a:pt x="2690627" y="35639"/>
                </a:cubicBezTo>
                <a:close/>
                <a:moveTo>
                  <a:pt x="7291950" y="29986"/>
                </a:moveTo>
                <a:cubicBezTo>
                  <a:pt x="7295442" y="30667"/>
                  <a:pt x="7300450" y="32431"/>
                  <a:pt x="7306975" y="35277"/>
                </a:cubicBezTo>
                <a:cubicBezTo>
                  <a:pt x="7318705" y="39192"/>
                  <a:pt x="7326043" y="44717"/>
                  <a:pt x="7328991" y="51851"/>
                </a:cubicBezTo>
                <a:cubicBezTo>
                  <a:pt x="7331937" y="58985"/>
                  <a:pt x="7331243" y="65610"/>
                  <a:pt x="7326904" y="71727"/>
                </a:cubicBezTo>
                <a:cubicBezTo>
                  <a:pt x="7322567" y="77843"/>
                  <a:pt x="7316802" y="77459"/>
                  <a:pt x="7309610" y="70576"/>
                </a:cubicBezTo>
                <a:cubicBezTo>
                  <a:pt x="7302419" y="63692"/>
                  <a:pt x="7296460" y="56149"/>
                  <a:pt x="7291735" y="47947"/>
                </a:cubicBezTo>
                <a:cubicBezTo>
                  <a:pt x="7287010" y="39744"/>
                  <a:pt x="7285106" y="34159"/>
                  <a:pt x="7286023" y="31190"/>
                </a:cubicBezTo>
                <a:cubicBezTo>
                  <a:pt x="7286483" y="29706"/>
                  <a:pt x="7288459" y="29305"/>
                  <a:pt x="7291950" y="29986"/>
                </a:cubicBezTo>
                <a:close/>
                <a:moveTo>
                  <a:pt x="2359718" y="28846"/>
                </a:moveTo>
                <a:cubicBezTo>
                  <a:pt x="2366874" y="27440"/>
                  <a:pt x="2374295" y="30226"/>
                  <a:pt x="2381981" y="37202"/>
                </a:cubicBezTo>
                <a:cubicBezTo>
                  <a:pt x="2389667" y="44179"/>
                  <a:pt x="2388466" y="49374"/>
                  <a:pt x="2378378" y="52787"/>
                </a:cubicBezTo>
                <a:cubicBezTo>
                  <a:pt x="2368290" y="56200"/>
                  <a:pt x="2342294" y="60724"/>
                  <a:pt x="2300392" y="66360"/>
                </a:cubicBezTo>
                <a:cubicBezTo>
                  <a:pt x="2309384" y="74060"/>
                  <a:pt x="2310047" y="80496"/>
                  <a:pt x="2302382" y="85665"/>
                </a:cubicBezTo>
                <a:cubicBezTo>
                  <a:pt x="2294717" y="90835"/>
                  <a:pt x="2281456" y="104039"/>
                  <a:pt x="2262599" y="125276"/>
                </a:cubicBezTo>
                <a:cubicBezTo>
                  <a:pt x="2290906" y="121720"/>
                  <a:pt x="2315532" y="118382"/>
                  <a:pt x="2336476" y="115263"/>
                </a:cubicBezTo>
                <a:cubicBezTo>
                  <a:pt x="2357420" y="112144"/>
                  <a:pt x="2371484" y="109208"/>
                  <a:pt x="2378668" y="106455"/>
                </a:cubicBezTo>
                <a:cubicBezTo>
                  <a:pt x="2385853" y="103702"/>
                  <a:pt x="2392801" y="103795"/>
                  <a:pt x="2399512" y="106735"/>
                </a:cubicBezTo>
                <a:cubicBezTo>
                  <a:pt x="2406223" y="109674"/>
                  <a:pt x="2414325" y="115375"/>
                  <a:pt x="2423818" y="123835"/>
                </a:cubicBezTo>
                <a:cubicBezTo>
                  <a:pt x="2433312" y="132296"/>
                  <a:pt x="2435517" y="139298"/>
                  <a:pt x="2430433" y="144840"/>
                </a:cubicBezTo>
                <a:cubicBezTo>
                  <a:pt x="2425349" y="150383"/>
                  <a:pt x="2421510" y="159428"/>
                  <a:pt x="2418914" y="171975"/>
                </a:cubicBezTo>
                <a:cubicBezTo>
                  <a:pt x="2416319" y="184523"/>
                  <a:pt x="2414110" y="200337"/>
                  <a:pt x="2412289" y="219416"/>
                </a:cubicBezTo>
                <a:cubicBezTo>
                  <a:pt x="2410468" y="238496"/>
                  <a:pt x="2406736" y="254152"/>
                  <a:pt x="2401093" y="266384"/>
                </a:cubicBezTo>
                <a:cubicBezTo>
                  <a:pt x="2395450" y="278616"/>
                  <a:pt x="2388466" y="287203"/>
                  <a:pt x="2380142" y="292143"/>
                </a:cubicBezTo>
                <a:cubicBezTo>
                  <a:pt x="2371817" y="297083"/>
                  <a:pt x="2366336" y="293204"/>
                  <a:pt x="2363697" y="280506"/>
                </a:cubicBezTo>
                <a:cubicBezTo>
                  <a:pt x="2361059" y="267807"/>
                  <a:pt x="2358742" y="258798"/>
                  <a:pt x="2356749" y="253478"/>
                </a:cubicBezTo>
                <a:cubicBezTo>
                  <a:pt x="2346138" y="252704"/>
                  <a:pt x="2325126" y="253668"/>
                  <a:pt x="2293713" y="256371"/>
                </a:cubicBezTo>
                <a:cubicBezTo>
                  <a:pt x="2262301" y="259074"/>
                  <a:pt x="2235847" y="261250"/>
                  <a:pt x="2214351" y="262899"/>
                </a:cubicBezTo>
                <a:cubicBezTo>
                  <a:pt x="2207167" y="281040"/>
                  <a:pt x="2201015" y="284847"/>
                  <a:pt x="2195895" y="274321"/>
                </a:cubicBezTo>
                <a:cubicBezTo>
                  <a:pt x="2190776" y="263796"/>
                  <a:pt x="2187761" y="249015"/>
                  <a:pt x="2186850" y="229978"/>
                </a:cubicBezTo>
                <a:cubicBezTo>
                  <a:pt x="2185940" y="210941"/>
                  <a:pt x="2184172" y="194400"/>
                  <a:pt x="2181548" y="180354"/>
                </a:cubicBezTo>
                <a:cubicBezTo>
                  <a:pt x="2178924" y="166307"/>
                  <a:pt x="2175102" y="153390"/>
                  <a:pt x="2170083" y="141603"/>
                </a:cubicBezTo>
                <a:cubicBezTo>
                  <a:pt x="2165064" y="129815"/>
                  <a:pt x="2166828" y="124624"/>
                  <a:pt x="2175374" y="126029"/>
                </a:cubicBezTo>
                <a:cubicBezTo>
                  <a:pt x="2183921" y="127435"/>
                  <a:pt x="2190564" y="128786"/>
                  <a:pt x="2195304" y="130084"/>
                </a:cubicBezTo>
                <a:cubicBezTo>
                  <a:pt x="2200043" y="131382"/>
                  <a:pt x="2216093" y="130797"/>
                  <a:pt x="2243455" y="128331"/>
                </a:cubicBezTo>
                <a:cubicBezTo>
                  <a:pt x="2256160" y="108857"/>
                  <a:pt x="2263624" y="95334"/>
                  <a:pt x="2265847" y="87762"/>
                </a:cubicBezTo>
                <a:cubicBezTo>
                  <a:pt x="2268069" y="80191"/>
                  <a:pt x="2269181" y="74304"/>
                  <a:pt x="2269181" y="70103"/>
                </a:cubicBezTo>
                <a:cubicBezTo>
                  <a:pt x="2264563" y="70949"/>
                  <a:pt x="2259168" y="71834"/>
                  <a:pt x="2252994" y="72759"/>
                </a:cubicBezTo>
                <a:cubicBezTo>
                  <a:pt x="2246821" y="73684"/>
                  <a:pt x="2241432" y="73903"/>
                  <a:pt x="2236829" y="73415"/>
                </a:cubicBezTo>
                <a:cubicBezTo>
                  <a:pt x="2232226" y="72928"/>
                  <a:pt x="2226117" y="69081"/>
                  <a:pt x="2218502" y="61875"/>
                </a:cubicBezTo>
                <a:cubicBezTo>
                  <a:pt x="2210888" y="54669"/>
                  <a:pt x="2215656" y="51066"/>
                  <a:pt x="2232807" y="51066"/>
                </a:cubicBezTo>
                <a:cubicBezTo>
                  <a:pt x="2246903" y="51066"/>
                  <a:pt x="2265485" y="49069"/>
                  <a:pt x="2288551" y="45075"/>
                </a:cubicBezTo>
                <a:cubicBezTo>
                  <a:pt x="2311617" y="41081"/>
                  <a:pt x="2327456" y="37729"/>
                  <a:pt x="2336067" y="35019"/>
                </a:cubicBezTo>
                <a:cubicBezTo>
                  <a:pt x="2344678" y="32309"/>
                  <a:pt x="2352562" y="30251"/>
                  <a:pt x="2359718" y="28846"/>
                </a:cubicBezTo>
                <a:close/>
                <a:moveTo>
                  <a:pt x="3086488" y="24159"/>
                </a:moveTo>
                <a:cubicBezTo>
                  <a:pt x="3090328" y="24652"/>
                  <a:pt x="3094721" y="26085"/>
                  <a:pt x="3099669" y="28459"/>
                </a:cubicBezTo>
                <a:cubicBezTo>
                  <a:pt x="3109563" y="33205"/>
                  <a:pt x="3117906" y="38368"/>
                  <a:pt x="3124696" y="43946"/>
                </a:cubicBezTo>
                <a:cubicBezTo>
                  <a:pt x="3131486" y="49524"/>
                  <a:pt x="3133052" y="55293"/>
                  <a:pt x="3129396" y="61251"/>
                </a:cubicBezTo>
                <a:cubicBezTo>
                  <a:pt x="3125739" y="67209"/>
                  <a:pt x="3123491" y="73985"/>
                  <a:pt x="3122652" y="81578"/>
                </a:cubicBezTo>
                <a:cubicBezTo>
                  <a:pt x="3121814" y="89171"/>
                  <a:pt x="3121394" y="106018"/>
                  <a:pt x="3121394" y="132117"/>
                </a:cubicBezTo>
                <a:cubicBezTo>
                  <a:pt x="3121394" y="158890"/>
                  <a:pt x="3122050" y="184154"/>
                  <a:pt x="3123362" y="207908"/>
                </a:cubicBezTo>
                <a:cubicBezTo>
                  <a:pt x="3124674" y="231663"/>
                  <a:pt x="3126022" y="248742"/>
                  <a:pt x="3127407" y="259146"/>
                </a:cubicBezTo>
                <a:cubicBezTo>
                  <a:pt x="3128790" y="269550"/>
                  <a:pt x="3124574" y="282262"/>
                  <a:pt x="3114758" y="297284"/>
                </a:cubicBezTo>
                <a:cubicBezTo>
                  <a:pt x="3104942" y="312305"/>
                  <a:pt x="3097607" y="313524"/>
                  <a:pt x="3092753" y="300940"/>
                </a:cubicBezTo>
                <a:cubicBezTo>
                  <a:pt x="3087899" y="288357"/>
                  <a:pt x="3078610" y="277082"/>
                  <a:pt x="3064886" y="267115"/>
                </a:cubicBezTo>
                <a:cubicBezTo>
                  <a:pt x="3051163" y="257149"/>
                  <a:pt x="3052246" y="253966"/>
                  <a:pt x="3068134" y="257565"/>
                </a:cubicBezTo>
                <a:cubicBezTo>
                  <a:pt x="3084023" y="261164"/>
                  <a:pt x="3092570" y="258422"/>
                  <a:pt x="3093775" y="249337"/>
                </a:cubicBezTo>
                <a:cubicBezTo>
                  <a:pt x="3094979" y="240253"/>
                  <a:pt x="3095582" y="228619"/>
                  <a:pt x="3095582" y="214437"/>
                </a:cubicBezTo>
                <a:cubicBezTo>
                  <a:pt x="3095582" y="199279"/>
                  <a:pt x="3094915" y="170566"/>
                  <a:pt x="3093581" y="128299"/>
                </a:cubicBezTo>
                <a:cubicBezTo>
                  <a:pt x="3092247" y="86031"/>
                  <a:pt x="3089254" y="62165"/>
                  <a:pt x="3084601" y="56702"/>
                </a:cubicBezTo>
                <a:cubicBezTo>
                  <a:pt x="3079947" y="51238"/>
                  <a:pt x="3073107" y="48728"/>
                  <a:pt x="3064080" y="49173"/>
                </a:cubicBezTo>
                <a:cubicBezTo>
                  <a:pt x="3055053" y="49618"/>
                  <a:pt x="3039963" y="51080"/>
                  <a:pt x="3018811" y="53561"/>
                </a:cubicBezTo>
                <a:cubicBezTo>
                  <a:pt x="3031402" y="57705"/>
                  <a:pt x="3036123" y="63008"/>
                  <a:pt x="3032976" y="69468"/>
                </a:cubicBezTo>
                <a:cubicBezTo>
                  <a:pt x="3029828" y="75928"/>
                  <a:pt x="3028254" y="86881"/>
                  <a:pt x="3028254" y="102325"/>
                </a:cubicBezTo>
                <a:cubicBezTo>
                  <a:pt x="3035152" y="101450"/>
                  <a:pt x="3040523" y="101013"/>
                  <a:pt x="3044365" y="101013"/>
                </a:cubicBezTo>
                <a:cubicBezTo>
                  <a:pt x="3050130" y="101013"/>
                  <a:pt x="3055411" y="103655"/>
                  <a:pt x="3060208" y="108939"/>
                </a:cubicBezTo>
                <a:cubicBezTo>
                  <a:pt x="3065005" y="114224"/>
                  <a:pt x="3061757" y="118486"/>
                  <a:pt x="3050464" y="121727"/>
                </a:cubicBezTo>
                <a:cubicBezTo>
                  <a:pt x="3039171" y="124968"/>
                  <a:pt x="3031710" y="127198"/>
                  <a:pt x="3028082" y="128417"/>
                </a:cubicBezTo>
                <a:lnTo>
                  <a:pt x="3026899" y="160381"/>
                </a:lnTo>
                <a:cubicBezTo>
                  <a:pt x="3037826" y="157771"/>
                  <a:pt x="3046771" y="155993"/>
                  <a:pt x="3053733" y="155047"/>
                </a:cubicBezTo>
                <a:cubicBezTo>
                  <a:pt x="3060695" y="154100"/>
                  <a:pt x="3066062" y="156717"/>
                  <a:pt x="3069834" y="162898"/>
                </a:cubicBezTo>
                <a:cubicBezTo>
                  <a:pt x="3073605" y="169079"/>
                  <a:pt x="3070938" y="173807"/>
                  <a:pt x="3061832" y="177084"/>
                </a:cubicBezTo>
                <a:cubicBezTo>
                  <a:pt x="3052726" y="180361"/>
                  <a:pt x="3041082" y="183971"/>
                  <a:pt x="3026899" y="187915"/>
                </a:cubicBezTo>
                <a:cubicBezTo>
                  <a:pt x="3026899" y="208364"/>
                  <a:pt x="3025476" y="229523"/>
                  <a:pt x="3022630" y="251391"/>
                </a:cubicBezTo>
                <a:cubicBezTo>
                  <a:pt x="3019783" y="273260"/>
                  <a:pt x="3015764" y="284507"/>
                  <a:pt x="3010573" y="285130"/>
                </a:cubicBezTo>
                <a:cubicBezTo>
                  <a:pt x="3005381" y="285754"/>
                  <a:pt x="3002281" y="279556"/>
                  <a:pt x="3001270" y="266535"/>
                </a:cubicBezTo>
                <a:cubicBezTo>
                  <a:pt x="3000259" y="253514"/>
                  <a:pt x="3000205" y="228526"/>
                  <a:pt x="3001108" y="191571"/>
                </a:cubicBezTo>
                <a:cubicBezTo>
                  <a:pt x="2993494" y="193378"/>
                  <a:pt x="2986316" y="194282"/>
                  <a:pt x="2979576" y="194282"/>
                </a:cubicBezTo>
                <a:cubicBezTo>
                  <a:pt x="2973582" y="194282"/>
                  <a:pt x="2966674" y="192174"/>
                  <a:pt x="2958851" y="187958"/>
                </a:cubicBezTo>
                <a:cubicBezTo>
                  <a:pt x="2951029" y="183742"/>
                  <a:pt x="2950996" y="180590"/>
                  <a:pt x="2958754" y="178504"/>
                </a:cubicBezTo>
                <a:cubicBezTo>
                  <a:pt x="2966512" y="176417"/>
                  <a:pt x="2981075" y="172499"/>
                  <a:pt x="3002442" y="166748"/>
                </a:cubicBezTo>
                <a:lnTo>
                  <a:pt x="3002442" y="132181"/>
                </a:lnTo>
                <a:cubicBezTo>
                  <a:pt x="2992361" y="134892"/>
                  <a:pt x="2982642" y="133938"/>
                  <a:pt x="2973285" y="129320"/>
                </a:cubicBezTo>
                <a:cubicBezTo>
                  <a:pt x="2963928" y="124703"/>
                  <a:pt x="2962938" y="121319"/>
                  <a:pt x="2970316" y="119168"/>
                </a:cubicBezTo>
                <a:cubicBezTo>
                  <a:pt x="2977694" y="117016"/>
                  <a:pt x="2988403" y="114378"/>
                  <a:pt x="3002442" y="111252"/>
                </a:cubicBezTo>
                <a:cubicBezTo>
                  <a:pt x="3002442" y="91391"/>
                  <a:pt x="3001288" y="73623"/>
                  <a:pt x="2998979" y="57949"/>
                </a:cubicBezTo>
                <a:cubicBezTo>
                  <a:pt x="2983649" y="59756"/>
                  <a:pt x="2969976" y="61405"/>
                  <a:pt x="2957958" y="62897"/>
                </a:cubicBezTo>
                <a:cubicBezTo>
                  <a:pt x="2957084" y="124674"/>
                  <a:pt x="2955514" y="165092"/>
                  <a:pt x="2953248" y="184150"/>
                </a:cubicBezTo>
                <a:cubicBezTo>
                  <a:pt x="2950982" y="203208"/>
                  <a:pt x="2946849" y="222901"/>
                  <a:pt x="2940847" y="243228"/>
                </a:cubicBezTo>
                <a:cubicBezTo>
                  <a:pt x="2934846" y="263556"/>
                  <a:pt x="2922466" y="279602"/>
                  <a:pt x="2903710" y="291368"/>
                </a:cubicBezTo>
                <a:cubicBezTo>
                  <a:pt x="2884952" y="303135"/>
                  <a:pt x="2881665" y="300783"/>
                  <a:pt x="2893847" y="284313"/>
                </a:cubicBezTo>
                <a:cubicBezTo>
                  <a:pt x="2906029" y="267843"/>
                  <a:pt x="2915253" y="245057"/>
                  <a:pt x="2921520" y="215953"/>
                </a:cubicBezTo>
                <a:cubicBezTo>
                  <a:pt x="2927787" y="186850"/>
                  <a:pt x="2930920" y="162504"/>
                  <a:pt x="2930920" y="142915"/>
                </a:cubicBezTo>
                <a:lnTo>
                  <a:pt x="2930920" y="87569"/>
                </a:lnTo>
                <a:cubicBezTo>
                  <a:pt x="2930920" y="71479"/>
                  <a:pt x="2928443" y="59344"/>
                  <a:pt x="2923489" y="51163"/>
                </a:cubicBezTo>
                <a:cubicBezTo>
                  <a:pt x="2918534" y="42982"/>
                  <a:pt x="2922187" y="40243"/>
                  <a:pt x="2934448" y="42946"/>
                </a:cubicBezTo>
                <a:cubicBezTo>
                  <a:pt x="2946709" y="45649"/>
                  <a:pt x="2961676" y="45885"/>
                  <a:pt x="2979351" y="43656"/>
                </a:cubicBezTo>
                <a:cubicBezTo>
                  <a:pt x="2997025" y="41426"/>
                  <a:pt x="3016291" y="38536"/>
                  <a:pt x="3037149" y="34987"/>
                </a:cubicBezTo>
                <a:cubicBezTo>
                  <a:pt x="3058006" y="31438"/>
                  <a:pt x="3071167" y="28276"/>
                  <a:pt x="3076631" y="25501"/>
                </a:cubicBezTo>
                <a:cubicBezTo>
                  <a:pt x="3079363" y="24113"/>
                  <a:pt x="3082649" y="23666"/>
                  <a:pt x="3086488" y="24159"/>
                </a:cubicBezTo>
                <a:close/>
                <a:moveTo>
                  <a:pt x="2047850" y="22780"/>
                </a:moveTo>
                <a:cubicBezTo>
                  <a:pt x="2055157" y="23741"/>
                  <a:pt x="2063048" y="26587"/>
                  <a:pt x="2071523" y="31319"/>
                </a:cubicBezTo>
                <a:cubicBezTo>
                  <a:pt x="2081833" y="35664"/>
                  <a:pt x="2085845" y="40909"/>
                  <a:pt x="2083558" y="47054"/>
                </a:cubicBezTo>
                <a:cubicBezTo>
                  <a:pt x="2081270" y="53199"/>
                  <a:pt x="2079908" y="61968"/>
                  <a:pt x="2079471" y="73361"/>
                </a:cubicBezTo>
                <a:cubicBezTo>
                  <a:pt x="2079033" y="84755"/>
                  <a:pt x="2079725" y="114546"/>
                  <a:pt x="2081546" y="162737"/>
                </a:cubicBezTo>
                <a:cubicBezTo>
                  <a:pt x="2083368" y="210927"/>
                  <a:pt x="2084278" y="238958"/>
                  <a:pt x="2084278" y="246831"/>
                </a:cubicBezTo>
                <a:cubicBezTo>
                  <a:pt x="2084278" y="255278"/>
                  <a:pt x="2083317" y="263337"/>
                  <a:pt x="2081396" y="271009"/>
                </a:cubicBezTo>
                <a:cubicBezTo>
                  <a:pt x="2079474" y="278681"/>
                  <a:pt x="2074688" y="286256"/>
                  <a:pt x="2067038" y="293734"/>
                </a:cubicBezTo>
                <a:cubicBezTo>
                  <a:pt x="2059387" y="301213"/>
                  <a:pt x="2053662" y="299944"/>
                  <a:pt x="2049862" y="289927"/>
                </a:cubicBezTo>
                <a:cubicBezTo>
                  <a:pt x="2046062" y="279911"/>
                  <a:pt x="2038899" y="269087"/>
                  <a:pt x="2028373" y="257457"/>
                </a:cubicBezTo>
                <a:cubicBezTo>
                  <a:pt x="2017847" y="245827"/>
                  <a:pt x="2018095" y="241586"/>
                  <a:pt x="2029115" y="244734"/>
                </a:cubicBezTo>
                <a:cubicBezTo>
                  <a:pt x="2040135" y="247882"/>
                  <a:pt x="2047123" y="249527"/>
                  <a:pt x="2050077" y="249671"/>
                </a:cubicBezTo>
                <a:cubicBezTo>
                  <a:pt x="2053031" y="249814"/>
                  <a:pt x="2054945" y="237711"/>
                  <a:pt x="2055820" y="213361"/>
                </a:cubicBezTo>
                <a:cubicBezTo>
                  <a:pt x="2056695" y="189012"/>
                  <a:pt x="2056465" y="155671"/>
                  <a:pt x="2055132" y="113338"/>
                </a:cubicBezTo>
                <a:cubicBezTo>
                  <a:pt x="2053798" y="71006"/>
                  <a:pt x="2050425" y="45090"/>
                  <a:pt x="2045011" y="35589"/>
                </a:cubicBezTo>
                <a:cubicBezTo>
                  <a:pt x="2039598" y="26089"/>
                  <a:pt x="2040544" y="21819"/>
                  <a:pt x="2047850" y="22780"/>
                </a:cubicBezTo>
                <a:close/>
                <a:moveTo>
                  <a:pt x="5203687" y="22715"/>
                </a:moveTo>
                <a:cubicBezTo>
                  <a:pt x="5214500" y="22715"/>
                  <a:pt x="5223743" y="25020"/>
                  <a:pt x="5231414" y="29631"/>
                </a:cubicBezTo>
                <a:cubicBezTo>
                  <a:pt x="5239087" y="34241"/>
                  <a:pt x="5242625" y="41013"/>
                  <a:pt x="5242029" y="49947"/>
                </a:cubicBezTo>
                <a:cubicBezTo>
                  <a:pt x="5241435" y="58881"/>
                  <a:pt x="5231078" y="59577"/>
                  <a:pt x="5210958" y="52034"/>
                </a:cubicBezTo>
                <a:cubicBezTo>
                  <a:pt x="5200447" y="43415"/>
                  <a:pt x="5193671" y="36374"/>
                  <a:pt x="5190631" y="30911"/>
                </a:cubicBezTo>
                <a:cubicBezTo>
                  <a:pt x="5187591" y="25447"/>
                  <a:pt x="5191943" y="22715"/>
                  <a:pt x="5203687" y="22715"/>
                </a:cubicBezTo>
                <a:close/>
                <a:moveTo>
                  <a:pt x="6523165" y="20306"/>
                </a:moveTo>
                <a:cubicBezTo>
                  <a:pt x="6528657" y="19202"/>
                  <a:pt x="6535885" y="22769"/>
                  <a:pt x="6544848" y="31008"/>
                </a:cubicBezTo>
                <a:cubicBezTo>
                  <a:pt x="6553810" y="39246"/>
                  <a:pt x="6556993" y="44896"/>
                  <a:pt x="6554399" y="47958"/>
                </a:cubicBezTo>
                <a:cubicBezTo>
                  <a:pt x="6551802" y="51019"/>
                  <a:pt x="6549146" y="54364"/>
                  <a:pt x="6546429" y="57992"/>
                </a:cubicBezTo>
                <a:cubicBezTo>
                  <a:pt x="6543711" y="61620"/>
                  <a:pt x="6538409" y="69568"/>
                  <a:pt x="6530522" y="81836"/>
                </a:cubicBezTo>
                <a:cubicBezTo>
                  <a:pt x="6522634" y="94104"/>
                  <a:pt x="6517041" y="103092"/>
                  <a:pt x="6513744" y="108800"/>
                </a:cubicBezTo>
                <a:cubicBezTo>
                  <a:pt x="6525445" y="117547"/>
                  <a:pt x="6530622" y="125456"/>
                  <a:pt x="6529275" y="132525"/>
                </a:cubicBezTo>
                <a:cubicBezTo>
                  <a:pt x="6527925" y="139595"/>
                  <a:pt x="6527253" y="153405"/>
                  <a:pt x="6527253" y="173954"/>
                </a:cubicBezTo>
                <a:cubicBezTo>
                  <a:pt x="6527253" y="191951"/>
                  <a:pt x="6527011" y="211425"/>
                  <a:pt x="6526531" y="232376"/>
                </a:cubicBezTo>
                <a:cubicBezTo>
                  <a:pt x="6526051" y="253327"/>
                  <a:pt x="6524259" y="269087"/>
                  <a:pt x="6521154" y="279656"/>
                </a:cubicBezTo>
                <a:cubicBezTo>
                  <a:pt x="6518049" y="290225"/>
                  <a:pt x="6512413" y="289070"/>
                  <a:pt x="6504247" y="276193"/>
                </a:cubicBezTo>
                <a:cubicBezTo>
                  <a:pt x="6496080" y="263315"/>
                  <a:pt x="6493573" y="252212"/>
                  <a:pt x="6496729" y="242884"/>
                </a:cubicBezTo>
                <a:cubicBezTo>
                  <a:pt x="6499883" y="233556"/>
                  <a:pt x="6502131" y="219008"/>
                  <a:pt x="6503473" y="199240"/>
                </a:cubicBezTo>
                <a:cubicBezTo>
                  <a:pt x="6504813" y="179472"/>
                  <a:pt x="6505484" y="163393"/>
                  <a:pt x="6505484" y="151003"/>
                </a:cubicBezTo>
                <a:cubicBezTo>
                  <a:pt x="6505484" y="138197"/>
                  <a:pt x="6504293" y="127879"/>
                  <a:pt x="6501913" y="120049"/>
                </a:cubicBezTo>
                <a:cubicBezTo>
                  <a:pt x="6495531" y="130919"/>
                  <a:pt x="6487335" y="141585"/>
                  <a:pt x="6477327" y="152046"/>
                </a:cubicBezTo>
                <a:cubicBezTo>
                  <a:pt x="6467317" y="162507"/>
                  <a:pt x="6454210" y="172162"/>
                  <a:pt x="6438006" y="181010"/>
                </a:cubicBezTo>
                <a:cubicBezTo>
                  <a:pt x="6421801" y="189858"/>
                  <a:pt x="6420295" y="186868"/>
                  <a:pt x="6433489" y="172040"/>
                </a:cubicBezTo>
                <a:cubicBezTo>
                  <a:pt x="6446681" y="157212"/>
                  <a:pt x="6458917" y="141904"/>
                  <a:pt x="6470196" y="126115"/>
                </a:cubicBezTo>
                <a:cubicBezTo>
                  <a:pt x="6481475" y="110327"/>
                  <a:pt x="6490429" y="96460"/>
                  <a:pt x="6497063" y="84514"/>
                </a:cubicBezTo>
                <a:cubicBezTo>
                  <a:pt x="6503695" y="72569"/>
                  <a:pt x="6509007" y="62004"/>
                  <a:pt x="6513001" y="52819"/>
                </a:cubicBezTo>
                <a:cubicBezTo>
                  <a:pt x="6516995" y="43634"/>
                  <a:pt x="6518315" y="36195"/>
                  <a:pt x="6516959" y="30502"/>
                </a:cubicBezTo>
                <a:cubicBezTo>
                  <a:pt x="6515605" y="24809"/>
                  <a:pt x="6517673" y="21410"/>
                  <a:pt x="6523165" y="20306"/>
                </a:cubicBezTo>
                <a:close/>
                <a:moveTo>
                  <a:pt x="3716328" y="18864"/>
                </a:moveTo>
                <a:cubicBezTo>
                  <a:pt x="3717941" y="18689"/>
                  <a:pt x="3720011" y="18897"/>
                  <a:pt x="3722538" y="19489"/>
                </a:cubicBezTo>
                <a:cubicBezTo>
                  <a:pt x="3732648" y="21855"/>
                  <a:pt x="3741450" y="25368"/>
                  <a:pt x="3748942" y="30029"/>
                </a:cubicBezTo>
                <a:cubicBezTo>
                  <a:pt x="3756435" y="34689"/>
                  <a:pt x="3758809" y="40020"/>
                  <a:pt x="3756062" y="46022"/>
                </a:cubicBezTo>
                <a:cubicBezTo>
                  <a:pt x="3753317" y="52023"/>
                  <a:pt x="3751280" y="65216"/>
                  <a:pt x="3749953" y="85601"/>
                </a:cubicBezTo>
                <a:cubicBezTo>
                  <a:pt x="3748627" y="105985"/>
                  <a:pt x="3747534" y="124158"/>
                  <a:pt x="3746673" y="140119"/>
                </a:cubicBezTo>
                <a:cubicBezTo>
                  <a:pt x="3752381" y="131142"/>
                  <a:pt x="3761207" y="118938"/>
                  <a:pt x="3773152" y="103508"/>
                </a:cubicBezTo>
                <a:cubicBezTo>
                  <a:pt x="3785098" y="88078"/>
                  <a:pt x="3790618" y="75925"/>
                  <a:pt x="3789715" y="67048"/>
                </a:cubicBezTo>
                <a:cubicBezTo>
                  <a:pt x="3788812" y="58171"/>
                  <a:pt x="3792469" y="55454"/>
                  <a:pt x="3800685" y="58896"/>
                </a:cubicBezTo>
                <a:cubicBezTo>
                  <a:pt x="3808902" y="62337"/>
                  <a:pt x="3816130" y="67984"/>
                  <a:pt x="3822368" y="75835"/>
                </a:cubicBezTo>
                <a:cubicBezTo>
                  <a:pt x="3828606" y="83686"/>
                  <a:pt x="3828785" y="89494"/>
                  <a:pt x="3822905" y="93258"/>
                </a:cubicBezTo>
                <a:cubicBezTo>
                  <a:pt x="3817026" y="97023"/>
                  <a:pt x="3808078" y="105802"/>
                  <a:pt x="3796061" y="119598"/>
                </a:cubicBezTo>
                <a:cubicBezTo>
                  <a:pt x="3784044" y="133393"/>
                  <a:pt x="3767531" y="150357"/>
                  <a:pt x="3746522" y="170491"/>
                </a:cubicBezTo>
                <a:cubicBezTo>
                  <a:pt x="3745719" y="187040"/>
                  <a:pt x="3746415" y="201692"/>
                  <a:pt x="3748609" y="214447"/>
                </a:cubicBezTo>
                <a:cubicBezTo>
                  <a:pt x="3750803" y="227203"/>
                  <a:pt x="3756223" y="236453"/>
                  <a:pt x="3764871" y="242196"/>
                </a:cubicBezTo>
                <a:cubicBezTo>
                  <a:pt x="3773518" y="247939"/>
                  <a:pt x="3787349" y="250395"/>
                  <a:pt x="3806364" y="249563"/>
                </a:cubicBezTo>
                <a:cubicBezTo>
                  <a:pt x="3825379" y="248731"/>
                  <a:pt x="3838407" y="245207"/>
                  <a:pt x="3845448" y="238991"/>
                </a:cubicBezTo>
                <a:cubicBezTo>
                  <a:pt x="3852490" y="232774"/>
                  <a:pt x="3859161" y="220366"/>
                  <a:pt x="3865464" y="201767"/>
                </a:cubicBezTo>
                <a:cubicBezTo>
                  <a:pt x="3871766" y="183168"/>
                  <a:pt x="3874917" y="184243"/>
                  <a:pt x="3874917" y="204994"/>
                </a:cubicBezTo>
                <a:cubicBezTo>
                  <a:pt x="3874917" y="221958"/>
                  <a:pt x="3876717" y="235832"/>
                  <a:pt x="3880317" y="246616"/>
                </a:cubicBezTo>
                <a:cubicBezTo>
                  <a:pt x="3883916" y="257400"/>
                  <a:pt x="3877728" y="265997"/>
                  <a:pt x="3861753" y="272407"/>
                </a:cubicBezTo>
                <a:cubicBezTo>
                  <a:pt x="3845778" y="278817"/>
                  <a:pt x="3824548" y="281563"/>
                  <a:pt x="3798061" y="280645"/>
                </a:cubicBezTo>
                <a:cubicBezTo>
                  <a:pt x="3771575" y="279728"/>
                  <a:pt x="3753022" y="274436"/>
                  <a:pt x="3742403" y="264771"/>
                </a:cubicBezTo>
                <a:cubicBezTo>
                  <a:pt x="3731785" y="255106"/>
                  <a:pt x="3725543" y="242547"/>
                  <a:pt x="3723679" y="227096"/>
                </a:cubicBezTo>
                <a:cubicBezTo>
                  <a:pt x="3721814" y="211644"/>
                  <a:pt x="3721327" y="198455"/>
                  <a:pt x="3722216" y="187527"/>
                </a:cubicBezTo>
                <a:cubicBezTo>
                  <a:pt x="3719376" y="193349"/>
                  <a:pt x="3713318" y="198813"/>
                  <a:pt x="3704039" y="203918"/>
                </a:cubicBezTo>
                <a:cubicBezTo>
                  <a:pt x="3694762" y="209023"/>
                  <a:pt x="3685125" y="212741"/>
                  <a:pt x="3675130" y="215071"/>
                </a:cubicBezTo>
                <a:cubicBezTo>
                  <a:pt x="3665135" y="217402"/>
                  <a:pt x="3663665" y="215132"/>
                  <a:pt x="3670720" y="208263"/>
                </a:cubicBezTo>
                <a:cubicBezTo>
                  <a:pt x="3677775" y="201394"/>
                  <a:pt x="3686200" y="193733"/>
                  <a:pt x="3695995" y="185279"/>
                </a:cubicBezTo>
                <a:cubicBezTo>
                  <a:pt x="3705789" y="176826"/>
                  <a:pt x="3714537" y="167888"/>
                  <a:pt x="3722237" y="158467"/>
                </a:cubicBezTo>
                <a:cubicBezTo>
                  <a:pt x="3723127" y="135494"/>
                  <a:pt x="3723571" y="116357"/>
                  <a:pt x="3723571" y="101056"/>
                </a:cubicBezTo>
                <a:cubicBezTo>
                  <a:pt x="3723571" y="85124"/>
                  <a:pt x="3723134" y="71902"/>
                  <a:pt x="3722259" y="61391"/>
                </a:cubicBezTo>
                <a:cubicBezTo>
                  <a:pt x="3721384" y="50879"/>
                  <a:pt x="3718685" y="40676"/>
                  <a:pt x="3714160" y="30782"/>
                </a:cubicBezTo>
                <a:cubicBezTo>
                  <a:pt x="3710767" y="23361"/>
                  <a:pt x="3711490" y="19388"/>
                  <a:pt x="3716328" y="18864"/>
                </a:cubicBezTo>
                <a:close/>
                <a:moveTo>
                  <a:pt x="855631" y="18263"/>
                </a:moveTo>
                <a:cubicBezTo>
                  <a:pt x="859468" y="18428"/>
                  <a:pt x="865225" y="20715"/>
                  <a:pt x="872901" y="25124"/>
                </a:cubicBezTo>
                <a:cubicBezTo>
                  <a:pt x="888252" y="33944"/>
                  <a:pt x="892282" y="40594"/>
                  <a:pt x="884990" y="45075"/>
                </a:cubicBezTo>
                <a:cubicBezTo>
                  <a:pt x="877698" y="49557"/>
                  <a:pt x="870094" y="53798"/>
                  <a:pt x="862178" y="57799"/>
                </a:cubicBezTo>
                <a:cubicBezTo>
                  <a:pt x="880605" y="57024"/>
                  <a:pt x="893450" y="53679"/>
                  <a:pt x="900714" y="47764"/>
                </a:cubicBezTo>
                <a:cubicBezTo>
                  <a:pt x="907977" y="41849"/>
                  <a:pt x="918446" y="43326"/>
                  <a:pt x="932119" y="52195"/>
                </a:cubicBezTo>
                <a:cubicBezTo>
                  <a:pt x="945792" y="61065"/>
                  <a:pt x="949571" y="67313"/>
                  <a:pt x="943455" y="70941"/>
                </a:cubicBezTo>
                <a:cubicBezTo>
                  <a:pt x="937339" y="74569"/>
                  <a:pt x="931416" y="77481"/>
                  <a:pt x="925687" y="79675"/>
                </a:cubicBezTo>
                <a:cubicBezTo>
                  <a:pt x="919958" y="81869"/>
                  <a:pt x="905987" y="93018"/>
                  <a:pt x="883774" y="113123"/>
                </a:cubicBezTo>
                <a:cubicBezTo>
                  <a:pt x="907077" y="111445"/>
                  <a:pt x="922081" y="109004"/>
                  <a:pt x="928785" y="105799"/>
                </a:cubicBezTo>
                <a:cubicBezTo>
                  <a:pt x="935489" y="102594"/>
                  <a:pt x="942885" y="102669"/>
                  <a:pt x="950972" y="106025"/>
                </a:cubicBezTo>
                <a:cubicBezTo>
                  <a:pt x="959061" y="109380"/>
                  <a:pt x="966758" y="114220"/>
                  <a:pt x="974064" y="120544"/>
                </a:cubicBezTo>
                <a:cubicBezTo>
                  <a:pt x="981370" y="126868"/>
                  <a:pt x="981714" y="132859"/>
                  <a:pt x="975096" y="138516"/>
                </a:cubicBezTo>
                <a:cubicBezTo>
                  <a:pt x="968478" y="144173"/>
                  <a:pt x="960261" y="156606"/>
                  <a:pt x="950445" y="175815"/>
                </a:cubicBezTo>
                <a:cubicBezTo>
                  <a:pt x="940629" y="195024"/>
                  <a:pt x="933216" y="208303"/>
                  <a:pt x="928204" y="215652"/>
                </a:cubicBezTo>
                <a:cubicBezTo>
                  <a:pt x="923192" y="223001"/>
                  <a:pt x="918632" y="226343"/>
                  <a:pt x="914523" y="225676"/>
                </a:cubicBezTo>
                <a:cubicBezTo>
                  <a:pt x="910415" y="225009"/>
                  <a:pt x="907980" y="222195"/>
                  <a:pt x="907220" y="217233"/>
                </a:cubicBezTo>
                <a:cubicBezTo>
                  <a:pt x="874826" y="221722"/>
                  <a:pt x="850017" y="225199"/>
                  <a:pt x="832795" y="227666"/>
                </a:cubicBezTo>
                <a:cubicBezTo>
                  <a:pt x="827231" y="238708"/>
                  <a:pt x="821297" y="237044"/>
                  <a:pt x="814995" y="222675"/>
                </a:cubicBezTo>
                <a:cubicBezTo>
                  <a:pt x="808692" y="208306"/>
                  <a:pt x="803092" y="192876"/>
                  <a:pt x="798196" y="176385"/>
                </a:cubicBezTo>
                <a:cubicBezTo>
                  <a:pt x="793298" y="159894"/>
                  <a:pt x="787641" y="146805"/>
                  <a:pt x="781224" y="137118"/>
                </a:cubicBezTo>
                <a:cubicBezTo>
                  <a:pt x="774807" y="127431"/>
                  <a:pt x="777173" y="123036"/>
                  <a:pt x="788322" y="123932"/>
                </a:cubicBezTo>
                <a:cubicBezTo>
                  <a:pt x="799472" y="124828"/>
                  <a:pt x="824083" y="122702"/>
                  <a:pt x="862156" y="117554"/>
                </a:cubicBezTo>
                <a:cubicBezTo>
                  <a:pt x="867821" y="111101"/>
                  <a:pt x="873263" y="103530"/>
                  <a:pt x="878483" y="94839"/>
                </a:cubicBezTo>
                <a:cubicBezTo>
                  <a:pt x="883702" y="86149"/>
                  <a:pt x="887439" y="80528"/>
                  <a:pt x="889689" y="77975"/>
                </a:cubicBezTo>
                <a:cubicBezTo>
                  <a:pt x="891941" y="75423"/>
                  <a:pt x="892192" y="74146"/>
                  <a:pt x="890443" y="74146"/>
                </a:cubicBezTo>
                <a:cubicBezTo>
                  <a:pt x="887202" y="74146"/>
                  <a:pt x="881118" y="75046"/>
                  <a:pt x="872191" y="76846"/>
                </a:cubicBezTo>
                <a:cubicBezTo>
                  <a:pt x="863265" y="78646"/>
                  <a:pt x="855545" y="77746"/>
                  <a:pt x="849035" y="74146"/>
                </a:cubicBezTo>
                <a:cubicBezTo>
                  <a:pt x="838667" y="82636"/>
                  <a:pt x="829769" y="89200"/>
                  <a:pt x="822341" y="93839"/>
                </a:cubicBezTo>
                <a:cubicBezTo>
                  <a:pt x="814913" y="98478"/>
                  <a:pt x="806398" y="102429"/>
                  <a:pt x="796797" y="105691"/>
                </a:cubicBezTo>
                <a:cubicBezTo>
                  <a:pt x="787196" y="108954"/>
                  <a:pt x="786530" y="106308"/>
                  <a:pt x="794797" y="97754"/>
                </a:cubicBezTo>
                <a:cubicBezTo>
                  <a:pt x="803064" y="89200"/>
                  <a:pt x="812575" y="79546"/>
                  <a:pt x="823331" y="68790"/>
                </a:cubicBezTo>
                <a:cubicBezTo>
                  <a:pt x="834085" y="58035"/>
                  <a:pt x="841198" y="48972"/>
                  <a:pt x="844668" y="41601"/>
                </a:cubicBezTo>
                <a:cubicBezTo>
                  <a:pt x="848139" y="34230"/>
                  <a:pt x="849874" y="28408"/>
                  <a:pt x="849874" y="24135"/>
                </a:cubicBezTo>
                <a:cubicBezTo>
                  <a:pt x="849874" y="20055"/>
                  <a:pt x="851793" y="18098"/>
                  <a:pt x="855631" y="18263"/>
                </a:cubicBezTo>
                <a:close/>
                <a:moveTo>
                  <a:pt x="3649971" y="17877"/>
                </a:moveTo>
                <a:cubicBezTo>
                  <a:pt x="3651462" y="17885"/>
                  <a:pt x="3653277" y="18254"/>
                  <a:pt x="3655415" y="18983"/>
                </a:cubicBezTo>
                <a:cubicBezTo>
                  <a:pt x="3663969" y="21901"/>
                  <a:pt x="3671645" y="26731"/>
                  <a:pt x="3678442" y="33470"/>
                </a:cubicBezTo>
                <a:cubicBezTo>
                  <a:pt x="3685239" y="40210"/>
                  <a:pt x="3686258" y="45936"/>
                  <a:pt x="3681497" y="50646"/>
                </a:cubicBezTo>
                <a:cubicBezTo>
                  <a:pt x="3676736" y="55357"/>
                  <a:pt x="3671215" y="64219"/>
                  <a:pt x="3664934" y="77233"/>
                </a:cubicBezTo>
                <a:cubicBezTo>
                  <a:pt x="3658653" y="90247"/>
                  <a:pt x="3652156" y="102497"/>
                  <a:pt x="3645445" y="113984"/>
                </a:cubicBezTo>
                <a:cubicBezTo>
                  <a:pt x="3658940" y="121813"/>
                  <a:pt x="3664780" y="132296"/>
                  <a:pt x="3662965" y="145432"/>
                </a:cubicBezTo>
                <a:cubicBezTo>
                  <a:pt x="3661152" y="158567"/>
                  <a:pt x="3660470" y="179052"/>
                  <a:pt x="3660922" y="206887"/>
                </a:cubicBezTo>
                <a:cubicBezTo>
                  <a:pt x="3661374" y="234721"/>
                  <a:pt x="3659362" y="258250"/>
                  <a:pt x="3654888" y="277473"/>
                </a:cubicBezTo>
                <a:cubicBezTo>
                  <a:pt x="3650414" y="296696"/>
                  <a:pt x="3644320" y="299162"/>
                  <a:pt x="3636605" y="284872"/>
                </a:cubicBezTo>
                <a:cubicBezTo>
                  <a:pt x="3628890" y="270582"/>
                  <a:pt x="3626832" y="259046"/>
                  <a:pt x="3630431" y="250262"/>
                </a:cubicBezTo>
                <a:cubicBezTo>
                  <a:pt x="3634031" y="241479"/>
                  <a:pt x="3636508" y="228350"/>
                  <a:pt x="3637863" y="210877"/>
                </a:cubicBezTo>
                <a:cubicBezTo>
                  <a:pt x="3639218" y="193403"/>
                  <a:pt x="3639681" y="175288"/>
                  <a:pt x="3639250" y="156531"/>
                </a:cubicBezTo>
                <a:cubicBezTo>
                  <a:pt x="3638820" y="137774"/>
                  <a:pt x="3637817" y="127858"/>
                  <a:pt x="3636239" y="126782"/>
                </a:cubicBezTo>
                <a:cubicBezTo>
                  <a:pt x="3622730" y="147575"/>
                  <a:pt x="3606465" y="164472"/>
                  <a:pt x="3587443" y="177471"/>
                </a:cubicBezTo>
                <a:cubicBezTo>
                  <a:pt x="3568421" y="190471"/>
                  <a:pt x="3565700" y="188252"/>
                  <a:pt x="3579280" y="170814"/>
                </a:cubicBezTo>
                <a:cubicBezTo>
                  <a:pt x="3592860" y="153376"/>
                  <a:pt x="3605691" y="133691"/>
                  <a:pt x="3617772" y="111757"/>
                </a:cubicBezTo>
                <a:cubicBezTo>
                  <a:pt x="3629854" y="89824"/>
                  <a:pt x="3637910" y="72461"/>
                  <a:pt x="3641939" y="59670"/>
                </a:cubicBezTo>
                <a:cubicBezTo>
                  <a:pt x="3645969" y="46879"/>
                  <a:pt x="3647084" y="36170"/>
                  <a:pt x="3645284" y="27544"/>
                </a:cubicBezTo>
                <a:cubicBezTo>
                  <a:pt x="3643935" y="21075"/>
                  <a:pt x="3645497" y="17853"/>
                  <a:pt x="3649971" y="17877"/>
                </a:cubicBezTo>
                <a:close/>
                <a:moveTo>
                  <a:pt x="1154766" y="17539"/>
                </a:moveTo>
                <a:cubicBezTo>
                  <a:pt x="1156372" y="17557"/>
                  <a:pt x="1158301" y="18046"/>
                  <a:pt x="1160554" y="19005"/>
                </a:cubicBezTo>
                <a:cubicBezTo>
                  <a:pt x="1169567" y="22841"/>
                  <a:pt x="1176569" y="27254"/>
                  <a:pt x="1181559" y="32244"/>
                </a:cubicBezTo>
                <a:cubicBezTo>
                  <a:pt x="1186549" y="37235"/>
                  <a:pt x="1186908" y="41605"/>
                  <a:pt x="1182634" y="45355"/>
                </a:cubicBezTo>
                <a:cubicBezTo>
                  <a:pt x="1178361" y="49105"/>
                  <a:pt x="1174471" y="55798"/>
                  <a:pt x="1170965" y="65435"/>
                </a:cubicBezTo>
                <a:cubicBezTo>
                  <a:pt x="1167459" y="75071"/>
                  <a:pt x="1160887" y="86020"/>
                  <a:pt x="1151251" y="98281"/>
                </a:cubicBezTo>
                <a:cubicBezTo>
                  <a:pt x="1160214" y="97492"/>
                  <a:pt x="1171983" y="94370"/>
                  <a:pt x="1186560" y="88913"/>
                </a:cubicBezTo>
                <a:cubicBezTo>
                  <a:pt x="1201137" y="83457"/>
                  <a:pt x="1211942" y="83317"/>
                  <a:pt x="1218976" y="88494"/>
                </a:cubicBezTo>
                <a:cubicBezTo>
                  <a:pt x="1226010" y="93671"/>
                  <a:pt x="1226175" y="98611"/>
                  <a:pt x="1219471" y="103314"/>
                </a:cubicBezTo>
                <a:cubicBezTo>
                  <a:pt x="1212767" y="108018"/>
                  <a:pt x="1196774" y="112621"/>
                  <a:pt x="1171492" y="117124"/>
                </a:cubicBezTo>
                <a:cubicBezTo>
                  <a:pt x="1180498" y="122358"/>
                  <a:pt x="1184101" y="127202"/>
                  <a:pt x="1182301" y="131654"/>
                </a:cubicBezTo>
                <a:cubicBezTo>
                  <a:pt x="1180502" y="136107"/>
                  <a:pt x="1179601" y="142083"/>
                  <a:pt x="1179601" y="149583"/>
                </a:cubicBezTo>
                <a:cubicBezTo>
                  <a:pt x="1192307" y="146988"/>
                  <a:pt x="1203955" y="144087"/>
                  <a:pt x="1214545" y="140882"/>
                </a:cubicBezTo>
                <a:cubicBezTo>
                  <a:pt x="1225135" y="137677"/>
                  <a:pt x="1233205" y="138631"/>
                  <a:pt x="1238755" y="143743"/>
                </a:cubicBezTo>
                <a:cubicBezTo>
                  <a:pt x="1244305" y="148855"/>
                  <a:pt x="1241519" y="153383"/>
                  <a:pt x="1230398" y="157327"/>
                </a:cubicBezTo>
                <a:cubicBezTo>
                  <a:pt x="1219277" y="161270"/>
                  <a:pt x="1202302" y="166526"/>
                  <a:pt x="1179473" y="173094"/>
                </a:cubicBezTo>
                <a:lnTo>
                  <a:pt x="1178246" y="230569"/>
                </a:lnTo>
                <a:lnTo>
                  <a:pt x="1206425" y="224654"/>
                </a:lnTo>
                <a:cubicBezTo>
                  <a:pt x="1205564" y="209740"/>
                  <a:pt x="1203550" y="198899"/>
                  <a:pt x="1200380" y="192131"/>
                </a:cubicBezTo>
                <a:cubicBezTo>
                  <a:pt x="1197211" y="185362"/>
                  <a:pt x="1200452" y="183161"/>
                  <a:pt x="1210104" y="185527"/>
                </a:cubicBezTo>
                <a:cubicBezTo>
                  <a:pt x="1219754" y="187893"/>
                  <a:pt x="1226530" y="190245"/>
                  <a:pt x="1230430" y="192582"/>
                </a:cubicBezTo>
                <a:cubicBezTo>
                  <a:pt x="1234331" y="194920"/>
                  <a:pt x="1235382" y="198817"/>
                  <a:pt x="1233582" y="204273"/>
                </a:cubicBezTo>
                <a:cubicBezTo>
                  <a:pt x="1231782" y="209730"/>
                  <a:pt x="1230882" y="217620"/>
                  <a:pt x="1230882" y="227945"/>
                </a:cubicBezTo>
                <a:lnTo>
                  <a:pt x="1229823" y="239728"/>
                </a:lnTo>
                <a:lnTo>
                  <a:pt x="1237034" y="236463"/>
                </a:lnTo>
                <a:cubicBezTo>
                  <a:pt x="1248435" y="235302"/>
                  <a:pt x="1266130" y="232649"/>
                  <a:pt x="1290122" y="228504"/>
                </a:cubicBezTo>
                <a:lnTo>
                  <a:pt x="1290122" y="167200"/>
                </a:lnTo>
                <a:cubicBezTo>
                  <a:pt x="1290122" y="146966"/>
                  <a:pt x="1289068" y="132145"/>
                  <a:pt x="1286960" y="122738"/>
                </a:cubicBezTo>
                <a:cubicBezTo>
                  <a:pt x="1282500" y="123599"/>
                  <a:pt x="1278004" y="124714"/>
                  <a:pt x="1273473" y="126083"/>
                </a:cubicBezTo>
                <a:cubicBezTo>
                  <a:pt x="1268941" y="127453"/>
                  <a:pt x="1262484" y="124965"/>
                  <a:pt x="1254102" y="118619"/>
                </a:cubicBezTo>
                <a:cubicBezTo>
                  <a:pt x="1245721" y="112273"/>
                  <a:pt x="1245388" y="108448"/>
                  <a:pt x="1253102" y="107143"/>
                </a:cubicBezTo>
                <a:cubicBezTo>
                  <a:pt x="1260817" y="105838"/>
                  <a:pt x="1272946" y="103175"/>
                  <a:pt x="1289487" y="99152"/>
                </a:cubicBezTo>
                <a:cubicBezTo>
                  <a:pt x="1306028" y="95130"/>
                  <a:pt x="1319867" y="90831"/>
                  <a:pt x="1331002" y="86257"/>
                </a:cubicBezTo>
                <a:cubicBezTo>
                  <a:pt x="1342137" y="81682"/>
                  <a:pt x="1351630" y="83113"/>
                  <a:pt x="1359482" y="90548"/>
                </a:cubicBezTo>
                <a:cubicBezTo>
                  <a:pt x="1367333" y="97983"/>
                  <a:pt x="1366551" y="103372"/>
                  <a:pt x="1357137" y="106713"/>
                </a:cubicBezTo>
                <a:cubicBezTo>
                  <a:pt x="1347723" y="110054"/>
                  <a:pt x="1331737" y="114034"/>
                  <a:pt x="1309180" y="118651"/>
                </a:cubicBezTo>
                <a:cubicBezTo>
                  <a:pt x="1317268" y="126524"/>
                  <a:pt x="1320398" y="134261"/>
                  <a:pt x="1318569" y="141861"/>
                </a:cubicBezTo>
                <a:cubicBezTo>
                  <a:pt x="1316741" y="149461"/>
                  <a:pt x="1314959" y="177231"/>
                  <a:pt x="1313224" y="225170"/>
                </a:cubicBezTo>
                <a:cubicBezTo>
                  <a:pt x="1333386" y="222517"/>
                  <a:pt x="1349010" y="220055"/>
                  <a:pt x="1360095" y="217782"/>
                </a:cubicBezTo>
                <a:cubicBezTo>
                  <a:pt x="1371180" y="215509"/>
                  <a:pt x="1380985" y="219079"/>
                  <a:pt x="1389510" y="228494"/>
                </a:cubicBezTo>
                <a:cubicBezTo>
                  <a:pt x="1398036" y="237908"/>
                  <a:pt x="1393633" y="242881"/>
                  <a:pt x="1376303" y="243411"/>
                </a:cubicBezTo>
                <a:cubicBezTo>
                  <a:pt x="1358972" y="243942"/>
                  <a:pt x="1341736" y="245333"/>
                  <a:pt x="1324592" y="247584"/>
                </a:cubicBezTo>
                <a:cubicBezTo>
                  <a:pt x="1307448" y="249836"/>
                  <a:pt x="1292620" y="252302"/>
                  <a:pt x="1280109" y="254984"/>
                </a:cubicBezTo>
                <a:cubicBezTo>
                  <a:pt x="1267597" y="257665"/>
                  <a:pt x="1259021" y="259465"/>
                  <a:pt x="1254382" y="260383"/>
                </a:cubicBezTo>
                <a:cubicBezTo>
                  <a:pt x="1249743" y="261301"/>
                  <a:pt x="1242842" y="257834"/>
                  <a:pt x="1233679" y="249983"/>
                </a:cubicBezTo>
                <a:lnTo>
                  <a:pt x="1229481" y="243534"/>
                </a:lnTo>
                <a:lnTo>
                  <a:pt x="1228312" y="256532"/>
                </a:lnTo>
                <a:cubicBezTo>
                  <a:pt x="1226598" y="265423"/>
                  <a:pt x="1222296" y="268202"/>
                  <a:pt x="1215406" y="264868"/>
                </a:cubicBezTo>
                <a:cubicBezTo>
                  <a:pt x="1208515" y="261534"/>
                  <a:pt x="1205522" y="253750"/>
                  <a:pt x="1206425" y="241518"/>
                </a:cubicBezTo>
                <a:cubicBezTo>
                  <a:pt x="1183911" y="247728"/>
                  <a:pt x="1166028" y="253263"/>
                  <a:pt x="1152778" y="258124"/>
                </a:cubicBezTo>
                <a:cubicBezTo>
                  <a:pt x="1139528" y="262986"/>
                  <a:pt x="1127719" y="269306"/>
                  <a:pt x="1117351" y="277086"/>
                </a:cubicBezTo>
                <a:cubicBezTo>
                  <a:pt x="1106983" y="284865"/>
                  <a:pt x="1100114" y="283711"/>
                  <a:pt x="1096744" y="273622"/>
                </a:cubicBezTo>
                <a:cubicBezTo>
                  <a:pt x="1093374" y="263534"/>
                  <a:pt x="1094395" y="256170"/>
                  <a:pt x="1099809" y="251531"/>
                </a:cubicBezTo>
                <a:cubicBezTo>
                  <a:pt x="1105222" y="246892"/>
                  <a:pt x="1108148" y="241045"/>
                  <a:pt x="1108585" y="233990"/>
                </a:cubicBezTo>
                <a:cubicBezTo>
                  <a:pt x="1109022" y="226934"/>
                  <a:pt x="1107668" y="219201"/>
                  <a:pt x="1104520" y="210791"/>
                </a:cubicBezTo>
                <a:cubicBezTo>
                  <a:pt x="1101372" y="202380"/>
                  <a:pt x="1103491" y="198655"/>
                  <a:pt x="1110876" y="199616"/>
                </a:cubicBezTo>
                <a:cubicBezTo>
                  <a:pt x="1118262" y="200577"/>
                  <a:pt x="1124586" y="202954"/>
                  <a:pt x="1129849" y="206747"/>
                </a:cubicBezTo>
                <a:cubicBezTo>
                  <a:pt x="1135111" y="210540"/>
                  <a:pt x="1137037" y="214763"/>
                  <a:pt x="1135624" y="219416"/>
                </a:cubicBezTo>
                <a:cubicBezTo>
                  <a:pt x="1134211" y="224070"/>
                  <a:pt x="1132863" y="228892"/>
                  <a:pt x="1131580" y="233882"/>
                </a:cubicBezTo>
                <a:cubicBezTo>
                  <a:pt x="1130296" y="238872"/>
                  <a:pt x="1132315" y="240955"/>
                  <a:pt x="1137635" y="240131"/>
                </a:cubicBezTo>
                <a:cubicBezTo>
                  <a:pt x="1142955" y="239306"/>
                  <a:pt x="1148792" y="237840"/>
                  <a:pt x="1155145" y="235732"/>
                </a:cubicBezTo>
                <a:lnTo>
                  <a:pt x="1155145" y="178084"/>
                </a:lnTo>
                <a:cubicBezTo>
                  <a:pt x="1127353" y="185154"/>
                  <a:pt x="1110205" y="190295"/>
                  <a:pt x="1103702" y="193507"/>
                </a:cubicBezTo>
                <a:cubicBezTo>
                  <a:pt x="1097200" y="196719"/>
                  <a:pt x="1089072" y="193579"/>
                  <a:pt x="1079321" y="184086"/>
                </a:cubicBezTo>
                <a:cubicBezTo>
                  <a:pt x="1069570" y="174592"/>
                  <a:pt x="1071921" y="169846"/>
                  <a:pt x="1086376" y="169846"/>
                </a:cubicBezTo>
                <a:cubicBezTo>
                  <a:pt x="1098565" y="169846"/>
                  <a:pt x="1121488" y="165221"/>
                  <a:pt x="1155145" y="155972"/>
                </a:cubicBezTo>
                <a:cubicBezTo>
                  <a:pt x="1155145" y="140542"/>
                  <a:pt x="1154420" y="128467"/>
                  <a:pt x="1152972" y="119748"/>
                </a:cubicBezTo>
                <a:lnTo>
                  <a:pt x="1143507" y="118694"/>
                </a:lnTo>
                <a:cubicBezTo>
                  <a:pt x="1132466" y="132418"/>
                  <a:pt x="1121294" y="142148"/>
                  <a:pt x="1109994" y="147884"/>
                </a:cubicBezTo>
                <a:cubicBezTo>
                  <a:pt x="1098694" y="153620"/>
                  <a:pt x="1097794" y="149153"/>
                  <a:pt x="1107295" y="134483"/>
                </a:cubicBezTo>
                <a:cubicBezTo>
                  <a:pt x="1116795" y="119813"/>
                  <a:pt x="1126467" y="101551"/>
                  <a:pt x="1136312" y="79696"/>
                </a:cubicBezTo>
                <a:cubicBezTo>
                  <a:pt x="1146156" y="57842"/>
                  <a:pt x="1150405" y="41304"/>
                  <a:pt x="1149057" y="30083"/>
                </a:cubicBezTo>
                <a:cubicBezTo>
                  <a:pt x="1148046" y="21667"/>
                  <a:pt x="1149949" y="17486"/>
                  <a:pt x="1154766" y="17539"/>
                </a:cubicBezTo>
                <a:close/>
                <a:moveTo>
                  <a:pt x="6957948" y="17316"/>
                </a:moveTo>
                <a:cubicBezTo>
                  <a:pt x="6967843" y="17316"/>
                  <a:pt x="6977979" y="20310"/>
                  <a:pt x="6988353" y="26297"/>
                </a:cubicBezTo>
                <a:cubicBezTo>
                  <a:pt x="6998729" y="32284"/>
                  <a:pt x="7002533" y="41530"/>
                  <a:pt x="6999764" y="54034"/>
                </a:cubicBezTo>
                <a:cubicBezTo>
                  <a:pt x="6996997" y="66539"/>
                  <a:pt x="6987891" y="66471"/>
                  <a:pt x="6972446" y="53830"/>
                </a:cubicBezTo>
                <a:cubicBezTo>
                  <a:pt x="6957001" y="41189"/>
                  <a:pt x="6947789" y="31943"/>
                  <a:pt x="6944805" y="26092"/>
                </a:cubicBezTo>
                <a:cubicBezTo>
                  <a:pt x="6941823" y="20242"/>
                  <a:pt x="6946203" y="17316"/>
                  <a:pt x="6957948" y="17316"/>
                </a:cubicBezTo>
                <a:close/>
                <a:moveTo>
                  <a:pt x="4108755" y="15113"/>
                </a:moveTo>
                <a:cubicBezTo>
                  <a:pt x="4110505" y="15076"/>
                  <a:pt x="4112751" y="15409"/>
                  <a:pt x="4115496" y="16112"/>
                </a:cubicBezTo>
                <a:cubicBezTo>
                  <a:pt x="4126473" y="18922"/>
                  <a:pt x="4135049" y="21952"/>
                  <a:pt x="4141222" y="25200"/>
                </a:cubicBezTo>
                <a:cubicBezTo>
                  <a:pt x="4147396" y="28448"/>
                  <a:pt x="4148665" y="33789"/>
                  <a:pt x="4145029" y="41225"/>
                </a:cubicBezTo>
                <a:cubicBezTo>
                  <a:pt x="4141394" y="48660"/>
                  <a:pt x="4139161" y="61828"/>
                  <a:pt x="4138329" y="80729"/>
                </a:cubicBezTo>
                <a:cubicBezTo>
                  <a:pt x="4155580" y="76541"/>
                  <a:pt x="4166959" y="72121"/>
                  <a:pt x="4172466" y="67467"/>
                </a:cubicBezTo>
                <a:cubicBezTo>
                  <a:pt x="4177972" y="62814"/>
                  <a:pt x="4185326" y="62861"/>
                  <a:pt x="4194525" y="67607"/>
                </a:cubicBezTo>
                <a:cubicBezTo>
                  <a:pt x="4203724" y="72354"/>
                  <a:pt x="4211955" y="78169"/>
                  <a:pt x="4219219" y="85052"/>
                </a:cubicBezTo>
                <a:cubicBezTo>
                  <a:pt x="4226482" y="91935"/>
                  <a:pt x="4224772" y="96747"/>
                  <a:pt x="4214088" y="99486"/>
                </a:cubicBezTo>
                <a:cubicBezTo>
                  <a:pt x="4203405" y="102225"/>
                  <a:pt x="4191904" y="107685"/>
                  <a:pt x="4179586" y="115866"/>
                </a:cubicBezTo>
                <a:cubicBezTo>
                  <a:pt x="4167268" y="124047"/>
                  <a:pt x="4163808" y="122025"/>
                  <a:pt x="4169207" y="109800"/>
                </a:cubicBezTo>
                <a:cubicBezTo>
                  <a:pt x="4174606" y="97575"/>
                  <a:pt x="4177230" y="91050"/>
                  <a:pt x="4177080" y="90225"/>
                </a:cubicBezTo>
                <a:cubicBezTo>
                  <a:pt x="4176929" y="89401"/>
                  <a:pt x="4172391" y="90319"/>
                  <a:pt x="4163464" y="92979"/>
                </a:cubicBezTo>
                <a:cubicBezTo>
                  <a:pt x="4154537" y="95639"/>
                  <a:pt x="4146094" y="98059"/>
                  <a:pt x="4138135" y="100238"/>
                </a:cubicBezTo>
                <a:lnTo>
                  <a:pt x="4135619" y="152272"/>
                </a:lnTo>
                <a:cubicBezTo>
                  <a:pt x="4138558" y="151655"/>
                  <a:pt x="4141853" y="149927"/>
                  <a:pt x="4145503" y="147088"/>
                </a:cubicBezTo>
                <a:cubicBezTo>
                  <a:pt x="4149152" y="144249"/>
                  <a:pt x="4153766" y="144062"/>
                  <a:pt x="4159345" y="146529"/>
                </a:cubicBezTo>
                <a:cubicBezTo>
                  <a:pt x="4164923" y="148995"/>
                  <a:pt x="4170914" y="152648"/>
                  <a:pt x="4177316" y="157488"/>
                </a:cubicBezTo>
                <a:cubicBezTo>
                  <a:pt x="4183719" y="162328"/>
                  <a:pt x="4184171" y="167537"/>
                  <a:pt x="4178672" y="173115"/>
                </a:cubicBezTo>
                <a:cubicBezTo>
                  <a:pt x="4173172" y="178694"/>
                  <a:pt x="4169555" y="187133"/>
                  <a:pt x="4167820" y="198433"/>
                </a:cubicBezTo>
                <a:cubicBezTo>
                  <a:pt x="4166085" y="209733"/>
                  <a:pt x="4163453" y="220746"/>
                  <a:pt x="4159925" y="231473"/>
                </a:cubicBezTo>
                <a:cubicBezTo>
                  <a:pt x="4175126" y="243949"/>
                  <a:pt x="4187961" y="252589"/>
                  <a:pt x="4198429" y="257393"/>
                </a:cubicBezTo>
                <a:cubicBezTo>
                  <a:pt x="4208897" y="262197"/>
                  <a:pt x="4222868" y="267173"/>
                  <a:pt x="4240342" y="272321"/>
                </a:cubicBezTo>
                <a:cubicBezTo>
                  <a:pt x="4257815" y="277469"/>
                  <a:pt x="4259020" y="282166"/>
                  <a:pt x="4243955" y="286410"/>
                </a:cubicBezTo>
                <a:cubicBezTo>
                  <a:pt x="4228891" y="290655"/>
                  <a:pt x="4215558" y="293233"/>
                  <a:pt x="4203957" y="294143"/>
                </a:cubicBezTo>
                <a:cubicBezTo>
                  <a:pt x="4192356" y="295054"/>
                  <a:pt x="4182511" y="291523"/>
                  <a:pt x="4174423" y="283549"/>
                </a:cubicBezTo>
                <a:lnTo>
                  <a:pt x="4146245" y="253672"/>
                </a:lnTo>
                <a:cubicBezTo>
                  <a:pt x="4127760" y="272457"/>
                  <a:pt x="4107171" y="283227"/>
                  <a:pt x="4084478" y="285980"/>
                </a:cubicBezTo>
                <a:cubicBezTo>
                  <a:pt x="4061784" y="288733"/>
                  <a:pt x="4056332" y="286812"/>
                  <a:pt x="4068119" y="280215"/>
                </a:cubicBezTo>
                <a:cubicBezTo>
                  <a:pt x="4079907" y="273619"/>
                  <a:pt x="4091469" y="266614"/>
                  <a:pt x="4102805" y="259200"/>
                </a:cubicBezTo>
                <a:cubicBezTo>
                  <a:pt x="4114141" y="251786"/>
                  <a:pt x="4122325" y="243841"/>
                  <a:pt x="4127359" y="235366"/>
                </a:cubicBezTo>
                <a:cubicBezTo>
                  <a:pt x="4119930" y="225988"/>
                  <a:pt x="4112900" y="217982"/>
                  <a:pt x="4106268" y="211350"/>
                </a:cubicBezTo>
                <a:cubicBezTo>
                  <a:pt x="4099635" y="204718"/>
                  <a:pt x="4093394" y="198530"/>
                  <a:pt x="4087543" y="192787"/>
                </a:cubicBezTo>
                <a:cubicBezTo>
                  <a:pt x="4081692" y="187043"/>
                  <a:pt x="4082434" y="183580"/>
                  <a:pt x="4089769" y="182397"/>
                </a:cubicBezTo>
                <a:lnTo>
                  <a:pt x="4091297" y="182521"/>
                </a:lnTo>
                <a:lnTo>
                  <a:pt x="4083583" y="179816"/>
                </a:lnTo>
                <a:lnTo>
                  <a:pt x="4078901" y="208586"/>
                </a:lnTo>
                <a:cubicBezTo>
                  <a:pt x="4076818" y="217807"/>
                  <a:pt x="4074307" y="226081"/>
                  <a:pt x="4071367" y="233409"/>
                </a:cubicBezTo>
                <a:cubicBezTo>
                  <a:pt x="4062347" y="256898"/>
                  <a:pt x="4047828" y="274020"/>
                  <a:pt x="4027809" y="284775"/>
                </a:cubicBezTo>
                <a:cubicBezTo>
                  <a:pt x="4007790" y="295531"/>
                  <a:pt x="4004563" y="293763"/>
                  <a:pt x="4018129" y="279473"/>
                </a:cubicBezTo>
                <a:cubicBezTo>
                  <a:pt x="4031695" y="265183"/>
                  <a:pt x="4041375" y="248681"/>
                  <a:pt x="4047168" y="229967"/>
                </a:cubicBezTo>
                <a:cubicBezTo>
                  <a:pt x="4052962" y="211253"/>
                  <a:pt x="4056529" y="194045"/>
                  <a:pt x="4057870" y="178342"/>
                </a:cubicBezTo>
                <a:cubicBezTo>
                  <a:pt x="4059210" y="162640"/>
                  <a:pt x="4059881" y="148128"/>
                  <a:pt x="4059881" y="134806"/>
                </a:cubicBezTo>
                <a:cubicBezTo>
                  <a:pt x="4059881" y="122043"/>
                  <a:pt x="4058081" y="111191"/>
                  <a:pt x="4054482" y="102250"/>
                </a:cubicBezTo>
                <a:cubicBezTo>
                  <a:pt x="4050882" y="93309"/>
                  <a:pt x="4052259" y="89551"/>
                  <a:pt x="4058612" y="90978"/>
                </a:cubicBezTo>
                <a:cubicBezTo>
                  <a:pt x="4064964" y="92405"/>
                  <a:pt x="4069955" y="93531"/>
                  <a:pt x="4073583" y="94355"/>
                </a:cubicBezTo>
                <a:cubicBezTo>
                  <a:pt x="4077211" y="95180"/>
                  <a:pt x="4090641" y="93176"/>
                  <a:pt x="4113872" y="88343"/>
                </a:cubicBezTo>
                <a:cubicBezTo>
                  <a:pt x="4113872" y="55432"/>
                  <a:pt x="4111398" y="34464"/>
                  <a:pt x="4106451" y="25436"/>
                </a:cubicBezTo>
                <a:cubicBezTo>
                  <a:pt x="4102740" y="18666"/>
                  <a:pt x="4103508" y="15225"/>
                  <a:pt x="4108755" y="15113"/>
                </a:cubicBezTo>
                <a:close/>
                <a:moveTo>
                  <a:pt x="6321751" y="13358"/>
                </a:moveTo>
                <a:cubicBezTo>
                  <a:pt x="6323464" y="13265"/>
                  <a:pt x="6325652" y="13516"/>
                  <a:pt x="6328314" y="14111"/>
                </a:cubicBezTo>
                <a:cubicBezTo>
                  <a:pt x="6338961" y="16492"/>
                  <a:pt x="6347505" y="19983"/>
                  <a:pt x="6353944" y="24587"/>
                </a:cubicBezTo>
                <a:cubicBezTo>
                  <a:pt x="6361401" y="30294"/>
                  <a:pt x="6363325" y="36776"/>
                  <a:pt x="6359719" y="44032"/>
                </a:cubicBezTo>
                <a:cubicBezTo>
                  <a:pt x="6356113" y="51288"/>
                  <a:pt x="6354753" y="69350"/>
                  <a:pt x="6355643" y="98216"/>
                </a:cubicBezTo>
                <a:cubicBezTo>
                  <a:pt x="6356531" y="127083"/>
                  <a:pt x="6357203" y="152060"/>
                  <a:pt x="6357654" y="173148"/>
                </a:cubicBezTo>
                <a:cubicBezTo>
                  <a:pt x="6358105" y="194235"/>
                  <a:pt x="6359241" y="216265"/>
                  <a:pt x="6361063" y="239238"/>
                </a:cubicBezTo>
                <a:cubicBezTo>
                  <a:pt x="6362885" y="262211"/>
                  <a:pt x="6358471" y="280932"/>
                  <a:pt x="6347824" y="295402"/>
                </a:cubicBezTo>
                <a:cubicBezTo>
                  <a:pt x="6337176" y="309871"/>
                  <a:pt x="6328941" y="310989"/>
                  <a:pt x="6323119" y="298757"/>
                </a:cubicBezTo>
                <a:cubicBezTo>
                  <a:pt x="6317297" y="286525"/>
                  <a:pt x="6310894" y="276788"/>
                  <a:pt x="6303911" y="269546"/>
                </a:cubicBezTo>
                <a:cubicBezTo>
                  <a:pt x="6296927" y="262304"/>
                  <a:pt x="6293944" y="257371"/>
                  <a:pt x="6294963" y="254747"/>
                </a:cubicBezTo>
                <a:cubicBezTo>
                  <a:pt x="6295980" y="252123"/>
                  <a:pt x="6300454" y="252184"/>
                  <a:pt x="6308385" y="254930"/>
                </a:cubicBezTo>
                <a:cubicBezTo>
                  <a:pt x="6316315" y="257676"/>
                  <a:pt x="6321918" y="259024"/>
                  <a:pt x="6325195" y="258974"/>
                </a:cubicBezTo>
                <a:cubicBezTo>
                  <a:pt x="6328471" y="258924"/>
                  <a:pt x="6330522" y="254145"/>
                  <a:pt x="6331347" y="244637"/>
                </a:cubicBezTo>
                <a:cubicBezTo>
                  <a:pt x="6332171" y="235130"/>
                  <a:pt x="6332584" y="207969"/>
                  <a:pt x="6332584" y="163156"/>
                </a:cubicBezTo>
                <a:cubicBezTo>
                  <a:pt x="6332584" y="118501"/>
                  <a:pt x="6331476" y="86217"/>
                  <a:pt x="6329261" y="66306"/>
                </a:cubicBezTo>
                <a:cubicBezTo>
                  <a:pt x="6327045" y="46395"/>
                  <a:pt x="6323671" y="32122"/>
                  <a:pt x="6319140" y="23490"/>
                </a:cubicBezTo>
                <a:cubicBezTo>
                  <a:pt x="6315741" y="17015"/>
                  <a:pt x="6316612" y="13638"/>
                  <a:pt x="6321751" y="13358"/>
                </a:cubicBezTo>
                <a:close/>
                <a:moveTo>
                  <a:pt x="4893001" y="13358"/>
                </a:moveTo>
                <a:cubicBezTo>
                  <a:pt x="4894714" y="13265"/>
                  <a:pt x="4896902" y="13516"/>
                  <a:pt x="4899564" y="14111"/>
                </a:cubicBezTo>
                <a:cubicBezTo>
                  <a:pt x="4910211" y="16492"/>
                  <a:pt x="4918755" y="19983"/>
                  <a:pt x="4925193" y="24587"/>
                </a:cubicBezTo>
                <a:cubicBezTo>
                  <a:pt x="4932651" y="30294"/>
                  <a:pt x="4934575" y="36776"/>
                  <a:pt x="4930969" y="44032"/>
                </a:cubicBezTo>
                <a:cubicBezTo>
                  <a:pt x="4927363" y="51288"/>
                  <a:pt x="4926004" y="69350"/>
                  <a:pt x="4926893" y="98216"/>
                </a:cubicBezTo>
                <a:cubicBezTo>
                  <a:pt x="4927782" y="127083"/>
                  <a:pt x="4928452" y="152060"/>
                  <a:pt x="4928904" y="173148"/>
                </a:cubicBezTo>
                <a:cubicBezTo>
                  <a:pt x="4929355" y="194235"/>
                  <a:pt x="4930493" y="216265"/>
                  <a:pt x="4932313" y="239238"/>
                </a:cubicBezTo>
                <a:cubicBezTo>
                  <a:pt x="4934135" y="262211"/>
                  <a:pt x="4929721" y="280932"/>
                  <a:pt x="4919073" y="295402"/>
                </a:cubicBezTo>
                <a:cubicBezTo>
                  <a:pt x="4908426" y="309871"/>
                  <a:pt x="4900191" y="310989"/>
                  <a:pt x="4894369" y="298757"/>
                </a:cubicBezTo>
                <a:cubicBezTo>
                  <a:pt x="4888547" y="286525"/>
                  <a:pt x="4882144" y="276788"/>
                  <a:pt x="4875160" y="269546"/>
                </a:cubicBezTo>
                <a:cubicBezTo>
                  <a:pt x="4868177" y="262304"/>
                  <a:pt x="4865194" y="257371"/>
                  <a:pt x="4866212" y="254747"/>
                </a:cubicBezTo>
                <a:cubicBezTo>
                  <a:pt x="4867231" y="252123"/>
                  <a:pt x="4871705" y="252184"/>
                  <a:pt x="4879635" y="254930"/>
                </a:cubicBezTo>
                <a:cubicBezTo>
                  <a:pt x="4887565" y="257676"/>
                  <a:pt x="4893168" y="259024"/>
                  <a:pt x="4896445" y="258974"/>
                </a:cubicBezTo>
                <a:cubicBezTo>
                  <a:pt x="4899722" y="258924"/>
                  <a:pt x="4901772" y="254145"/>
                  <a:pt x="4902597" y="244637"/>
                </a:cubicBezTo>
                <a:cubicBezTo>
                  <a:pt x="4903422" y="235130"/>
                  <a:pt x="4903834" y="207969"/>
                  <a:pt x="4903834" y="163156"/>
                </a:cubicBezTo>
                <a:cubicBezTo>
                  <a:pt x="4903834" y="118501"/>
                  <a:pt x="4902726" y="86217"/>
                  <a:pt x="4900510" y="66306"/>
                </a:cubicBezTo>
                <a:cubicBezTo>
                  <a:pt x="4898295" y="46395"/>
                  <a:pt x="4894921" y="32122"/>
                  <a:pt x="4890390" y="23490"/>
                </a:cubicBezTo>
                <a:cubicBezTo>
                  <a:pt x="4886991" y="17015"/>
                  <a:pt x="4887861" y="13638"/>
                  <a:pt x="4893001" y="13358"/>
                </a:cubicBezTo>
                <a:close/>
                <a:moveTo>
                  <a:pt x="2699579" y="13323"/>
                </a:moveTo>
                <a:cubicBezTo>
                  <a:pt x="2702234" y="13110"/>
                  <a:pt x="2704890" y="13373"/>
                  <a:pt x="2707546" y="14111"/>
                </a:cubicBezTo>
                <a:cubicBezTo>
                  <a:pt x="2712859" y="15588"/>
                  <a:pt x="2719926" y="19173"/>
                  <a:pt x="2728745" y="24866"/>
                </a:cubicBezTo>
                <a:cubicBezTo>
                  <a:pt x="2737564" y="30559"/>
                  <a:pt x="2740285" y="35636"/>
                  <a:pt x="2736908" y="40096"/>
                </a:cubicBezTo>
                <a:cubicBezTo>
                  <a:pt x="2733531" y="44555"/>
                  <a:pt x="2730555" y="49782"/>
                  <a:pt x="2727981" y="55777"/>
                </a:cubicBezTo>
                <a:cubicBezTo>
                  <a:pt x="2725407" y="61771"/>
                  <a:pt x="2721833" y="73232"/>
                  <a:pt x="2717258" y="90161"/>
                </a:cubicBezTo>
                <a:cubicBezTo>
                  <a:pt x="2712684" y="107089"/>
                  <a:pt x="2707951" y="117203"/>
                  <a:pt x="2703062" y="120501"/>
                </a:cubicBezTo>
                <a:cubicBezTo>
                  <a:pt x="2698171" y="123799"/>
                  <a:pt x="2694070" y="122294"/>
                  <a:pt x="2690757" y="115984"/>
                </a:cubicBezTo>
                <a:cubicBezTo>
                  <a:pt x="2681135" y="117791"/>
                  <a:pt x="2664909" y="120322"/>
                  <a:pt x="2642079" y="123577"/>
                </a:cubicBezTo>
                <a:cubicBezTo>
                  <a:pt x="2642079" y="128123"/>
                  <a:pt x="2639799" y="131371"/>
                  <a:pt x="2635239" y="133321"/>
                </a:cubicBezTo>
                <a:cubicBezTo>
                  <a:pt x="2630679" y="135272"/>
                  <a:pt x="2626829" y="129449"/>
                  <a:pt x="2623688" y="115855"/>
                </a:cubicBezTo>
                <a:cubicBezTo>
                  <a:pt x="2620548" y="102260"/>
                  <a:pt x="2617010" y="87938"/>
                  <a:pt x="2613073" y="72888"/>
                </a:cubicBezTo>
                <a:cubicBezTo>
                  <a:pt x="2609136" y="57838"/>
                  <a:pt x="2604863" y="46384"/>
                  <a:pt x="2600253" y="38525"/>
                </a:cubicBezTo>
                <a:cubicBezTo>
                  <a:pt x="2595642" y="30667"/>
                  <a:pt x="2597317" y="27207"/>
                  <a:pt x="2605275" y="28147"/>
                </a:cubicBezTo>
                <a:cubicBezTo>
                  <a:pt x="2613234" y="29086"/>
                  <a:pt x="2618827" y="29538"/>
                  <a:pt x="2622053" y="29502"/>
                </a:cubicBezTo>
                <a:cubicBezTo>
                  <a:pt x="2625280" y="29466"/>
                  <a:pt x="2636354" y="27688"/>
                  <a:pt x="2655276" y="24167"/>
                </a:cubicBezTo>
                <a:cubicBezTo>
                  <a:pt x="2674198" y="20647"/>
                  <a:pt x="2686312" y="17721"/>
                  <a:pt x="2691618" y="15391"/>
                </a:cubicBezTo>
                <a:cubicBezTo>
                  <a:pt x="2694271" y="14226"/>
                  <a:pt x="2696925" y="13537"/>
                  <a:pt x="2699579" y="13323"/>
                </a:cubicBezTo>
                <a:close/>
                <a:moveTo>
                  <a:pt x="5561742" y="13012"/>
                </a:moveTo>
                <a:cubicBezTo>
                  <a:pt x="5563631" y="12954"/>
                  <a:pt x="5565965" y="13339"/>
                  <a:pt x="5568745" y="14165"/>
                </a:cubicBezTo>
                <a:cubicBezTo>
                  <a:pt x="5579866" y="17470"/>
                  <a:pt x="5588216" y="21317"/>
                  <a:pt x="5593795" y="25705"/>
                </a:cubicBezTo>
                <a:cubicBezTo>
                  <a:pt x="5599373" y="30093"/>
                  <a:pt x="5600029" y="34912"/>
                  <a:pt x="5595762" y="40160"/>
                </a:cubicBezTo>
                <a:cubicBezTo>
                  <a:pt x="5591496" y="45409"/>
                  <a:pt x="5586456" y="53841"/>
                  <a:pt x="5580641" y="65456"/>
                </a:cubicBezTo>
                <a:cubicBezTo>
                  <a:pt x="5574826" y="77072"/>
                  <a:pt x="5566254" y="88917"/>
                  <a:pt x="5554925" y="100991"/>
                </a:cubicBezTo>
                <a:cubicBezTo>
                  <a:pt x="5583276" y="100203"/>
                  <a:pt x="5600803" y="97306"/>
                  <a:pt x="5607507" y="92301"/>
                </a:cubicBezTo>
                <a:cubicBezTo>
                  <a:pt x="5614211" y="87296"/>
                  <a:pt x="5621980" y="86723"/>
                  <a:pt x="5630814" y="90580"/>
                </a:cubicBezTo>
                <a:cubicBezTo>
                  <a:pt x="5639648" y="94438"/>
                  <a:pt x="5646756" y="99260"/>
                  <a:pt x="5652142" y="105046"/>
                </a:cubicBezTo>
                <a:cubicBezTo>
                  <a:pt x="5657526" y="110832"/>
                  <a:pt x="5657931" y="116217"/>
                  <a:pt x="5653357" y="121200"/>
                </a:cubicBezTo>
                <a:cubicBezTo>
                  <a:pt x="5648782" y="126183"/>
                  <a:pt x="5645609" y="138000"/>
                  <a:pt x="5643839" y="156649"/>
                </a:cubicBezTo>
                <a:cubicBezTo>
                  <a:pt x="5642067" y="175299"/>
                  <a:pt x="5640508" y="194056"/>
                  <a:pt x="5639160" y="212920"/>
                </a:cubicBezTo>
                <a:cubicBezTo>
                  <a:pt x="5637812" y="231785"/>
                  <a:pt x="5633832" y="248057"/>
                  <a:pt x="5627222" y="261738"/>
                </a:cubicBezTo>
                <a:cubicBezTo>
                  <a:pt x="5620611" y="275418"/>
                  <a:pt x="5610354" y="285819"/>
                  <a:pt x="5596451" y="292939"/>
                </a:cubicBezTo>
                <a:cubicBezTo>
                  <a:pt x="5582548" y="300059"/>
                  <a:pt x="5575069" y="298270"/>
                  <a:pt x="5574015" y="287572"/>
                </a:cubicBezTo>
                <a:cubicBezTo>
                  <a:pt x="5572961" y="276874"/>
                  <a:pt x="5567240" y="264699"/>
                  <a:pt x="5556850" y="251047"/>
                </a:cubicBezTo>
                <a:cubicBezTo>
                  <a:pt x="5546461" y="237395"/>
                  <a:pt x="5547866" y="233767"/>
                  <a:pt x="5561066" y="240163"/>
                </a:cubicBezTo>
                <a:cubicBezTo>
                  <a:pt x="5574267" y="246559"/>
                  <a:pt x="5583484" y="250158"/>
                  <a:pt x="5588718" y="250961"/>
                </a:cubicBezTo>
                <a:cubicBezTo>
                  <a:pt x="5593952" y="251764"/>
                  <a:pt x="5598824" y="246957"/>
                  <a:pt x="5603334" y="236539"/>
                </a:cubicBezTo>
                <a:cubicBezTo>
                  <a:pt x="5607844" y="226120"/>
                  <a:pt x="5610999" y="210343"/>
                  <a:pt x="5612799" y="189205"/>
                </a:cubicBezTo>
                <a:cubicBezTo>
                  <a:pt x="5614598" y="168068"/>
                  <a:pt x="5615498" y="150386"/>
                  <a:pt x="5615498" y="136161"/>
                </a:cubicBezTo>
                <a:cubicBezTo>
                  <a:pt x="5615498" y="123326"/>
                  <a:pt x="5614261" y="116081"/>
                  <a:pt x="5611788" y="114425"/>
                </a:cubicBezTo>
                <a:cubicBezTo>
                  <a:pt x="5609314" y="112768"/>
                  <a:pt x="5603166" y="113173"/>
                  <a:pt x="5593343" y="115640"/>
                </a:cubicBezTo>
                <a:lnTo>
                  <a:pt x="5565207" y="122695"/>
                </a:lnTo>
                <a:cubicBezTo>
                  <a:pt x="5558382" y="123627"/>
                  <a:pt x="5552316" y="121390"/>
                  <a:pt x="5547010" y="115984"/>
                </a:cubicBezTo>
                <a:cubicBezTo>
                  <a:pt x="5533286" y="131572"/>
                  <a:pt x="5519000" y="143567"/>
                  <a:pt x="5504150" y="151971"/>
                </a:cubicBezTo>
                <a:cubicBezTo>
                  <a:pt x="5500438" y="154072"/>
                  <a:pt x="5497643" y="155350"/>
                  <a:pt x="5495765" y="155806"/>
                </a:cubicBezTo>
                <a:lnTo>
                  <a:pt x="5494103" y="155173"/>
                </a:lnTo>
                <a:lnTo>
                  <a:pt x="5493785" y="160736"/>
                </a:lnTo>
                <a:cubicBezTo>
                  <a:pt x="5493579" y="168068"/>
                  <a:pt x="5493700" y="177131"/>
                  <a:pt x="5494148" y="187925"/>
                </a:cubicBezTo>
                <a:cubicBezTo>
                  <a:pt x="5495044" y="209514"/>
                  <a:pt x="5494334" y="225862"/>
                  <a:pt x="5492018" y="236969"/>
                </a:cubicBezTo>
                <a:cubicBezTo>
                  <a:pt x="5489703" y="248075"/>
                  <a:pt x="5486591" y="257009"/>
                  <a:pt x="5482683" y="263771"/>
                </a:cubicBezTo>
                <a:cubicBezTo>
                  <a:pt x="5478775" y="270532"/>
                  <a:pt x="5474591" y="270632"/>
                  <a:pt x="5470132" y="264072"/>
                </a:cubicBezTo>
                <a:cubicBezTo>
                  <a:pt x="5465672" y="257511"/>
                  <a:pt x="5462259" y="252062"/>
                  <a:pt x="5459893" y="247724"/>
                </a:cubicBezTo>
                <a:cubicBezTo>
                  <a:pt x="5457527" y="243386"/>
                  <a:pt x="5455214" y="241041"/>
                  <a:pt x="5452955" y="240690"/>
                </a:cubicBezTo>
                <a:cubicBezTo>
                  <a:pt x="5450697" y="240339"/>
                  <a:pt x="5439473" y="241812"/>
                  <a:pt x="5419281" y="245110"/>
                </a:cubicBezTo>
                <a:cubicBezTo>
                  <a:pt x="5414578" y="265215"/>
                  <a:pt x="5409211" y="270715"/>
                  <a:pt x="5403181" y="261609"/>
                </a:cubicBezTo>
                <a:cubicBezTo>
                  <a:pt x="5397151" y="252503"/>
                  <a:pt x="5394136" y="240378"/>
                  <a:pt x="5394136" y="225235"/>
                </a:cubicBezTo>
                <a:cubicBezTo>
                  <a:pt x="5394136" y="210966"/>
                  <a:pt x="5393695" y="193238"/>
                  <a:pt x="5392813" y="172051"/>
                </a:cubicBezTo>
                <a:cubicBezTo>
                  <a:pt x="5391931" y="150863"/>
                  <a:pt x="5388783" y="135526"/>
                  <a:pt x="5383370" y="126040"/>
                </a:cubicBezTo>
                <a:cubicBezTo>
                  <a:pt x="5377957" y="116554"/>
                  <a:pt x="5378878" y="111811"/>
                  <a:pt x="5386134" y="111811"/>
                </a:cubicBezTo>
                <a:cubicBezTo>
                  <a:pt x="5390924" y="111811"/>
                  <a:pt x="5396523" y="112248"/>
                  <a:pt x="5402933" y="113123"/>
                </a:cubicBezTo>
                <a:cubicBezTo>
                  <a:pt x="5409817" y="104476"/>
                  <a:pt x="5417496" y="91104"/>
                  <a:pt x="5425971" y="73006"/>
                </a:cubicBezTo>
                <a:cubicBezTo>
                  <a:pt x="5434446" y="54909"/>
                  <a:pt x="5437110" y="40651"/>
                  <a:pt x="5433962" y="30233"/>
                </a:cubicBezTo>
                <a:cubicBezTo>
                  <a:pt x="5430814" y="19815"/>
                  <a:pt x="5438741" y="18729"/>
                  <a:pt x="5457742" y="26974"/>
                </a:cubicBezTo>
                <a:cubicBezTo>
                  <a:pt x="5473946" y="34804"/>
                  <a:pt x="5478954" y="41698"/>
                  <a:pt x="5472766" y="47656"/>
                </a:cubicBezTo>
                <a:cubicBezTo>
                  <a:pt x="5466579" y="53615"/>
                  <a:pt x="5459914" y="61950"/>
                  <a:pt x="5452773" y="72662"/>
                </a:cubicBezTo>
                <a:cubicBezTo>
                  <a:pt x="5445631" y="83374"/>
                  <a:pt x="5434690" y="96861"/>
                  <a:pt x="5419948" y="113123"/>
                </a:cubicBezTo>
                <a:cubicBezTo>
                  <a:pt x="5437300" y="110628"/>
                  <a:pt x="5449360" y="106405"/>
                  <a:pt x="5456128" y="100454"/>
                </a:cubicBezTo>
                <a:cubicBezTo>
                  <a:pt x="5462897" y="94502"/>
                  <a:pt x="5470225" y="93448"/>
                  <a:pt x="5478112" y="97292"/>
                </a:cubicBezTo>
                <a:cubicBezTo>
                  <a:pt x="5485999" y="101135"/>
                  <a:pt x="5492900" y="105136"/>
                  <a:pt x="5498815" y="109294"/>
                </a:cubicBezTo>
                <a:cubicBezTo>
                  <a:pt x="5504731" y="113453"/>
                  <a:pt x="5506068" y="118332"/>
                  <a:pt x="5502827" y="123932"/>
                </a:cubicBezTo>
                <a:cubicBezTo>
                  <a:pt x="5499586" y="129532"/>
                  <a:pt x="5497106" y="136200"/>
                  <a:pt x="5495385" y="143937"/>
                </a:cubicBezTo>
                <a:cubicBezTo>
                  <a:pt x="5494955" y="145871"/>
                  <a:pt x="5494606" y="148238"/>
                  <a:pt x="5494340" y="151038"/>
                </a:cubicBezTo>
                <a:lnTo>
                  <a:pt x="5494318" y="151410"/>
                </a:lnTo>
                <a:lnTo>
                  <a:pt x="5495507" y="148676"/>
                </a:lnTo>
                <a:cubicBezTo>
                  <a:pt x="5497299" y="145843"/>
                  <a:pt x="5500008" y="142187"/>
                  <a:pt x="5503634" y="137709"/>
                </a:cubicBezTo>
                <a:cubicBezTo>
                  <a:pt x="5518139" y="119799"/>
                  <a:pt x="5531411" y="99324"/>
                  <a:pt x="5543449" y="76287"/>
                </a:cubicBezTo>
                <a:cubicBezTo>
                  <a:pt x="5555488" y="53249"/>
                  <a:pt x="5559934" y="36310"/>
                  <a:pt x="5556786" y="25469"/>
                </a:cubicBezTo>
                <a:cubicBezTo>
                  <a:pt x="5554425" y="17338"/>
                  <a:pt x="5556078" y="13186"/>
                  <a:pt x="5561742" y="13012"/>
                </a:cubicBezTo>
                <a:close/>
                <a:moveTo>
                  <a:pt x="1627918" y="13012"/>
                </a:moveTo>
                <a:cubicBezTo>
                  <a:pt x="1629807" y="12954"/>
                  <a:pt x="1632141" y="13339"/>
                  <a:pt x="1634921" y="14165"/>
                </a:cubicBezTo>
                <a:cubicBezTo>
                  <a:pt x="1646042" y="17470"/>
                  <a:pt x="1654392" y="21317"/>
                  <a:pt x="1659970" y="25705"/>
                </a:cubicBezTo>
                <a:cubicBezTo>
                  <a:pt x="1665549" y="30093"/>
                  <a:pt x="1666204" y="34912"/>
                  <a:pt x="1661939" y="40160"/>
                </a:cubicBezTo>
                <a:cubicBezTo>
                  <a:pt x="1657672" y="45409"/>
                  <a:pt x="1652631" y="53841"/>
                  <a:pt x="1646816" y="65456"/>
                </a:cubicBezTo>
                <a:cubicBezTo>
                  <a:pt x="1641002" y="77072"/>
                  <a:pt x="1632430" y="88917"/>
                  <a:pt x="1621101" y="100991"/>
                </a:cubicBezTo>
                <a:cubicBezTo>
                  <a:pt x="1649451" y="100203"/>
                  <a:pt x="1666979" y="97306"/>
                  <a:pt x="1673683" y="92301"/>
                </a:cubicBezTo>
                <a:cubicBezTo>
                  <a:pt x="1680387" y="87296"/>
                  <a:pt x="1688156" y="86723"/>
                  <a:pt x="1696989" y="90580"/>
                </a:cubicBezTo>
                <a:cubicBezTo>
                  <a:pt x="1705823" y="94438"/>
                  <a:pt x="1712932" y="99260"/>
                  <a:pt x="1718317" y="105046"/>
                </a:cubicBezTo>
                <a:cubicBezTo>
                  <a:pt x="1723701" y="110832"/>
                  <a:pt x="1724107" y="116217"/>
                  <a:pt x="1719532" y="121200"/>
                </a:cubicBezTo>
                <a:cubicBezTo>
                  <a:pt x="1714957" y="126183"/>
                  <a:pt x="1711785" y="138000"/>
                  <a:pt x="1710014" y="156649"/>
                </a:cubicBezTo>
                <a:cubicBezTo>
                  <a:pt x="1708243" y="175299"/>
                  <a:pt x="1706683" y="194056"/>
                  <a:pt x="1705336" y="212920"/>
                </a:cubicBezTo>
                <a:cubicBezTo>
                  <a:pt x="1703987" y="231785"/>
                  <a:pt x="1700008" y="248057"/>
                  <a:pt x="1693397" y="261738"/>
                </a:cubicBezTo>
                <a:cubicBezTo>
                  <a:pt x="1686786" y="275418"/>
                  <a:pt x="1676529" y="285819"/>
                  <a:pt x="1662626" y="292939"/>
                </a:cubicBezTo>
                <a:cubicBezTo>
                  <a:pt x="1648724" y="300059"/>
                  <a:pt x="1641245" y="298270"/>
                  <a:pt x="1640191" y="287572"/>
                </a:cubicBezTo>
                <a:cubicBezTo>
                  <a:pt x="1639137" y="276874"/>
                  <a:pt x="1633416" y="264699"/>
                  <a:pt x="1623026" y="251047"/>
                </a:cubicBezTo>
                <a:cubicBezTo>
                  <a:pt x="1612636" y="237395"/>
                  <a:pt x="1614042" y="233767"/>
                  <a:pt x="1627242" y="240163"/>
                </a:cubicBezTo>
                <a:cubicBezTo>
                  <a:pt x="1640442" y="246559"/>
                  <a:pt x="1649660" y="250158"/>
                  <a:pt x="1654894" y="250961"/>
                </a:cubicBezTo>
                <a:cubicBezTo>
                  <a:pt x="1660128" y="251764"/>
                  <a:pt x="1665000" y="246957"/>
                  <a:pt x="1669510" y="236539"/>
                </a:cubicBezTo>
                <a:cubicBezTo>
                  <a:pt x="1674020" y="226120"/>
                  <a:pt x="1677175" y="210343"/>
                  <a:pt x="1678974" y="189205"/>
                </a:cubicBezTo>
                <a:cubicBezTo>
                  <a:pt x="1680774" y="168068"/>
                  <a:pt x="1681674" y="150386"/>
                  <a:pt x="1681674" y="136161"/>
                </a:cubicBezTo>
                <a:cubicBezTo>
                  <a:pt x="1681674" y="123326"/>
                  <a:pt x="1680437" y="116081"/>
                  <a:pt x="1677963" y="114425"/>
                </a:cubicBezTo>
                <a:cubicBezTo>
                  <a:pt x="1675490" y="112768"/>
                  <a:pt x="1669341" y="113173"/>
                  <a:pt x="1659518" y="115640"/>
                </a:cubicBezTo>
                <a:lnTo>
                  <a:pt x="1631383" y="122695"/>
                </a:lnTo>
                <a:cubicBezTo>
                  <a:pt x="1624557" y="123627"/>
                  <a:pt x="1618491" y="121390"/>
                  <a:pt x="1613185" y="115984"/>
                </a:cubicBezTo>
                <a:cubicBezTo>
                  <a:pt x="1599461" y="131572"/>
                  <a:pt x="1585175" y="143567"/>
                  <a:pt x="1570326" y="151971"/>
                </a:cubicBezTo>
                <a:cubicBezTo>
                  <a:pt x="1566613" y="154072"/>
                  <a:pt x="1563819" y="155350"/>
                  <a:pt x="1561941" y="155806"/>
                </a:cubicBezTo>
                <a:lnTo>
                  <a:pt x="1560279" y="155173"/>
                </a:lnTo>
                <a:lnTo>
                  <a:pt x="1559961" y="160736"/>
                </a:lnTo>
                <a:cubicBezTo>
                  <a:pt x="1559754" y="168068"/>
                  <a:pt x="1559875" y="177131"/>
                  <a:pt x="1560323" y="187925"/>
                </a:cubicBezTo>
                <a:cubicBezTo>
                  <a:pt x="1561220" y="209514"/>
                  <a:pt x="1560510" y="225862"/>
                  <a:pt x="1558194" y="236969"/>
                </a:cubicBezTo>
                <a:cubicBezTo>
                  <a:pt x="1555878" y="248075"/>
                  <a:pt x="1552766" y="257009"/>
                  <a:pt x="1548858" y="263771"/>
                </a:cubicBezTo>
                <a:cubicBezTo>
                  <a:pt x="1544951" y="270532"/>
                  <a:pt x="1540767" y="270632"/>
                  <a:pt x="1536307" y="264072"/>
                </a:cubicBezTo>
                <a:cubicBezTo>
                  <a:pt x="1531847" y="257511"/>
                  <a:pt x="1528434" y="252062"/>
                  <a:pt x="1526068" y="247724"/>
                </a:cubicBezTo>
                <a:cubicBezTo>
                  <a:pt x="1523702" y="243386"/>
                  <a:pt x="1521390" y="241041"/>
                  <a:pt x="1519131" y="240690"/>
                </a:cubicBezTo>
                <a:cubicBezTo>
                  <a:pt x="1516873" y="240339"/>
                  <a:pt x="1505648" y="241812"/>
                  <a:pt x="1485457" y="245110"/>
                </a:cubicBezTo>
                <a:cubicBezTo>
                  <a:pt x="1480753" y="265215"/>
                  <a:pt x="1475386" y="270715"/>
                  <a:pt x="1469357" y="261609"/>
                </a:cubicBezTo>
                <a:cubicBezTo>
                  <a:pt x="1463326" y="252503"/>
                  <a:pt x="1460312" y="240378"/>
                  <a:pt x="1460312" y="225235"/>
                </a:cubicBezTo>
                <a:cubicBezTo>
                  <a:pt x="1460312" y="210966"/>
                  <a:pt x="1459871" y="193238"/>
                  <a:pt x="1458988" y="172051"/>
                </a:cubicBezTo>
                <a:cubicBezTo>
                  <a:pt x="1458106" y="150863"/>
                  <a:pt x="1454959" y="135526"/>
                  <a:pt x="1449545" y="126040"/>
                </a:cubicBezTo>
                <a:cubicBezTo>
                  <a:pt x="1444132" y="116554"/>
                  <a:pt x="1445053" y="111811"/>
                  <a:pt x="1452309" y="111811"/>
                </a:cubicBezTo>
                <a:cubicBezTo>
                  <a:pt x="1457099" y="111811"/>
                  <a:pt x="1462699" y="112248"/>
                  <a:pt x="1469109" y="113123"/>
                </a:cubicBezTo>
                <a:cubicBezTo>
                  <a:pt x="1475992" y="104476"/>
                  <a:pt x="1483671" y="91104"/>
                  <a:pt x="1492147" y="73006"/>
                </a:cubicBezTo>
                <a:cubicBezTo>
                  <a:pt x="1500621" y="54909"/>
                  <a:pt x="1503285" y="40651"/>
                  <a:pt x="1500138" y="30233"/>
                </a:cubicBezTo>
                <a:cubicBezTo>
                  <a:pt x="1496990" y="19815"/>
                  <a:pt x="1504916" y="18729"/>
                  <a:pt x="1523917" y="26974"/>
                </a:cubicBezTo>
                <a:cubicBezTo>
                  <a:pt x="1540122" y="34804"/>
                  <a:pt x="1545130" y="41698"/>
                  <a:pt x="1538942" y="47656"/>
                </a:cubicBezTo>
                <a:cubicBezTo>
                  <a:pt x="1532755" y="53615"/>
                  <a:pt x="1526090" y="61950"/>
                  <a:pt x="1518948" y="72662"/>
                </a:cubicBezTo>
                <a:cubicBezTo>
                  <a:pt x="1511807" y="83374"/>
                  <a:pt x="1500865" y="96861"/>
                  <a:pt x="1486124" y="113123"/>
                </a:cubicBezTo>
                <a:cubicBezTo>
                  <a:pt x="1503475" y="110628"/>
                  <a:pt x="1515535" y="106405"/>
                  <a:pt x="1522304" y="100454"/>
                </a:cubicBezTo>
                <a:cubicBezTo>
                  <a:pt x="1529073" y="94502"/>
                  <a:pt x="1536401" y="93448"/>
                  <a:pt x="1544288" y="97292"/>
                </a:cubicBezTo>
                <a:cubicBezTo>
                  <a:pt x="1552175" y="101135"/>
                  <a:pt x="1559076" y="105136"/>
                  <a:pt x="1564991" y="109294"/>
                </a:cubicBezTo>
                <a:cubicBezTo>
                  <a:pt x="1570907" y="113453"/>
                  <a:pt x="1572244" y="118332"/>
                  <a:pt x="1569003" y="123932"/>
                </a:cubicBezTo>
                <a:cubicBezTo>
                  <a:pt x="1565762" y="129532"/>
                  <a:pt x="1563281" y="136200"/>
                  <a:pt x="1561560" y="143937"/>
                </a:cubicBezTo>
                <a:cubicBezTo>
                  <a:pt x="1561130" y="145871"/>
                  <a:pt x="1560782" y="148238"/>
                  <a:pt x="1560515" y="151038"/>
                </a:cubicBezTo>
                <a:lnTo>
                  <a:pt x="1560494" y="151410"/>
                </a:lnTo>
                <a:lnTo>
                  <a:pt x="1561683" y="148676"/>
                </a:lnTo>
                <a:cubicBezTo>
                  <a:pt x="1563474" y="145843"/>
                  <a:pt x="1566184" y="142187"/>
                  <a:pt x="1569810" y="137709"/>
                </a:cubicBezTo>
                <a:cubicBezTo>
                  <a:pt x="1584315" y="119799"/>
                  <a:pt x="1597586" y="99324"/>
                  <a:pt x="1609625" y="76287"/>
                </a:cubicBezTo>
                <a:cubicBezTo>
                  <a:pt x="1621664" y="53249"/>
                  <a:pt x="1626109" y="36310"/>
                  <a:pt x="1622962" y="25469"/>
                </a:cubicBezTo>
                <a:cubicBezTo>
                  <a:pt x="1620601" y="17338"/>
                  <a:pt x="1622253" y="13186"/>
                  <a:pt x="1627918" y="13012"/>
                </a:cubicBezTo>
                <a:close/>
                <a:moveTo>
                  <a:pt x="1875605" y="12920"/>
                </a:moveTo>
                <a:cubicBezTo>
                  <a:pt x="1877071" y="12994"/>
                  <a:pt x="1878875" y="13455"/>
                  <a:pt x="1881017" y="14305"/>
                </a:cubicBezTo>
                <a:cubicBezTo>
                  <a:pt x="1889585" y="17703"/>
                  <a:pt x="1897035" y="22303"/>
                  <a:pt x="1903366" y="28104"/>
                </a:cubicBezTo>
                <a:cubicBezTo>
                  <a:pt x="1909697" y="33904"/>
                  <a:pt x="1909790" y="39637"/>
                  <a:pt x="1903645" y="45301"/>
                </a:cubicBezTo>
                <a:cubicBezTo>
                  <a:pt x="1897501" y="50965"/>
                  <a:pt x="1884376" y="73028"/>
                  <a:pt x="1864271" y="111488"/>
                </a:cubicBezTo>
                <a:cubicBezTo>
                  <a:pt x="1876876" y="121154"/>
                  <a:pt x="1882268" y="131403"/>
                  <a:pt x="1880447" y="142237"/>
                </a:cubicBezTo>
                <a:cubicBezTo>
                  <a:pt x="1878625" y="153071"/>
                  <a:pt x="1877485" y="178823"/>
                  <a:pt x="1877026" y="219492"/>
                </a:cubicBezTo>
                <a:cubicBezTo>
                  <a:pt x="1876568" y="260160"/>
                  <a:pt x="1873757" y="283897"/>
                  <a:pt x="1868594" y="290702"/>
                </a:cubicBezTo>
                <a:cubicBezTo>
                  <a:pt x="1863432" y="297506"/>
                  <a:pt x="1858018" y="295122"/>
                  <a:pt x="1852354" y="283549"/>
                </a:cubicBezTo>
                <a:cubicBezTo>
                  <a:pt x="1846690" y="271977"/>
                  <a:pt x="1845435" y="260666"/>
                  <a:pt x="1848590" y="249617"/>
                </a:cubicBezTo>
                <a:cubicBezTo>
                  <a:pt x="1851745" y="238568"/>
                  <a:pt x="1853770" y="224095"/>
                  <a:pt x="1854666" y="206198"/>
                </a:cubicBezTo>
                <a:cubicBezTo>
                  <a:pt x="1855563" y="188302"/>
                  <a:pt x="1856011" y="171251"/>
                  <a:pt x="1856011" y="155047"/>
                </a:cubicBezTo>
                <a:cubicBezTo>
                  <a:pt x="1856011" y="138728"/>
                  <a:pt x="1855409" y="128410"/>
                  <a:pt x="1854204" y="124093"/>
                </a:cubicBezTo>
                <a:cubicBezTo>
                  <a:pt x="1835719" y="150408"/>
                  <a:pt x="1816776" y="169584"/>
                  <a:pt x="1797374" y="181623"/>
                </a:cubicBezTo>
                <a:cubicBezTo>
                  <a:pt x="1777971" y="193661"/>
                  <a:pt x="1776864" y="189610"/>
                  <a:pt x="1794050" y="169469"/>
                </a:cubicBezTo>
                <a:cubicBezTo>
                  <a:pt x="1811237" y="149329"/>
                  <a:pt x="1823878" y="132285"/>
                  <a:pt x="1831973" y="118339"/>
                </a:cubicBezTo>
                <a:cubicBezTo>
                  <a:pt x="1840068" y="104394"/>
                  <a:pt x="1849249" y="87228"/>
                  <a:pt x="1859517" y="66844"/>
                </a:cubicBezTo>
                <a:cubicBezTo>
                  <a:pt x="1869785" y="46459"/>
                  <a:pt x="1873793" y="31757"/>
                  <a:pt x="1871541" y="22737"/>
                </a:cubicBezTo>
                <a:cubicBezTo>
                  <a:pt x="1869853" y="15972"/>
                  <a:pt x="1871207" y="12700"/>
                  <a:pt x="1875605" y="12920"/>
                </a:cubicBezTo>
                <a:close/>
                <a:moveTo>
                  <a:pt x="3291868" y="9045"/>
                </a:moveTo>
                <a:cubicBezTo>
                  <a:pt x="3293034" y="8825"/>
                  <a:pt x="3294451" y="8961"/>
                  <a:pt x="3296118" y="9454"/>
                </a:cubicBezTo>
                <a:cubicBezTo>
                  <a:pt x="3302786" y="11426"/>
                  <a:pt x="3309562" y="15294"/>
                  <a:pt x="3316445" y="21059"/>
                </a:cubicBezTo>
                <a:cubicBezTo>
                  <a:pt x="3323328" y="26824"/>
                  <a:pt x="3324411" y="32542"/>
                  <a:pt x="3319693" y="38213"/>
                </a:cubicBezTo>
                <a:cubicBezTo>
                  <a:pt x="3314975" y="43885"/>
                  <a:pt x="3311150" y="49804"/>
                  <a:pt x="3308217" y="55970"/>
                </a:cubicBezTo>
                <a:cubicBezTo>
                  <a:pt x="3305285" y="62137"/>
                  <a:pt x="3300219" y="70841"/>
                  <a:pt x="3293021" y="82084"/>
                </a:cubicBezTo>
                <a:cubicBezTo>
                  <a:pt x="3301753" y="80478"/>
                  <a:pt x="3311677" y="77151"/>
                  <a:pt x="3322791" y="72103"/>
                </a:cubicBezTo>
                <a:cubicBezTo>
                  <a:pt x="3333904" y="67055"/>
                  <a:pt x="3343193" y="67783"/>
                  <a:pt x="3350657" y="74286"/>
                </a:cubicBezTo>
                <a:cubicBezTo>
                  <a:pt x="3358122" y="80790"/>
                  <a:pt x="3353138" y="86891"/>
                  <a:pt x="3335707" y="92592"/>
                </a:cubicBezTo>
                <a:cubicBezTo>
                  <a:pt x="3318277" y="98292"/>
                  <a:pt x="3301675" y="100246"/>
                  <a:pt x="3285900" y="98453"/>
                </a:cubicBezTo>
                <a:cubicBezTo>
                  <a:pt x="3278516" y="113396"/>
                  <a:pt x="3269277" y="127567"/>
                  <a:pt x="3258184" y="140968"/>
                </a:cubicBezTo>
                <a:cubicBezTo>
                  <a:pt x="3247093" y="154369"/>
                  <a:pt x="3235925" y="163680"/>
                  <a:pt x="3224682" y="168899"/>
                </a:cubicBezTo>
                <a:cubicBezTo>
                  <a:pt x="3213440" y="174119"/>
                  <a:pt x="3212156" y="171140"/>
                  <a:pt x="3220832" y="159962"/>
                </a:cubicBezTo>
                <a:cubicBezTo>
                  <a:pt x="3229508" y="148784"/>
                  <a:pt x="3238080" y="136283"/>
                  <a:pt x="3246547" y="122459"/>
                </a:cubicBezTo>
                <a:cubicBezTo>
                  <a:pt x="3255015" y="108635"/>
                  <a:pt x="3264401" y="90573"/>
                  <a:pt x="3274705" y="68274"/>
                </a:cubicBezTo>
                <a:cubicBezTo>
                  <a:pt x="3285008" y="45975"/>
                  <a:pt x="3289486" y="30104"/>
                  <a:pt x="3288137" y="20661"/>
                </a:cubicBezTo>
                <a:cubicBezTo>
                  <a:pt x="3287127" y="13579"/>
                  <a:pt x="3288370" y="9707"/>
                  <a:pt x="3291868" y="9045"/>
                </a:cubicBezTo>
                <a:close/>
                <a:moveTo>
                  <a:pt x="7207361" y="7518"/>
                </a:moveTo>
                <a:cubicBezTo>
                  <a:pt x="7208743" y="7369"/>
                  <a:pt x="7210525" y="7534"/>
                  <a:pt x="7212706" y="8013"/>
                </a:cubicBezTo>
                <a:cubicBezTo>
                  <a:pt x="7221432" y="9927"/>
                  <a:pt x="7229333" y="12720"/>
                  <a:pt x="7236411" y="16391"/>
                </a:cubicBezTo>
                <a:cubicBezTo>
                  <a:pt x="7243487" y="20062"/>
                  <a:pt x="7245226" y="26014"/>
                  <a:pt x="7241626" y="34245"/>
                </a:cubicBezTo>
                <a:cubicBezTo>
                  <a:pt x="7238027" y="42476"/>
                  <a:pt x="7236227" y="61126"/>
                  <a:pt x="7236227" y="90193"/>
                </a:cubicBezTo>
                <a:cubicBezTo>
                  <a:pt x="7239856" y="89390"/>
                  <a:pt x="7244197" y="88064"/>
                  <a:pt x="7249252" y="86214"/>
                </a:cubicBezTo>
                <a:cubicBezTo>
                  <a:pt x="7254307" y="84364"/>
                  <a:pt x="7259699" y="85117"/>
                  <a:pt x="7265427" y="88472"/>
                </a:cubicBezTo>
                <a:cubicBezTo>
                  <a:pt x="7271157" y="91828"/>
                  <a:pt x="7273143" y="95553"/>
                  <a:pt x="7271386" y="99647"/>
                </a:cubicBezTo>
                <a:cubicBezTo>
                  <a:pt x="7269630" y="103741"/>
                  <a:pt x="7257817" y="109732"/>
                  <a:pt x="7235947" y="117619"/>
                </a:cubicBezTo>
                <a:cubicBezTo>
                  <a:pt x="7235231" y="126209"/>
                  <a:pt x="7234872" y="134727"/>
                  <a:pt x="7234872" y="143173"/>
                </a:cubicBezTo>
                <a:cubicBezTo>
                  <a:pt x="7245584" y="143947"/>
                  <a:pt x="7255009" y="146116"/>
                  <a:pt x="7263147" y="149680"/>
                </a:cubicBezTo>
                <a:cubicBezTo>
                  <a:pt x="7271286" y="153243"/>
                  <a:pt x="7275061" y="159768"/>
                  <a:pt x="7274473" y="169254"/>
                </a:cubicBezTo>
                <a:cubicBezTo>
                  <a:pt x="7273885" y="178740"/>
                  <a:pt x="7268045" y="180881"/>
                  <a:pt x="7256953" y="175675"/>
                </a:cubicBezTo>
                <a:cubicBezTo>
                  <a:pt x="7245861" y="170470"/>
                  <a:pt x="7238501" y="164074"/>
                  <a:pt x="7234872" y="156488"/>
                </a:cubicBezTo>
                <a:cubicBezTo>
                  <a:pt x="7234872" y="185197"/>
                  <a:pt x="7235091" y="208618"/>
                  <a:pt x="7235529" y="226751"/>
                </a:cubicBezTo>
                <a:cubicBezTo>
                  <a:pt x="7235966" y="244885"/>
                  <a:pt x="7235471" y="260365"/>
                  <a:pt x="7234044" y="273192"/>
                </a:cubicBezTo>
                <a:cubicBezTo>
                  <a:pt x="7232617" y="286019"/>
                  <a:pt x="7229581" y="293620"/>
                  <a:pt x="7224934" y="295993"/>
                </a:cubicBezTo>
                <a:cubicBezTo>
                  <a:pt x="7220288" y="298366"/>
                  <a:pt x="7216319" y="295803"/>
                  <a:pt x="7213029" y="288303"/>
                </a:cubicBezTo>
                <a:cubicBezTo>
                  <a:pt x="7209737" y="280803"/>
                  <a:pt x="7207128" y="275021"/>
                  <a:pt x="7205199" y="270955"/>
                </a:cubicBezTo>
                <a:cubicBezTo>
                  <a:pt x="7203271" y="266890"/>
                  <a:pt x="7203887" y="260422"/>
                  <a:pt x="7207049" y="251553"/>
                </a:cubicBezTo>
                <a:cubicBezTo>
                  <a:pt x="7210211" y="242683"/>
                  <a:pt x="7212011" y="230458"/>
                  <a:pt x="7212448" y="214878"/>
                </a:cubicBezTo>
                <a:cubicBezTo>
                  <a:pt x="7212885" y="199297"/>
                  <a:pt x="7213103" y="179382"/>
                  <a:pt x="7213103" y="155133"/>
                </a:cubicBezTo>
                <a:cubicBezTo>
                  <a:pt x="7205475" y="175668"/>
                  <a:pt x="7196867" y="191643"/>
                  <a:pt x="7187281" y="203058"/>
                </a:cubicBezTo>
                <a:cubicBezTo>
                  <a:pt x="7177695" y="214473"/>
                  <a:pt x="7165431" y="224410"/>
                  <a:pt x="7150487" y="232871"/>
                </a:cubicBezTo>
                <a:cubicBezTo>
                  <a:pt x="7135545" y="241332"/>
                  <a:pt x="7133773" y="238822"/>
                  <a:pt x="7145174" y="225342"/>
                </a:cubicBezTo>
                <a:cubicBezTo>
                  <a:pt x="7156575" y="211863"/>
                  <a:pt x="7168517" y="193980"/>
                  <a:pt x="7180999" y="171696"/>
                </a:cubicBezTo>
                <a:cubicBezTo>
                  <a:pt x="7193483" y="149411"/>
                  <a:pt x="7202385" y="133092"/>
                  <a:pt x="7207705" y="122738"/>
                </a:cubicBezTo>
                <a:cubicBezTo>
                  <a:pt x="7202757" y="124545"/>
                  <a:pt x="7196491" y="125449"/>
                  <a:pt x="7188905" y="125449"/>
                </a:cubicBezTo>
                <a:cubicBezTo>
                  <a:pt x="7181233" y="125449"/>
                  <a:pt x="7173675" y="123878"/>
                  <a:pt x="7166233" y="120738"/>
                </a:cubicBezTo>
                <a:cubicBezTo>
                  <a:pt x="7158790" y="117597"/>
                  <a:pt x="7161091" y="114468"/>
                  <a:pt x="7173137" y="111349"/>
                </a:cubicBezTo>
                <a:cubicBezTo>
                  <a:pt x="7185183" y="108230"/>
                  <a:pt x="7198505" y="103422"/>
                  <a:pt x="7213103" y="96926"/>
                </a:cubicBezTo>
                <a:cubicBezTo>
                  <a:pt x="7213103" y="74613"/>
                  <a:pt x="7212889" y="57799"/>
                  <a:pt x="7212458" y="46484"/>
                </a:cubicBezTo>
                <a:cubicBezTo>
                  <a:pt x="7212028" y="35170"/>
                  <a:pt x="7209781" y="25451"/>
                  <a:pt x="7205715" y="17327"/>
                </a:cubicBezTo>
                <a:cubicBezTo>
                  <a:pt x="7202666" y="11234"/>
                  <a:pt x="7203215" y="7965"/>
                  <a:pt x="7207361" y="7518"/>
                </a:cubicBezTo>
                <a:close/>
                <a:moveTo>
                  <a:pt x="4475923" y="5217"/>
                </a:moveTo>
                <a:cubicBezTo>
                  <a:pt x="4488635" y="6156"/>
                  <a:pt x="4498559" y="8931"/>
                  <a:pt x="4505693" y="13541"/>
                </a:cubicBezTo>
                <a:cubicBezTo>
                  <a:pt x="4512827" y="18152"/>
                  <a:pt x="4515806" y="25357"/>
                  <a:pt x="4514630" y="35159"/>
                </a:cubicBezTo>
                <a:cubicBezTo>
                  <a:pt x="4513455" y="44961"/>
                  <a:pt x="4504793" y="45229"/>
                  <a:pt x="4488646" y="35966"/>
                </a:cubicBezTo>
                <a:cubicBezTo>
                  <a:pt x="4467451" y="14527"/>
                  <a:pt x="4463210" y="4277"/>
                  <a:pt x="4475923" y="5217"/>
                </a:cubicBezTo>
                <a:close/>
                <a:moveTo>
                  <a:pt x="7380561" y="5184"/>
                </a:moveTo>
                <a:cubicBezTo>
                  <a:pt x="7385810" y="5184"/>
                  <a:pt x="7393569" y="7515"/>
                  <a:pt x="7403835" y="12175"/>
                </a:cubicBezTo>
                <a:cubicBezTo>
                  <a:pt x="7415365" y="18542"/>
                  <a:pt x="7417729" y="24020"/>
                  <a:pt x="7410923" y="28609"/>
                </a:cubicBezTo>
                <a:cubicBezTo>
                  <a:pt x="7404119" y="33198"/>
                  <a:pt x="7397379" y="38830"/>
                  <a:pt x="7390704" y="45505"/>
                </a:cubicBezTo>
                <a:cubicBezTo>
                  <a:pt x="7384029" y="52181"/>
                  <a:pt x="7374134" y="59975"/>
                  <a:pt x="7361019" y="68887"/>
                </a:cubicBezTo>
                <a:cubicBezTo>
                  <a:pt x="7347906" y="77800"/>
                  <a:pt x="7344757" y="76918"/>
                  <a:pt x="7351577" y="66241"/>
                </a:cubicBezTo>
                <a:cubicBezTo>
                  <a:pt x="7358395" y="55565"/>
                  <a:pt x="7364017" y="45441"/>
                  <a:pt x="7368441" y="35869"/>
                </a:cubicBezTo>
                <a:cubicBezTo>
                  <a:pt x="7372865" y="26297"/>
                  <a:pt x="7374403" y="18790"/>
                  <a:pt x="7373055" y="13348"/>
                </a:cubicBezTo>
                <a:cubicBezTo>
                  <a:pt x="7371707" y="7905"/>
                  <a:pt x="7374209" y="5184"/>
                  <a:pt x="7380561" y="5184"/>
                </a:cubicBezTo>
                <a:close/>
                <a:moveTo>
                  <a:pt x="6173121" y="5180"/>
                </a:moveTo>
                <a:cubicBezTo>
                  <a:pt x="6174915" y="5147"/>
                  <a:pt x="6177140" y="5428"/>
                  <a:pt x="6179797" y="6023"/>
                </a:cubicBezTo>
                <a:cubicBezTo>
                  <a:pt x="6190423" y="8404"/>
                  <a:pt x="6198323" y="11469"/>
                  <a:pt x="6203501" y="15219"/>
                </a:cubicBezTo>
                <a:cubicBezTo>
                  <a:pt x="6208677" y="18969"/>
                  <a:pt x="6209899" y="24257"/>
                  <a:pt x="6207168" y="31083"/>
                </a:cubicBezTo>
                <a:cubicBezTo>
                  <a:pt x="6204436" y="37909"/>
                  <a:pt x="6202654" y="54457"/>
                  <a:pt x="6201823" y="80729"/>
                </a:cubicBezTo>
                <a:cubicBezTo>
                  <a:pt x="6211617" y="77287"/>
                  <a:pt x="6220809" y="74405"/>
                  <a:pt x="6229399" y="72081"/>
                </a:cubicBezTo>
                <a:cubicBezTo>
                  <a:pt x="6237988" y="69758"/>
                  <a:pt x="6244539" y="71110"/>
                  <a:pt x="6249049" y="76136"/>
                </a:cubicBezTo>
                <a:cubicBezTo>
                  <a:pt x="6253558" y="81162"/>
                  <a:pt x="6251275" y="85891"/>
                  <a:pt x="6242197" y="90322"/>
                </a:cubicBezTo>
                <a:cubicBezTo>
                  <a:pt x="6233121" y="94753"/>
                  <a:pt x="6219661" y="98998"/>
                  <a:pt x="6201823" y="103056"/>
                </a:cubicBezTo>
                <a:lnTo>
                  <a:pt x="6201823" y="121233"/>
                </a:lnTo>
                <a:cubicBezTo>
                  <a:pt x="6214528" y="118637"/>
                  <a:pt x="6225512" y="115962"/>
                  <a:pt x="6234777" y="113209"/>
                </a:cubicBezTo>
                <a:cubicBezTo>
                  <a:pt x="6244040" y="110456"/>
                  <a:pt x="6252335" y="112435"/>
                  <a:pt x="6259664" y="119146"/>
                </a:cubicBezTo>
                <a:cubicBezTo>
                  <a:pt x="6266991" y="125857"/>
                  <a:pt x="6265048" y="130385"/>
                  <a:pt x="6253835" y="132730"/>
                </a:cubicBezTo>
                <a:cubicBezTo>
                  <a:pt x="6242621" y="135074"/>
                  <a:pt x="6225283" y="138297"/>
                  <a:pt x="6201823" y="142399"/>
                </a:cubicBezTo>
                <a:lnTo>
                  <a:pt x="6201823" y="168469"/>
                </a:lnTo>
                <a:cubicBezTo>
                  <a:pt x="6210083" y="166963"/>
                  <a:pt x="6215958" y="164561"/>
                  <a:pt x="6219450" y="161263"/>
                </a:cubicBezTo>
                <a:cubicBezTo>
                  <a:pt x="6222942" y="157965"/>
                  <a:pt x="6227943" y="157280"/>
                  <a:pt x="6234454" y="159209"/>
                </a:cubicBezTo>
                <a:cubicBezTo>
                  <a:pt x="6240964" y="161138"/>
                  <a:pt x="6247274" y="163970"/>
                  <a:pt x="6253383" y="167706"/>
                </a:cubicBezTo>
                <a:cubicBezTo>
                  <a:pt x="6259492" y="171441"/>
                  <a:pt x="6261381" y="175689"/>
                  <a:pt x="6259051" y="180450"/>
                </a:cubicBezTo>
                <a:cubicBezTo>
                  <a:pt x="6256720" y="185211"/>
                  <a:pt x="6254913" y="191008"/>
                  <a:pt x="6253630" y="197842"/>
                </a:cubicBezTo>
                <a:cubicBezTo>
                  <a:pt x="6252347" y="204675"/>
                  <a:pt x="6251935" y="213831"/>
                  <a:pt x="6252393" y="225310"/>
                </a:cubicBezTo>
                <a:cubicBezTo>
                  <a:pt x="6252851" y="236790"/>
                  <a:pt x="6249597" y="247534"/>
                  <a:pt x="6242628" y="257543"/>
                </a:cubicBezTo>
                <a:cubicBezTo>
                  <a:pt x="6235659" y="267553"/>
                  <a:pt x="6229918" y="268295"/>
                  <a:pt x="6225409" y="259770"/>
                </a:cubicBezTo>
                <a:cubicBezTo>
                  <a:pt x="6220899" y="251244"/>
                  <a:pt x="6214911" y="243569"/>
                  <a:pt x="6207447" y="236743"/>
                </a:cubicBezTo>
                <a:cubicBezTo>
                  <a:pt x="6199983" y="229917"/>
                  <a:pt x="6200259" y="226730"/>
                  <a:pt x="6208276" y="227182"/>
                </a:cubicBezTo>
                <a:cubicBezTo>
                  <a:pt x="6216291" y="227633"/>
                  <a:pt x="6221031" y="227493"/>
                  <a:pt x="6222494" y="226762"/>
                </a:cubicBezTo>
                <a:cubicBezTo>
                  <a:pt x="6223957" y="226031"/>
                  <a:pt x="6225121" y="222428"/>
                  <a:pt x="6225989" y="215953"/>
                </a:cubicBezTo>
                <a:cubicBezTo>
                  <a:pt x="6226857" y="209479"/>
                  <a:pt x="6227087" y="203205"/>
                  <a:pt x="6226677" y="197132"/>
                </a:cubicBezTo>
                <a:cubicBezTo>
                  <a:pt x="6226269" y="191059"/>
                  <a:pt x="6225361" y="187266"/>
                  <a:pt x="6223957" y="185753"/>
                </a:cubicBezTo>
                <a:cubicBezTo>
                  <a:pt x="6222551" y="184240"/>
                  <a:pt x="6219633" y="183932"/>
                  <a:pt x="6215203" y="184828"/>
                </a:cubicBezTo>
                <a:cubicBezTo>
                  <a:pt x="6210771" y="185724"/>
                  <a:pt x="6206311" y="186473"/>
                  <a:pt x="6201823" y="187076"/>
                </a:cubicBezTo>
                <a:cubicBezTo>
                  <a:pt x="6201823" y="197171"/>
                  <a:pt x="6201582" y="214480"/>
                  <a:pt x="6201102" y="239002"/>
                </a:cubicBezTo>
                <a:cubicBezTo>
                  <a:pt x="6200621" y="263523"/>
                  <a:pt x="6199664" y="279373"/>
                  <a:pt x="6198231" y="286550"/>
                </a:cubicBezTo>
                <a:cubicBezTo>
                  <a:pt x="6196796" y="293727"/>
                  <a:pt x="6194133" y="299040"/>
                  <a:pt x="6190239" y="302489"/>
                </a:cubicBezTo>
                <a:cubicBezTo>
                  <a:pt x="6186346" y="305938"/>
                  <a:pt x="6181649" y="301880"/>
                  <a:pt x="6176150" y="290314"/>
                </a:cubicBezTo>
                <a:cubicBezTo>
                  <a:pt x="6170651" y="278749"/>
                  <a:pt x="6169477" y="267212"/>
                  <a:pt x="6172633" y="255704"/>
                </a:cubicBezTo>
                <a:cubicBezTo>
                  <a:pt x="6175788" y="244196"/>
                  <a:pt x="6177810" y="222374"/>
                  <a:pt x="6178699" y="190238"/>
                </a:cubicBezTo>
                <a:cubicBezTo>
                  <a:pt x="6167542" y="192891"/>
                  <a:pt x="6158601" y="194891"/>
                  <a:pt x="6151876" y="196239"/>
                </a:cubicBezTo>
                <a:cubicBezTo>
                  <a:pt x="6151876" y="203137"/>
                  <a:pt x="6152094" y="212289"/>
                  <a:pt x="6152531" y="223697"/>
                </a:cubicBezTo>
                <a:cubicBezTo>
                  <a:pt x="6152969" y="235105"/>
                  <a:pt x="6151441" y="245878"/>
                  <a:pt x="6147950" y="256016"/>
                </a:cubicBezTo>
                <a:cubicBezTo>
                  <a:pt x="6144457" y="266155"/>
                  <a:pt x="6139489" y="268044"/>
                  <a:pt x="6133043" y="261684"/>
                </a:cubicBezTo>
                <a:cubicBezTo>
                  <a:pt x="6126597" y="255324"/>
                  <a:pt x="6124048" y="248319"/>
                  <a:pt x="6125397" y="240669"/>
                </a:cubicBezTo>
                <a:cubicBezTo>
                  <a:pt x="6126745" y="233018"/>
                  <a:pt x="6127419" y="224274"/>
                  <a:pt x="6127419" y="214437"/>
                </a:cubicBezTo>
                <a:cubicBezTo>
                  <a:pt x="6127419" y="204241"/>
                  <a:pt x="6126067" y="194930"/>
                  <a:pt x="6123363" y="186506"/>
                </a:cubicBezTo>
                <a:cubicBezTo>
                  <a:pt x="6120661" y="178081"/>
                  <a:pt x="6122622" y="174790"/>
                  <a:pt x="6129247" y="176632"/>
                </a:cubicBezTo>
                <a:cubicBezTo>
                  <a:pt x="6135872" y="178475"/>
                  <a:pt x="6140809" y="179375"/>
                  <a:pt x="6144057" y="179332"/>
                </a:cubicBezTo>
                <a:cubicBezTo>
                  <a:pt x="6147305" y="179289"/>
                  <a:pt x="6158851" y="177726"/>
                  <a:pt x="6178699" y="174643"/>
                </a:cubicBezTo>
                <a:lnTo>
                  <a:pt x="6178699" y="147045"/>
                </a:lnTo>
                <a:cubicBezTo>
                  <a:pt x="6168359" y="149540"/>
                  <a:pt x="6158110" y="151942"/>
                  <a:pt x="6147950" y="154251"/>
                </a:cubicBezTo>
                <a:cubicBezTo>
                  <a:pt x="6137789" y="156560"/>
                  <a:pt x="6127888" y="159084"/>
                  <a:pt x="6118244" y="161822"/>
                </a:cubicBezTo>
                <a:cubicBezTo>
                  <a:pt x="6108600" y="164561"/>
                  <a:pt x="6099168" y="162005"/>
                  <a:pt x="6089947" y="154154"/>
                </a:cubicBezTo>
                <a:cubicBezTo>
                  <a:pt x="6080726" y="146303"/>
                  <a:pt x="6081543" y="141804"/>
                  <a:pt x="6092400" y="140656"/>
                </a:cubicBezTo>
                <a:cubicBezTo>
                  <a:pt x="6103255" y="139509"/>
                  <a:pt x="6115309" y="137559"/>
                  <a:pt x="6128559" y="134806"/>
                </a:cubicBezTo>
                <a:cubicBezTo>
                  <a:pt x="6141809" y="132052"/>
                  <a:pt x="6158523" y="129120"/>
                  <a:pt x="6178699" y="126008"/>
                </a:cubicBezTo>
                <a:lnTo>
                  <a:pt x="6178699" y="109251"/>
                </a:lnTo>
                <a:cubicBezTo>
                  <a:pt x="6171801" y="111044"/>
                  <a:pt x="6164631" y="111940"/>
                  <a:pt x="6157189" y="111940"/>
                </a:cubicBezTo>
                <a:cubicBezTo>
                  <a:pt x="6149588" y="111940"/>
                  <a:pt x="6142375" y="111044"/>
                  <a:pt x="6135549" y="109251"/>
                </a:cubicBezTo>
                <a:cubicBezTo>
                  <a:pt x="6126357" y="118730"/>
                  <a:pt x="6117753" y="124699"/>
                  <a:pt x="6109737" y="127159"/>
                </a:cubicBezTo>
                <a:cubicBezTo>
                  <a:pt x="6101720" y="129618"/>
                  <a:pt x="6100466" y="127055"/>
                  <a:pt x="6105973" y="119469"/>
                </a:cubicBezTo>
                <a:cubicBezTo>
                  <a:pt x="6111479" y="111883"/>
                  <a:pt x="6116879" y="102182"/>
                  <a:pt x="6122170" y="90365"/>
                </a:cubicBezTo>
                <a:cubicBezTo>
                  <a:pt x="6127461" y="78549"/>
                  <a:pt x="6129433" y="68590"/>
                  <a:pt x="6128085" y="60487"/>
                </a:cubicBezTo>
                <a:cubicBezTo>
                  <a:pt x="6126737" y="52385"/>
                  <a:pt x="6130011" y="49298"/>
                  <a:pt x="6137905" y="51227"/>
                </a:cubicBezTo>
                <a:cubicBezTo>
                  <a:pt x="6145799" y="53156"/>
                  <a:pt x="6152801" y="56056"/>
                  <a:pt x="6158910" y="59928"/>
                </a:cubicBezTo>
                <a:cubicBezTo>
                  <a:pt x="6165019" y="63800"/>
                  <a:pt x="6166173" y="68167"/>
                  <a:pt x="6162373" y="73028"/>
                </a:cubicBezTo>
                <a:cubicBezTo>
                  <a:pt x="6158572" y="77889"/>
                  <a:pt x="6152371" y="84507"/>
                  <a:pt x="6143767" y="92882"/>
                </a:cubicBezTo>
                <a:cubicBezTo>
                  <a:pt x="6152055" y="92968"/>
                  <a:pt x="6163699" y="91039"/>
                  <a:pt x="6178699" y="87096"/>
                </a:cubicBezTo>
                <a:cubicBezTo>
                  <a:pt x="6178699" y="69844"/>
                  <a:pt x="6177813" y="55260"/>
                  <a:pt x="6176043" y="43344"/>
                </a:cubicBezTo>
                <a:cubicBezTo>
                  <a:pt x="6174271" y="31427"/>
                  <a:pt x="6171797" y="21633"/>
                  <a:pt x="6168621" y="13961"/>
                </a:cubicBezTo>
                <a:cubicBezTo>
                  <a:pt x="6166239" y="8207"/>
                  <a:pt x="6167739" y="5280"/>
                  <a:pt x="6173121" y="5180"/>
                </a:cubicBezTo>
                <a:close/>
                <a:moveTo>
                  <a:pt x="4744371" y="5180"/>
                </a:moveTo>
                <a:cubicBezTo>
                  <a:pt x="4746165" y="5147"/>
                  <a:pt x="4748390" y="5428"/>
                  <a:pt x="4751046" y="6023"/>
                </a:cubicBezTo>
                <a:cubicBezTo>
                  <a:pt x="4761672" y="8404"/>
                  <a:pt x="4769574" y="11469"/>
                  <a:pt x="4774750" y="15219"/>
                </a:cubicBezTo>
                <a:cubicBezTo>
                  <a:pt x="4779927" y="18969"/>
                  <a:pt x="4781150" y="24257"/>
                  <a:pt x="4778418" y="31083"/>
                </a:cubicBezTo>
                <a:cubicBezTo>
                  <a:pt x="4775686" y="37909"/>
                  <a:pt x="4773904" y="54457"/>
                  <a:pt x="4773073" y="80729"/>
                </a:cubicBezTo>
                <a:cubicBezTo>
                  <a:pt x="4782867" y="77287"/>
                  <a:pt x="4792059" y="74405"/>
                  <a:pt x="4800649" y="72081"/>
                </a:cubicBezTo>
                <a:cubicBezTo>
                  <a:pt x="4809239" y="69758"/>
                  <a:pt x="4815789" y="71110"/>
                  <a:pt x="4820299" y="76136"/>
                </a:cubicBezTo>
                <a:cubicBezTo>
                  <a:pt x="4824808" y="81162"/>
                  <a:pt x="4822525" y="85891"/>
                  <a:pt x="4813447" y="90322"/>
                </a:cubicBezTo>
                <a:cubicBezTo>
                  <a:pt x="4804370" y="94753"/>
                  <a:pt x="4790912" y="98998"/>
                  <a:pt x="4773073" y="103056"/>
                </a:cubicBezTo>
                <a:lnTo>
                  <a:pt x="4773073" y="121233"/>
                </a:lnTo>
                <a:cubicBezTo>
                  <a:pt x="4785778" y="118637"/>
                  <a:pt x="4796763" y="115962"/>
                  <a:pt x="4806026" y="113209"/>
                </a:cubicBezTo>
                <a:cubicBezTo>
                  <a:pt x="4815290" y="110456"/>
                  <a:pt x="4823586" y="112435"/>
                  <a:pt x="4830914" y="119146"/>
                </a:cubicBezTo>
                <a:cubicBezTo>
                  <a:pt x="4838242" y="125857"/>
                  <a:pt x="4836299" y="130385"/>
                  <a:pt x="4825084" y="132730"/>
                </a:cubicBezTo>
                <a:cubicBezTo>
                  <a:pt x="4813871" y="135074"/>
                  <a:pt x="4796533" y="138297"/>
                  <a:pt x="4773073" y="142399"/>
                </a:cubicBezTo>
                <a:lnTo>
                  <a:pt x="4773073" y="168469"/>
                </a:lnTo>
                <a:cubicBezTo>
                  <a:pt x="4781332" y="166963"/>
                  <a:pt x="4787208" y="164561"/>
                  <a:pt x="4790700" y="161263"/>
                </a:cubicBezTo>
                <a:cubicBezTo>
                  <a:pt x="4794192" y="157965"/>
                  <a:pt x="4799194" y="157280"/>
                  <a:pt x="4805704" y="159209"/>
                </a:cubicBezTo>
                <a:cubicBezTo>
                  <a:pt x="4812214" y="161138"/>
                  <a:pt x="4818524" y="163970"/>
                  <a:pt x="4824633" y="167706"/>
                </a:cubicBezTo>
                <a:cubicBezTo>
                  <a:pt x="4830742" y="171441"/>
                  <a:pt x="4832631" y="175689"/>
                  <a:pt x="4830301" y="180450"/>
                </a:cubicBezTo>
                <a:cubicBezTo>
                  <a:pt x="4827970" y="185211"/>
                  <a:pt x="4826163" y="191008"/>
                  <a:pt x="4824880" y="197842"/>
                </a:cubicBezTo>
                <a:cubicBezTo>
                  <a:pt x="4823597" y="204675"/>
                  <a:pt x="4823185" y="213831"/>
                  <a:pt x="4823643" y="225310"/>
                </a:cubicBezTo>
                <a:cubicBezTo>
                  <a:pt x="4824103" y="236790"/>
                  <a:pt x="4820847" y="247534"/>
                  <a:pt x="4813878" y="257543"/>
                </a:cubicBezTo>
                <a:cubicBezTo>
                  <a:pt x="4806908" y="267553"/>
                  <a:pt x="4801168" y="268295"/>
                  <a:pt x="4796659" y="259770"/>
                </a:cubicBezTo>
                <a:cubicBezTo>
                  <a:pt x="4792149" y="251244"/>
                  <a:pt x="4786162" y="243569"/>
                  <a:pt x="4778698" y="236743"/>
                </a:cubicBezTo>
                <a:cubicBezTo>
                  <a:pt x="4771234" y="229917"/>
                  <a:pt x="4771510" y="226730"/>
                  <a:pt x="4779526" y="227182"/>
                </a:cubicBezTo>
                <a:cubicBezTo>
                  <a:pt x="4787542" y="227633"/>
                  <a:pt x="4792281" y="227493"/>
                  <a:pt x="4793744" y="226762"/>
                </a:cubicBezTo>
                <a:cubicBezTo>
                  <a:pt x="4795207" y="226031"/>
                  <a:pt x="4796372" y="222428"/>
                  <a:pt x="4797240" y="215953"/>
                </a:cubicBezTo>
                <a:cubicBezTo>
                  <a:pt x="4798107" y="209479"/>
                  <a:pt x="4798337" y="203205"/>
                  <a:pt x="4797928" y="197132"/>
                </a:cubicBezTo>
                <a:cubicBezTo>
                  <a:pt x="4797519" y="191059"/>
                  <a:pt x="4796612" y="187266"/>
                  <a:pt x="4795207" y="185753"/>
                </a:cubicBezTo>
                <a:cubicBezTo>
                  <a:pt x="4793801" y="184240"/>
                  <a:pt x="4790883" y="183932"/>
                  <a:pt x="4786452" y="184828"/>
                </a:cubicBezTo>
                <a:cubicBezTo>
                  <a:pt x="4782021" y="185724"/>
                  <a:pt x="4777561" y="186473"/>
                  <a:pt x="4773073" y="187076"/>
                </a:cubicBezTo>
                <a:cubicBezTo>
                  <a:pt x="4773073" y="197171"/>
                  <a:pt x="4772832" y="214480"/>
                  <a:pt x="4772352" y="239002"/>
                </a:cubicBezTo>
                <a:cubicBezTo>
                  <a:pt x="4771871" y="263523"/>
                  <a:pt x="4770914" y="279373"/>
                  <a:pt x="4769480" y="286550"/>
                </a:cubicBezTo>
                <a:cubicBezTo>
                  <a:pt x="4768047" y="293727"/>
                  <a:pt x="4765383" y="299040"/>
                  <a:pt x="4761489" y="302489"/>
                </a:cubicBezTo>
                <a:cubicBezTo>
                  <a:pt x="4757596" y="305938"/>
                  <a:pt x="4752900" y="301880"/>
                  <a:pt x="4747400" y="290314"/>
                </a:cubicBezTo>
                <a:cubicBezTo>
                  <a:pt x="4741901" y="278749"/>
                  <a:pt x="4740729" y="267212"/>
                  <a:pt x="4743883" y="255704"/>
                </a:cubicBezTo>
                <a:cubicBezTo>
                  <a:pt x="4747038" y="244196"/>
                  <a:pt x="4749060" y="222374"/>
                  <a:pt x="4749949" y="190238"/>
                </a:cubicBezTo>
                <a:cubicBezTo>
                  <a:pt x="4738793" y="192891"/>
                  <a:pt x="4729851" y="194891"/>
                  <a:pt x="4723126" y="196239"/>
                </a:cubicBezTo>
                <a:cubicBezTo>
                  <a:pt x="4723126" y="203137"/>
                  <a:pt x="4723344" y="212289"/>
                  <a:pt x="4723782" y="223697"/>
                </a:cubicBezTo>
                <a:cubicBezTo>
                  <a:pt x="4724219" y="235105"/>
                  <a:pt x="4722692" y="245878"/>
                  <a:pt x="4719200" y="256016"/>
                </a:cubicBezTo>
                <a:cubicBezTo>
                  <a:pt x="4715708" y="266155"/>
                  <a:pt x="4710739" y="268044"/>
                  <a:pt x="4704294" y="261684"/>
                </a:cubicBezTo>
                <a:cubicBezTo>
                  <a:pt x="4697848" y="255324"/>
                  <a:pt x="4695299" y="248319"/>
                  <a:pt x="4696647" y="240669"/>
                </a:cubicBezTo>
                <a:cubicBezTo>
                  <a:pt x="4697995" y="233018"/>
                  <a:pt x="4698669" y="224274"/>
                  <a:pt x="4698669" y="214437"/>
                </a:cubicBezTo>
                <a:cubicBezTo>
                  <a:pt x="4698669" y="204241"/>
                  <a:pt x="4697317" y="194930"/>
                  <a:pt x="4694614" y="186506"/>
                </a:cubicBezTo>
                <a:cubicBezTo>
                  <a:pt x="4691911" y="178081"/>
                  <a:pt x="4693872" y="174790"/>
                  <a:pt x="4700497" y="176632"/>
                </a:cubicBezTo>
                <a:cubicBezTo>
                  <a:pt x="4707122" y="178475"/>
                  <a:pt x="4712059" y="179375"/>
                  <a:pt x="4715307" y="179332"/>
                </a:cubicBezTo>
                <a:cubicBezTo>
                  <a:pt x="4718555" y="179289"/>
                  <a:pt x="4730102" y="177726"/>
                  <a:pt x="4749949" y="174643"/>
                </a:cubicBezTo>
                <a:lnTo>
                  <a:pt x="4749949" y="147045"/>
                </a:lnTo>
                <a:cubicBezTo>
                  <a:pt x="4739610" y="149540"/>
                  <a:pt x="4729360" y="151942"/>
                  <a:pt x="4719200" y="154251"/>
                </a:cubicBezTo>
                <a:cubicBezTo>
                  <a:pt x="4709040" y="156560"/>
                  <a:pt x="4699138" y="159084"/>
                  <a:pt x="4689494" y="161822"/>
                </a:cubicBezTo>
                <a:cubicBezTo>
                  <a:pt x="4679851" y="164561"/>
                  <a:pt x="4670418" y="162005"/>
                  <a:pt x="4661198" y="154154"/>
                </a:cubicBezTo>
                <a:cubicBezTo>
                  <a:pt x="4651977" y="146303"/>
                  <a:pt x="4652794" y="141804"/>
                  <a:pt x="4663650" y="140656"/>
                </a:cubicBezTo>
                <a:cubicBezTo>
                  <a:pt x="4674505" y="139509"/>
                  <a:pt x="4686558" y="137559"/>
                  <a:pt x="4699809" y="134806"/>
                </a:cubicBezTo>
                <a:cubicBezTo>
                  <a:pt x="4713059" y="132052"/>
                  <a:pt x="4729773" y="129120"/>
                  <a:pt x="4749949" y="126008"/>
                </a:cubicBezTo>
                <a:lnTo>
                  <a:pt x="4749949" y="109251"/>
                </a:lnTo>
                <a:cubicBezTo>
                  <a:pt x="4743052" y="111044"/>
                  <a:pt x="4735881" y="111940"/>
                  <a:pt x="4728439" y="111940"/>
                </a:cubicBezTo>
                <a:cubicBezTo>
                  <a:pt x="4720838" y="111940"/>
                  <a:pt x="4713626" y="111044"/>
                  <a:pt x="4706800" y="109251"/>
                </a:cubicBezTo>
                <a:cubicBezTo>
                  <a:pt x="4697607" y="118730"/>
                  <a:pt x="4689003" y="124699"/>
                  <a:pt x="4680987" y="127159"/>
                </a:cubicBezTo>
                <a:cubicBezTo>
                  <a:pt x="4672971" y="129618"/>
                  <a:pt x="4671716" y="127055"/>
                  <a:pt x="4677223" y="119469"/>
                </a:cubicBezTo>
                <a:cubicBezTo>
                  <a:pt x="4682729" y="111883"/>
                  <a:pt x="4688129" y="102182"/>
                  <a:pt x="4693420" y="90365"/>
                </a:cubicBezTo>
                <a:cubicBezTo>
                  <a:pt x="4698712" y="78549"/>
                  <a:pt x="4700683" y="68590"/>
                  <a:pt x="4699335" y="60487"/>
                </a:cubicBezTo>
                <a:cubicBezTo>
                  <a:pt x="4697988" y="52385"/>
                  <a:pt x="4701261" y="49298"/>
                  <a:pt x="4709155" y="51227"/>
                </a:cubicBezTo>
                <a:cubicBezTo>
                  <a:pt x="4717049" y="53156"/>
                  <a:pt x="4724051" y="56056"/>
                  <a:pt x="4730160" y="59928"/>
                </a:cubicBezTo>
                <a:cubicBezTo>
                  <a:pt x="4736269" y="63800"/>
                  <a:pt x="4737423" y="68167"/>
                  <a:pt x="4733623" y="73028"/>
                </a:cubicBezTo>
                <a:cubicBezTo>
                  <a:pt x="4729823" y="77889"/>
                  <a:pt x="4723621" y="84507"/>
                  <a:pt x="4715016" y="92882"/>
                </a:cubicBezTo>
                <a:cubicBezTo>
                  <a:pt x="4723305" y="92968"/>
                  <a:pt x="4734949" y="91039"/>
                  <a:pt x="4749949" y="87096"/>
                </a:cubicBezTo>
                <a:cubicBezTo>
                  <a:pt x="4749949" y="69844"/>
                  <a:pt x="4749064" y="55260"/>
                  <a:pt x="4747293" y="43344"/>
                </a:cubicBezTo>
                <a:cubicBezTo>
                  <a:pt x="4745522" y="31427"/>
                  <a:pt x="4743048" y="21633"/>
                  <a:pt x="4739872" y="13961"/>
                </a:cubicBezTo>
                <a:cubicBezTo>
                  <a:pt x="4737490" y="8207"/>
                  <a:pt x="4738989" y="5280"/>
                  <a:pt x="4744371" y="5180"/>
                </a:cubicBezTo>
                <a:close/>
                <a:moveTo>
                  <a:pt x="493819" y="2039"/>
                </a:moveTo>
                <a:cubicBezTo>
                  <a:pt x="495526" y="2125"/>
                  <a:pt x="497610" y="2585"/>
                  <a:pt x="500073" y="3421"/>
                </a:cubicBezTo>
                <a:cubicBezTo>
                  <a:pt x="509925" y="6762"/>
                  <a:pt x="518278" y="11315"/>
                  <a:pt x="525133" y="17080"/>
                </a:cubicBezTo>
                <a:cubicBezTo>
                  <a:pt x="531987" y="22844"/>
                  <a:pt x="533676" y="27713"/>
                  <a:pt x="530199" y="31685"/>
                </a:cubicBezTo>
                <a:cubicBezTo>
                  <a:pt x="526721" y="35657"/>
                  <a:pt x="523506" y="39493"/>
                  <a:pt x="520551" y="43193"/>
                </a:cubicBezTo>
                <a:cubicBezTo>
                  <a:pt x="551526" y="75387"/>
                  <a:pt x="573237" y="96818"/>
                  <a:pt x="585684" y="107487"/>
                </a:cubicBezTo>
                <a:cubicBezTo>
                  <a:pt x="598132" y="118157"/>
                  <a:pt x="610952" y="127234"/>
                  <a:pt x="624145" y="134720"/>
                </a:cubicBezTo>
                <a:cubicBezTo>
                  <a:pt x="637338" y="142205"/>
                  <a:pt x="652391" y="149088"/>
                  <a:pt x="669306" y="155369"/>
                </a:cubicBezTo>
                <a:cubicBezTo>
                  <a:pt x="686220" y="161650"/>
                  <a:pt x="687532" y="166332"/>
                  <a:pt x="673242" y="169416"/>
                </a:cubicBezTo>
                <a:cubicBezTo>
                  <a:pt x="658952" y="172499"/>
                  <a:pt x="643279" y="173571"/>
                  <a:pt x="626221" y="172631"/>
                </a:cubicBezTo>
                <a:cubicBezTo>
                  <a:pt x="609163" y="171692"/>
                  <a:pt x="597160" y="166756"/>
                  <a:pt x="590213" y="157822"/>
                </a:cubicBezTo>
                <a:cubicBezTo>
                  <a:pt x="583265" y="148888"/>
                  <a:pt x="573678" y="136340"/>
                  <a:pt x="561453" y="120179"/>
                </a:cubicBezTo>
                <a:cubicBezTo>
                  <a:pt x="549228" y="104017"/>
                  <a:pt x="532647" y="82378"/>
                  <a:pt x="511710" y="55260"/>
                </a:cubicBezTo>
                <a:cubicBezTo>
                  <a:pt x="501859" y="75652"/>
                  <a:pt x="491272" y="93771"/>
                  <a:pt x="479950" y="109617"/>
                </a:cubicBezTo>
                <a:cubicBezTo>
                  <a:pt x="468629" y="125463"/>
                  <a:pt x="454747" y="142062"/>
                  <a:pt x="438306" y="159413"/>
                </a:cubicBezTo>
                <a:cubicBezTo>
                  <a:pt x="421865" y="176765"/>
                  <a:pt x="402642" y="190514"/>
                  <a:pt x="380638" y="200659"/>
                </a:cubicBezTo>
                <a:cubicBezTo>
                  <a:pt x="358632" y="210805"/>
                  <a:pt x="356062" y="208199"/>
                  <a:pt x="372926" y="192840"/>
                </a:cubicBezTo>
                <a:cubicBezTo>
                  <a:pt x="389790" y="177482"/>
                  <a:pt x="405858" y="161041"/>
                  <a:pt x="421130" y="143517"/>
                </a:cubicBezTo>
                <a:cubicBezTo>
                  <a:pt x="436403" y="125993"/>
                  <a:pt x="449356" y="109036"/>
                  <a:pt x="459989" y="92645"/>
                </a:cubicBezTo>
                <a:cubicBezTo>
                  <a:pt x="470622" y="76254"/>
                  <a:pt x="478624" y="60774"/>
                  <a:pt x="483994" y="46205"/>
                </a:cubicBezTo>
                <a:cubicBezTo>
                  <a:pt x="489365" y="31635"/>
                  <a:pt x="490924" y="20026"/>
                  <a:pt x="488673" y="11379"/>
                </a:cubicBezTo>
                <a:cubicBezTo>
                  <a:pt x="486984" y="4894"/>
                  <a:pt x="488700" y="1780"/>
                  <a:pt x="493819" y="2039"/>
                </a:cubicBezTo>
                <a:close/>
                <a:moveTo>
                  <a:pt x="5121104" y="1754"/>
                </a:moveTo>
                <a:cubicBezTo>
                  <a:pt x="5122665" y="1467"/>
                  <a:pt x="5124735" y="1499"/>
                  <a:pt x="5127315" y="1850"/>
                </a:cubicBezTo>
                <a:cubicBezTo>
                  <a:pt x="5137633" y="3256"/>
                  <a:pt x="5146882" y="5554"/>
                  <a:pt x="5155063" y="8744"/>
                </a:cubicBezTo>
                <a:cubicBezTo>
                  <a:pt x="5163245" y="11935"/>
                  <a:pt x="5165761" y="16979"/>
                  <a:pt x="5162613" y="23877"/>
                </a:cubicBezTo>
                <a:cubicBezTo>
                  <a:pt x="5159466" y="30774"/>
                  <a:pt x="5162495" y="51525"/>
                  <a:pt x="5171702" y="86128"/>
                </a:cubicBezTo>
                <a:cubicBezTo>
                  <a:pt x="5183805" y="82729"/>
                  <a:pt x="5194248" y="79857"/>
                  <a:pt x="5203031" y="77513"/>
                </a:cubicBezTo>
                <a:cubicBezTo>
                  <a:pt x="5211815" y="75168"/>
                  <a:pt x="5218860" y="77588"/>
                  <a:pt x="5224165" y="84773"/>
                </a:cubicBezTo>
                <a:cubicBezTo>
                  <a:pt x="5229471" y="91957"/>
                  <a:pt x="5225918" y="97155"/>
                  <a:pt x="5213507" y="100368"/>
                </a:cubicBezTo>
                <a:cubicBezTo>
                  <a:pt x="5201095" y="103580"/>
                  <a:pt x="5189756" y="106570"/>
                  <a:pt x="5179488" y="109337"/>
                </a:cubicBezTo>
                <a:cubicBezTo>
                  <a:pt x="5184881" y="125542"/>
                  <a:pt x="5190230" y="140667"/>
                  <a:pt x="5195535" y="154713"/>
                </a:cubicBezTo>
                <a:cubicBezTo>
                  <a:pt x="5200841" y="168760"/>
                  <a:pt x="5205373" y="180092"/>
                  <a:pt x="5209130" y="188710"/>
                </a:cubicBezTo>
                <a:cubicBezTo>
                  <a:pt x="5214479" y="177640"/>
                  <a:pt x="5218497" y="167734"/>
                  <a:pt x="5221186" y="158994"/>
                </a:cubicBezTo>
                <a:cubicBezTo>
                  <a:pt x="5223875" y="150254"/>
                  <a:pt x="5224094" y="141549"/>
                  <a:pt x="5221842" y="132880"/>
                </a:cubicBezTo>
                <a:cubicBezTo>
                  <a:pt x="5219591" y="124212"/>
                  <a:pt x="5222771" y="121587"/>
                  <a:pt x="5231382" y="125008"/>
                </a:cubicBezTo>
                <a:cubicBezTo>
                  <a:pt x="5239993" y="128428"/>
                  <a:pt x="5247443" y="133257"/>
                  <a:pt x="5253731" y="139495"/>
                </a:cubicBezTo>
                <a:cubicBezTo>
                  <a:pt x="5260020" y="145733"/>
                  <a:pt x="5260364" y="151637"/>
                  <a:pt x="5254763" y="157209"/>
                </a:cubicBezTo>
                <a:cubicBezTo>
                  <a:pt x="5249164" y="162780"/>
                  <a:pt x="5244847" y="169907"/>
                  <a:pt x="5241814" y="178590"/>
                </a:cubicBezTo>
                <a:cubicBezTo>
                  <a:pt x="5238781" y="187273"/>
                  <a:pt x="5233300" y="198842"/>
                  <a:pt x="5225370" y="213297"/>
                </a:cubicBezTo>
                <a:cubicBezTo>
                  <a:pt x="5244715" y="241862"/>
                  <a:pt x="5259037" y="259304"/>
                  <a:pt x="5268336" y="265621"/>
                </a:cubicBezTo>
                <a:cubicBezTo>
                  <a:pt x="5277636" y="271937"/>
                  <a:pt x="5283125" y="272565"/>
                  <a:pt x="5284803" y="267503"/>
                </a:cubicBezTo>
                <a:cubicBezTo>
                  <a:pt x="5286481" y="262441"/>
                  <a:pt x="5289922" y="253442"/>
                  <a:pt x="5295128" y="240507"/>
                </a:cubicBezTo>
                <a:cubicBezTo>
                  <a:pt x="5300333" y="227572"/>
                  <a:pt x="5303266" y="232527"/>
                  <a:pt x="5303926" y="255371"/>
                </a:cubicBezTo>
                <a:cubicBezTo>
                  <a:pt x="5304585" y="278215"/>
                  <a:pt x="5306055" y="294215"/>
                  <a:pt x="5308335" y="303371"/>
                </a:cubicBezTo>
                <a:cubicBezTo>
                  <a:pt x="5310615" y="312527"/>
                  <a:pt x="5304869" y="315464"/>
                  <a:pt x="5291094" y="312180"/>
                </a:cubicBezTo>
                <a:cubicBezTo>
                  <a:pt x="5277321" y="308896"/>
                  <a:pt x="5263023" y="300302"/>
                  <a:pt x="5248203" y="286399"/>
                </a:cubicBezTo>
                <a:cubicBezTo>
                  <a:pt x="5233382" y="272497"/>
                  <a:pt x="5219232" y="253937"/>
                  <a:pt x="5205752" y="230720"/>
                </a:cubicBezTo>
                <a:cubicBezTo>
                  <a:pt x="5192416" y="247455"/>
                  <a:pt x="5177929" y="258164"/>
                  <a:pt x="5162291" y="262846"/>
                </a:cubicBezTo>
                <a:cubicBezTo>
                  <a:pt x="5146653" y="267528"/>
                  <a:pt x="5144778" y="264448"/>
                  <a:pt x="5156666" y="253607"/>
                </a:cubicBezTo>
                <a:cubicBezTo>
                  <a:pt x="5168554" y="242766"/>
                  <a:pt x="5181052" y="228404"/>
                  <a:pt x="5194158" y="210522"/>
                </a:cubicBezTo>
                <a:cubicBezTo>
                  <a:pt x="5186286" y="196268"/>
                  <a:pt x="5179198" y="181049"/>
                  <a:pt x="5172895" y="164866"/>
                </a:cubicBezTo>
                <a:cubicBezTo>
                  <a:pt x="5166593" y="148683"/>
                  <a:pt x="5160645" y="131945"/>
                  <a:pt x="5155053" y="114650"/>
                </a:cubicBezTo>
                <a:cubicBezTo>
                  <a:pt x="5138891" y="119024"/>
                  <a:pt x="5123913" y="122591"/>
                  <a:pt x="5110118" y="125352"/>
                </a:cubicBezTo>
                <a:cubicBezTo>
                  <a:pt x="5096323" y="128112"/>
                  <a:pt x="5086600" y="129808"/>
                  <a:pt x="5080950" y="130439"/>
                </a:cubicBezTo>
                <a:lnTo>
                  <a:pt x="5080950" y="180623"/>
                </a:lnTo>
                <a:cubicBezTo>
                  <a:pt x="5096107" y="176536"/>
                  <a:pt x="5106608" y="171015"/>
                  <a:pt x="5112451" y="164060"/>
                </a:cubicBezTo>
                <a:cubicBezTo>
                  <a:pt x="5118295" y="157105"/>
                  <a:pt x="5124088" y="154842"/>
                  <a:pt x="5129832" y="157273"/>
                </a:cubicBezTo>
                <a:cubicBezTo>
                  <a:pt x="5135575" y="159704"/>
                  <a:pt x="5141910" y="162758"/>
                  <a:pt x="5148836" y="166436"/>
                </a:cubicBezTo>
                <a:cubicBezTo>
                  <a:pt x="5155763" y="170115"/>
                  <a:pt x="5157846" y="174345"/>
                  <a:pt x="5155085" y="179128"/>
                </a:cubicBezTo>
                <a:cubicBezTo>
                  <a:pt x="5152324" y="183910"/>
                  <a:pt x="5150507" y="189800"/>
                  <a:pt x="5149632" y="196798"/>
                </a:cubicBezTo>
                <a:cubicBezTo>
                  <a:pt x="5148758" y="203796"/>
                  <a:pt x="5147868" y="214584"/>
                  <a:pt x="5146965" y="229161"/>
                </a:cubicBezTo>
                <a:cubicBezTo>
                  <a:pt x="5146061" y="243737"/>
                  <a:pt x="5142742" y="255084"/>
                  <a:pt x="5137006" y="263201"/>
                </a:cubicBezTo>
                <a:cubicBezTo>
                  <a:pt x="5131270" y="271317"/>
                  <a:pt x="5124791" y="277831"/>
                  <a:pt x="5117571" y="282743"/>
                </a:cubicBezTo>
                <a:cubicBezTo>
                  <a:pt x="5110351" y="287654"/>
                  <a:pt x="5105618" y="286177"/>
                  <a:pt x="5103374" y="278312"/>
                </a:cubicBezTo>
                <a:cubicBezTo>
                  <a:pt x="5101130" y="270446"/>
                  <a:pt x="5095455" y="260971"/>
                  <a:pt x="5086349" y="249886"/>
                </a:cubicBezTo>
                <a:cubicBezTo>
                  <a:pt x="5077243" y="238801"/>
                  <a:pt x="5078515" y="235732"/>
                  <a:pt x="5090167" y="240679"/>
                </a:cubicBezTo>
                <a:cubicBezTo>
                  <a:pt x="5101818" y="245627"/>
                  <a:pt x="5109039" y="247451"/>
                  <a:pt x="5111827" y="246154"/>
                </a:cubicBezTo>
                <a:cubicBezTo>
                  <a:pt x="5114617" y="244856"/>
                  <a:pt x="5117116" y="235886"/>
                  <a:pt x="5119324" y="219244"/>
                </a:cubicBezTo>
                <a:cubicBezTo>
                  <a:pt x="5121533" y="202602"/>
                  <a:pt x="5122346" y="192482"/>
                  <a:pt x="5121765" y="188882"/>
                </a:cubicBezTo>
                <a:cubicBezTo>
                  <a:pt x="5121184" y="185283"/>
                  <a:pt x="5119442" y="184333"/>
                  <a:pt x="5116538" y="186032"/>
                </a:cubicBezTo>
                <a:cubicBezTo>
                  <a:pt x="5113634" y="187732"/>
                  <a:pt x="5107999" y="189972"/>
                  <a:pt x="5099631" y="192754"/>
                </a:cubicBezTo>
                <a:cubicBezTo>
                  <a:pt x="5091264" y="195536"/>
                  <a:pt x="5084879" y="197250"/>
                  <a:pt x="5080476" y="197895"/>
                </a:cubicBezTo>
                <a:cubicBezTo>
                  <a:pt x="5077967" y="217169"/>
                  <a:pt x="5071557" y="234535"/>
                  <a:pt x="5061246" y="249993"/>
                </a:cubicBezTo>
                <a:cubicBezTo>
                  <a:pt x="5050936" y="265452"/>
                  <a:pt x="5037216" y="276229"/>
                  <a:pt x="5020086" y="282323"/>
                </a:cubicBezTo>
                <a:cubicBezTo>
                  <a:pt x="5002957" y="288418"/>
                  <a:pt x="4999426" y="286955"/>
                  <a:pt x="5009492" y="277935"/>
                </a:cubicBezTo>
                <a:cubicBezTo>
                  <a:pt x="5019559" y="268915"/>
                  <a:pt x="5029013" y="256884"/>
                  <a:pt x="5037853" y="241841"/>
                </a:cubicBezTo>
                <a:cubicBezTo>
                  <a:pt x="5046694" y="226798"/>
                  <a:pt x="5051785" y="210418"/>
                  <a:pt x="5053126" y="192701"/>
                </a:cubicBezTo>
                <a:cubicBezTo>
                  <a:pt x="5054467" y="174983"/>
                  <a:pt x="5054481" y="160485"/>
                  <a:pt x="5053169" y="149207"/>
                </a:cubicBezTo>
                <a:cubicBezTo>
                  <a:pt x="5051857" y="137928"/>
                  <a:pt x="5049157" y="128650"/>
                  <a:pt x="5045070" y="121372"/>
                </a:cubicBezTo>
                <a:cubicBezTo>
                  <a:pt x="5040983" y="114095"/>
                  <a:pt x="5042568" y="110456"/>
                  <a:pt x="5049824" y="110456"/>
                </a:cubicBezTo>
                <a:cubicBezTo>
                  <a:pt x="5055503" y="110456"/>
                  <a:pt x="5061400" y="110900"/>
                  <a:pt x="5067516" y="111789"/>
                </a:cubicBezTo>
                <a:cubicBezTo>
                  <a:pt x="5073633" y="112679"/>
                  <a:pt x="5083900" y="111582"/>
                  <a:pt x="5098319" y="108498"/>
                </a:cubicBezTo>
                <a:cubicBezTo>
                  <a:pt x="5112738" y="105415"/>
                  <a:pt x="5129391" y="100654"/>
                  <a:pt x="5148277" y="94216"/>
                </a:cubicBezTo>
                <a:cubicBezTo>
                  <a:pt x="5135930" y="48843"/>
                  <a:pt x="5126770" y="21754"/>
                  <a:pt x="5120797" y="12950"/>
                </a:cubicBezTo>
                <a:cubicBezTo>
                  <a:pt x="5116318" y="6346"/>
                  <a:pt x="5116420" y="2614"/>
                  <a:pt x="5121104" y="1754"/>
                </a:cubicBezTo>
                <a:close/>
                <a:moveTo>
                  <a:pt x="6611895" y="84"/>
                </a:moveTo>
                <a:cubicBezTo>
                  <a:pt x="6614674" y="-377"/>
                  <a:pt x="6619180" y="1076"/>
                  <a:pt x="6625415" y="4442"/>
                </a:cubicBezTo>
                <a:cubicBezTo>
                  <a:pt x="6637883" y="11175"/>
                  <a:pt x="6644885" y="16646"/>
                  <a:pt x="6646419" y="20855"/>
                </a:cubicBezTo>
                <a:cubicBezTo>
                  <a:pt x="6647953" y="25063"/>
                  <a:pt x="6647201" y="28272"/>
                  <a:pt x="6644161" y="30481"/>
                </a:cubicBezTo>
                <a:cubicBezTo>
                  <a:pt x="6641121" y="32689"/>
                  <a:pt x="6636011" y="40748"/>
                  <a:pt x="6628835" y="54658"/>
                </a:cubicBezTo>
                <a:cubicBezTo>
                  <a:pt x="6621657" y="68568"/>
                  <a:pt x="6613437" y="82521"/>
                  <a:pt x="6604173" y="96517"/>
                </a:cubicBezTo>
                <a:cubicBezTo>
                  <a:pt x="6606711" y="95901"/>
                  <a:pt x="6615563" y="93857"/>
                  <a:pt x="6630727" y="90387"/>
                </a:cubicBezTo>
                <a:cubicBezTo>
                  <a:pt x="6645892" y="86916"/>
                  <a:pt x="6661193" y="82417"/>
                  <a:pt x="6676631" y="76889"/>
                </a:cubicBezTo>
                <a:cubicBezTo>
                  <a:pt x="6692067" y="71361"/>
                  <a:pt x="6705225" y="70432"/>
                  <a:pt x="6716102" y="74103"/>
                </a:cubicBezTo>
                <a:cubicBezTo>
                  <a:pt x="6726979" y="77775"/>
                  <a:pt x="6730775" y="82231"/>
                  <a:pt x="6727492" y="87472"/>
                </a:cubicBezTo>
                <a:cubicBezTo>
                  <a:pt x="6724207" y="92713"/>
                  <a:pt x="6710380" y="98095"/>
                  <a:pt x="6686009" y="103616"/>
                </a:cubicBezTo>
                <a:cubicBezTo>
                  <a:pt x="6661638" y="109137"/>
                  <a:pt x="6642461" y="112428"/>
                  <a:pt x="6628480" y="113489"/>
                </a:cubicBezTo>
                <a:cubicBezTo>
                  <a:pt x="6640181" y="118164"/>
                  <a:pt x="6645337" y="123047"/>
                  <a:pt x="6643946" y="128137"/>
                </a:cubicBezTo>
                <a:cubicBezTo>
                  <a:pt x="6642554" y="133228"/>
                  <a:pt x="6641451" y="140821"/>
                  <a:pt x="6640633" y="150917"/>
                </a:cubicBezTo>
                <a:cubicBezTo>
                  <a:pt x="6651217" y="149296"/>
                  <a:pt x="6662025" y="146643"/>
                  <a:pt x="6673060" y="142958"/>
                </a:cubicBezTo>
                <a:cubicBezTo>
                  <a:pt x="6684095" y="139273"/>
                  <a:pt x="6694495" y="140707"/>
                  <a:pt x="6704261" y="147260"/>
                </a:cubicBezTo>
                <a:cubicBezTo>
                  <a:pt x="6714027" y="153813"/>
                  <a:pt x="6708839" y="159464"/>
                  <a:pt x="6688698" y="164210"/>
                </a:cubicBezTo>
                <a:cubicBezTo>
                  <a:pt x="6668557" y="168957"/>
                  <a:pt x="6652535" y="170878"/>
                  <a:pt x="6640633" y="169975"/>
                </a:cubicBezTo>
                <a:lnTo>
                  <a:pt x="6640633" y="211662"/>
                </a:lnTo>
                <a:cubicBezTo>
                  <a:pt x="6653051" y="209138"/>
                  <a:pt x="6665244" y="206033"/>
                  <a:pt x="6677211" y="202348"/>
                </a:cubicBezTo>
                <a:cubicBezTo>
                  <a:pt x="6689178" y="198663"/>
                  <a:pt x="6700693" y="200588"/>
                  <a:pt x="6711757" y="208123"/>
                </a:cubicBezTo>
                <a:cubicBezTo>
                  <a:pt x="6722820" y="215659"/>
                  <a:pt x="6717779" y="221535"/>
                  <a:pt x="6696635" y="225751"/>
                </a:cubicBezTo>
                <a:cubicBezTo>
                  <a:pt x="6675491" y="229967"/>
                  <a:pt x="6656823" y="231172"/>
                  <a:pt x="6640633" y="229365"/>
                </a:cubicBezTo>
                <a:cubicBezTo>
                  <a:pt x="6640633" y="270206"/>
                  <a:pt x="6638027" y="297065"/>
                  <a:pt x="6632814" y="309943"/>
                </a:cubicBezTo>
                <a:cubicBezTo>
                  <a:pt x="6627601" y="322820"/>
                  <a:pt x="6621725" y="323727"/>
                  <a:pt x="6615187" y="312664"/>
                </a:cubicBezTo>
                <a:cubicBezTo>
                  <a:pt x="6608647" y="301600"/>
                  <a:pt x="6606725" y="290748"/>
                  <a:pt x="6609422" y="280108"/>
                </a:cubicBezTo>
                <a:cubicBezTo>
                  <a:pt x="6612117" y="269467"/>
                  <a:pt x="6613917" y="256762"/>
                  <a:pt x="6614821" y="241991"/>
                </a:cubicBezTo>
                <a:cubicBezTo>
                  <a:pt x="6615725" y="227221"/>
                  <a:pt x="6616397" y="204700"/>
                  <a:pt x="6616843" y="174428"/>
                </a:cubicBezTo>
                <a:cubicBezTo>
                  <a:pt x="6617287" y="144155"/>
                  <a:pt x="6615781" y="124674"/>
                  <a:pt x="6612325" y="115984"/>
                </a:cubicBezTo>
                <a:cubicBezTo>
                  <a:pt x="6603951" y="117791"/>
                  <a:pt x="6598093" y="115991"/>
                  <a:pt x="6594752" y="110585"/>
                </a:cubicBezTo>
                <a:cubicBezTo>
                  <a:pt x="6574947" y="137831"/>
                  <a:pt x="6558044" y="155219"/>
                  <a:pt x="6544041" y="162747"/>
                </a:cubicBezTo>
                <a:cubicBezTo>
                  <a:pt x="6530037" y="170276"/>
                  <a:pt x="6528493" y="166877"/>
                  <a:pt x="6539405" y="152552"/>
                </a:cubicBezTo>
                <a:cubicBezTo>
                  <a:pt x="6550318" y="138226"/>
                  <a:pt x="6563159" y="117866"/>
                  <a:pt x="6577931" y="91473"/>
                </a:cubicBezTo>
                <a:cubicBezTo>
                  <a:pt x="6592701" y="65080"/>
                  <a:pt x="6601867" y="46581"/>
                  <a:pt x="6605431" y="35976"/>
                </a:cubicBezTo>
                <a:cubicBezTo>
                  <a:pt x="6608995" y="25372"/>
                  <a:pt x="6610099" y="15782"/>
                  <a:pt x="6608744" y="7206"/>
                </a:cubicBezTo>
                <a:cubicBezTo>
                  <a:pt x="6608067" y="2919"/>
                  <a:pt x="6609117" y="544"/>
                  <a:pt x="6611895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Picture 31" descr="C:\Documents and Settings\Administrator\Application Data\Tencent\Users\190503841\QQ\WinTemp\RichOle\SCTL_2JTI_$LDFN])%[LGU9.jp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73601" y="4958556"/>
            <a:ext cx="1474491" cy="171378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694745" y="6063111"/>
            <a:ext cx="621510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答：至少需要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18.84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平方米的钢化玻璃。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94745" y="5649868"/>
            <a:ext cx="521497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3.14×2×3=18.84(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平方米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24" name="矩形 23"/>
          <p:cNvSpPr/>
          <p:nvPr/>
        </p:nvSpPr>
        <p:spPr>
          <a:xfrm>
            <a:off x="3694745" y="5236625"/>
            <a:ext cx="5033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求钢化玻璃的面积就是求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侧面积。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3" grpId="0"/>
      <p:bldP spid="17" grpId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14664" y="3670768"/>
            <a:ext cx="2651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前轮的侧面积：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14664" y="4306897"/>
            <a:ext cx="4055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3.14×1.2×2=7.536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14664" y="4834843"/>
            <a:ext cx="532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答：压路的面积是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7.536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平方米。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618904" y="2974411"/>
            <a:ext cx="3002580" cy="2666154"/>
            <a:chOff x="7611210" y="3388895"/>
            <a:chExt cx="2272556" cy="201792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9214" y="3388895"/>
              <a:ext cx="2254552" cy="201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组合 33"/>
            <p:cNvGrpSpPr/>
            <p:nvPr/>
          </p:nvGrpSpPr>
          <p:grpSpPr>
            <a:xfrm rot="16636208">
              <a:off x="7649227" y="4550667"/>
              <a:ext cx="652559" cy="728593"/>
              <a:chOff x="4816283" y="2086256"/>
              <a:chExt cx="876713" cy="2554570"/>
            </a:xfrm>
          </p:grpSpPr>
          <p:grpSp>
            <p:nvGrpSpPr>
              <p:cNvPr id="27" name="Group 27"/>
              <p:cNvGrpSpPr/>
              <p:nvPr/>
            </p:nvGrpSpPr>
            <p:grpSpPr>
              <a:xfrm>
                <a:off x="4816283" y="2086256"/>
                <a:ext cx="876713" cy="2554570"/>
                <a:chOff x="-188" y="115"/>
                <a:chExt cx="622" cy="2384"/>
              </a:xfrm>
            </p:grpSpPr>
            <p:sp>
              <p:nvSpPr>
                <p:cNvPr id="28" name="Text Box 29"/>
                <p:cNvSpPr txBox="1">
                  <a:spLocks noChangeArrowheads="1"/>
                </p:cNvSpPr>
                <p:nvPr/>
              </p:nvSpPr>
              <p:spPr bwMode="auto">
                <a:xfrm rot="4963792">
                  <a:off x="-688" y="1191"/>
                  <a:ext cx="1621" cy="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CCBF9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2m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74" y="115"/>
                  <a:ext cx="3" cy="86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Line 31"/>
                <p:cNvSpPr>
                  <a:spLocks noChangeShapeType="1"/>
                </p:cNvSpPr>
                <p:nvPr/>
              </p:nvSpPr>
              <p:spPr bwMode="auto">
                <a:xfrm>
                  <a:off x="172" y="1916"/>
                  <a:ext cx="12" cy="58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24"/>
              <p:cNvGrpSpPr/>
              <p:nvPr/>
            </p:nvGrpSpPr>
            <p:grpSpPr>
              <a:xfrm>
                <a:off x="5285214" y="2156904"/>
                <a:ext cx="387704" cy="2372690"/>
                <a:chOff x="45" y="299"/>
                <a:chExt cx="275" cy="1714"/>
              </a:xfrm>
            </p:grpSpPr>
            <p:sp>
              <p:nvSpPr>
                <p:cNvPr id="32" name="Line 26"/>
                <p:cNvSpPr>
                  <a:spLocks noChangeShapeType="1"/>
                </p:cNvSpPr>
                <p:nvPr/>
              </p:nvSpPr>
              <p:spPr bwMode="auto">
                <a:xfrm>
                  <a:off x="45" y="299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Line 27"/>
                <p:cNvSpPr>
                  <a:spLocks noChangeShapeType="1"/>
                </p:cNvSpPr>
                <p:nvPr/>
              </p:nvSpPr>
              <p:spPr bwMode="auto">
                <a:xfrm>
                  <a:off x="62" y="2013"/>
                  <a:ext cx="25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 rot="9938895">
              <a:off x="8328399" y="4241785"/>
              <a:ext cx="900153" cy="946196"/>
              <a:chOff x="4594993" y="1321170"/>
              <a:chExt cx="1209356" cy="3317514"/>
            </a:xfrm>
          </p:grpSpPr>
          <p:grpSp>
            <p:nvGrpSpPr>
              <p:cNvPr id="36" name="Group 27"/>
              <p:cNvGrpSpPr/>
              <p:nvPr/>
            </p:nvGrpSpPr>
            <p:grpSpPr>
              <a:xfrm>
                <a:off x="4594993" y="1321170"/>
                <a:ext cx="1209356" cy="3317514"/>
                <a:chOff x="-345" y="-599"/>
                <a:chExt cx="858" cy="3096"/>
              </a:xfrm>
            </p:grpSpPr>
            <p:sp>
              <p:nvSpPr>
                <p:cNvPr id="40" name="Text Box 29"/>
                <p:cNvSpPr txBox="1">
                  <a:spLocks noChangeArrowheads="1"/>
                </p:cNvSpPr>
                <p:nvPr/>
              </p:nvSpPr>
              <p:spPr bwMode="auto">
                <a:xfrm rot="10994611">
                  <a:off x="-345" y="-599"/>
                  <a:ext cx="858" cy="2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CCBF9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1.2m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42" y="-52"/>
                  <a:ext cx="3" cy="86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58" y="1599"/>
                  <a:ext cx="3" cy="89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24"/>
              <p:cNvGrpSpPr/>
              <p:nvPr/>
            </p:nvGrpSpPr>
            <p:grpSpPr>
              <a:xfrm>
                <a:off x="5309182" y="1790064"/>
                <a:ext cx="420130" cy="2739530"/>
                <a:chOff x="62" y="34"/>
                <a:chExt cx="298" cy="1979"/>
              </a:xfrm>
            </p:grpSpPr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auto">
                <a:xfrm>
                  <a:off x="120" y="34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auto">
                <a:xfrm>
                  <a:off x="62" y="2013"/>
                  <a:ext cx="25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" name="组合 2"/>
          <p:cNvGrpSpPr/>
          <p:nvPr/>
        </p:nvGrpSpPr>
        <p:grpSpPr>
          <a:xfrm>
            <a:off x="1452807" y="1517025"/>
            <a:ext cx="9168676" cy="886436"/>
            <a:chOff x="2207568" y="1589995"/>
            <a:chExt cx="7659154" cy="740495"/>
          </a:xfrm>
        </p:grpSpPr>
        <p:sp>
          <p:nvSpPr>
            <p:cNvPr id="46" name="椭圆 45"/>
            <p:cNvSpPr/>
            <p:nvPr/>
          </p:nvSpPr>
          <p:spPr bwMode="auto">
            <a:xfrm>
              <a:off x="3663752" y="1876760"/>
              <a:ext cx="704056" cy="45373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000FF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>
              <a:spLocks noChangeArrowheads="1"/>
            </p:cNvSpPr>
            <p:nvPr/>
          </p:nvSpPr>
          <p:spPr bwMode="auto">
            <a:xfrm>
              <a:off x="2254639" y="1589995"/>
              <a:ext cx="7612083" cy="689170"/>
            </a:xfrm>
            <a:custGeom>
              <a:avLst/>
              <a:gdLst/>
              <a:ahLst/>
              <a:cxnLst/>
              <a:rect l="l" t="t" r="r" b="b"/>
              <a:pathLst>
                <a:path w="7612082" h="689170">
                  <a:moveTo>
                    <a:pt x="6484079" y="595795"/>
                  </a:moveTo>
                  <a:lnTo>
                    <a:pt x="6530132" y="595795"/>
                  </a:lnTo>
                  <a:lnTo>
                    <a:pt x="6530132" y="641827"/>
                  </a:lnTo>
                  <a:lnTo>
                    <a:pt x="6484079" y="641827"/>
                  </a:lnTo>
                  <a:close/>
                  <a:moveTo>
                    <a:pt x="2185751" y="590490"/>
                  </a:moveTo>
                  <a:cubicBezTo>
                    <a:pt x="2189734" y="589847"/>
                    <a:pt x="2194136" y="590145"/>
                    <a:pt x="2198958" y="591385"/>
                  </a:cubicBezTo>
                  <a:cubicBezTo>
                    <a:pt x="2208602" y="593866"/>
                    <a:pt x="2214901" y="599083"/>
                    <a:pt x="2217855" y="607034"/>
                  </a:cubicBezTo>
                  <a:cubicBezTo>
                    <a:pt x="2220809" y="614986"/>
                    <a:pt x="2220393" y="624934"/>
                    <a:pt x="2216607" y="636880"/>
                  </a:cubicBezTo>
                  <a:cubicBezTo>
                    <a:pt x="2212822" y="648825"/>
                    <a:pt x="2205945" y="660251"/>
                    <a:pt x="2195979" y="671156"/>
                  </a:cubicBezTo>
                  <a:cubicBezTo>
                    <a:pt x="2186013" y="682062"/>
                    <a:pt x="2176405" y="687999"/>
                    <a:pt x="2167155" y="688967"/>
                  </a:cubicBezTo>
                  <a:cubicBezTo>
                    <a:pt x="2157906" y="689935"/>
                    <a:pt x="2156099" y="687451"/>
                    <a:pt x="2161735" y="681514"/>
                  </a:cubicBezTo>
                  <a:cubicBezTo>
                    <a:pt x="2167370" y="675577"/>
                    <a:pt x="2172565" y="669586"/>
                    <a:pt x="2177319" y="663542"/>
                  </a:cubicBezTo>
                  <a:cubicBezTo>
                    <a:pt x="2182073" y="657497"/>
                    <a:pt x="2186206" y="650259"/>
                    <a:pt x="2189719" y="641827"/>
                  </a:cubicBezTo>
                  <a:cubicBezTo>
                    <a:pt x="2183395" y="641827"/>
                    <a:pt x="2178079" y="640210"/>
                    <a:pt x="2173770" y="636977"/>
                  </a:cubicBezTo>
                  <a:cubicBezTo>
                    <a:pt x="2169460" y="633743"/>
                    <a:pt x="2166542" y="629513"/>
                    <a:pt x="2165015" y="624286"/>
                  </a:cubicBezTo>
                  <a:cubicBezTo>
                    <a:pt x="2163488" y="619059"/>
                    <a:pt x="2163208" y="614176"/>
                    <a:pt x="2164176" y="609637"/>
                  </a:cubicBezTo>
                  <a:cubicBezTo>
                    <a:pt x="2165144" y="605098"/>
                    <a:pt x="2168772" y="600302"/>
                    <a:pt x="2175060" y="595247"/>
                  </a:cubicBezTo>
                  <a:cubicBezTo>
                    <a:pt x="2178204" y="592719"/>
                    <a:pt x="2181768" y="591134"/>
                    <a:pt x="2185751" y="590490"/>
                  </a:cubicBezTo>
                  <a:close/>
                  <a:moveTo>
                    <a:pt x="3076919" y="578780"/>
                  </a:moveTo>
                  <a:cubicBezTo>
                    <a:pt x="3075148" y="578522"/>
                    <a:pt x="3068509" y="579293"/>
                    <a:pt x="3057001" y="581093"/>
                  </a:cubicBezTo>
                  <a:cubicBezTo>
                    <a:pt x="3045493" y="582892"/>
                    <a:pt x="3032375" y="584932"/>
                    <a:pt x="3017647" y="587212"/>
                  </a:cubicBezTo>
                  <a:cubicBezTo>
                    <a:pt x="3019425" y="601997"/>
                    <a:pt x="3021462" y="615197"/>
                    <a:pt x="3023756" y="626813"/>
                  </a:cubicBezTo>
                  <a:cubicBezTo>
                    <a:pt x="3034913" y="626039"/>
                    <a:pt x="3051411" y="623966"/>
                    <a:pt x="3073251" y="620597"/>
                  </a:cubicBezTo>
                  <a:cubicBezTo>
                    <a:pt x="3075661" y="609325"/>
                    <a:pt x="3077317" y="599602"/>
                    <a:pt x="3078220" y="591429"/>
                  </a:cubicBezTo>
                  <a:cubicBezTo>
                    <a:pt x="3079124" y="583255"/>
                    <a:pt x="3078690" y="579039"/>
                    <a:pt x="3076919" y="578780"/>
                  </a:cubicBezTo>
                  <a:close/>
                  <a:moveTo>
                    <a:pt x="4165017" y="547147"/>
                  </a:moveTo>
                  <a:cubicBezTo>
                    <a:pt x="4168029" y="547495"/>
                    <a:pt x="4172250" y="548772"/>
                    <a:pt x="4177680" y="550978"/>
                  </a:cubicBezTo>
                  <a:cubicBezTo>
                    <a:pt x="4199398" y="559805"/>
                    <a:pt x="4214946" y="569631"/>
                    <a:pt x="4224325" y="580458"/>
                  </a:cubicBezTo>
                  <a:cubicBezTo>
                    <a:pt x="4233703" y="591285"/>
                    <a:pt x="4237253" y="603546"/>
                    <a:pt x="4234972" y="617241"/>
                  </a:cubicBezTo>
                  <a:cubicBezTo>
                    <a:pt x="4232692" y="630936"/>
                    <a:pt x="4224493" y="630111"/>
                    <a:pt x="4210375" y="614767"/>
                  </a:cubicBezTo>
                  <a:cubicBezTo>
                    <a:pt x="4196257" y="599423"/>
                    <a:pt x="4182982" y="584208"/>
                    <a:pt x="4170549" y="569122"/>
                  </a:cubicBezTo>
                  <a:cubicBezTo>
                    <a:pt x="4157826" y="553431"/>
                    <a:pt x="4155982" y="546106"/>
                    <a:pt x="4165017" y="547147"/>
                  </a:cubicBezTo>
                  <a:close/>
                  <a:moveTo>
                    <a:pt x="4108425" y="546872"/>
                  </a:moveTo>
                  <a:cubicBezTo>
                    <a:pt x="4109873" y="546948"/>
                    <a:pt x="4111563" y="547413"/>
                    <a:pt x="4113493" y="548268"/>
                  </a:cubicBezTo>
                  <a:cubicBezTo>
                    <a:pt x="4121215" y="551688"/>
                    <a:pt x="4127858" y="555729"/>
                    <a:pt x="4133422" y="560389"/>
                  </a:cubicBezTo>
                  <a:cubicBezTo>
                    <a:pt x="4140420" y="566857"/>
                    <a:pt x="4140657" y="571836"/>
                    <a:pt x="4134132" y="575328"/>
                  </a:cubicBezTo>
                  <a:cubicBezTo>
                    <a:pt x="4127607" y="578820"/>
                    <a:pt x="4116953" y="586610"/>
                    <a:pt x="4102168" y="598699"/>
                  </a:cubicBezTo>
                  <a:cubicBezTo>
                    <a:pt x="4087383" y="610788"/>
                    <a:pt x="4073745" y="619646"/>
                    <a:pt x="4061255" y="625275"/>
                  </a:cubicBezTo>
                  <a:cubicBezTo>
                    <a:pt x="4048765" y="630904"/>
                    <a:pt x="4046176" y="629473"/>
                    <a:pt x="4053490" y="620984"/>
                  </a:cubicBezTo>
                  <a:cubicBezTo>
                    <a:pt x="4060803" y="612494"/>
                    <a:pt x="4070702" y="601119"/>
                    <a:pt x="4083185" y="586858"/>
                  </a:cubicBezTo>
                  <a:cubicBezTo>
                    <a:pt x="4095668" y="572596"/>
                    <a:pt x="4101910" y="562547"/>
                    <a:pt x="4101910" y="556711"/>
                  </a:cubicBezTo>
                  <a:cubicBezTo>
                    <a:pt x="4101910" y="549924"/>
                    <a:pt x="4104082" y="546645"/>
                    <a:pt x="4108425" y="546872"/>
                  </a:cubicBezTo>
                  <a:close/>
                  <a:moveTo>
                    <a:pt x="1958096" y="541922"/>
                  </a:moveTo>
                  <a:cubicBezTo>
                    <a:pt x="1949320" y="542804"/>
                    <a:pt x="1937002" y="544421"/>
                    <a:pt x="1921142" y="546773"/>
                  </a:cubicBezTo>
                  <a:cubicBezTo>
                    <a:pt x="1922045" y="555535"/>
                    <a:pt x="1922497" y="566469"/>
                    <a:pt x="1922497" y="579576"/>
                  </a:cubicBezTo>
                  <a:cubicBezTo>
                    <a:pt x="1933539" y="579648"/>
                    <a:pt x="1948474" y="578042"/>
                    <a:pt x="1967303" y="574758"/>
                  </a:cubicBezTo>
                  <a:cubicBezTo>
                    <a:pt x="1970615" y="559959"/>
                    <a:pt x="1972103" y="550566"/>
                    <a:pt x="1971766" y="546579"/>
                  </a:cubicBezTo>
                  <a:cubicBezTo>
                    <a:pt x="1971429" y="542593"/>
                    <a:pt x="1966873" y="541041"/>
                    <a:pt x="1958096" y="541922"/>
                  </a:cubicBezTo>
                  <a:close/>
                  <a:moveTo>
                    <a:pt x="2715826" y="526865"/>
                  </a:moveTo>
                  <a:cubicBezTo>
                    <a:pt x="2719859" y="527321"/>
                    <a:pt x="2725738" y="529106"/>
                    <a:pt x="2733464" y="532221"/>
                  </a:cubicBezTo>
                  <a:cubicBezTo>
                    <a:pt x="2748915" y="538452"/>
                    <a:pt x="2757602" y="545819"/>
                    <a:pt x="2759523" y="554323"/>
                  </a:cubicBezTo>
                  <a:cubicBezTo>
                    <a:pt x="2761445" y="562827"/>
                    <a:pt x="2760466" y="569639"/>
                    <a:pt x="2756587" y="574758"/>
                  </a:cubicBezTo>
                  <a:cubicBezTo>
                    <a:pt x="2752708" y="579877"/>
                    <a:pt x="2746768" y="578838"/>
                    <a:pt x="2738766" y="571639"/>
                  </a:cubicBezTo>
                  <a:cubicBezTo>
                    <a:pt x="2730764" y="564440"/>
                    <a:pt x="2723580" y="557191"/>
                    <a:pt x="2717213" y="549892"/>
                  </a:cubicBezTo>
                  <a:cubicBezTo>
                    <a:pt x="2711233" y="540700"/>
                    <a:pt x="2708584" y="533899"/>
                    <a:pt x="2709265" y="529490"/>
                  </a:cubicBezTo>
                  <a:cubicBezTo>
                    <a:pt x="2709605" y="527285"/>
                    <a:pt x="2711792" y="526410"/>
                    <a:pt x="2715826" y="526865"/>
                  </a:cubicBezTo>
                  <a:close/>
                  <a:moveTo>
                    <a:pt x="1979784" y="515263"/>
                  </a:moveTo>
                  <a:cubicBezTo>
                    <a:pt x="1983351" y="515312"/>
                    <a:pt x="1987343" y="516422"/>
                    <a:pt x="1991760" y="518595"/>
                  </a:cubicBezTo>
                  <a:cubicBezTo>
                    <a:pt x="2000594" y="522940"/>
                    <a:pt x="2007229" y="527604"/>
                    <a:pt x="2011668" y="532587"/>
                  </a:cubicBezTo>
                  <a:cubicBezTo>
                    <a:pt x="2016106" y="537570"/>
                    <a:pt x="2015705" y="542163"/>
                    <a:pt x="2010463" y="546364"/>
                  </a:cubicBezTo>
                  <a:cubicBezTo>
                    <a:pt x="2005222" y="550566"/>
                    <a:pt x="1998400" y="560683"/>
                    <a:pt x="1989996" y="576715"/>
                  </a:cubicBezTo>
                  <a:cubicBezTo>
                    <a:pt x="1999891" y="588632"/>
                    <a:pt x="1998514" y="594591"/>
                    <a:pt x="1985866" y="594591"/>
                  </a:cubicBezTo>
                  <a:cubicBezTo>
                    <a:pt x="1976043" y="594591"/>
                    <a:pt x="1965980" y="594813"/>
                    <a:pt x="1955676" y="595257"/>
                  </a:cubicBezTo>
                  <a:cubicBezTo>
                    <a:pt x="1945373" y="595702"/>
                    <a:pt x="1934062" y="596311"/>
                    <a:pt x="1921744" y="597086"/>
                  </a:cubicBezTo>
                  <a:cubicBezTo>
                    <a:pt x="1918747" y="610709"/>
                    <a:pt x="1914764" y="616617"/>
                    <a:pt x="1909795" y="614810"/>
                  </a:cubicBezTo>
                  <a:cubicBezTo>
                    <a:pt x="1904827" y="613003"/>
                    <a:pt x="1901625" y="605869"/>
                    <a:pt x="1900191" y="593407"/>
                  </a:cubicBezTo>
                  <a:cubicBezTo>
                    <a:pt x="1898757" y="580946"/>
                    <a:pt x="1897606" y="570359"/>
                    <a:pt x="1896738" y="561647"/>
                  </a:cubicBezTo>
                  <a:cubicBezTo>
                    <a:pt x="1895871" y="552936"/>
                    <a:pt x="1893397" y="544296"/>
                    <a:pt x="1889318" y="535728"/>
                  </a:cubicBezTo>
                  <a:cubicBezTo>
                    <a:pt x="1885237" y="527159"/>
                    <a:pt x="1886625" y="523599"/>
                    <a:pt x="1893480" y="525048"/>
                  </a:cubicBezTo>
                  <a:cubicBezTo>
                    <a:pt x="1900334" y="526496"/>
                    <a:pt x="1905837" y="527848"/>
                    <a:pt x="1909989" y="529102"/>
                  </a:cubicBezTo>
                  <a:cubicBezTo>
                    <a:pt x="1914141" y="530357"/>
                    <a:pt x="1923881" y="529909"/>
                    <a:pt x="1939210" y="527758"/>
                  </a:cubicBezTo>
                  <a:cubicBezTo>
                    <a:pt x="1954540" y="525607"/>
                    <a:pt x="1964922" y="522456"/>
                    <a:pt x="1970357" y="518304"/>
                  </a:cubicBezTo>
                  <a:cubicBezTo>
                    <a:pt x="1973075" y="516228"/>
                    <a:pt x="1976217" y="515215"/>
                    <a:pt x="1979784" y="515263"/>
                  </a:cubicBezTo>
                  <a:close/>
                  <a:moveTo>
                    <a:pt x="4429727" y="514938"/>
                  </a:moveTo>
                  <a:lnTo>
                    <a:pt x="4378601" y="527194"/>
                  </a:lnTo>
                  <a:lnTo>
                    <a:pt x="4384222" y="530049"/>
                  </a:lnTo>
                  <a:cubicBezTo>
                    <a:pt x="4395974" y="536624"/>
                    <a:pt x="4400857" y="542159"/>
                    <a:pt x="4398870" y="546655"/>
                  </a:cubicBezTo>
                  <a:cubicBezTo>
                    <a:pt x="4396884" y="551150"/>
                    <a:pt x="4394278" y="554890"/>
                    <a:pt x="4391051" y="557872"/>
                  </a:cubicBezTo>
                  <a:lnTo>
                    <a:pt x="4431383" y="586331"/>
                  </a:lnTo>
                  <a:lnTo>
                    <a:pt x="4431383" y="536470"/>
                  </a:lnTo>
                  <a:cubicBezTo>
                    <a:pt x="4431383" y="523951"/>
                    <a:pt x="4430831" y="516773"/>
                    <a:pt x="4429727" y="514938"/>
                  </a:cubicBezTo>
                  <a:close/>
                  <a:moveTo>
                    <a:pt x="3379959" y="509193"/>
                  </a:moveTo>
                  <a:cubicBezTo>
                    <a:pt x="3382277" y="509504"/>
                    <a:pt x="3385082" y="510139"/>
                    <a:pt x="3388373" y="511098"/>
                  </a:cubicBezTo>
                  <a:cubicBezTo>
                    <a:pt x="3401537" y="514934"/>
                    <a:pt x="3411013" y="520746"/>
                    <a:pt x="3416799" y="528532"/>
                  </a:cubicBezTo>
                  <a:cubicBezTo>
                    <a:pt x="3422585" y="536319"/>
                    <a:pt x="3424013" y="545898"/>
                    <a:pt x="3421080" y="557270"/>
                  </a:cubicBezTo>
                  <a:cubicBezTo>
                    <a:pt x="3418147" y="568642"/>
                    <a:pt x="3408902" y="565960"/>
                    <a:pt x="3393342" y="549225"/>
                  </a:cubicBezTo>
                  <a:cubicBezTo>
                    <a:pt x="3381655" y="533035"/>
                    <a:pt x="3374614" y="521674"/>
                    <a:pt x="3372219" y="515142"/>
                  </a:cubicBezTo>
                  <a:cubicBezTo>
                    <a:pt x="3370423" y="510243"/>
                    <a:pt x="3373003" y="508260"/>
                    <a:pt x="3379959" y="509193"/>
                  </a:cubicBezTo>
                  <a:close/>
                  <a:moveTo>
                    <a:pt x="3664867" y="500096"/>
                  </a:moveTo>
                  <a:cubicBezTo>
                    <a:pt x="3658127" y="500956"/>
                    <a:pt x="3646318" y="502569"/>
                    <a:pt x="3629439" y="504935"/>
                  </a:cubicBezTo>
                  <a:cubicBezTo>
                    <a:pt x="3632078" y="528238"/>
                    <a:pt x="3633853" y="547616"/>
                    <a:pt x="3634763" y="563067"/>
                  </a:cubicBezTo>
                  <a:cubicBezTo>
                    <a:pt x="3635674" y="578519"/>
                    <a:pt x="3636516" y="591679"/>
                    <a:pt x="3637291" y="602549"/>
                  </a:cubicBezTo>
                  <a:cubicBezTo>
                    <a:pt x="3643773" y="602549"/>
                    <a:pt x="3655948" y="601768"/>
                    <a:pt x="3673815" y="600205"/>
                  </a:cubicBezTo>
                  <a:cubicBezTo>
                    <a:pt x="3673815" y="558188"/>
                    <a:pt x="3672933" y="532110"/>
                    <a:pt x="3671169" y="521972"/>
                  </a:cubicBezTo>
                  <a:cubicBezTo>
                    <a:pt x="3669405" y="511833"/>
                    <a:pt x="3667305" y="504541"/>
                    <a:pt x="3664867" y="500096"/>
                  </a:cubicBezTo>
                  <a:close/>
                  <a:moveTo>
                    <a:pt x="3731592" y="493341"/>
                  </a:moveTo>
                  <a:cubicBezTo>
                    <a:pt x="3714513" y="495105"/>
                    <a:pt x="3700259" y="496618"/>
                    <a:pt x="3688829" y="497880"/>
                  </a:cubicBezTo>
                  <a:cubicBezTo>
                    <a:pt x="3691425" y="498841"/>
                    <a:pt x="3692974" y="500307"/>
                    <a:pt x="3693475" y="502279"/>
                  </a:cubicBezTo>
                  <a:cubicBezTo>
                    <a:pt x="3693978" y="504251"/>
                    <a:pt x="3694228" y="508420"/>
                    <a:pt x="3694228" y="514787"/>
                  </a:cubicBezTo>
                  <a:cubicBezTo>
                    <a:pt x="3699692" y="514873"/>
                    <a:pt x="3706267" y="513543"/>
                    <a:pt x="3713953" y="510797"/>
                  </a:cubicBezTo>
                  <a:cubicBezTo>
                    <a:pt x="3721640" y="508051"/>
                    <a:pt x="3727698" y="510094"/>
                    <a:pt x="3732129" y="516928"/>
                  </a:cubicBezTo>
                  <a:cubicBezTo>
                    <a:pt x="3736561" y="523761"/>
                    <a:pt x="3733661" y="528289"/>
                    <a:pt x="3723429" y="530511"/>
                  </a:cubicBezTo>
                  <a:cubicBezTo>
                    <a:pt x="3713197" y="532734"/>
                    <a:pt x="3703464" y="533845"/>
                    <a:pt x="3694228" y="533845"/>
                  </a:cubicBezTo>
                  <a:lnTo>
                    <a:pt x="3694228" y="552581"/>
                  </a:lnTo>
                  <a:cubicBezTo>
                    <a:pt x="3699649" y="552681"/>
                    <a:pt x="3705747" y="551581"/>
                    <a:pt x="3712523" y="549279"/>
                  </a:cubicBezTo>
                  <a:cubicBezTo>
                    <a:pt x="3719299" y="546977"/>
                    <a:pt x="3724917" y="548935"/>
                    <a:pt x="3729376" y="555151"/>
                  </a:cubicBezTo>
                  <a:cubicBezTo>
                    <a:pt x="3733836" y="561368"/>
                    <a:pt x="3731675" y="565896"/>
                    <a:pt x="3722891" y="568735"/>
                  </a:cubicBezTo>
                  <a:cubicBezTo>
                    <a:pt x="3714108" y="571574"/>
                    <a:pt x="3704553" y="572994"/>
                    <a:pt x="3694228" y="572994"/>
                  </a:cubicBezTo>
                  <a:lnTo>
                    <a:pt x="3694228" y="597129"/>
                  </a:lnTo>
                  <a:lnTo>
                    <a:pt x="3730710" y="593558"/>
                  </a:lnTo>
                  <a:cubicBezTo>
                    <a:pt x="3732374" y="575963"/>
                    <a:pt x="3733431" y="556550"/>
                    <a:pt x="3733883" y="535319"/>
                  </a:cubicBezTo>
                  <a:cubicBezTo>
                    <a:pt x="3734334" y="514088"/>
                    <a:pt x="3733571" y="500096"/>
                    <a:pt x="3731592" y="493341"/>
                  </a:cubicBezTo>
                  <a:close/>
                  <a:moveTo>
                    <a:pt x="3802619" y="485501"/>
                  </a:moveTo>
                  <a:cubicBezTo>
                    <a:pt x="3798503" y="484433"/>
                    <a:pt x="3783066" y="485784"/>
                    <a:pt x="3756307" y="489556"/>
                  </a:cubicBezTo>
                  <a:cubicBezTo>
                    <a:pt x="3765313" y="496496"/>
                    <a:pt x="3768436" y="502447"/>
                    <a:pt x="3765675" y="507409"/>
                  </a:cubicBezTo>
                  <a:cubicBezTo>
                    <a:pt x="3762915" y="512371"/>
                    <a:pt x="3760645" y="521305"/>
                    <a:pt x="3758867" y="534211"/>
                  </a:cubicBezTo>
                  <a:cubicBezTo>
                    <a:pt x="3757089" y="547117"/>
                    <a:pt x="3755339" y="565838"/>
                    <a:pt x="3753618" y="590375"/>
                  </a:cubicBezTo>
                  <a:cubicBezTo>
                    <a:pt x="3767299" y="588568"/>
                    <a:pt x="3777068" y="588686"/>
                    <a:pt x="3782926" y="590729"/>
                  </a:cubicBezTo>
                  <a:cubicBezTo>
                    <a:pt x="3788784" y="592773"/>
                    <a:pt x="3792276" y="595698"/>
                    <a:pt x="3793402" y="599506"/>
                  </a:cubicBezTo>
                  <a:cubicBezTo>
                    <a:pt x="3794528" y="603313"/>
                    <a:pt x="3796700" y="598018"/>
                    <a:pt x="3799919" y="583620"/>
                  </a:cubicBezTo>
                  <a:cubicBezTo>
                    <a:pt x="3803139" y="569223"/>
                    <a:pt x="3805423" y="554348"/>
                    <a:pt x="3806770" y="538997"/>
                  </a:cubicBezTo>
                  <a:cubicBezTo>
                    <a:pt x="3808118" y="523646"/>
                    <a:pt x="3808792" y="510650"/>
                    <a:pt x="3808792" y="500010"/>
                  </a:cubicBezTo>
                  <a:cubicBezTo>
                    <a:pt x="3808792" y="491405"/>
                    <a:pt x="3806735" y="486569"/>
                    <a:pt x="3802619" y="485501"/>
                  </a:cubicBezTo>
                  <a:close/>
                  <a:moveTo>
                    <a:pt x="1673381" y="482889"/>
                  </a:moveTo>
                  <a:cubicBezTo>
                    <a:pt x="1689561" y="481805"/>
                    <a:pt x="1703134" y="484178"/>
                    <a:pt x="1714098" y="490007"/>
                  </a:cubicBezTo>
                  <a:cubicBezTo>
                    <a:pt x="1728718" y="497780"/>
                    <a:pt x="1735157" y="504778"/>
                    <a:pt x="1733414" y="511001"/>
                  </a:cubicBezTo>
                  <a:cubicBezTo>
                    <a:pt x="1731672" y="517225"/>
                    <a:pt x="1724638" y="519889"/>
                    <a:pt x="1712313" y="518992"/>
                  </a:cubicBezTo>
                  <a:cubicBezTo>
                    <a:pt x="1699988" y="518096"/>
                    <a:pt x="1682668" y="517648"/>
                    <a:pt x="1660355" y="517648"/>
                  </a:cubicBezTo>
                  <a:cubicBezTo>
                    <a:pt x="1638070" y="517648"/>
                    <a:pt x="1614129" y="518770"/>
                    <a:pt x="1588532" y="521014"/>
                  </a:cubicBezTo>
                  <a:cubicBezTo>
                    <a:pt x="1562935" y="523259"/>
                    <a:pt x="1541510" y="525930"/>
                    <a:pt x="1524259" y="529027"/>
                  </a:cubicBezTo>
                  <a:cubicBezTo>
                    <a:pt x="1507008" y="532125"/>
                    <a:pt x="1491950" y="535050"/>
                    <a:pt x="1479087" y="537803"/>
                  </a:cubicBezTo>
                  <a:cubicBezTo>
                    <a:pt x="1466224" y="540557"/>
                    <a:pt x="1452838" y="537567"/>
                    <a:pt x="1438928" y="528833"/>
                  </a:cubicBezTo>
                  <a:cubicBezTo>
                    <a:pt x="1426323" y="514967"/>
                    <a:pt x="1425426" y="508718"/>
                    <a:pt x="1436239" y="510087"/>
                  </a:cubicBezTo>
                  <a:cubicBezTo>
                    <a:pt x="1447051" y="511457"/>
                    <a:pt x="1465575" y="511027"/>
                    <a:pt x="1491811" y="508797"/>
                  </a:cubicBezTo>
                  <a:cubicBezTo>
                    <a:pt x="1518046" y="506567"/>
                    <a:pt x="1546053" y="503193"/>
                    <a:pt x="1575830" y="498676"/>
                  </a:cubicBezTo>
                  <a:cubicBezTo>
                    <a:pt x="1605607" y="494159"/>
                    <a:pt x="1632441" y="489642"/>
                    <a:pt x="1656332" y="485124"/>
                  </a:cubicBezTo>
                  <a:cubicBezTo>
                    <a:pt x="1662305" y="483995"/>
                    <a:pt x="1667988" y="483250"/>
                    <a:pt x="1673381" y="482889"/>
                  </a:cubicBezTo>
                  <a:close/>
                  <a:moveTo>
                    <a:pt x="3303827" y="481866"/>
                  </a:moveTo>
                  <a:cubicBezTo>
                    <a:pt x="3298901" y="482303"/>
                    <a:pt x="3286364" y="484529"/>
                    <a:pt x="3266216" y="488545"/>
                  </a:cubicBezTo>
                  <a:lnTo>
                    <a:pt x="3267399" y="526941"/>
                  </a:lnTo>
                  <a:cubicBezTo>
                    <a:pt x="3275329" y="526195"/>
                    <a:pt x="3281929" y="524431"/>
                    <a:pt x="3287199" y="521649"/>
                  </a:cubicBezTo>
                  <a:cubicBezTo>
                    <a:pt x="3292469" y="518867"/>
                    <a:pt x="3298163" y="520484"/>
                    <a:pt x="3304279" y="526500"/>
                  </a:cubicBezTo>
                  <a:cubicBezTo>
                    <a:pt x="3310395" y="532515"/>
                    <a:pt x="3308638" y="537491"/>
                    <a:pt x="3299009" y="541428"/>
                  </a:cubicBezTo>
                  <a:cubicBezTo>
                    <a:pt x="3289379" y="545364"/>
                    <a:pt x="3278900" y="547332"/>
                    <a:pt x="3267571" y="547332"/>
                  </a:cubicBezTo>
                  <a:lnTo>
                    <a:pt x="3268733" y="582265"/>
                  </a:lnTo>
                  <a:cubicBezTo>
                    <a:pt x="3273264" y="582394"/>
                    <a:pt x="3280019" y="580627"/>
                    <a:pt x="3288995" y="576963"/>
                  </a:cubicBezTo>
                  <a:cubicBezTo>
                    <a:pt x="3297973" y="573299"/>
                    <a:pt x="3303992" y="573492"/>
                    <a:pt x="3307053" y="577544"/>
                  </a:cubicBezTo>
                  <a:cubicBezTo>
                    <a:pt x="3310115" y="581595"/>
                    <a:pt x="3312370" y="581337"/>
                    <a:pt x="3313818" y="576769"/>
                  </a:cubicBezTo>
                  <a:cubicBezTo>
                    <a:pt x="3315267" y="572202"/>
                    <a:pt x="3316217" y="556686"/>
                    <a:pt x="3316669" y="530221"/>
                  </a:cubicBezTo>
                  <a:cubicBezTo>
                    <a:pt x="3317120" y="503756"/>
                    <a:pt x="3316324" y="488971"/>
                    <a:pt x="3314281" y="485867"/>
                  </a:cubicBezTo>
                  <a:cubicBezTo>
                    <a:pt x="3312237" y="482762"/>
                    <a:pt x="3308753" y="481428"/>
                    <a:pt x="3303827" y="481866"/>
                  </a:cubicBezTo>
                  <a:close/>
                  <a:moveTo>
                    <a:pt x="164510" y="481451"/>
                  </a:moveTo>
                  <a:cubicBezTo>
                    <a:pt x="166449" y="481459"/>
                    <a:pt x="168845" y="481808"/>
                    <a:pt x="171698" y="482500"/>
                  </a:cubicBezTo>
                  <a:cubicBezTo>
                    <a:pt x="180848" y="484537"/>
                    <a:pt x="187509" y="487480"/>
                    <a:pt x="191682" y="491330"/>
                  </a:cubicBezTo>
                  <a:cubicBezTo>
                    <a:pt x="195855" y="495181"/>
                    <a:pt x="196812" y="499343"/>
                    <a:pt x="194554" y="503817"/>
                  </a:cubicBezTo>
                  <a:cubicBezTo>
                    <a:pt x="192295" y="508291"/>
                    <a:pt x="191387" y="517824"/>
                    <a:pt x="191832" y="532415"/>
                  </a:cubicBezTo>
                  <a:cubicBezTo>
                    <a:pt x="192277" y="547006"/>
                    <a:pt x="192022" y="558801"/>
                    <a:pt x="191069" y="567799"/>
                  </a:cubicBezTo>
                  <a:cubicBezTo>
                    <a:pt x="190115" y="576798"/>
                    <a:pt x="187856" y="583287"/>
                    <a:pt x="184293" y="587266"/>
                  </a:cubicBezTo>
                  <a:cubicBezTo>
                    <a:pt x="180729" y="591246"/>
                    <a:pt x="176012" y="589564"/>
                    <a:pt x="170139" y="582222"/>
                  </a:cubicBezTo>
                  <a:cubicBezTo>
                    <a:pt x="164267" y="574880"/>
                    <a:pt x="162230" y="567627"/>
                    <a:pt x="164030" y="560464"/>
                  </a:cubicBezTo>
                  <a:cubicBezTo>
                    <a:pt x="165830" y="553301"/>
                    <a:pt x="166955" y="545314"/>
                    <a:pt x="167407" y="536502"/>
                  </a:cubicBezTo>
                  <a:cubicBezTo>
                    <a:pt x="167859" y="527690"/>
                    <a:pt x="167447" y="519885"/>
                    <a:pt x="166170" y="513088"/>
                  </a:cubicBezTo>
                  <a:cubicBezTo>
                    <a:pt x="164894" y="506291"/>
                    <a:pt x="162643" y="498801"/>
                    <a:pt x="159416" y="490620"/>
                  </a:cubicBezTo>
                  <a:cubicBezTo>
                    <a:pt x="156996" y="484485"/>
                    <a:pt x="158694" y="481428"/>
                    <a:pt x="164510" y="481451"/>
                  </a:cubicBezTo>
                  <a:close/>
                  <a:moveTo>
                    <a:pt x="4515844" y="475630"/>
                  </a:moveTo>
                  <a:cubicBezTo>
                    <a:pt x="4525762" y="475523"/>
                    <a:pt x="4533907" y="479344"/>
                    <a:pt x="4540279" y="487093"/>
                  </a:cubicBezTo>
                  <a:cubicBezTo>
                    <a:pt x="4548776" y="497425"/>
                    <a:pt x="4543244" y="502845"/>
                    <a:pt x="4523684" y="503354"/>
                  </a:cubicBezTo>
                  <a:cubicBezTo>
                    <a:pt x="4504124" y="503864"/>
                    <a:pt x="4481509" y="506075"/>
                    <a:pt x="4455840" y="509990"/>
                  </a:cubicBezTo>
                  <a:cubicBezTo>
                    <a:pt x="4459440" y="514063"/>
                    <a:pt x="4460548" y="518720"/>
                    <a:pt x="4459164" y="523961"/>
                  </a:cubicBezTo>
                  <a:cubicBezTo>
                    <a:pt x="4457780" y="529203"/>
                    <a:pt x="4456672" y="535143"/>
                    <a:pt x="4455840" y="541783"/>
                  </a:cubicBezTo>
                  <a:cubicBezTo>
                    <a:pt x="4466538" y="539216"/>
                    <a:pt x="4476078" y="536323"/>
                    <a:pt x="4484460" y="533103"/>
                  </a:cubicBezTo>
                  <a:cubicBezTo>
                    <a:pt x="4492842" y="529884"/>
                    <a:pt x="4500966" y="531780"/>
                    <a:pt x="4508831" y="538793"/>
                  </a:cubicBezTo>
                  <a:cubicBezTo>
                    <a:pt x="4516697" y="545805"/>
                    <a:pt x="4513492" y="551459"/>
                    <a:pt x="4499216" y="555754"/>
                  </a:cubicBezTo>
                  <a:cubicBezTo>
                    <a:pt x="4484940" y="560049"/>
                    <a:pt x="4470417" y="561744"/>
                    <a:pt x="4455647" y="560841"/>
                  </a:cubicBezTo>
                  <a:lnTo>
                    <a:pt x="4454464" y="598613"/>
                  </a:lnTo>
                  <a:cubicBezTo>
                    <a:pt x="4479817" y="611275"/>
                    <a:pt x="4502966" y="619388"/>
                    <a:pt x="4523910" y="622952"/>
                  </a:cubicBezTo>
                  <a:cubicBezTo>
                    <a:pt x="4544854" y="626515"/>
                    <a:pt x="4564615" y="629774"/>
                    <a:pt x="4583192" y="632728"/>
                  </a:cubicBezTo>
                  <a:cubicBezTo>
                    <a:pt x="4601770" y="635682"/>
                    <a:pt x="4604028" y="639716"/>
                    <a:pt x="4589968" y="644828"/>
                  </a:cubicBezTo>
                  <a:cubicBezTo>
                    <a:pt x="4575907" y="649940"/>
                    <a:pt x="4559861" y="654317"/>
                    <a:pt x="4541828" y="657960"/>
                  </a:cubicBezTo>
                  <a:cubicBezTo>
                    <a:pt x="4523795" y="661602"/>
                    <a:pt x="4510000" y="661782"/>
                    <a:pt x="4500442" y="658498"/>
                  </a:cubicBezTo>
                  <a:cubicBezTo>
                    <a:pt x="4490884" y="655214"/>
                    <a:pt x="4474174" y="644111"/>
                    <a:pt x="4450312" y="625189"/>
                  </a:cubicBezTo>
                  <a:cubicBezTo>
                    <a:pt x="4426450" y="606267"/>
                    <a:pt x="4403319" y="587965"/>
                    <a:pt x="4380920" y="570284"/>
                  </a:cubicBezTo>
                  <a:cubicBezTo>
                    <a:pt x="4376374" y="577239"/>
                    <a:pt x="4368351" y="586922"/>
                    <a:pt x="4356850" y="599334"/>
                  </a:cubicBezTo>
                  <a:cubicBezTo>
                    <a:pt x="4345349" y="611745"/>
                    <a:pt x="4334239" y="621446"/>
                    <a:pt x="4323520" y="628437"/>
                  </a:cubicBezTo>
                  <a:cubicBezTo>
                    <a:pt x="4312800" y="635428"/>
                    <a:pt x="4301102" y="640307"/>
                    <a:pt x="4288426" y="643075"/>
                  </a:cubicBezTo>
                  <a:cubicBezTo>
                    <a:pt x="4275749" y="645842"/>
                    <a:pt x="4276312" y="641978"/>
                    <a:pt x="4290114" y="631481"/>
                  </a:cubicBezTo>
                  <a:cubicBezTo>
                    <a:pt x="4303917" y="620984"/>
                    <a:pt x="4318350" y="606425"/>
                    <a:pt x="4333414" y="587804"/>
                  </a:cubicBezTo>
                  <a:cubicBezTo>
                    <a:pt x="4348479" y="569183"/>
                    <a:pt x="4358001" y="555495"/>
                    <a:pt x="4361980" y="546741"/>
                  </a:cubicBezTo>
                  <a:cubicBezTo>
                    <a:pt x="4363970" y="542363"/>
                    <a:pt x="4365405" y="538521"/>
                    <a:pt x="4366288" y="535214"/>
                  </a:cubicBezTo>
                  <a:lnTo>
                    <a:pt x="4366880" y="530207"/>
                  </a:lnTo>
                  <a:lnTo>
                    <a:pt x="4345804" y="535835"/>
                  </a:lnTo>
                  <a:cubicBezTo>
                    <a:pt x="4335802" y="539011"/>
                    <a:pt x="4325520" y="535624"/>
                    <a:pt x="4314959" y="525671"/>
                  </a:cubicBezTo>
                  <a:cubicBezTo>
                    <a:pt x="4304397" y="515719"/>
                    <a:pt x="4303131" y="511199"/>
                    <a:pt x="4311162" y="512109"/>
                  </a:cubicBezTo>
                  <a:cubicBezTo>
                    <a:pt x="4319193" y="513020"/>
                    <a:pt x="4326642" y="513045"/>
                    <a:pt x="4333511" y="512184"/>
                  </a:cubicBezTo>
                  <a:cubicBezTo>
                    <a:pt x="4340380" y="511324"/>
                    <a:pt x="4353537" y="509313"/>
                    <a:pt x="4372983" y="506151"/>
                  </a:cubicBezTo>
                  <a:cubicBezTo>
                    <a:pt x="4392428" y="502989"/>
                    <a:pt x="4415648" y="498256"/>
                    <a:pt x="4442644" y="491954"/>
                  </a:cubicBezTo>
                  <a:cubicBezTo>
                    <a:pt x="4469639" y="485651"/>
                    <a:pt x="4490537" y="480683"/>
                    <a:pt x="4505336" y="477047"/>
                  </a:cubicBezTo>
                  <a:cubicBezTo>
                    <a:pt x="4509035" y="476139"/>
                    <a:pt x="4512538" y="475666"/>
                    <a:pt x="4515844" y="475630"/>
                  </a:cubicBezTo>
                  <a:close/>
                  <a:moveTo>
                    <a:pt x="104982" y="472224"/>
                  </a:moveTo>
                  <a:cubicBezTo>
                    <a:pt x="107722" y="472113"/>
                    <a:pt x="110810" y="472663"/>
                    <a:pt x="114244" y="473875"/>
                  </a:cubicBezTo>
                  <a:cubicBezTo>
                    <a:pt x="121114" y="476298"/>
                    <a:pt x="127330" y="479632"/>
                    <a:pt x="132894" y="483877"/>
                  </a:cubicBezTo>
                  <a:cubicBezTo>
                    <a:pt x="138458" y="488122"/>
                    <a:pt x="139666" y="493187"/>
                    <a:pt x="136518" y="499074"/>
                  </a:cubicBezTo>
                  <a:cubicBezTo>
                    <a:pt x="133371" y="504961"/>
                    <a:pt x="131797" y="514723"/>
                    <a:pt x="131797" y="528360"/>
                  </a:cubicBezTo>
                  <a:cubicBezTo>
                    <a:pt x="131797" y="543045"/>
                    <a:pt x="132923" y="562390"/>
                    <a:pt x="135174" y="586395"/>
                  </a:cubicBezTo>
                  <a:cubicBezTo>
                    <a:pt x="137426" y="610401"/>
                    <a:pt x="134403" y="629688"/>
                    <a:pt x="126107" y="644258"/>
                  </a:cubicBezTo>
                  <a:cubicBezTo>
                    <a:pt x="117811" y="658827"/>
                    <a:pt x="111380" y="661147"/>
                    <a:pt x="106813" y="651216"/>
                  </a:cubicBezTo>
                  <a:cubicBezTo>
                    <a:pt x="102245" y="641286"/>
                    <a:pt x="95344" y="631811"/>
                    <a:pt x="86109" y="622791"/>
                  </a:cubicBezTo>
                  <a:cubicBezTo>
                    <a:pt x="76874" y="613771"/>
                    <a:pt x="76494" y="609938"/>
                    <a:pt x="84969" y="611293"/>
                  </a:cubicBezTo>
                  <a:cubicBezTo>
                    <a:pt x="93444" y="612648"/>
                    <a:pt x="98868" y="613240"/>
                    <a:pt x="101242" y="613068"/>
                  </a:cubicBezTo>
                  <a:cubicBezTo>
                    <a:pt x="103615" y="612896"/>
                    <a:pt x="105450" y="605909"/>
                    <a:pt x="106748" y="592106"/>
                  </a:cubicBezTo>
                  <a:cubicBezTo>
                    <a:pt x="108046" y="578304"/>
                    <a:pt x="108469" y="564282"/>
                    <a:pt x="108017" y="550043"/>
                  </a:cubicBezTo>
                  <a:cubicBezTo>
                    <a:pt x="107565" y="535803"/>
                    <a:pt x="106938" y="523244"/>
                    <a:pt x="106135" y="512367"/>
                  </a:cubicBezTo>
                  <a:cubicBezTo>
                    <a:pt x="105332" y="501490"/>
                    <a:pt x="103059" y="496052"/>
                    <a:pt x="99316" y="496052"/>
                  </a:cubicBezTo>
                  <a:cubicBezTo>
                    <a:pt x="93437" y="496052"/>
                    <a:pt x="83571" y="497980"/>
                    <a:pt x="69718" y="501838"/>
                  </a:cubicBezTo>
                  <a:cubicBezTo>
                    <a:pt x="69718" y="509883"/>
                    <a:pt x="70041" y="516895"/>
                    <a:pt x="70686" y="522875"/>
                  </a:cubicBezTo>
                  <a:cubicBezTo>
                    <a:pt x="72564" y="523019"/>
                    <a:pt x="76673" y="521706"/>
                    <a:pt x="83012" y="518939"/>
                  </a:cubicBezTo>
                  <a:cubicBezTo>
                    <a:pt x="89350" y="516171"/>
                    <a:pt x="95018" y="518150"/>
                    <a:pt x="100015" y="524876"/>
                  </a:cubicBezTo>
                  <a:cubicBezTo>
                    <a:pt x="105013" y="531601"/>
                    <a:pt x="102317" y="536351"/>
                    <a:pt x="91928" y="539126"/>
                  </a:cubicBezTo>
                  <a:cubicBezTo>
                    <a:pt x="81538" y="541901"/>
                    <a:pt x="74429" y="542392"/>
                    <a:pt x="70600" y="540600"/>
                  </a:cubicBezTo>
                  <a:cubicBezTo>
                    <a:pt x="69969" y="549777"/>
                    <a:pt x="69223" y="557822"/>
                    <a:pt x="68363" y="564734"/>
                  </a:cubicBezTo>
                  <a:cubicBezTo>
                    <a:pt x="69166" y="564878"/>
                    <a:pt x="73217" y="563788"/>
                    <a:pt x="80516" y="561465"/>
                  </a:cubicBezTo>
                  <a:cubicBezTo>
                    <a:pt x="87815" y="559142"/>
                    <a:pt x="93688" y="561124"/>
                    <a:pt x="98134" y="567412"/>
                  </a:cubicBezTo>
                  <a:cubicBezTo>
                    <a:pt x="102579" y="573700"/>
                    <a:pt x="100589" y="578002"/>
                    <a:pt x="92164" y="580318"/>
                  </a:cubicBezTo>
                  <a:cubicBezTo>
                    <a:pt x="83740" y="582634"/>
                    <a:pt x="75124" y="583341"/>
                    <a:pt x="66320" y="582437"/>
                  </a:cubicBezTo>
                  <a:cubicBezTo>
                    <a:pt x="63079" y="602098"/>
                    <a:pt x="57758" y="618711"/>
                    <a:pt x="50359" y="632277"/>
                  </a:cubicBezTo>
                  <a:cubicBezTo>
                    <a:pt x="42959" y="645842"/>
                    <a:pt x="37109" y="647223"/>
                    <a:pt x="32806" y="636417"/>
                  </a:cubicBezTo>
                  <a:cubicBezTo>
                    <a:pt x="28504" y="625612"/>
                    <a:pt x="27938" y="616958"/>
                    <a:pt x="31107" y="610454"/>
                  </a:cubicBezTo>
                  <a:cubicBezTo>
                    <a:pt x="34276" y="603951"/>
                    <a:pt x="37431" y="595551"/>
                    <a:pt x="40572" y="585255"/>
                  </a:cubicBezTo>
                  <a:cubicBezTo>
                    <a:pt x="43712" y="574959"/>
                    <a:pt x="45953" y="559041"/>
                    <a:pt x="47294" y="537502"/>
                  </a:cubicBezTo>
                  <a:cubicBezTo>
                    <a:pt x="48634" y="515963"/>
                    <a:pt x="47505" y="501623"/>
                    <a:pt x="43906" y="494481"/>
                  </a:cubicBezTo>
                  <a:cubicBezTo>
                    <a:pt x="40306" y="487340"/>
                    <a:pt x="41683" y="483769"/>
                    <a:pt x="48036" y="483769"/>
                  </a:cubicBezTo>
                  <a:cubicBezTo>
                    <a:pt x="52051" y="483769"/>
                    <a:pt x="55783" y="483988"/>
                    <a:pt x="59232" y="484425"/>
                  </a:cubicBezTo>
                  <a:cubicBezTo>
                    <a:pt x="62681" y="484863"/>
                    <a:pt x="66373" y="484899"/>
                    <a:pt x="70310" y="484533"/>
                  </a:cubicBezTo>
                  <a:cubicBezTo>
                    <a:pt x="74246" y="484167"/>
                    <a:pt x="78788" y="483128"/>
                    <a:pt x="83937" y="481414"/>
                  </a:cubicBezTo>
                  <a:cubicBezTo>
                    <a:pt x="89084" y="479700"/>
                    <a:pt x="93706" y="477409"/>
                    <a:pt x="97800" y="474541"/>
                  </a:cubicBezTo>
                  <a:cubicBezTo>
                    <a:pt x="99847" y="473107"/>
                    <a:pt x="102241" y="472335"/>
                    <a:pt x="104982" y="472224"/>
                  </a:cubicBezTo>
                  <a:close/>
                  <a:moveTo>
                    <a:pt x="425483" y="471789"/>
                  </a:moveTo>
                  <a:lnTo>
                    <a:pt x="421531" y="480623"/>
                  </a:lnTo>
                  <a:cubicBezTo>
                    <a:pt x="418645" y="487116"/>
                    <a:pt x="416260" y="492531"/>
                    <a:pt x="414374" y="496869"/>
                  </a:cubicBezTo>
                  <a:cubicBezTo>
                    <a:pt x="410603" y="505545"/>
                    <a:pt x="408760" y="509800"/>
                    <a:pt x="408846" y="509636"/>
                  </a:cubicBezTo>
                  <a:cubicBezTo>
                    <a:pt x="408932" y="509471"/>
                    <a:pt x="416482" y="508277"/>
                    <a:pt x="431496" y="506054"/>
                  </a:cubicBezTo>
                  <a:cubicBezTo>
                    <a:pt x="431496" y="498611"/>
                    <a:pt x="430990" y="492018"/>
                    <a:pt x="429977" y="486273"/>
                  </a:cubicBezTo>
                  <a:close/>
                  <a:moveTo>
                    <a:pt x="1210616" y="469652"/>
                  </a:moveTo>
                  <a:cubicBezTo>
                    <a:pt x="1217864" y="469305"/>
                    <a:pt x="1224400" y="472068"/>
                    <a:pt x="1230224" y="477940"/>
                  </a:cubicBezTo>
                  <a:cubicBezTo>
                    <a:pt x="1237989" y="485770"/>
                    <a:pt x="1233171" y="490742"/>
                    <a:pt x="1215769" y="492857"/>
                  </a:cubicBezTo>
                  <a:cubicBezTo>
                    <a:pt x="1198367" y="494973"/>
                    <a:pt x="1179169" y="497643"/>
                    <a:pt x="1158175" y="500870"/>
                  </a:cubicBezTo>
                  <a:cubicBezTo>
                    <a:pt x="1169876" y="505502"/>
                    <a:pt x="1173326" y="510786"/>
                    <a:pt x="1168521" y="516723"/>
                  </a:cubicBezTo>
                  <a:cubicBezTo>
                    <a:pt x="1163717" y="522660"/>
                    <a:pt x="1156744" y="531694"/>
                    <a:pt x="1147603" y="543826"/>
                  </a:cubicBezTo>
                  <a:cubicBezTo>
                    <a:pt x="1138461" y="555958"/>
                    <a:pt x="1137245" y="560783"/>
                    <a:pt x="1143957" y="558303"/>
                  </a:cubicBezTo>
                  <a:cubicBezTo>
                    <a:pt x="1150668" y="555822"/>
                    <a:pt x="1164807" y="551283"/>
                    <a:pt x="1186375" y="544687"/>
                  </a:cubicBezTo>
                  <a:cubicBezTo>
                    <a:pt x="1182948" y="540298"/>
                    <a:pt x="1180291" y="534666"/>
                    <a:pt x="1178406" y="527790"/>
                  </a:cubicBezTo>
                  <a:cubicBezTo>
                    <a:pt x="1176520" y="520914"/>
                    <a:pt x="1181302" y="520591"/>
                    <a:pt x="1192753" y="526822"/>
                  </a:cubicBezTo>
                  <a:cubicBezTo>
                    <a:pt x="1204204" y="533053"/>
                    <a:pt x="1213001" y="540248"/>
                    <a:pt x="1219146" y="548408"/>
                  </a:cubicBezTo>
                  <a:cubicBezTo>
                    <a:pt x="1225291" y="556567"/>
                    <a:pt x="1226567" y="564953"/>
                    <a:pt x="1222975" y="573564"/>
                  </a:cubicBezTo>
                  <a:cubicBezTo>
                    <a:pt x="1219383" y="582175"/>
                    <a:pt x="1214736" y="583932"/>
                    <a:pt x="1209036" y="578834"/>
                  </a:cubicBezTo>
                  <a:cubicBezTo>
                    <a:pt x="1203336" y="573736"/>
                    <a:pt x="1197905" y="566391"/>
                    <a:pt x="1192742" y="556797"/>
                  </a:cubicBezTo>
                  <a:cubicBezTo>
                    <a:pt x="1179477" y="563006"/>
                    <a:pt x="1165632" y="569825"/>
                    <a:pt x="1151206" y="577253"/>
                  </a:cubicBezTo>
                  <a:cubicBezTo>
                    <a:pt x="1136779" y="584681"/>
                    <a:pt x="1125927" y="591228"/>
                    <a:pt x="1118650" y="596892"/>
                  </a:cubicBezTo>
                  <a:cubicBezTo>
                    <a:pt x="1111372" y="602556"/>
                    <a:pt x="1105765" y="600302"/>
                    <a:pt x="1101828" y="590127"/>
                  </a:cubicBezTo>
                  <a:cubicBezTo>
                    <a:pt x="1097892" y="579953"/>
                    <a:pt x="1098542" y="573134"/>
                    <a:pt x="1103775" y="569671"/>
                  </a:cubicBezTo>
                  <a:cubicBezTo>
                    <a:pt x="1109009" y="566208"/>
                    <a:pt x="1114007" y="561450"/>
                    <a:pt x="1118768" y="555399"/>
                  </a:cubicBezTo>
                  <a:cubicBezTo>
                    <a:pt x="1123529" y="549347"/>
                    <a:pt x="1128563" y="540252"/>
                    <a:pt x="1133868" y="528113"/>
                  </a:cubicBezTo>
                  <a:cubicBezTo>
                    <a:pt x="1139174" y="515974"/>
                    <a:pt x="1141096" y="508435"/>
                    <a:pt x="1139634" y="505495"/>
                  </a:cubicBezTo>
                  <a:cubicBezTo>
                    <a:pt x="1130456" y="508047"/>
                    <a:pt x="1122343" y="510033"/>
                    <a:pt x="1115294" y="511453"/>
                  </a:cubicBezTo>
                  <a:cubicBezTo>
                    <a:pt x="1108246" y="512873"/>
                    <a:pt x="1101481" y="513809"/>
                    <a:pt x="1094999" y="514260"/>
                  </a:cubicBezTo>
                  <a:cubicBezTo>
                    <a:pt x="1088517" y="514712"/>
                    <a:pt x="1081652" y="511683"/>
                    <a:pt x="1074403" y="505172"/>
                  </a:cubicBezTo>
                  <a:cubicBezTo>
                    <a:pt x="1067154" y="498662"/>
                    <a:pt x="1069459" y="494829"/>
                    <a:pt x="1081318" y="493675"/>
                  </a:cubicBezTo>
                  <a:cubicBezTo>
                    <a:pt x="1093178" y="492520"/>
                    <a:pt x="1107665" y="490595"/>
                    <a:pt x="1124780" y="487899"/>
                  </a:cubicBezTo>
                  <a:cubicBezTo>
                    <a:pt x="1141895" y="485203"/>
                    <a:pt x="1156659" y="482525"/>
                    <a:pt x="1169070" y="479865"/>
                  </a:cubicBezTo>
                  <a:cubicBezTo>
                    <a:pt x="1181482" y="477205"/>
                    <a:pt x="1192835" y="474262"/>
                    <a:pt x="1203132" y="471035"/>
                  </a:cubicBezTo>
                  <a:cubicBezTo>
                    <a:pt x="1205705" y="470229"/>
                    <a:pt x="1208200" y="469767"/>
                    <a:pt x="1210616" y="469652"/>
                  </a:cubicBezTo>
                  <a:close/>
                  <a:moveTo>
                    <a:pt x="5192958" y="466047"/>
                  </a:moveTo>
                  <a:cubicBezTo>
                    <a:pt x="5194861" y="466268"/>
                    <a:pt x="5197175" y="466848"/>
                    <a:pt x="5199899" y="467787"/>
                  </a:cubicBezTo>
                  <a:cubicBezTo>
                    <a:pt x="5208088" y="470856"/>
                    <a:pt x="5214859" y="475560"/>
                    <a:pt x="5220216" y="481898"/>
                  </a:cubicBezTo>
                  <a:cubicBezTo>
                    <a:pt x="5225572" y="488236"/>
                    <a:pt x="5225629" y="493739"/>
                    <a:pt x="5220388" y="498407"/>
                  </a:cubicBezTo>
                  <a:cubicBezTo>
                    <a:pt x="5215147" y="503075"/>
                    <a:pt x="5207141" y="515501"/>
                    <a:pt x="5196372" y="535684"/>
                  </a:cubicBezTo>
                  <a:cubicBezTo>
                    <a:pt x="5185603" y="555868"/>
                    <a:pt x="5172470" y="574396"/>
                    <a:pt x="5156975" y="591267"/>
                  </a:cubicBezTo>
                  <a:cubicBezTo>
                    <a:pt x="5141481" y="608138"/>
                    <a:pt x="5122957" y="623221"/>
                    <a:pt x="5101404" y="636514"/>
                  </a:cubicBezTo>
                  <a:cubicBezTo>
                    <a:pt x="5079850" y="649808"/>
                    <a:pt x="5056659" y="659190"/>
                    <a:pt x="5031828" y="664660"/>
                  </a:cubicBezTo>
                  <a:cubicBezTo>
                    <a:pt x="5006998" y="670131"/>
                    <a:pt x="5005392" y="667335"/>
                    <a:pt x="5027010" y="656271"/>
                  </a:cubicBezTo>
                  <a:cubicBezTo>
                    <a:pt x="5048628" y="645208"/>
                    <a:pt x="5069690" y="631656"/>
                    <a:pt x="5090197" y="615617"/>
                  </a:cubicBezTo>
                  <a:cubicBezTo>
                    <a:pt x="5110704" y="599577"/>
                    <a:pt x="5128285" y="583344"/>
                    <a:pt x="5142940" y="566918"/>
                  </a:cubicBezTo>
                  <a:cubicBezTo>
                    <a:pt x="5157596" y="550491"/>
                    <a:pt x="5169154" y="532795"/>
                    <a:pt x="5177615" y="513830"/>
                  </a:cubicBezTo>
                  <a:cubicBezTo>
                    <a:pt x="5186076" y="494865"/>
                    <a:pt x="5189180" y="481511"/>
                    <a:pt x="5186929" y="473767"/>
                  </a:cubicBezTo>
                  <a:cubicBezTo>
                    <a:pt x="5185240" y="467959"/>
                    <a:pt x="5187250" y="465386"/>
                    <a:pt x="5192958" y="466047"/>
                  </a:cubicBezTo>
                  <a:close/>
                  <a:moveTo>
                    <a:pt x="785413" y="462112"/>
                  </a:moveTo>
                  <a:lnTo>
                    <a:pt x="781646" y="469864"/>
                  </a:lnTo>
                  <a:cubicBezTo>
                    <a:pt x="774589" y="484182"/>
                    <a:pt x="769837" y="493148"/>
                    <a:pt x="767390" y="496762"/>
                  </a:cubicBezTo>
                  <a:cubicBezTo>
                    <a:pt x="764128" y="501580"/>
                    <a:pt x="764311" y="504010"/>
                    <a:pt x="767939" y="504054"/>
                  </a:cubicBezTo>
                  <a:cubicBezTo>
                    <a:pt x="771567" y="504097"/>
                    <a:pt x="779146" y="502196"/>
                    <a:pt x="790675" y="498353"/>
                  </a:cubicBezTo>
                  <a:cubicBezTo>
                    <a:pt x="790675" y="484917"/>
                    <a:pt x="789102" y="473946"/>
                    <a:pt x="785954" y="465442"/>
                  </a:cubicBezTo>
                  <a:close/>
                  <a:moveTo>
                    <a:pt x="4170904" y="451324"/>
                  </a:moveTo>
                  <a:cubicBezTo>
                    <a:pt x="4169025" y="451218"/>
                    <a:pt x="4166476" y="451504"/>
                    <a:pt x="4163257" y="452181"/>
                  </a:cubicBezTo>
                  <a:cubicBezTo>
                    <a:pt x="4156818" y="453537"/>
                    <a:pt x="4140019" y="456688"/>
                    <a:pt x="4112858" y="461635"/>
                  </a:cubicBezTo>
                  <a:lnTo>
                    <a:pt x="4120473" y="516142"/>
                  </a:lnTo>
                  <a:cubicBezTo>
                    <a:pt x="4136764" y="512715"/>
                    <a:pt x="4155320" y="508922"/>
                    <a:pt x="4176142" y="504763"/>
                  </a:cubicBezTo>
                  <a:lnTo>
                    <a:pt x="4176142" y="468970"/>
                  </a:lnTo>
                  <a:cubicBezTo>
                    <a:pt x="4176142" y="459979"/>
                    <a:pt x="4175604" y="454594"/>
                    <a:pt x="4174528" y="452816"/>
                  </a:cubicBezTo>
                  <a:cubicBezTo>
                    <a:pt x="4173991" y="451927"/>
                    <a:pt x="4172783" y="451429"/>
                    <a:pt x="4170904" y="451324"/>
                  </a:cubicBezTo>
                  <a:close/>
                  <a:moveTo>
                    <a:pt x="213908" y="447791"/>
                  </a:moveTo>
                  <a:cubicBezTo>
                    <a:pt x="215653" y="447750"/>
                    <a:pt x="217860" y="448077"/>
                    <a:pt x="220527" y="448772"/>
                  </a:cubicBezTo>
                  <a:cubicBezTo>
                    <a:pt x="229074" y="449733"/>
                    <a:pt x="236893" y="452590"/>
                    <a:pt x="243984" y="457344"/>
                  </a:cubicBezTo>
                  <a:cubicBezTo>
                    <a:pt x="251075" y="462098"/>
                    <a:pt x="253273" y="466970"/>
                    <a:pt x="250577" y="471960"/>
                  </a:cubicBezTo>
                  <a:cubicBezTo>
                    <a:pt x="247881" y="476951"/>
                    <a:pt x="246533" y="487656"/>
                    <a:pt x="246533" y="504075"/>
                  </a:cubicBezTo>
                  <a:cubicBezTo>
                    <a:pt x="246533" y="521699"/>
                    <a:pt x="247196" y="540467"/>
                    <a:pt x="248523" y="560378"/>
                  </a:cubicBezTo>
                  <a:cubicBezTo>
                    <a:pt x="249849" y="580290"/>
                    <a:pt x="250971" y="595731"/>
                    <a:pt x="251889" y="606701"/>
                  </a:cubicBezTo>
                  <a:cubicBezTo>
                    <a:pt x="252807" y="617671"/>
                    <a:pt x="252312" y="627928"/>
                    <a:pt x="250405" y="637471"/>
                  </a:cubicBezTo>
                  <a:cubicBezTo>
                    <a:pt x="248498" y="647015"/>
                    <a:pt x="243224" y="655974"/>
                    <a:pt x="234584" y="664348"/>
                  </a:cubicBezTo>
                  <a:cubicBezTo>
                    <a:pt x="225944" y="672723"/>
                    <a:pt x="219975" y="672103"/>
                    <a:pt x="216677" y="662488"/>
                  </a:cubicBezTo>
                  <a:cubicBezTo>
                    <a:pt x="213379" y="652873"/>
                    <a:pt x="207155" y="642949"/>
                    <a:pt x="198005" y="632718"/>
                  </a:cubicBezTo>
                  <a:cubicBezTo>
                    <a:pt x="188857" y="622486"/>
                    <a:pt x="189341" y="618725"/>
                    <a:pt x="199458" y="621435"/>
                  </a:cubicBezTo>
                  <a:cubicBezTo>
                    <a:pt x="209575" y="624146"/>
                    <a:pt x="216239" y="625501"/>
                    <a:pt x="219451" y="625501"/>
                  </a:cubicBezTo>
                  <a:cubicBezTo>
                    <a:pt x="221287" y="625501"/>
                    <a:pt x="222409" y="621202"/>
                    <a:pt x="222818" y="612605"/>
                  </a:cubicBezTo>
                  <a:cubicBezTo>
                    <a:pt x="223227" y="604008"/>
                    <a:pt x="223205" y="586331"/>
                    <a:pt x="222753" y="559572"/>
                  </a:cubicBezTo>
                  <a:cubicBezTo>
                    <a:pt x="222301" y="532813"/>
                    <a:pt x="221190" y="511467"/>
                    <a:pt x="219419" y="495535"/>
                  </a:cubicBezTo>
                  <a:cubicBezTo>
                    <a:pt x="217648" y="479603"/>
                    <a:pt x="214723" y="467131"/>
                    <a:pt x="210643" y="458118"/>
                  </a:cubicBezTo>
                  <a:cubicBezTo>
                    <a:pt x="207583" y="451359"/>
                    <a:pt x="208671" y="447916"/>
                    <a:pt x="213908" y="447791"/>
                  </a:cubicBezTo>
                  <a:close/>
                  <a:moveTo>
                    <a:pt x="5433196" y="442499"/>
                  </a:moveTo>
                  <a:cubicBezTo>
                    <a:pt x="5436079" y="441458"/>
                    <a:pt x="5441119" y="442864"/>
                    <a:pt x="5448318" y="446718"/>
                  </a:cubicBezTo>
                  <a:cubicBezTo>
                    <a:pt x="5462715" y="454426"/>
                    <a:pt x="5470391" y="463417"/>
                    <a:pt x="5471344" y="473692"/>
                  </a:cubicBezTo>
                  <a:cubicBezTo>
                    <a:pt x="5472298" y="483966"/>
                    <a:pt x="5469265" y="490488"/>
                    <a:pt x="5462246" y="493255"/>
                  </a:cubicBezTo>
                  <a:cubicBezTo>
                    <a:pt x="5455226" y="496023"/>
                    <a:pt x="5449178" y="492054"/>
                    <a:pt x="5444102" y="481349"/>
                  </a:cubicBezTo>
                  <a:cubicBezTo>
                    <a:pt x="5439025" y="470644"/>
                    <a:pt x="5434666" y="461183"/>
                    <a:pt x="5431024" y="452967"/>
                  </a:cubicBezTo>
                  <a:cubicBezTo>
                    <a:pt x="5429590" y="447030"/>
                    <a:pt x="5430314" y="443541"/>
                    <a:pt x="5433196" y="442499"/>
                  </a:cubicBezTo>
                  <a:close/>
                  <a:moveTo>
                    <a:pt x="5057369" y="437415"/>
                  </a:moveTo>
                  <a:cubicBezTo>
                    <a:pt x="5059293" y="437189"/>
                    <a:pt x="5061674" y="438619"/>
                    <a:pt x="5064513" y="441706"/>
                  </a:cubicBezTo>
                  <a:cubicBezTo>
                    <a:pt x="5070192" y="447879"/>
                    <a:pt x="5073031" y="456967"/>
                    <a:pt x="5073031" y="468970"/>
                  </a:cubicBezTo>
                  <a:cubicBezTo>
                    <a:pt x="5073031" y="480385"/>
                    <a:pt x="5068500" y="494051"/>
                    <a:pt x="5059437" y="509969"/>
                  </a:cubicBezTo>
                  <a:cubicBezTo>
                    <a:pt x="5050374" y="525887"/>
                    <a:pt x="5042925" y="528704"/>
                    <a:pt x="5037088" y="518422"/>
                  </a:cubicBezTo>
                  <a:cubicBezTo>
                    <a:pt x="5031251" y="508141"/>
                    <a:pt x="5030140" y="499719"/>
                    <a:pt x="5033754" y="493159"/>
                  </a:cubicBezTo>
                  <a:cubicBezTo>
                    <a:pt x="5037367" y="486598"/>
                    <a:pt x="5041024" y="478234"/>
                    <a:pt x="5044724" y="468067"/>
                  </a:cubicBezTo>
                  <a:cubicBezTo>
                    <a:pt x="5048209" y="458473"/>
                    <a:pt x="5050958" y="450138"/>
                    <a:pt x="5052973" y="443061"/>
                  </a:cubicBezTo>
                  <a:cubicBezTo>
                    <a:pt x="5053980" y="439523"/>
                    <a:pt x="5055446" y="437640"/>
                    <a:pt x="5057369" y="437415"/>
                  </a:cubicBezTo>
                  <a:close/>
                  <a:moveTo>
                    <a:pt x="3039867" y="436662"/>
                  </a:moveTo>
                  <a:cubicBezTo>
                    <a:pt x="3034676" y="448650"/>
                    <a:pt x="3028617" y="458344"/>
                    <a:pt x="3021691" y="465744"/>
                  </a:cubicBezTo>
                  <a:cubicBezTo>
                    <a:pt x="3026581" y="466217"/>
                    <a:pt x="3030969" y="467909"/>
                    <a:pt x="3034855" y="470820"/>
                  </a:cubicBezTo>
                  <a:lnTo>
                    <a:pt x="3047482" y="481037"/>
                  </a:lnTo>
                  <a:cubicBezTo>
                    <a:pt x="3053691" y="471573"/>
                    <a:pt x="3058567" y="462858"/>
                    <a:pt x="3062109" y="454892"/>
                  </a:cubicBezTo>
                  <a:cubicBezTo>
                    <a:pt x="3065651" y="446926"/>
                    <a:pt x="3067648" y="442122"/>
                    <a:pt x="3068100" y="440480"/>
                  </a:cubicBezTo>
                  <a:cubicBezTo>
                    <a:pt x="3068552" y="438838"/>
                    <a:pt x="3066920" y="438232"/>
                    <a:pt x="3063206" y="438662"/>
                  </a:cubicBezTo>
                  <a:cubicBezTo>
                    <a:pt x="3059492" y="439092"/>
                    <a:pt x="3055818" y="439540"/>
                    <a:pt x="3052182" y="440007"/>
                  </a:cubicBezTo>
                  <a:cubicBezTo>
                    <a:pt x="3048547" y="440473"/>
                    <a:pt x="3044442" y="439358"/>
                    <a:pt x="3039867" y="436662"/>
                  </a:cubicBezTo>
                  <a:close/>
                  <a:moveTo>
                    <a:pt x="2660276" y="429887"/>
                  </a:moveTo>
                  <a:cubicBezTo>
                    <a:pt x="2662174" y="429768"/>
                    <a:pt x="2664557" y="430004"/>
                    <a:pt x="2667427" y="430596"/>
                  </a:cubicBezTo>
                  <a:cubicBezTo>
                    <a:pt x="2678907" y="432962"/>
                    <a:pt x="2687482" y="436038"/>
                    <a:pt x="2693153" y="439824"/>
                  </a:cubicBezTo>
                  <a:cubicBezTo>
                    <a:pt x="2698825" y="443610"/>
                    <a:pt x="2700295" y="448274"/>
                    <a:pt x="2697563" y="453816"/>
                  </a:cubicBezTo>
                  <a:cubicBezTo>
                    <a:pt x="2694831" y="459359"/>
                    <a:pt x="2693050" y="473832"/>
                    <a:pt x="2692218" y="497235"/>
                  </a:cubicBezTo>
                  <a:cubicBezTo>
                    <a:pt x="2699761" y="495700"/>
                    <a:pt x="2709648" y="493291"/>
                    <a:pt x="2721880" y="490007"/>
                  </a:cubicBezTo>
                  <a:cubicBezTo>
                    <a:pt x="2734113" y="486723"/>
                    <a:pt x="2742125" y="488666"/>
                    <a:pt x="2745918" y="495837"/>
                  </a:cubicBezTo>
                  <a:cubicBezTo>
                    <a:pt x="2749711" y="503007"/>
                    <a:pt x="2745201" y="508657"/>
                    <a:pt x="2732388" y="512787"/>
                  </a:cubicBezTo>
                  <a:cubicBezTo>
                    <a:pt x="2719575" y="516917"/>
                    <a:pt x="2706121" y="520158"/>
                    <a:pt x="2692024" y="522509"/>
                  </a:cubicBezTo>
                  <a:lnTo>
                    <a:pt x="2689507" y="590375"/>
                  </a:lnTo>
                  <a:cubicBezTo>
                    <a:pt x="2718503" y="588654"/>
                    <a:pt x="2738619" y="586650"/>
                    <a:pt x="2749855" y="584362"/>
                  </a:cubicBezTo>
                  <a:cubicBezTo>
                    <a:pt x="2761090" y="582075"/>
                    <a:pt x="2771200" y="582631"/>
                    <a:pt x="2780184" y="586029"/>
                  </a:cubicBezTo>
                  <a:cubicBezTo>
                    <a:pt x="2789168" y="589428"/>
                    <a:pt x="2795650" y="594526"/>
                    <a:pt x="2799630" y="601323"/>
                  </a:cubicBezTo>
                  <a:cubicBezTo>
                    <a:pt x="2803609" y="608121"/>
                    <a:pt x="2802444" y="611845"/>
                    <a:pt x="2796134" y="612498"/>
                  </a:cubicBezTo>
                  <a:cubicBezTo>
                    <a:pt x="2789825" y="613150"/>
                    <a:pt x="2778112" y="613028"/>
                    <a:pt x="2760997" y="612132"/>
                  </a:cubicBezTo>
                  <a:cubicBezTo>
                    <a:pt x="2743882" y="611236"/>
                    <a:pt x="2721067" y="611680"/>
                    <a:pt x="2692551" y="613466"/>
                  </a:cubicBezTo>
                  <a:cubicBezTo>
                    <a:pt x="2664036" y="615251"/>
                    <a:pt x="2642099" y="617273"/>
                    <a:pt x="2626740" y="619532"/>
                  </a:cubicBezTo>
                  <a:cubicBezTo>
                    <a:pt x="2611382" y="621790"/>
                    <a:pt x="2600562" y="623597"/>
                    <a:pt x="2594281" y="624952"/>
                  </a:cubicBezTo>
                  <a:cubicBezTo>
                    <a:pt x="2588000" y="626307"/>
                    <a:pt x="2581368" y="625038"/>
                    <a:pt x="2574384" y="621145"/>
                  </a:cubicBezTo>
                  <a:cubicBezTo>
                    <a:pt x="2567401" y="617252"/>
                    <a:pt x="2562769" y="613179"/>
                    <a:pt x="2560489" y="608927"/>
                  </a:cubicBezTo>
                  <a:cubicBezTo>
                    <a:pt x="2558208" y="604675"/>
                    <a:pt x="2562496" y="602549"/>
                    <a:pt x="2573352" y="602549"/>
                  </a:cubicBezTo>
                  <a:cubicBezTo>
                    <a:pt x="2582243" y="602549"/>
                    <a:pt x="2594052" y="601657"/>
                    <a:pt x="2608779" y="599871"/>
                  </a:cubicBezTo>
                  <a:cubicBezTo>
                    <a:pt x="2623506" y="598086"/>
                    <a:pt x="2641848" y="595982"/>
                    <a:pt x="2663803" y="593558"/>
                  </a:cubicBezTo>
                  <a:cubicBezTo>
                    <a:pt x="2664634" y="571689"/>
                    <a:pt x="2665050" y="549082"/>
                    <a:pt x="2665050" y="525736"/>
                  </a:cubicBezTo>
                  <a:cubicBezTo>
                    <a:pt x="2663100" y="526596"/>
                    <a:pt x="2657285" y="527489"/>
                    <a:pt x="2647605" y="528414"/>
                  </a:cubicBezTo>
                  <a:cubicBezTo>
                    <a:pt x="2637926" y="529339"/>
                    <a:pt x="2628741" y="526507"/>
                    <a:pt x="2620051" y="519917"/>
                  </a:cubicBezTo>
                  <a:cubicBezTo>
                    <a:pt x="2611360" y="513328"/>
                    <a:pt x="2612052" y="509718"/>
                    <a:pt x="2622126" y="509087"/>
                  </a:cubicBezTo>
                  <a:cubicBezTo>
                    <a:pt x="2632200" y="508456"/>
                    <a:pt x="2646508" y="506133"/>
                    <a:pt x="2665050" y="502118"/>
                  </a:cubicBezTo>
                  <a:cubicBezTo>
                    <a:pt x="2665050" y="488423"/>
                    <a:pt x="2664616" y="476990"/>
                    <a:pt x="2663749" y="467819"/>
                  </a:cubicBezTo>
                  <a:cubicBezTo>
                    <a:pt x="2662881" y="458649"/>
                    <a:pt x="2660408" y="449561"/>
                    <a:pt x="2656328" y="440555"/>
                  </a:cubicBezTo>
                  <a:cubicBezTo>
                    <a:pt x="2653268" y="433801"/>
                    <a:pt x="2654584" y="430245"/>
                    <a:pt x="2660276" y="429887"/>
                  </a:cubicBezTo>
                  <a:close/>
                  <a:moveTo>
                    <a:pt x="6152174" y="427170"/>
                  </a:moveTo>
                  <a:cubicBezTo>
                    <a:pt x="6153969" y="427075"/>
                    <a:pt x="6156246" y="427324"/>
                    <a:pt x="6159004" y="427918"/>
                  </a:cubicBezTo>
                  <a:cubicBezTo>
                    <a:pt x="6170038" y="430291"/>
                    <a:pt x="6178840" y="433550"/>
                    <a:pt x="6185408" y="437694"/>
                  </a:cubicBezTo>
                  <a:cubicBezTo>
                    <a:pt x="6191975" y="441839"/>
                    <a:pt x="6193524" y="448327"/>
                    <a:pt x="6190054" y="457161"/>
                  </a:cubicBezTo>
                  <a:cubicBezTo>
                    <a:pt x="6186584" y="465995"/>
                    <a:pt x="6179327" y="466977"/>
                    <a:pt x="6168286" y="460108"/>
                  </a:cubicBezTo>
                  <a:cubicBezTo>
                    <a:pt x="6159868" y="453554"/>
                    <a:pt x="6153458" y="445958"/>
                    <a:pt x="6149056" y="437318"/>
                  </a:cubicBezTo>
                  <a:cubicBezTo>
                    <a:pt x="6145754" y="430838"/>
                    <a:pt x="6146793" y="427455"/>
                    <a:pt x="6152174" y="427170"/>
                  </a:cubicBezTo>
                  <a:close/>
                  <a:moveTo>
                    <a:pt x="4180853" y="425135"/>
                  </a:moveTo>
                  <a:cubicBezTo>
                    <a:pt x="4183918" y="424896"/>
                    <a:pt x="4187636" y="425369"/>
                    <a:pt x="4192006" y="426552"/>
                  </a:cubicBezTo>
                  <a:cubicBezTo>
                    <a:pt x="4200746" y="428918"/>
                    <a:pt x="4208862" y="432550"/>
                    <a:pt x="4216355" y="437447"/>
                  </a:cubicBezTo>
                  <a:cubicBezTo>
                    <a:pt x="4223848" y="442344"/>
                    <a:pt x="4223719" y="448500"/>
                    <a:pt x="4215968" y="455913"/>
                  </a:cubicBezTo>
                  <a:cubicBezTo>
                    <a:pt x="4208217" y="463327"/>
                    <a:pt x="4202198" y="479130"/>
                    <a:pt x="4197910" y="503322"/>
                  </a:cubicBezTo>
                  <a:cubicBezTo>
                    <a:pt x="4209598" y="515569"/>
                    <a:pt x="4208415" y="521692"/>
                    <a:pt x="4194361" y="521692"/>
                  </a:cubicBezTo>
                  <a:cubicBezTo>
                    <a:pt x="4169208" y="525291"/>
                    <a:pt x="4144450" y="529199"/>
                    <a:pt x="4120086" y="533415"/>
                  </a:cubicBezTo>
                  <a:cubicBezTo>
                    <a:pt x="4114264" y="547196"/>
                    <a:pt x="4107979" y="543106"/>
                    <a:pt x="4101232" y="521144"/>
                  </a:cubicBezTo>
                  <a:cubicBezTo>
                    <a:pt x="4094485" y="499181"/>
                    <a:pt x="4090032" y="483508"/>
                    <a:pt x="4087874" y="474122"/>
                  </a:cubicBezTo>
                  <a:cubicBezTo>
                    <a:pt x="4085716" y="464736"/>
                    <a:pt x="4082565" y="456799"/>
                    <a:pt x="4078420" y="450310"/>
                  </a:cubicBezTo>
                  <a:cubicBezTo>
                    <a:pt x="4074276" y="443821"/>
                    <a:pt x="4075832" y="440577"/>
                    <a:pt x="4083088" y="440577"/>
                  </a:cubicBezTo>
                  <a:cubicBezTo>
                    <a:pt x="4087964" y="440577"/>
                    <a:pt x="4093714" y="441247"/>
                    <a:pt x="4100339" y="442588"/>
                  </a:cubicBezTo>
                  <a:cubicBezTo>
                    <a:pt x="4106965" y="443929"/>
                    <a:pt x="4114966" y="443961"/>
                    <a:pt x="4124345" y="442685"/>
                  </a:cubicBezTo>
                  <a:cubicBezTo>
                    <a:pt x="4133723" y="441408"/>
                    <a:pt x="4143400" y="439469"/>
                    <a:pt x="4153373" y="436866"/>
                  </a:cubicBezTo>
                  <a:cubicBezTo>
                    <a:pt x="4163347" y="434263"/>
                    <a:pt x="4170094" y="431302"/>
                    <a:pt x="4173614" y="427982"/>
                  </a:cubicBezTo>
                  <a:cubicBezTo>
                    <a:pt x="4175374" y="426322"/>
                    <a:pt x="4177787" y="425373"/>
                    <a:pt x="4180853" y="425135"/>
                  </a:cubicBezTo>
                  <a:close/>
                  <a:moveTo>
                    <a:pt x="5980587" y="425023"/>
                  </a:moveTo>
                  <a:cubicBezTo>
                    <a:pt x="5993044" y="424271"/>
                    <a:pt x="6003714" y="427498"/>
                    <a:pt x="6012598" y="434704"/>
                  </a:cubicBezTo>
                  <a:cubicBezTo>
                    <a:pt x="6024443" y="444312"/>
                    <a:pt x="6023231" y="449962"/>
                    <a:pt x="6008963" y="451654"/>
                  </a:cubicBezTo>
                  <a:cubicBezTo>
                    <a:pt x="5994694" y="453347"/>
                    <a:pt x="5976371" y="454641"/>
                    <a:pt x="5953993" y="455537"/>
                  </a:cubicBezTo>
                  <a:cubicBezTo>
                    <a:pt x="5931615" y="456433"/>
                    <a:pt x="5905333" y="459018"/>
                    <a:pt x="5875147" y="463291"/>
                  </a:cubicBezTo>
                  <a:cubicBezTo>
                    <a:pt x="5886849" y="467680"/>
                    <a:pt x="5891036" y="472322"/>
                    <a:pt x="5887709" y="477219"/>
                  </a:cubicBezTo>
                  <a:cubicBezTo>
                    <a:pt x="5884382" y="482117"/>
                    <a:pt x="5880647" y="488824"/>
                    <a:pt x="5876503" y="497342"/>
                  </a:cubicBezTo>
                  <a:cubicBezTo>
                    <a:pt x="5879528" y="497271"/>
                    <a:pt x="5884970" y="497041"/>
                    <a:pt x="5892829" y="496654"/>
                  </a:cubicBezTo>
                  <a:cubicBezTo>
                    <a:pt x="5900687" y="496267"/>
                    <a:pt x="5907549" y="494693"/>
                    <a:pt x="5913414" y="491932"/>
                  </a:cubicBezTo>
                  <a:cubicBezTo>
                    <a:pt x="5919279" y="489172"/>
                    <a:pt x="5925983" y="489459"/>
                    <a:pt x="5933526" y="492793"/>
                  </a:cubicBezTo>
                  <a:cubicBezTo>
                    <a:pt x="5941069" y="496127"/>
                    <a:pt x="5948297" y="500175"/>
                    <a:pt x="5955208" y="504935"/>
                  </a:cubicBezTo>
                  <a:cubicBezTo>
                    <a:pt x="5962120" y="509696"/>
                    <a:pt x="5963475" y="514683"/>
                    <a:pt x="5959274" y="519896"/>
                  </a:cubicBezTo>
                  <a:cubicBezTo>
                    <a:pt x="5955072" y="525109"/>
                    <a:pt x="5950519" y="536864"/>
                    <a:pt x="5945615" y="555162"/>
                  </a:cubicBezTo>
                  <a:cubicBezTo>
                    <a:pt x="5940711" y="573460"/>
                    <a:pt x="5935982" y="588084"/>
                    <a:pt x="5931429" y="599032"/>
                  </a:cubicBezTo>
                  <a:cubicBezTo>
                    <a:pt x="5926876" y="609981"/>
                    <a:pt x="5921036" y="620199"/>
                    <a:pt x="5913909" y="629685"/>
                  </a:cubicBezTo>
                  <a:cubicBezTo>
                    <a:pt x="5906782" y="639171"/>
                    <a:pt x="5897970" y="645591"/>
                    <a:pt x="5887473" y="648947"/>
                  </a:cubicBezTo>
                  <a:cubicBezTo>
                    <a:pt x="5876976" y="652303"/>
                    <a:pt x="5870960" y="649363"/>
                    <a:pt x="5869425" y="640128"/>
                  </a:cubicBezTo>
                  <a:cubicBezTo>
                    <a:pt x="5867891" y="630893"/>
                    <a:pt x="5861011" y="619840"/>
                    <a:pt x="5848786" y="606970"/>
                  </a:cubicBezTo>
                  <a:cubicBezTo>
                    <a:pt x="5836561" y="594099"/>
                    <a:pt x="5838518" y="591271"/>
                    <a:pt x="5854659" y="598484"/>
                  </a:cubicBezTo>
                  <a:cubicBezTo>
                    <a:pt x="5870798" y="605697"/>
                    <a:pt x="5881198" y="609304"/>
                    <a:pt x="5885859" y="609304"/>
                  </a:cubicBezTo>
                  <a:cubicBezTo>
                    <a:pt x="5890233" y="609304"/>
                    <a:pt x="5894689" y="604987"/>
                    <a:pt x="5899228" y="596354"/>
                  </a:cubicBezTo>
                  <a:cubicBezTo>
                    <a:pt x="5903767" y="587722"/>
                    <a:pt x="5908510" y="575514"/>
                    <a:pt x="5913458" y="559733"/>
                  </a:cubicBezTo>
                  <a:cubicBezTo>
                    <a:pt x="5918405" y="543952"/>
                    <a:pt x="5920878" y="532598"/>
                    <a:pt x="5920878" y="525671"/>
                  </a:cubicBezTo>
                  <a:cubicBezTo>
                    <a:pt x="5920878" y="520122"/>
                    <a:pt x="5919383" y="516497"/>
                    <a:pt x="5916393" y="514798"/>
                  </a:cubicBezTo>
                  <a:cubicBezTo>
                    <a:pt x="5913403" y="513099"/>
                    <a:pt x="5909410" y="512475"/>
                    <a:pt x="5904412" y="512927"/>
                  </a:cubicBezTo>
                  <a:cubicBezTo>
                    <a:pt x="5899414" y="513378"/>
                    <a:pt x="5893682" y="513604"/>
                    <a:pt x="5887215" y="513604"/>
                  </a:cubicBezTo>
                  <a:cubicBezTo>
                    <a:pt x="5881278" y="513604"/>
                    <a:pt x="5875713" y="512249"/>
                    <a:pt x="5870523" y="509539"/>
                  </a:cubicBezTo>
                  <a:cubicBezTo>
                    <a:pt x="5863352" y="527034"/>
                    <a:pt x="5854042" y="543572"/>
                    <a:pt x="5842591" y="559152"/>
                  </a:cubicBezTo>
                  <a:cubicBezTo>
                    <a:pt x="5831140" y="574733"/>
                    <a:pt x="5817632" y="589159"/>
                    <a:pt x="5802066" y="602431"/>
                  </a:cubicBezTo>
                  <a:cubicBezTo>
                    <a:pt x="5786500" y="615703"/>
                    <a:pt x="5767990" y="626713"/>
                    <a:pt x="5746537" y="635460"/>
                  </a:cubicBezTo>
                  <a:cubicBezTo>
                    <a:pt x="5725084" y="644208"/>
                    <a:pt x="5723019" y="641354"/>
                    <a:pt x="5740343" y="626899"/>
                  </a:cubicBezTo>
                  <a:cubicBezTo>
                    <a:pt x="5757665" y="612444"/>
                    <a:pt x="5772360" y="599179"/>
                    <a:pt x="5784428" y="587105"/>
                  </a:cubicBezTo>
                  <a:cubicBezTo>
                    <a:pt x="5796495" y="575030"/>
                    <a:pt x="5808124" y="561164"/>
                    <a:pt x="5819317" y="545504"/>
                  </a:cubicBezTo>
                  <a:cubicBezTo>
                    <a:pt x="5830510" y="529844"/>
                    <a:pt x="5838985" y="514479"/>
                    <a:pt x="5844743" y="499407"/>
                  </a:cubicBezTo>
                  <a:cubicBezTo>
                    <a:pt x="5850500" y="484336"/>
                    <a:pt x="5853831" y="473315"/>
                    <a:pt x="5854734" y="466346"/>
                  </a:cubicBezTo>
                  <a:cubicBezTo>
                    <a:pt x="5832722" y="469042"/>
                    <a:pt x="5813392" y="472190"/>
                    <a:pt x="5796743" y="475789"/>
                  </a:cubicBezTo>
                  <a:cubicBezTo>
                    <a:pt x="5780094" y="479388"/>
                    <a:pt x="5768818" y="481414"/>
                    <a:pt x="5762917" y="481866"/>
                  </a:cubicBezTo>
                  <a:cubicBezTo>
                    <a:pt x="5757016" y="482317"/>
                    <a:pt x="5748347" y="478696"/>
                    <a:pt x="5736911" y="471003"/>
                  </a:cubicBezTo>
                  <a:cubicBezTo>
                    <a:pt x="5725475" y="463309"/>
                    <a:pt x="5726984" y="459463"/>
                    <a:pt x="5741439" y="459463"/>
                  </a:cubicBezTo>
                  <a:cubicBezTo>
                    <a:pt x="5753786" y="459463"/>
                    <a:pt x="5768699" y="458122"/>
                    <a:pt x="5786180" y="455440"/>
                  </a:cubicBezTo>
                  <a:cubicBezTo>
                    <a:pt x="5803661" y="452759"/>
                    <a:pt x="5833708" y="448500"/>
                    <a:pt x="5876320" y="442663"/>
                  </a:cubicBezTo>
                  <a:cubicBezTo>
                    <a:pt x="5918932" y="436827"/>
                    <a:pt x="5949337" y="431639"/>
                    <a:pt x="5967534" y="427100"/>
                  </a:cubicBezTo>
                  <a:cubicBezTo>
                    <a:pt x="5972084" y="425966"/>
                    <a:pt x="5976434" y="425273"/>
                    <a:pt x="5980587" y="425023"/>
                  </a:cubicBezTo>
                  <a:close/>
                  <a:moveTo>
                    <a:pt x="2948739" y="424377"/>
                  </a:moveTo>
                  <a:cubicBezTo>
                    <a:pt x="2946925" y="424665"/>
                    <a:pt x="2944491" y="425362"/>
                    <a:pt x="2941436" y="426466"/>
                  </a:cubicBezTo>
                  <a:cubicBezTo>
                    <a:pt x="2935327" y="428674"/>
                    <a:pt x="2925189" y="431686"/>
                    <a:pt x="2911021" y="435500"/>
                  </a:cubicBezTo>
                  <a:cubicBezTo>
                    <a:pt x="2913631" y="445768"/>
                    <a:pt x="2916527" y="458695"/>
                    <a:pt x="2919711" y="474283"/>
                  </a:cubicBezTo>
                  <a:cubicBezTo>
                    <a:pt x="2928129" y="472648"/>
                    <a:pt x="2938712" y="469831"/>
                    <a:pt x="2951460" y="465830"/>
                  </a:cubicBezTo>
                  <a:cubicBezTo>
                    <a:pt x="2952277" y="453425"/>
                    <a:pt x="2952912" y="443739"/>
                    <a:pt x="2953364" y="436769"/>
                  </a:cubicBezTo>
                  <a:cubicBezTo>
                    <a:pt x="2953816" y="429800"/>
                    <a:pt x="2953468" y="425788"/>
                    <a:pt x="2952320" y="424734"/>
                  </a:cubicBezTo>
                  <a:cubicBezTo>
                    <a:pt x="2951747" y="424207"/>
                    <a:pt x="2950553" y="424088"/>
                    <a:pt x="2948739" y="424377"/>
                  </a:cubicBezTo>
                  <a:close/>
                  <a:moveTo>
                    <a:pt x="5569147" y="423928"/>
                  </a:moveTo>
                  <a:cubicBezTo>
                    <a:pt x="5573209" y="423942"/>
                    <a:pt x="5579753" y="426516"/>
                    <a:pt x="5588780" y="431650"/>
                  </a:cubicBezTo>
                  <a:cubicBezTo>
                    <a:pt x="5606834" y="441917"/>
                    <a:pt x="5610814" y="449496"/>
                    <a:pt x="5600718" y="454386"/>
                  </a:cubicBezTo>
                  <a:cubicBezTo>
                    <a:pt x="5590623" y="459276"/>
                    <a:pt x="5581796" y="465052"/>
                    <a:pt x="5574239" y="471713"/>
                  </a:cubicBezTo>
                  <a:cubicBezTo>
                    <a:pt x="5566682" y="478374"/>
                    <a:pt x="5556629" y="485221"/>
                    <a:pt x="5544082" y="492255"/>
                  </a:cubicBezTo>
                  <a:cubicBezTo>
                    <a:pt x="5531534" y="499289"/>
                    <a:pt x="5530025" y="496120"/>
                    <a:pt x="5539554" y="482748"/>
                  </a:cubicBezTo>
                  <a:cubicBezTo>
                    <a:pt x="5549083" y="469375"/>
                    <a:pt x="5556056" y="458997"/>
                    <a:pt x="5560473" y="451611"/>
                  </a:cubicBezTo>
                  <a:cubicBezTo>
                    <a:pt x="5564889" y="444226"/>
                    <a:pt x="5566201" y="437544"/>
                    <a:pt x="5564409" y="431564"/>
                  </a:cubicBezTo>
                  <a:cubicBezTo>
                    <a:pt x="5563506" y="426459"/>
                    <a:pt x="5565085" y="423913"/>
                    <a:pt x="5569147" y="423928"/>
                  </a:cubicBezTo>
                  <a:close/>
                  <a:moveTo>
                    <a:pt x="5227949" y="421701"/>
                  </a:moveTo>
                  <a:cubicBezTo>
                    <a:pt x="5231979" y="420762"/>
                    <a:pt x="5240583" y="422615"/>
                    <a:pt x="5253761" y="427262"/>
                  </a:cubicBezTo>
                  <a:cubicBezTo>
                    <a:pt x="5269048" y="430330"/>
                    <a:pt x="5276942" y="438512"/>
                    <a:pt x="5277444" y="451805"/>
                  </a:cubicBezTo>
                  <a:cubicBezTo>
                    <a:pt x="5277946" y="465098"/>
                    <a:pt x="5272227" y="469192"/>
                    <a:pt x="5260289" y="464087"/>
                  </a:cubicBezTo>
                  <a:cubicBezTo>
                    <a:pt x="5248351" y="458982"/>
                    <a:pt x="5235051" y="451217"/>
                    <a:pt x="5220388" y="440792"/>
                  </a:cubicBezTo>
                  <a:cubicBezTo>
                    <a:pt x="5205725" y="430366"/>
                    <a:pt x="5202312" y="424813"/>
                    <a:pt x="5210149" y="424132"/>
                  </a:cubicBezTo>
                  <a:cubicBezTo>
                    <a:pt x="5217986" y="423451"/>
                    <a:pt x="5223919" y="422641"/>
                    <a:pt x="5227949" y="421701"/>
                  </a:cubicBezTo>
                  <a:close/>
                  <a:moveTo>
                    <a:pt x="1194474" y="416926"/>
                  </a:moveTo>
                  <a:cubicBezTo>
                    <a:pt x="1202411" y="415571"/>
                    <a:pt x="1210044" y="417984"/>
                    <a:pt x="1217371" y="424164"/>
                  </a:cubicBezTo>
                  <a:cubicBezTo>
                    <a:pt x="1224699" y="430345"/>
                    <a:pt x="1221602" y="435066"/>
                    <a:pt x="1208079" y="438329"/>
                  </a:cubicBezTo>
                  <a:cubicBezTo>
                    <a:pt x="1194556" y="441591"/>
                    <a:pt x="1180062" y="444603"/>
                    <a:pt x="1164596" y="447363"/>
                  </a:cubicBezTo>
                  <a:cubicBezTo>
                    <a:pt x="1149130" y="450124"/>
                    <a:pt x="1136442" y="449575"/>
                    <a:pt x="1126533" y="445718"/>
                  </a:cubicBezTo>
                  <a:cubicBezTo>
                    <a:pt x="1116036" y="438002"/>
                    <a:pt x="1115907" y="433191"/>
                    <a:pt x="1126146" y="431284"/>
                  </a:cubicBezTo>
                  <a:cubicBezTo>
                    <a:pt x="1136385" y="429377"/>
                    <a:pt x="1148348" y="426846"/>
                    <a:pt x="1162036" y="423691"/>
                  </a:cubicBezTo>
                  <a:cubicBezTo>
                    <a:pt x="1175724" y="420536"/>
                    <a:pt x="1186536" y="418281"/>
                    <a:pt x="1194474" y="416926"/>
                  </a:cubicBezTo>
                  <a:close/>
                  <a:moveTo>
                    <a:pt x="262182" y="413275"/>
                  </a:moveTo>
                  <a:cubicBezTo>
                    <a:pt x="268896" y="412622"/>
                    <a:pt x="274633" y="412778"/>
                    <a:pt x="279390" y="413742"/>
                  </a:cubicBezTo>
                  <a:cubicBezTo>
                    <a:pt x="288905" y="415671"/>
                    <a:pt x="296380" y="420708"/>
                    <a:pt x="301814" y="428853"/>
                  </a:cubicBezTo>
                  <a:cubicBezTo>
                    <a:pt x="307249" y="436999"/>
                    <a:pt x="306392" y="441684"/>
                    <a:pt x="299244" y="442910"/>
                  </a:cubicBezTo>
                  <a:cubicBezTo>
                    <a:pt x="292095" y="444137"/>
                    <a:pt x="283287" y="444301"/>
                    <a:pt x="272818" y="443405"/>
                  </a:cubicBezTo>
                  <a:cubicBezTo>
                    <a:pt x="262350" y="442509"/>
                    <a:pt x="248430" y="442735"/>
                    <a:pt x="231056" y="444083"/>
                  </a:cubicBezTo>
                  <a:cubicBezTo>
                    <a:pt x="213683" y="445431"/>
                    <a:pt x="185899" y="448127"/>
                    <a:pt x="147704" y="452171"/>
                  </a:cubicBezTo>
                  <a:cubicBezTo>
                    <a:pt x="109508" y="456215"/>
                    <a:pt x="83470" y="459581"/>
                    <a:pt x="69589" y="462270"/>
                  </a:cubicBezTo>
                  <a:cubicBezTo>
                    <a:pt x="55708" y="464959"/>
                    <a:pt x="45157" y="467210"/>
                    <a:pt x="37936" y="469024"/>
                  </a:cubicBezTo>
                  <a:cubicBezTo>
                    <a:pt x="30717" y="470838"/>
                    <a:pt x="21133" y="467450"/>
                    <a:pt x="9188" y="458860"/>
                  </a:cubicBezTo>
                  <a:cubicBezTo>
                    <a:pt x="-2757" y="450271"/>
                    <a:pt x="-2858" y="445976"/>
                    <a:pt x="8887" y="445976"/>
                  </a:cubicBezTo>
                  <a:cubicBezTo>
                    <a:pt x="18079" y="445976"/>
                    <a:pt x="28852" y="445531"/>
                    <a:pt x="41206" y="444642"/>
                  </a:cubicBezTo>
                  <a:cubicBezTo>
                    <a:pt x="53560" y="443753"/>
                    <a:pt x="68966" y="442434"/>
                    <a:pt x="87421" y="440684"/>
                  </a:cubicBezTo>
                  <a:cubicBezTo>
                    <a:pt x="106207" y="438002"/>
                    <a:pt x="123587" y="435747"/>
                    <a:pt x="139562" y="433919"/>
                  </a:cubicBezTo>
                  <a:cubicBezTo>
                    <a:pt x="155537" y="432091"/>
                    <a:pt x="171785" y="430058"/>
                    <a:pt x="188304" y="427821"/>
                  </a:cubicBezTo>
                  <a:cubicBezTo>
                    <a:pt x="204824" y="425584"/>
                    <a:pt x="221756" y="422196"/>
                    <a:pt x="239101" y="417657"/>
                  </a:cubicBezTo>
                  <a:cubicBezTo>
                    <a:pt x="247773" y="415388"/>
                    <a:pt x="255467" y="413927"/>
                    <a:pt x="262182" y="413275"/>
                  </a:cubicBezTo>
                  <a:close/>
                  <a:moveTo>
                    <a:pt x="1930133" y="404267"/>
                  </a:moveTo>
                  <a:cubicBezTo>
                    <a:pt x="1913513" y="405171"/>
                    <a:pt x="1896570" y="406404"/>
                    <a:pt x="1879304" y="407967"/>
                  </a:cubicBezTo>
                  <a:cubicBezTo>
                    <a:pt x="1879304" y="439128"/>
                    <a:pt x="1878674" y="465880"/>
                    <a:pt x="1877414" y="488222"/>
                  </a:cubicBezTo>
                  <a:lnTo>
                    <a:pt x="1877390" y="488528"/>
                  </a:lnTo>
                  <a:lnTo>
                    <a:pt x="1885037" y="486458"/>
                  </a:lnTo>
                  <a:cubicBezTo>
                    <a:pt x="1895268" y="487376"/>
                    <a:pt x="1911304" y="486214"/>
                    <a:pt x="1933145" y="482973"/>
                  </a:cubicBezTo>
                  <a:lnTo>
                    <a:pt x="1933145" y="458258"/>
                  </a:lnTo>
                  <a:cubicBezTo>
                    <a:pt x="1923694" y="460051"/>
                    <a:pt x="1916517" y="460947"/>
                    <a:pt x="1911613" y="460947"/>
                  </a:cubicBezTo>
                  <a:cubicBezTo>
                    <a:pt x="1906292" y="460947"/>
                    <a:pt x="1900227" y="458104"/>
                    <a:pt x="1893415" y="452418"/>
                  </a:cubicBezTo>
                  <a:cubicBezTo>
                    <a:pt x="1886603" y="446732"/>
                    <a:pt x="1888009" y="443574"/>
                    <a:pt x="1897631" y="442943"/>
                  </a:cubicBezTo>
                  <a:cubicBezTo>
                    <a:pt x="1907253" y="442312"/>
                    <a:pt x="1919091" y="440828"/>
                    <a:pt x="1933145" y="438490"/>
                  </a:cubicBezTo>
                  <a:cubicBezTo>
                    <a:pt x="1933145" y="422443"/>
                    <a:pt x="1932141" y="411036"/>
                    <a:pt x="1930133" y="404267"/>
                  </a:cubicBezTo>
                  <a:close/>
                  <a:moveTo>
                    <a:pt x="2959481" y="400024"/>
                  </a:moveTo>
                  <a:cubicBezTo>
                    <a:pt x="2962573" y="399687"/>
                    <a:pt x="2965965" y="400238"/>
                    <a:pt x="2969658" y="401675"/>
                  </a:cubicBezTo>
                  <a:cubicBezTo>
                    <a:pt x="2977043" y="404550"/>
                    <a:pt x="2983962" y="408437"/>
                    <a:pt x="2990415" y="413334"/>
                  </a:cubicBezTo>
                  <a:cubicBezTo>
                    <a:pt x="2996868" y="418231"/>
                    <a:pt x="2996861" y="423720"/>
                    <a:pt x="2990394" y="429800"/>
                  </a:cubicBezTo>
                  <a:cubicBezTo>
                    <a:pt x="2983926" y="435880"/>
                    <a:pt x="2978613" y="446069"/>
                    <a:pt x="2974455" y="460366"/>
                  </a:cubicBezTo>
                  <a:cubicBezTo>
                    <a:pt x="2982557" y="469429"/>
                    <a:pt x="2981808" y="475377"/>
                    <a:pt x="2972207" y="478209"/>
                  </a:cubicBezTo>
                  <a:cubicBezTo>
                    <a:pt x="2962606" y="481041"/>
                    <a:pt x="2951654" y="483705"/>
                    <a:pt x="2939350" y="486200"/>
                  </a:cubicBezTo>
                  <a:cubicBezTo>
                    <a:pt x="2947452" y="491649"/>
                    <a:pt x="2950829" y="495923"/>
                    <a:pt x="2949481" y="499020"/>
                  </a:cubicBezTo>
                  <a:cubicBezTo>
                    <a:pt x="2948133" y="502118"/>
                    <a:pt x="2947459" y="507373"/>
                    <a:pt x="2947459" y="514787"/>
                  </a:cubicBezTo>
                  <a:cubicBezTo>
                    <a:pt x="2950184" y="514888"/>
                    <a:pt x="2954640" y="514013"/>
                    <a:pt x="2960828" y="512163"/>
                  </a:cubicBezTo>
                  <a:cubicBezTo>
                    <a:pt x="2967015" y="510313"/>
                    <a:pt x="2972859" y="512231"/>
                    <a:pt x="2978359" y="517917"/>
                  </a:cubicBezTo>
                  <a:cubicBezTo>
                    <a:pt x="2983858" y="523603"/>
                    <a:pt x="2981973" y="527905"/>
                    <a:pt x="2972702" y="530823"/>
                  </a:cubicBezTo>
                  <a:cubicBezTo>
                    <a:pt x="2963431" y="533741"/>
                    <a:pt x="2954507" y="535201"/>
                    <a:pt x="2945932" y="535201"/>
                  </a:cubicBezTo>
                  <a:lnTo>
                    <a:pt x="2944749" y="572822"/>
                  </a:lnTo>
                  <a:cubicBezTo>
                    <a:pt x="2955776" y="568348"/>
                    <a:pt x="2963850" y="566111"/>
                    <a:pt x="2968969" y="566111"/>
                  </a:cubicBezTo>
                  <a:cubicBezTo>
                    <a:pt x="2976226" y="566111"/>
                    <a:pt x="2973766" y="570151"/>
                    <a:pt x="2961591" y="578232"/>
                  </a:cubicBezTo>
                  <a:cubicBezTo>
                    <a:pt x="2949417" y="586313"/>
                    <a:pt x="2933603" y="594773"/>
                    <a:pt x="2914151" y="603614"/>
                  </a:cubicBezTo>
                  <a:cubicBezTo>
                    <a:pt x="2894698" y="612455"/>
                    <a:pt x="2882107" y="619460"/>
                    <a:pt x="2876379" y="624630"/>
                  </a:cubicBezTo>
                  <a:cubicBezTo>
                    <a:pt x="2870649" y="629799"/>
                    <a:pt x="2862364" y="626813"/>
                    <a:pt x="2851523" y="615671"/>
                  </a:cubicBezTo>
                  <a:cubicBezTo>
                    <a:pt x="2840682" y="604528"/>
                    <a:pt x="2840263" y="598670"/>
                    <a:pt x="2850265" y="598097"/>
                  </a:cubicBezTo>
                  <a:cubicBezTo>
                    <a:pt x="2860267" y="597523"/>
                    <a:pt x="2869664" y="595774"/>
                    <a:pt x="2878454" y="592848"/>
                  </a:cubicBezTo>
                  <a:cubicBezTo>
                    <a:pt x="2878454" y="582595"/>
                    <a:pt x="2877791" y="571492"/>
                    <a:pt x="2876465" y="559539"/>
                  </a:cubicBezTo>
                  <a:cubicBezTo>
                    <a:pt x="2875138" y="547587"/>
                    <a:pt x="2872664" y="536688"/>
                    <a:pt x="2869044" y="526844"/>
                  </a:cubicBezTo>
                  <a:cubicBezTo>
                    <a:pt x="2865422" y="516999"/>
                    <a:pt x="2867538" y="513034"/>
                    <a:pt x="2875389" y="514949"/>
                  </a:cubicBezTo>
                  <a:cubicBezTo>
                    <a:pt x="2883240" y="516863"/>
                    <a:pt x="2890916" y="519925"/>
                    <a:pt x="2898416" y="524133"/>
                  </a:cubicBezTo>
                  <a:cubicBezTo>
                    <a:pt x="2905915" y="528342"/>
                    <a:pt x="2908088" y="533222"/>
                    <a:pt x="2904933" y="538771"/>
                  </a:cubicBezTo>
                  <a:cubicBezTo>
                    <a:pt x="2901778" y="544321"/>
                    <a:pt x="2900588" y="560174"/>
                    <a:pt x="2901362" y="586331"/>
                  </a:cubicBezTo>
                  <a:lnTo>
                    <a:pt x="2923002" y="579318"/>
                  </a:lnTo>
                  <a:lnTo>
                    <a:pt x="2923002" y="514873"/>
                  </a:lnTo>
                  <a:cubicBezTo>
                    <a:pt x="2923002" y="502569"/>
                    <a:pt x="2922349" y="494947"/>
                    <a:pt x="2921044" y="492008"/>
                  </a:cubicBezTo>
                  <a:cubicBezTo>
                    <a:pt x="2913329" y="501902"/>
                    <a:pt x="2907486" y="500999"/>
                    <a:pt x="2903514" y="489297"/>
                  </a:cubicBezTo>
                  <a:cubicBezTo>
                    <a:pt x="2899541" y="477596"/>
                    <a:pt x="2895799" y="466905"/>
                    <a:pt x="2892285" y="457226"/>
                  </a:cubicBezTo>
                  <a:cubicBezTo>
                    <a:pt x="2888772" y="447546"/>
                    <a:pt x="2884463" y="439096"/>
                    <a:pt x="2879357" y="431876"/>
                  </a:cubicBezTo>
                  <a:cubicBezTo>
                    <a:pt x="2874252" y="424655"/>
                    <a:pt x="2874618" y="420701"/>
                    <a:pt x="2880454" y="420013"/>
                  </a:cubicBezTo>
                  <a:cubicBezTo>
                    <a:pt x="2886291" y="419324"/>
                    <a:pt x="2891636" y="418977"/>
                    <a:pt x="2896491" y="418969"/>
                  </a:cubicBezTo>
                  <a:cubicBezTo>
                    <a:pt x="2901344" y="418962"/>
                    <a:pt x="2910415" y="417471"/>
                    <a:pt x="2923701" y="414495"/>
                  </a:cubicBezTo>
                  <a:cubicBezTo>
                    <a:pt x="2936987" y="411520"/>
                    <a:pt x="2946122" y="407920"/>
                    <a:pt x="2951105" y="403697"/>
                  </a:cubicBezTo>
                  <a:cubicBezTo>
                    <a:pt x="2953597" y="401586"/>
                    <a:pt x="2956389" y="400361"/>
                    <a:pt x="2959481" y="400024"/>
                  </a:cubicBezTo>
                  <a:close/>
                  <a:moveTo>
                    <a:pt x="4796602" y="398868"/>
                  </a:moveTo>
                  <a:cubicBezTo>
                    <a:pt x="4792709" y="402697"/>
                    <a:pt x="4787915" y="406987"/>
                    <a:pt x="4782220" y="411739"/>
                  </a:cubicBezTo>
                  <a:lnTo>
                    <a:pt x="4765639" y="424846"/>
                  </a:lnTo>
                  <a:lnTo>
                    <a:pt x="4775684" y="424519"/>
                  </a:lnTo>
                  <a:cubicBezTo>
                    <a:pt x="4786418" y="426434"/>
                    <a:pt x="4794319" y="429954"/>
                    <a:pt x="4799388" y="435081"/>
                  </a:cubicBezTo>
                  <a:cubicBezTo>
                    <a:pt x="4804457" y="440207"/>
                    <a:pt x="4806540" y="444276"/>
                    <a:pt x="4805637" y="447288"/>
                  </a:cubicBezTo>
                  <a:cubicBezTo>
                    <a:pt x="4807860" y="443602"/>
                    <a:pt x="4813377" y="436909"/>
                    <a:pt x="4822189" y="427208"/>
                  </a:cubicBezTo>
                  <a:cubicBezTo>
                    <a:pt x="4831001" y="417507"/>
                    <a:pt x="4836267" y="410806"/>
                    <a:pt x="4837988" y="407107"/>
                  </a:cubicBezTo>
                  <a:cubicBezTo>
                    <a:pt x="4839709" y="403407"/>
                    <a:pt x="4838347" y="401557"/>
                    <a:pt x="4833901" y="401557"/>
                  </a:cubicBezTo>
                  <a:cubicBezTo>
                    <a:pt x="4827994" y="401557"/>
                    <a:pt x="4821662" y="402009"/>
                    <a:pt x="4814908" y="402912"/>
                  </a:cubicBezTo>
                  <a:cubicBezTo>
                    <a:pt x="4808153" y="403815"/>
                    <a:pt x="4802052" y="402467"/>
                    <a:pt x="4796602" y="398868"/>
                  </a:cubicBezTo>
                  <a:close/>
                  <a:moveTo>
                    <a:pt x="4465238" y="391400"/>
                  </a:moveTo>
                  <a:cubicBezTo>
                    <a:pt x="4463761" y="391094"/>
                    <a:pt x="4462037" y="391110"/>
                    <a:pt x="4460067" y="391447"/>
                  </a:cubicBezTo>
                  <a:cubicBezTo>
                    <a:pt x="4452187" y="392795"/>
                    <a:pt x="4435033" y="395498"/>
                    <a:pt x="4408604" y="399556"/>
                  </a:cubicBezTo>
                  <a:cubicBezTo>
                    <a:pt x="4409493" y="401707"/>
                    <a:pt x="4410690" y="408175"/>
                    <a:pt x="4412196" y="418959"/>
                  </a:cubicBezTo>
                  <a:cubicBezTo>
                    <a:pt x="4416154" y="419059"/>
                    <a:pt x="4425873" y="417284"/>
                    <a:pt x="4441353" y="413635"/>
                  </a:cubicBezTo>
                  <a:cubicBezTo>
                    <a:pt x="4456833" y="409985"/>
                    <a:pt x="4465144" y="411871"/>
                    <a:pt x="4466284" y="419292"/>
                  </a:cubicBezTo>
                  <a:cubicBezTo>
                    <a:pt x="4467424" y="426713"/>
                    <a:pt x="4461691" y="431689"/>
                    <a:pt x="4449086" y="434220"/>
                  </a:cubicBezTo>
                  <a:cubicBezTo>
                    <a:pt x="4436481" y="436751"/>
                    <a:pt x="4424787" y="437113"/>
                    <a:pt x="4414003" y="435307"/>
                  </a:cubicBezTo>
                  <a:lnTo>
                    <a:pt x="4417595" y="462151"/>
                  </a:lnTo>
                  <a:cubicBezTo>
                    <a:pt x="4424206" y="460345"/>
                    <a:pt x="4432588" y="458771"/>
                    <a:pt x="4442741" y="457430"/>
                  </a:cubicBezTo>
                  <a:cubicBezTo>
                    <a:pt x="4452893" y="456089"/>
                    <a:pt x="4460515" y="455419"/>
                    <a:pt x="4465606" y="455419"/>
                  </a:cubicBezTo>
                  <a:cubicBezTo>
                    <a:pt x="4469793" y="431972"/>
                    <a:pt x="4471887" y="414442"/>
                    <a:pt x="4471887" y="402826"/>
                  </a:cubicBezTo>
                  <a:cubicBezTo>
                    <a:pt x="4471887" y="396126"/>
                    <a:pt x="4469671" y="392317"/>
                    <a:pt x="4465238" y="391400"/>
                  </a:cubicBezTo>
                  <a:close/>
                  <a:moveTo>
                    <a:pt x="6269912" y="388653"/>
                  </a:moveTo>
                  <a:cubicBezTo>
                    <a:pt x="6271992" y="389003"/>
                    <a:pt x="6274494" y="389769"/>
                    <a:pt x="6277418" y="390952"/>
                  </a:cubicBezTo>
                  <a:cubicBezTo>
                    <a:pt x="6289112" y="395685"/>
                    <a:pt x="6298036" y="400252"/>
                    <a:pt x="6304188" y="404654"/>
                  </a:cubicBezTo>
                  <a:cubicBezTo>
                    <a:pt x="6311644" y="411581"/>
                    <a:pt x="6311204" y="416994"/>
                    <a:pt x="6302865" y="420895"/>
                  </a:cubicBezTo>
                  <a:cubicBezTo>
                    <a:pt x="6294526" y="424795"/>
                    <a:pt x="6280551" y="434023"/>
                    <a:pt x="6260942" y="448578"/>
                  </a:cubicBezTo>
                  <a:cubicBezTo>
                    <a:pt x="6241331" y="463134"/>
                    <a:pt x="6235594" y="463983"/>
                    <a:pt x="6243733" y="451127"/>
                  </a:cubicBezTo>
                  <a:cubicBezTo>
                    <a:pt x="6251871" y="438271"/>
                    <a:pt x="6257496" y="428144"/>
                    <a:pt x="6260608" y="420744"/>
                  </a:cubicBezTo>
                  <a:cubicBezTo>
                    <a:pt x="6263720" y="413345"/>
                    <a:pt x="6264376" y="405346"/>
                    <a:pt x="6262576" y="396749"/>
                  </a:cubicBezTo>
                  <a:cubicBezTo>
                    <a:pt x="6261226" y="390302"/>
                    <a:pt x="6263672" y="387603"/>
                    <a:pt x="6269912" y="388653"/>
                  </a:cubicBezTo>
                  <a:close/>
                  <a:moveTo>
                    <a:pt x="6512644" y="386715"/>
                  </a:moveTo>
                  <a:cubicBezTo>
                    <a:pt x="6538629" y="383015"/>
                    <a:pt x="6559258" y="395835"/>
                    <a:pt x="6574530" y="425175"/>
                  </a:cubicBezTo>
                  <a:cubicBezTo>
                    <a:pt x="6583621" y="457140"/>
                    <a:pt x="6571180" y="488860"/>
                    <a:pt x="6537210" y="520337"/>
                  </a:cubicBezTo>
                  <a:cubicBezTo>
                    <a:pt x="6527084" y="535538"/>
                    <a:pt x="6522023" y="553535"/>
                    <a:pt x="6522023" y="574328"/>
                  </a:cubicBezTo>
                  <a:lnTo>
                    <a:pt x="6489586" y="574328"/>
                  </a:lnTo>
                  <a:cubicBezTo>
                    <a:pt x="6488610" y="537818"/>
                    <a:pt x="6503560" y="504570"/>
                    <a:pt x="6534434" y="474584"/>
                  </a:cubicBezTo>
                  <a:cubicBezTo>
                    <a:pt x="6541361" y="464231"/>
                    <a:pt x="6544386" y="453225"/>
                    <a:pt x="6543512" y="441566"/>
                  </a:cubicBezTo>
                  <a:cubicBezTo>
                    <a:pt x="6538794" y="425691"/>
                    <a:pt x="6529838" y="418206"/>
                    <a:pt x="6516646" y="419109"/>
                  </a:cubicBezTo>
                  <a:lnTo>
                    <a:pt x="6511354" y="419109"/>
                  </a:lnTo>
                  <a:cubicBezTo>
                    <a:pt x="6495077" y="419884"/>
                    <a:pt x="6487392" y="433829"/>
                    <a:pt x="6488295" y="460947"/>
                  </a:cubicBezTo>
                  <a:lnTo>
                    <a:pt x="6454480" y="460947"/>
                  </a:lnTo>
                  <a:cubicBezTo>
                    <a:pt x="6453519" y="423834"/>
                    <a:pt x="6465258" y="401048"/>
                    <a:pt x="6489693" y="392587"/>
                  </a:cubicBezTo>
                  <a:cubicBezTo>
                    <a:pt x="6493665" y="389604"/>
                    <a:pt x="6501315" y="387647"/>
                    <a:pt x="6512644" y="386715"/>
                  </a:cubicBezTo>
                  <a:close/>
                  <a:moveTo>
                    <a:pt x="3781904" y="384607"/>
                  </a:moveTo>
                  <a:cubicBezTo>
                    <a:pt x="3789060" y="383201"/>
                    <a:pt x="3796481" y="385987"/>
                    <a:pt x="3804168" y="392963"/>
                  </a:cubicBezTo>
                  <a:cubicBezTo>
                    <a:pt x="3811854" y="399940"/>
                    <a:pt x="3810653" y="405135"/>
                    <a:pt x="3800565" y="408548"/>
                  </a:cubicBezTo>
                  <a:cubicBezTo>
                    <a:pt x="3790476" y="411961"/>
                    <a:pt x="3764481" y="416485"/>
                    <a:pt x="3722579" y="422121"/>
                  </a:cubicBezTo>
                  <a:cubicBezTo>
                    <a:pt x="3731570" y="429821"/>
                    <a:pt x="3732234" y="436257"/>
                    <a:pt x="3724569" y="441426"/>
                  </a:cubicBezTo>
                  <a:cubicBezTo>
                    <a:pt x="3716904" y="446596"/>
                    <a:pt x="3703643" y="459800"/>
                    <a:pt x="3684785" y="481037"/>
                  </a:cubicBezTo>
                  <a:cubicBezTo>
                    <a:pt x="3713093" y="477481"/>
                    <a:pt x="3737719" y="474143"/>
                    <a:pt x="3758662" y="471024"/>
                  </a:cubicBezTo>
                  <a:cubicBezTo>
                    <a:pt x="3779607" y="467905"/>
                    <a:pt x="3793671" y="464969"/>
                    <a:pt x="3800855" y="462216"/>
                  </a:cubicBezTo>
                  <a:cubicBezTo>
                    <a:pt x="3808039" y="459463"/>
                    <a:pt x="3814987" y="459556"/>
                    <a:pt x="3821698" y="462496"/>
                  </a:cubicBezTo>
                  <a:cubicBezTo>
                    <a:pt x="3828410" y="465435"/>
                    <a:pt x="3836512" y="471136"/>
                    <a:pt x="3846005" y="479596"/>
                  </a:cubicBezTo>
                  <a:cubicBezTo>
                    <a:pt x="3855499" y="488057"/>
                    <a:pt x="3857704" y="495059"/>
                    <a:pt x="3852620" y="500601"/>
                  </a:cubicBezTo>
                  <a:cubicBezTo>
                    <a:pt x="3847536" y="506144"/>
                    <a:pt x="3843697" y="515189"/>
                    <a:pt x="3841101" y="527736"/>
                  </a:cubicBezTo>
                  <a:cubicBezTo>
                    <a:pt x="3838506" y="540284"/>
                    <a:pt x="3836297" y="556098"/>
                    <a:pt x="3834476" y="575177"/>
                  </a:cubicBezTo>
                  <a:cubicBezTo>
                    <a:pt x="3832655" y="594257"/>
                    <a:pt x="3828923" y="609913"/>
                    <a:pt x="3823279" y="622145"/>
                  </a:cubicBezTo>
                  <a:cubicBezTo>
                    <a:pt x="3817637" y="634377"/>
                    <a:pt x="3810653" y="642964"/>
                    <a:pt x="3802328" y="647904"/>
                  </a:cubicBezTo>
                  <a:cubicBezTo>
                    <a:pt x="3794004" y="652844"/>
                    <a:pt x="3788523" y="648965"/>
                    <a:pt x="3785884" y="636267"/>
                  </a:cubicBezTo>
                  <a:cubicBezTo>
                    <a:pt x="3783246" y="623568"/>
                    <a:pt x="3780929" y="614559"/>
                    <a:pt x="3778936" y="609239"/>
                  </a:cubicBezTo>
                  <a:cubicBezTo>
                    <a:pt x="3768324" y="608465"/>
                    <a:pt x="3747313" y="609429"/>
                    <a:pt x="3715900" y="612132"/>
                  </a:cubicBezTo>
                  <a:cubicBezTo>
                    <a:pt x="3684488" y="614835"/>
                    <a:pt x="3658034" y="617011"/>
                    <a:pt x="3636538" y="618661"/>
                  </a:cubicBezTo>
                  <a:cubicBezTo>
                    <a:pt x="3629353" y="636801"/>
                    <a:pt x="3623201" y="640608"/>
                    <a:pt x="3618082" y="630083"/>
                  </a:cubicBezTo>
                  <a:cubicBezTo>
                    <a:pt x="3612962" y="619557"/>
                    <a:pt x="3609948" y="604776"/>
                    <a:pt x="3609037" y="585739"/>
                  </a:cubicBezTo>
                  <a:cubicBezTo>
                    <a:pt x="3608126" y="566702"/>
                    <a:pt x="3606359" y="550161"/>
                    <a:pt x="3603734" y="536115"/>
                  </a:cubicBezTo>
                  <a:cubicBezTo>
                    <a:pt x="3601110" y="522068"/>
                    <a:pt x="3597289" y="509152"/>
                    <a:pt x="3592269" y="497364"/>
                  </a:cubicBezTo>
                  <a:cubicBezTo>
                    <a:pt x="3587251" y="485576"/>
                    <a:pt x="3589014" y="480385"/>
                    <a:pt x="3597561" y="481790"/>
                  </a:cubicBezTo>
                  <a:cubicBezTo>
                    <a:pt x="3606108" y="483196"/>
                    <a:pt x="3612751" y="484547"/>
                    <a:pt x="3617490" y="485845"/>
                  </a:cubicBezTo>
                  <a:cubicBezTo>
                    <a:pt x="3622230" y="487143"/>
                    <a:pt x="3638280" y="486558"/>
                    <a:pt x="3665641" y="484092"/>
                  </a:cubicBezTo>
                  <a:cubicBezTo>
                    <a:pt x="3678347" y="464618"/>
                    <a:pt x="3685811" y="451095"/>
                    <a:pt x="3688033" y="443523"/>
                  </a:cubicBezTo>
                  <a:cubicBezTo>
                    <a:pt x="3690256" y="435952"/>
                    <a:pt x="3691367" y="430065"/>
                    <a:pt x="3691367" y="425864"/>
                  </a:cubicBezTo>
                  <a:cubicBezTo>
                    <a:pt x="3686750" y="426710"/>
                    <a:pt x="3681354" y="427595"/>
                    <a:pt x="3675181" y="428520"/>
                  </a:cubicBezTo>
                  <a:cubicBezTo>
                    <a:pt x="3669007" y="429445"/>
                    <a:pt x="3663619" y="429664"/>
                    <a:pt x="3659016" y="429176"/>
                  </a:cubicBezTo>
                  <a:cubicBezTo>
                    <a:pt x="3654413" y="428689"/>
                    <a:pt x="3648304" y="424842"/>
                    <a:pt x="3640689" y="417636"/>
                  </a:cubicBezTo>
                  <a:cubicBezTo>
                    <a:pt x="3633074" y="410430"/>
                    <a:pt x="3637843" y="406827"/>
                    <a:pt x="3654994" y="406827"/>
                  </a:cubicBezTo>
                  <a:cubicBezTo>
                    <a:pt x="3669090" y="406827"/>
                    <a:pt x="3687671" y="404830"/>
                    <a:pt x="3710737" y="400836"/>
                  </a:cubicBezTo>
                  <a:cubicBezTo>
                    <a:pt x="3733804" y="396842"/>
                    <a:pt x="3749643" y="393490"/>
                    <a:pt x="3758254" y="390780"/>
                  </a:cubicBezTo>
                  <a:cubicBezTo>
                    <a:pt x="3766865" y="388070"/>
                    <a:pt x="3774749" y="386012"/>
                    <a:pt x="3781904" y="384607"/>
                  </a:cubicBezTo>
                  <a:close/>
                  <a:moveTo>
                    <a:pt x="2726301" y="384574"/>
                  </a:moveTo>
                  <a:cubicBezTo>
                    <a:pt x="2733421" y="383191"/>
                    <a:pt x="2740093" y="386019"/>
                    <a:pt x="2746316" y="393060"/>
                  </a:cubicBezTo>
                  <a:cubicBezTo>
                    <a:pt x="2752540" y="400101"/>
                    <a:pt x="2749934" y="405522"/>
                    <a:pt x="2738497" y="409322"/>
                  </a:cubicBezTo>
                  <a:cubicBezTo>
                    <a:pt x="2727061" y="413122"/>
                    <a:pt x="2712380" y="416367"/>
                    <a:pt x="2694455" y="419055"/>
                  </a:cubicBezTo>
                  <a:cubicBezTo>
                    <a:pt x="2676530" y="421744"/>
                    <a:pt x="2657651" y="423999"/>
                    <a:pt x="2637818" y="425820"/>
                  </a:cubicBezTo>
                  <a:cubicBezTo>
                    <a:pt x="2617986" y="427642"/>
                    <a:pt x="2604047" y="427656"/>
                    <a:pt x="2596002" y="425864"/>
                  </a:cubicBezTo>
                  <a:cubicBezTo>
                    <a:pt x="2594381" y="449840"/>
                    <a:pt x="2592008" y="471680"/>
                    <a:pt x="2588882" y="491384"/>
                  </a:cubicBezTo>
                  <a:cubicBezTo>
                    <a:pt x="2585756" y="511087"/>
                    <a:pt x="2581658" y="529687"/>
                    <a:pt x="2576589" y="547182"/>
                  </a:cubicBezTo>
                  <a:cubicBezTo>
                    <a:pt x="2571520" y="564677"/>
                    <a:pt x="2563464" y="581709"/>
                    <a:pt x="2552422" y="598280"/>
                  </a:cubicBezTo>
                  <a:cubicBezTo>
                    <a:pt x="2541380" y="614850"/>
                    <a:pt x="2526574" y="628498"/>
                    <a:pt x="2508003" y="639224"/>
                  </a:cubicBezTo>
                  <a:cubicBezTo>
                    <a:pt x="2489433" y="649951"/>
                    <a:pt x="2485399" y="649245"/>
                    <a:pt x="2495904" y="637106"/>
                  </a:cubicBezTo>
                  <a:cubicBezTo>
                    <a:pt x="2506408" y="624967"/>
                    <a:pt x="2516095" y="611799"/>
                    <a:pt x="2524964" y="597602"/>
                  </a:cubicBezTo>
                  <a:cubicBezTo>
                    <a:pt x="2533834" y="583405"/>
                    <a:pt x="2541197" y="566853"/>
                    <a:pt x="2547055" y="547945"/>
                  </a:cubicBezTo>
                  <a:cubicBezTo>
                    <a:pt x="2552913" y="529038"/>
                    <a:pt x="2557846" y="509087"/>
                    <a:pt x="2561854" y="488093"/>
                  </a:cubicBezTo>
                  <a:cubicBezTo>
                    <a:pt x="2565863" y="467099"/>
                    <a:pt x="2567867" y="450378"/>
                    <a:pt x="2567867" y="437931"/>
                  </a:cubicBezTo>
                  <a:cubicBezTo>
                    <a:pt x="2567867" y="425211"/>
                    <a:pt x="2566067" y="414818"/>
                    <a:pt x="2562467" y="406752"/>
                  </a:cubicBezTo>
                  <a:cubicBezTo>
                    <a:pt x="2558868" y="398685"/>
                    <a:pt x="2561901" y="396065"/>
                    <a:pt x="2571566" y="398890"/>
                  </a:cubicBezTo>
                  <a:cubicBezTo>
                    <a:pt x="2581232" y="401715"/>
                    <a:pt x="2587943" y="403966"/>
                    <a:pt x="2591700" y="405644"/>
                  </a:cubicBezTo>
                  <a:cubicBezTo>
                    <a:pt x="2595457" y="407322"/>
                    <a:pt x="2607578" y="407053"/>
                    <a:pt x="2628063" y="404837"/>
                  </a:cubicBezTo>
                  <a:cubicBezTo>
                    <a:pt x="2648548" y="402622"/>
                    <a:pt x="2668262" y="399037"/>
                    <a:pt x="2687206" y="394082"/>
                  </a:cubicBezTo>
                  <a:cubicBezTo>
                    <a:pt x="2706149" y="389127"/>
                    <a:pt x="2719181" y="385958"/>
                    <a:pt x="2726301" y="384574"/>
                  </a:cubicBezTo>
                  <a:close/>
                  <a:moveTo>
                    <a:pt x="88001" y="384054"/>
                  </a:moveTo>
                  <a:cubicBezTo>
                    <a:pt x="90800" y="384279"/>
                    <a:pt x="94267" y="385051"/>
                    <a:pt x="98402" y="386371"/>
                  </a:cubicBezTo>
                  <a:cubicBezTo>
                    <a:pt x="114944" y="391648"/>
                    <a:pt x="124419" y="398298"/>
                    <a:pt x="126828" y="406321"/>
                  </a:cubicBezTo>
                  <a:cubicBezTo>
                    <a:pt x="129237" y="414345"/>
                    <a:pt x="128309" y="421633"/>
                    <a:pt x="124042" y="428187"/>
                  </a:cubicBezTo>
                  <a:cubicBezTo>
                    <a:pt x="119776" y="434740"/>
                    <a:pt x="112688" y="433263"/>
                    <a:pt x="102779" y="423755"/>
                  </a:cubicBezTo>
                  <a:cubicBezTo>
                    <a:pt x="92871" y="414248"/>
                    <a:pt x="85564" y="405264"/>
                    <a:pt x="80860" y="396803"/>
                  </a:cubicBezTo>
                  <a:cubicBezTo>
                    <a:pt x="77225" y="387629"/>
                    <a:pt x="79605" y="383379"/>
                    <a:pt x="88001" y="384054"/>
                  </a:cubicBezTo>
                  <a:close/>
                  <a:moveTo>
                    <a:pt x="5554202" y="376497"/>
                  </a:moveTo>
                  <a:cubicBezTo>
                    <a:pt x="5568736" y="374203"/>
                    <a:pt x="5578369" y="376630"/>
                    <a:pt x="5583102" y="383779"/>
                  </a:cubicBezTo>
                  <a:cubicBezTo>
                    <a:pt x="5587834" y="390927"/>
                    <a:pt x="5582195" y="396799"/>
                    <a:pt x="5566183" y="401396"/>
                  </a:cubicBezTo>
                  <a:cubicBezTo>
                    <a:pt x="5550173" y="405992"/>
                    <a:pt x="5533886" y="408863"/>
                    <a:pt x="5517323" y="410010"/>
                  </a:cubicBezTo>
                  <a:cubicBezTo>
                    <a:pt x="5530817" y="415919"/>
                    <a:pt x="5535990" y="420963"/>
                    <a:pt x="5532842" y="425143"/>
                  </a:cubicBezTo>
                  <a:cubicBezTo>
                    <a:pt x="5529695" y="429323"/>
                    <a:pt x="5528121" y="454257"/>
                    <a:pt x="5528121" y="499945"/>
                  </a:cubicBezTo>
                  <a:cubicBezTo>
                    <a:pt x="5576978" y="495514"/>
                    <a:pt x="5608828" y="492606"/>
                    <a:pt x="5623671" y="491223"/>
                  </a:cubicBezTo>
                  <a:cubicBezTo>
                    <a:pt x="5638513" y="489839"/>
                    <a:pt x="5649920" y="493230"/>
                    <a:pt x="5657893" y="501397"/>
                  </a:cubicBezTo>
                  <a:cubicBezTo>
                    <a:pt x="5665866" y="509564"/>
                    <a:pt x="5666820" y="515214"/>
                    <a:pt x="5660754" y="518347"/>
                  </a:cubicBezTo>
                  <a:cubicBezTo>
                    <a:pt x="5654688" y="521481"/>
                    <a:pt x="5644212" y="522592"/>
                    <a:pt x="5629327" y="521681"/>
                  </a:cubicBezTo>
                  <a:cubicBezTo>
                    <a:pt x="5614442" y="520771"/>
                    <a:pt x="5597259" y="520097"/>
                    <a:pt x="5577777" y="519659"/>
                  </a:cubicBezTo>
                  <a:cubicBezTo>
                    <a:pt x="5558297" y="519222"/>
                    <a:pt x="5541744" y="519763"/>
                    <a:pt x="5528121" y="521283"/>
                  </a:cubicBezTo>
                  <a:cubicBezTo>
                    <a:pt x="5528982" y="573181"/>
                    <a:pt x="5527799" y="611318"/>
                    <a:pt x="5524572" y="635697"/>
                  </a:cubicBezTo>
                  <a:cubicBezTo>
                    <a:pt x="5521345" y="660075"/>
                    <a:pt x="5516602" y="674164"/>
                    <a:pt x="5510343" y="677965"/>
                  </a:cubicBezTo>
                  <a:cubicBezTo>
                    <a:pt x="5504083" y="681765"/>
                    <a:pt x="5500954" y="671490"/>
                    <a:pt x="5500954" y="647140"/>
                  </a:cubicBezTo>
                  <a:lnTo>
                    <a:pt x="5500954" y="523047"/>
                  </a:lnTo>
                  <a:cubicBezTo>
                    <a:pt x="5465462" y="526632"/>
                    <a:pt x="5440295" y="529999"/>
                    <a:pt x="5425452" y="533146"/>
                  </a:cubicBezTo>
                  <a:cubicBezTo>
                    <a:pt x="5410610" y="536294"/>
                    <a:pt x="5399228" y="538097"/>
                    <a:pt x="5391305" y="538556"/>
                  </a:cubicBezTo>
                  <a:cubicBezTo>
                    <a:pt x="5383382" y="539015"/>
                    <a:pt x="5375158" y="534494"/>
                    <a:pt x="5366632" y="524994"/>
                  </a:cubicBezTo>
                  <a:cubicBezTo>
                    <a:pt x="5358107" y="515494"/>
                    <a:pt x="5359892" y="511199"/>
                    <a:pt x="5371988" y="512109"/>
                  </a:cubicBezTo>
                  <a:cubicBezTo>
                    <a:pt x="5384085" y="513020"/>
                    <a:pt x="5427073" y="509998"/>
                    <a:pt x="5500954" y="503043"/>
                  </a:cubicBezTo>
                  <a:cubicBezTo>
                    <a:pt x="5500954" y="451045"/>
                    <a:pt x="5499878" y="421081"/>
                    <a:pt x="5497727" y="413151"/>
                  </a:cubicBezTo>
                  <a:cubicBezTo>
                    <a:pt x="5495074" y="412620"/>
                    <a:pt x="5489883" y="412355"/>
                    <a:pt x="5482154" y="412355"/>
                  </a:cubicBezTo>
                  <a:cubicBezTo>
                    <a:pt x="5474180" y="412355"/>
                    <a:pt x="5466322" y="409695"/>
                    <a:pt x="5458578" y="404375"/>
                  </a:cubicBezTo>
                  <a:cubicBezTo>
                    <a:pt x="5450835" y="399054"/>
                    <a:pt x="5451594" y="395441"/>
                    <a:pt x="5460858" y="393534"/>
                  </a:cubicBezTo>
                  <a:cubicBezTo>
                    <a:pt x="5470122" y="391626"/>
                    <a:pt x="5479425" y="390006"/>
                    <a:pt x="5488768" y="388672"/>
                  </a:cubicBezTo>
                  <a:cubicBezTo>
                    <a:pt x="5498111" y="387339"/>
                    <a:pt x="5507718" y="385550"/>
                    <a:pt x="5517592" y="383305"/>
                  </a:cubicBezTo>
                  <a:cubicBezTo>
                    <a:pt x="5527465" y="381061"/>
                    <a:pt x="5539669" y="378792"/>
                    <a:pt x="5554202" y="376497"/>
                  </a:cubicBezTo>
                  <a:close/>
                  <a:moveTo>
                    <a:pt x="4038271" y="373548"/>
                  </a:moveTo>
                  <a:cubicBezTo>
                    <a:pt x="4040730" y="373338"/>
                    <a:pt x="4044118" y="374189"/>
                    <a:pt x="4048435" y="376099"/>
                  </a:cubicBezTo>
                  <a:cubicBezTo>
                    <a:pt x="4057068" y="379921"/>
                    <a:pt x="4064116" y="384686"/>
                    <a:pt x="4069580" y="390393"/>
                  </a:cubicBezTo>
                  <a:cubicBezTo>
                    <a:pt x="4075043" y="396100"/>
                    <a:pt x="4073025" y="399822"/>
                    <a:pt x="4063524" y="401557"/>
                  </a:cubicBezTo>
                  <a:cubicBezTo>
                    <a:pt x="4054024" y="403292"/>
                    <a:pt x="4040777" y="408605"/>
                    <a:pt x="4023784" y="417496"/>
                  </a:cubicBezTo>
                  <a:cubicBezTo>
                    <a:pt x="4033679" y="425397"/>
                    <a:pt x="4037934" y="431603"/>
                    <a:pt x="4036550" y="436113"/>
                  </a:cubicBezTo>
                  <a:cubicBezTo>
                    <a:pt x="4035167" y="440623"/>
                    <a:pt x="4034059" y="446599"/>
                    <a:pt x="4033227" y="454042"/>
                  </a:cubicBezTo>
                  <a:cubicBezTo>
                    <a:pt x="4038232" y="452479"/>
                    <a:pt x="4043592" y="450288"/>
                    <a:pt x="4049306" y="447471"/>
                  </a:cubicBezTo>
                  <a:cubicBezTo>
                    <a:pt x="4055021" y="444653"/>
                    <a:pt x="4061194" y="445968"/>
                    <a:pt x="4067826" y="451418"/>
                  </a:cubicBezTo>
                  <a:cubicBezTo>
                    <a:pt x="4074459" y="456867"/>
                    <a:pt x="4073265" y="461581"/>
                    <a:pt x="4064245" y="465561"/>
                  </a:cubicBezTo>
                  <a:cubicBezTo>
                    <a:pt x="4055225" y="469540"/>
                    <a:pt x="4044828" y="473093"/>
                    <a:pt x="4033055" y="476219"/>
                  </a:cubicBezTo>
                  <a:lnTo>
                    <a:pt x="4031872" y="512464"/>
                  </a:lnTo>
                  <a:cubicBezTo>
                    <a:pt x="4041724" y="513210"/>
                    <a:pt x="4050486" y="515400"/>
                    <a:pt x="4058158" y="519036"/>
                  </a:cubicBezTo>
                  <a:cubicBezTo>
                    <a:pt x="4065829" y="522671"/>
                    <a:pt x="4068791" y="528522"/>
                    <a:pt x="4067041" y="536588"/>
                  </a:cubicBezTo>
                  <a:cubicBezTo>
                    <a:pt x="4065292" y="544654"/>
                    <a:pt x="4060169" y="547010"/>
                    <a:pt x="4051672" y="543654"/>
                  </a:cubicBezTo>
                  <a:cubicBezTo>
                    <a:pt x="4043176" y="540298"/>
                    <a:pt x="4036575" y="534778"/>
                    <a:pt x="4031872" y="527091"/>
                  </a:cubicBezTo>
                  <a:cubicBezTo>
                    <a:pt x="4031872" y="546780"/>
                    <a:pt x="4031639" y="568036"/>
                    <a:pt x="4031173" y="590858"/>
                  </a:cubicBezTo>
                  <a:cubicBezTo>
                    <a:pt x="4030707" y="613681"/>
                    <a:pt x="4028040" y="630807"/>
                    <a:pt x="4023171" y="642236"/>
                  </a:cubicBezTo>
                  <a:cubicBezTo>
                    <a:pt x="4018302" y="653665"/>
                    <a:pt x="4012886" y="653134"/>
                    <a:pt x="4006920" y="640644"/>
                  </a:cubicBezTo>
                  <a:cubicBezTo>
                    <a:pt x="4000954" y="628154"/>
                    <a:pt x="3999098" y="617736"/>
                    <a:pt x="4001349" y="609390"/>
                  </a:cubicBezTo>
                  <a:cubicBezTo>
                    <a:pt x="4003600" y="601044"/>
                    <a:pt x="4005400" y="588811"/>
                    <a:pt x="4006748" y="572693"/>
                  </a:cubicBezTo>
                  <a:cubicBezTo>
                    <a:pt x="4008096" y="556575"/>
                    <a:pt x="4009222" y="537775"/>
                    <a:pt x="4010125" y="516293"/>
                  </a:cubicBezTo>
                  <a:cubicBezTo>
                    <a:pt x="4008003" y="528540"/>
                    <a:pt x="4000065" y="543141"/>
                    <a:pt x="3986313" y="560099"/>
                  </a:cubicBezTo>
                  <a:cubicBezTo>
                    <a:pt x="3972561" y="577056"/>
                    <a:pt x="3957120" y="590192"/>
                    <a:pt x="3939991" y="599506"/>
                  </a:cubicBezTo>
                  <a:cubicBezTo>
                    <a:pt x="3922861" y="608820"/>
                    <a:pt x="3920251" y="606479"/>
                    <a:pt x="3932161" y="592483"/>
                  </a:cubicBezTo>
                  <a:cubicBezTo>
                    <a:pt x="3944070" y="578486"/>
                    <a:pt x="3957142" y="561705"/>
                    <a:pt x="3971374" y="542138"/>
                  </a:cubicBezTo>
                  <a:cubicBezTo>
                    <a:pt x="3985607" y="522570"/>
                    <a:pt x="3997176" y="503157"/>
                    <a:pt x="4006081" y="483898"/>
                  </a:cubicBezTo>
                  <a:cubicBezTo>
                    <a:pt x="3990092" y="489979"/>
                    <a:pt x="3978422" y="494650"/>
                    <a:pt x="3971073" y="497912"/>
                  </a:cubicBezTo>
                  <a:cubicBezTo>
                    <a:pt x="3963724" y="501175"/>
                    <a:pt x="3954446" y="499164"/>
                    <a:pt x="3943239" y="491879"/>
                  </a:cubicBezTo>
                  <a:cubicBezTo>
                    <a:pt x="3932032" y="484594"/>
                    <a:pt x="3933233" y="480087"/>
                    <a:pt x="3946842" y="478359"/>
                  </a:cubicBezTo>
                  <a:cubicBezTo>
                    <a:pt x="3960450" y="476631"/>
                    <a:pt x="3981545" y="471150"/>
                    <a:pt x="4010125" y="461915"/>
                  </a:cubicBezTo>
                  <a:cubicBezTo>
                    <a:pt x="4010125" y="450858"/>
                    <a:pt x="4009681" y="442222"/>
                    <a:pt x="4008791" y="436006"/>
                  </a:cubicBezTo>
                  <a:cubicBezTo>
                    <a:pt x="4007902" y="429789"/>
                    <a:pt x="4007493" y="426408"/>
                    <a:pt x="4007565" y="425864"/>
                  </a:cubicBezTo>
                  <a:cubicBezTo>
                    <a:pt x="3999104" y="429434"/>
                    <a:pt x="3990443" y="431675"/>
                    <a:pt x="3981581" y="432585"/>
                  </a:cubicBezTo>
                  <a:cubicBezTo>
                    <a:pt x="3972719" y="433496"/>
                    <a:pt x="3975009" y="429126"/>
                    <a:pt x="3988453" y="419475"/>
                  </a:cubicBezTo>
                  <a:cubicBezTo>
                    <a:pt x="4001897" y="409824"/>
                    <a:pt x="4012495" y="401557"/>
                    <a:pt x="4020246" y="394674"/>
                  </a:cubicBezTo>
                  <a:cubicBezTo>
                    <a:pt x="4027997" y="387790"/>
                    <a:pt x="4032474" y="382018"/>
                    <a:pt x="4033679" y="377358"/>
                  </a:cubicBezTo>
                  <a:cubicBezTo>
                    <a:pt x="4034281" y="375027"/>
                    <a:pt x="4035812" y="373757"/>
                    <a:pt x="4038271" y="373548"/>
                  </a:cubicBezTo>
                  <a:close/>
                  <a:moveTo>
                    <a:pt x="3033921" y="372705"/>
                  </a:moveTo>
                  <a:cubicBezTo>
                    <a:pt x="3035397" y="372813"/>
                    <a:pt x="3037157" y="373296"/>
                    <a:pt x="3039201" y="374153"/>
                  </a:cubicBezTo>
                  <a:cubicBezTo>
                    <a:pt x="3047374" y="377580"/>
                    <a:pt x="3054373" y="382276"/>
                    <a:pt x="3060195" y="388242"/>
                  </a:cubicBezTo>
                  <a:cubicBezTo>
                    <a:pt x="3066017" y="394207"/>
                    <a:pt x="3066511" y="398843"/>
                    <a:pt x="3061679" y="402148"/>
                  </a:cubicBezTo>
                  <a:cubicBezTo>
                    <a:pt x="3056846" y="405454"/>
                    <a:pt x="3051168" y="411502"/>
                    <a:pt x="3044643" y="420292"/>
                  </a:cubicBezTo>
                  <a:cubicBezTo>
                    <a:pt x="3057907" y="420407"/>
                    <a:pt x="3067038" y="418862"/>
                    <a:pt x="3072036" y="415657"/>
                  </a:cubicBezTo>
                  <a:cubicBezTo>
                    <a:pt x="3077034" y="412452"/>
                    <a:pt x="3082974" y="412803"/>
                    <a:pt x="3089857" y="416711"/>
                  </a:cubicBezTo>
                  <a:cubicBezTo>
                    <a:pt x="3096741" y="420619"/>
                    <a:pt x="3102398" y="425458"/>
                    <a:pt x="3106829" y="431230"/>
                  </a:cubicBezTo>
                  <a:cubicBezTo>
                    <a:pt x="3111260" y="437002"/>
                    <a:pt x="3110346" y="441240"/>
                    <a:pt x="3104087" y="443943"/>
                  </a:cubicBezTo>
                  <a:cubicBezTo>
                    <a:pt x="3097828" y="446646"/>
                    <a:pt x="3092328" y="452515"/>
                    <a:pt x="3087588" y="461549"/>
                  </a:cubicBezTo>
                  <a:cubicBezTo>
                    <a:pt x="3082848" y="470583"/>
                    <a:pt x="3075732" y="482027"/>
                    <a:pt x="3066239" y="495880"/>
                  </a:cubicBezTo>
                  <a:cubicBezTo>
                    <a:pt x="3080751" y="508184"/>
                    <a:pt x="3096163" y="518749"/>
                    <a:pt x="3112476" y="527575"/>
                  </a:cubicBezTo>
                  <a:cubicBezTo>
                    <a:pt x="3128788" y="536402"/>
                    <a:pt x="3144056" y="543525"/>
                    <a:pt x="3158282" y="548946"/>
                  </a:cubicBezTo>
                  <a:cubicBezTo>
                    <a:pt x="3172507" y="554366"/>
                    <a:pt x="3173418" y="558378"/>
                    <a:pt x="3161013" y="560981"/>
                  </a:cubicBezTo>
                  <a:cubicBezTo>
                    <a:pt x="3148609" y="563583"/>
                    <a:pt x="3136334" y="564885"/>
                    <a:pt x="3124188" y="564885"/>
                  </a:cubicBezTo>
                  <a:cubicBezTo>
                    <a:pt x="3111382" y="564885"/>
                    <a:pt x="3101218" y="561594"/>
                    <a:pt x="3093697" y="555012"/>
                  </a:cubicBezTo>
                  <a:cubicBezTo>
                    <a:pt x="3086176" y="548429"/>
                    <a:pt x="3072140" y="534627"/>
                    <a:pt x="3051591" y="513604"/>
                  </a:cubicBezTo>
                  <a:cubicBezTo>
                    <a:pt x="3039875" y="528963"/>
                    <a:pt x="3028048" y="541919"/>
                    <a:pt x="3016110" y="552473"/>
                  </a:cubicBezTo>
                  <a:cubicBezTo>
                    <a:pt x="3010140" y="557750"/>
                    <a:pt x="3003824" y="562579"/>
                    <a:pt x="2997159" y="566958"/>
                  </a:cubicBezTo>
                  <a:lnTo>
                    <a:pt x="2995595" y="567834"/>
                  </a:lnTo>
                  <a:lnTo>
                    <a:pt x="3011184" y="569510"/>
                  </a:lnTo>
                  <a:cubicBezTo>
                    <a:pt x="3015407" y="569925"/>
                    <a:pt x="3026169" y="568620"/>
                    <a:pt x="3043471" y="565595"/>
                  </a:cubicBezTo>
                  <a:cubicBezTo>
                    <a:pt x="3060772" y="562569"/>
                    <a:pt x="3071681" y="559418"/>
                    <a:pt x="3076198" y="556141"/>
                  </a:cubicBezTo>
                  <a:cubicBezTo>
                    <a:pt x="3080715" y="552864"/>
                    <a:pt x="3085957" y="552441"/>
                    <a:pt x="3091922" y="554872"/>
                  </a:cubicBezTo>
                  <a:cubicBezTo>
                    <a:pt x="3097888" y="557302"/>
                    <a:pt x="3104771" y="561393"/>
                    <a:pt x="3112572" y="567143"/>
                  </a:cubicBezTo>
                  <a:cubicBezTo>
                    <a:pt x="3120373" y="572894"/>
                    <a:pt x="3121058" y="579024"/>
                    <a:pt x="3114627" y="585535"/>
                  </a:cubicBezTo>
                  <a:cubicBezTo>
                    <a:pt x="3108195" y="592045"/>
                    <a:pt x="3102864" y="603740"/>
                    <a:pt x="3098634" y="620618"/>
                  </a:cubicBezTo>
                  <a:cubicBezTo>
                    <a:pt x="3105832" y="624992"/>
                    <a:pt x="3109432" y="628885"/>
                    <a:pt x="3109432" y="632298"/>
                  </a:cubicBezTo>
                  <a:cubicBezTo>
                    <a:pt x="3109432" y="636744"/>
                    <a:pt x="3102563" y="639214"/>
                    <a:pt x="3088825" y="639708"/>
                  </a:cubicBezTo>
                  <a:cubicBezTo>
                    <a:pt x="3075087" y="640203"/>
                    <a:pt x="3053871" y="642135"/>
                    <a:pt x="3025176" y="645505"/>
                  </a:cubicBezTo>
                  <a:cubicBezTo>
                    <a:pt x="3020946" y="662843"/>
                    <a:pt x="3016163" y="665223"/>
                    <a:pt x="3010828" y="652647"/>
                  </a:cubicBezTo>
                  <a:cubicBezTo>
                    <a:pt x="3005494" y="640070"/>
                    <a:pt x="3001486" y="627283"/>
                    <a:pt x="2998804" y="614283"/>
                  </a:cubicBezTo>
                  <a:cubicBezTo>
                    <a:pt x="2996123" y="601284"/>
                    <a:pt x="2992265" y="589998"/>
                    <a:pt x="2987232" y="580426"/>
                  </a:cubicBezTo>
                  <a:cubicBezTo>
                    <a:pt x="2985973" y="578033"/>
                    <a:pt x="2985134" y="575968"/>
                    <a:pt x="2984715" y="574232"/>
                  </a:cubicBezTo>
                  <a:lnTo>
                    <a:pt x="2984715" y="573932"/>
                  </a:lnTo>
                  <a:lnTo>
                    <a:pt x="2976122" y="578748"/>
                  </a:lnTo>
                  <a:cubicBezTo>
                    <a:pt x="2961401" y="585710"/>
                    <a:pt x="2960674" y="582419"/>
                    <a:pt x="2973938" y="568875"/>
                  </a:cubicBezTo>
                  <a:cubicBezTo>
                    <a:pt x="2987203" y="555331"/>
                    <a:pt x="2997850" y="543869"/>
                    <a:pt x="3005881" y="534491"/>
                  </a:cubicBezTo>
                  <a:cubicBezTo>
                    <a:pt x="3013912" y="525112"/>
                    <a:pt x="3023627" y="512478"/>
                    <a:pt x="3035028" y="496589"/>
                  </a:cubicBezTo>
                  <a:cubicBezTo>
                    <a:pt x="3027872" y="488473"/>
                    <a:pt x="3020530" y="481991"/>
                    <a:pt x="3013001" y="477144"/>
                  </a:cubicBezTo>
                  <a:cubicBezTo>
                    <a:pt x="3006949" y="484687"/>
                    <a:pt x="2999209" y="490624"/>
                    <a:pt x="2989781" y="494955"/>
                  </a:cubicBezTo>
                  <a:cubicBezTo>
                    <a:pt x="2980352" y="499285"/>
                    <a:pt x="2980162" y="495012"/>
                    <a:pt x="2989211" y="482135"/>
                  </a:cubicBezTo>
                  <a:cubicBezTo>
                    <a:pt x="2998259" y="469257"/>
                    <a:pt x="3006362" y="454999"/>
                    <a:pt x="3013517" y="439361"/>
                  </a:cubicBezTo>
                  <a:cubicBezTo>
                    <a:pt x="3020673" y="423723"/>
                    <a:pt x="3025147" y="412366"/>
                    <a:pt x="3026940" y="405289"/>
                  </a:cubicBezTo>
                  <a:cubicBezTo>
                    <a:pt x="3028732" y="398212"/>
                    <a:pt x="3029180" y="390397"/>
                    <a:pt x="3028284" y="381843"/>
                  </a:cubicBezTo>
                  <a:cubicBezTo>
                    <a:pt x="3027612" y="375427"/>
                    <a:pt x="3029491" y="372381"/>
                    <a:pt x="3033921" y="372705"/>
                  </a:cubicBezTo>
                  <a:close/>
                  <a:moveTo>
                    <a:pt x="2017287" y="372115"/>
                  </a:moveTo>
                  <a:cubicBezTo>
                    <a:pt x="2021593" y="372136"/>
                    <a:pt x="2026069" y="372740"/>
                    <a:pt x="2030715" y="373927"/>
                  </a:cubicBezTo>
                  <a:cubicBezTo>
                    <a:pt x="2040008" y="376300"/>
                    <a:pt x="2048364" y="380308"/>
                    <a:pt x="2055785" y="385951"/>
                  </a:cubicBezTo>
                  <a:cubicBezTo>
                    <a:pt x="2063207" y="391594"/>
                    <a:pt x="2064881" y="398047"/>
                    <a:pt x="2060808" y="405310"/>
                  </a:cubicBezTo>
                  <a:cubicBezTo>
                    <a:pt x="2056735" y="412574"/>
                    <a:pt x="2054477" y="424992"/>
                    <a:pt x="2054032" y="442566"/>
                  </a:cubicBezTo>
                  <a:cubicBezTo>
                    <a:pt x="2053588" y="460140"/>
                    <a:pt x="2053814" y="484225"/>
                    <a:pt x="2054710" y="514819"/>
                  </a:cubicBezTo>
                  <a:cubicBezTo>
                    <a:pt x="2055606" y="545414"/>
                    <a:pt x="2056280" y="570485"/>
                    <a:pt x="2056732" y="590030"/>
                  </a:cubicBezTo>
                  <a:cubicBezTo>
                    <a:pt x="2057183" y="609576"/>
                    <a:pt x="2056000" y="624770"/>
                    <a:pt x="2053183" y="635611"/>
                  </a:cubicBezTo>
                  <a:cubicBezTo>
                    <a:pt x="2050365" y="646452"/>
                    <a:pt x="2044478" y="656271"/>
                    <a:pt x="2035523" y="665069"/>
                  </a:cubicBezTo>
                  <a:cubicBezTo>
                    <a:pt x="2026567" y="673867"/>
                    <a:pt x="2019974" y="673082"/>
                    <a:pt x="2015744" y="662714"/>
                  </a:cubicBezTo>
                  <a:cubicBezTo>
                    <a:pt x="2011514" y="652346"/>
                    <a:pt x="2002988" y="641971"/>
                    <a:pt x="1990168" y="631588"/>
                  </a:cubicBezTo>
                  <a:cubicBezTo>
                    <a:pt x="1977348" y="621206"/>
                    <a:pt x="1978054" y="617366"/>
                    <a:pt x="1992287" y="620070"/>
                  </a:cubicBezTo>
                  <a:cubicBezTo>
                    <a:pt x="2006520" y="622773"/>
                    <a:pt x="2015339" y="623644"/>
                    <a:pt x="2018745" y="622683"/>
                  </a:cubicBezTo>
                  <a:cubicBezTo>
                    <a:pt x="2022150" y="621722"/>
                    <a:pt x="2024481" y="618094"/>
                    <a:pt x="2025736" y="611799"/>
                  </a:cubicBezTo>
                  <a:cubicBezTo>
                    <a:pt x="2026990" y="605503"/>
                    <a:pt x="2027844" y="585997"/>
                    <a:pt x="2028295" y="553280"/>
                  </a:cubicBezTo>
                  <a:cubicBezTo>
                    <a:pt x="2028747" y="520563"/>
                    <a:pt x="2028525" y="488842"/>
                    <a:pt x="2027628" y="458118"/>
                  </a:cubicBezTo>
                  <a:cubicBezTo>
                    <a:pt x="2026732" y="427394"/>
                    <a:pt x="2025169" y="409612"/>
                    <a:pt x="2022939" y="404773"/>
                  </a:cubicBezTo>
                  <a:cubicBezTo>
                    <a:pt x="2020709" y="399933"/>
                    <a:pt x="2014647" y="397513"/>
                    <a:pt x="2004752" y="397513"/>
                  </a:cubicBezTo>
                  <a:cubicBezTo>
                    <a:pt x="1994169" y="397513"/>
                    <a:pt x="1975749" y="398452"/>
                    <a:pt x="1949492" y="400331"/>
                  </a:cubicBezTo>
                  <a:cubicBezTo>
                    <a:pt x="1961194" y="403213"/>
                    <a:pt x="1965894" y="407042"/>
                    <a:pt x="1963592" y="411817"/>
                  </a:cubicBezTo>
                  <a:cubicBezTo>
                    <a:pt x="1961291" y="416593"/>
                    <a:pt x="1959294" y="423920"/>
                    <a:pt x="1957602" y="433801"/>
                  </a:cubicBezTo>
                  <a:cubicBezTo>
                    <a:pt x="1967310" y="431994"/>
                    <a:pt x="1974935" y="430642"/>
                    <a:pt x="1980478" y="429746"/>
                  </a:cubicBezTo>
                  <a:cubicBezTo>
                    <a:pt x="1986020" y="428850"/>
                    <a:pt x="1991914" y="432134"/>
                    <a:pt x="1998159" y="439598"/>
                  </a:cubicBezTo>
                  <a:cubicBezTo>
                    <a:pt x="2004404" y="447062"/>
                    <a:pt x="2001486" y="451364"/>
                    <a:pt x="1989405" y="452504"/>
                  </a:cubicBezTo>
                  <a:cubicBezTo>
                    <a:pt x="1977323" y="453644"/>
                    <a:pt x="1966643" y="454573"/>
                    <a:pt x="1957365" y="455290"/>
                  </a:cubicBezTo>
                  <a:cubicBezTo>
                    <a:pt x="1956591" y="470791"/>
                    <a:pt x="1956218" y="478478"/>
                    <a:pt x="1956246" y="478349"/>
                  </a:cubicBezTo>
                  <a:cubicBezTo>
                    <a:pt x="1968192" y="478420"/>
                    <a:pt x="1978628" y="477538"/>
                    <a:pt x="1987555" y="475703"/>
                  </a:cubicBezTo>
                  <a:cubicBezTo>
                    <a:pt x="1996481" y="473867"/>
                    <a:pt x="2004068" y="476563"/>
                    <a:pt x="2010313" y="483791"/>
                  </a:cubicBezTo>
                  <a:cubicBezTo>
                    <a:pt x="2016558" y="491018"/>
                    <a:pt x="2015464" y="495539"/>
                    <a:pt x="2007032" y="497353"/>
                  </a:cubicBezTo>
                  <a:cubicBezTo>
                    <a:pt x="1998600" y="499167"/>
                    <a:pt x="1987264" y="500522"/>
                    <a:pt x="1973025" y="501419"/>
                  </a:cubicBezTo>
                  <a:cubicBezTo>
                    <a:pt x="1958785" y="502315"/>
                    <a:pt x="1945395" y="503881"/>
                    <a:pt x="1932854" y="506119"/>
                  </a:cubicBezTo>
                  <a:cubicBezTo>
                    <a:pt x="1920314" y="508356"/>
                    <a:pt x="1911193" y="509711"/>
                    <a:pt x="1905493" y="510184"/>
                  </a:cubicBezTo>
                  <a:cubicBezTo>
                    <a:pt x="1899793" y="510657"/>
                    <a:pt x="1892401" y="506592"/>
                    <a:pt x="1883316" y="497988"/>
                  </a:cubicBezTo>
                  <a:lnTo>
                    <a:pt x="1877334" y="489240"/>
                  </a:lnTo>
                  <a:lnTo>
                    <a:pt x="1875051" y="518428"/>
                  </a:lnTo>
                  <a:cubicBezTo>
                    <a:pt x="1874106" y="527394"/>
                    <a:pt x="1873003" y="535258"/>
                    <a:pt x="1871744" y="542019"/>
                  </a:cubicBezTo>
                  <a:cubicBezTo>
                    <a:pt x="1866703" y="569065"/>
                    <a:pt x="1858873" y="592282"/>
                    <a:pt x="1848254" y="611670"/>
                  </a:cubicBezTo>
                  <a:cubicBezTo>
                    <a:pt x="1837635" y="631058"/>
                    <a:pt x="1822581" y="645878"/>
                    <a:pt x="1803094" y="656132"/>
                  </a:cubicBezTo>
                  <a:cubicBezTo>
                    <a:pt x="1783605" y="666385"/>
                    <a:pt x="1781777" y="661893"/>
                    <a:pt x="1797608" y="642655"/>
                  </a:cubicBezTo>
                  <a:cubicBezTo>
                    <a:pt x="1813440" y="623418"/>
                    <a:pt x="1824689" y="604926"/>
                    <a:pt x="1831358" y="587180"/>
                  </a:cubicBezTo>
                  <a:cubicBezTo>
                    <a:pt x="1838026" y="569434"/>
                    <a:pt x="1842934" y="549505"/>
                    <a:pt x="1846081" y="527392"/>
                  </a:cubicBezTo>
                  <a:cubicBezTo>
                    <a:pt x="1849229" y="505280"/>
                    <a:pt x="1851029" y="481120"/>
                    <a:pt x="1851481" y="454913"/>
                  </a:cubicBezTo>
                  <a:cubicBezTo>
                    <a:pt x="1851932" y="428706"/>
                    <a:pt x="1851506" y="412800"/>
                    <a:pt x="1850201" y="407193"/>
                  </a:cubicBezTo>
                  <a:cubicBezTo>
                    <a:pt x="1848896" y="401586"/>
                    <a:pt x="1847096" y="395394"/>
                    <a:pt x="1844802" y="388618"/>
                  </a:cubicBezTo>
                  <a:cubicBezTo>
                    <a:pt x="1842507" y="381843"/>
                    <a:pt x="1845092" y="379656"/>
                    <a:pt x="1852556" y="382058"/>
                  </a:cubicBezTo>
                  <a:cubicBezTo>
                    <a:pt x="1860020" y="384460"/>
                    <a:pt x="1865806" y="386485"/>
                    <a:pt x="1869915" y="388134"/>
                  </a:cubicBezTo>
                  <a:cubicBezTo>
                    <a:pt x="1874023" y="389784"/>
                    <a:pt x="1885514" y="389493"/>
                    <a:pt x="1904385" y="387263"/>
                  </a:cubicBezTo>
                  <a:cubicBezTo>
                    <a:pt x="1923257" y="385033"/>
                    <a:pt x="1942742" y="382803"/>
                    <a:pt x="1962839" y="380574"/>
                  </a:cubicBezTo>
                  <a:cubicBezTo>
                    <a:pt x="1982937" y="378344"/>
                    <a:pt x="1996951" y="376085"/>
                    <a:pt x="2004881" y="373798"/>
                  </a:cubicBezTo>
                  <a:cubicBezTo>
                    <a:pt x="2008846" y="372654"/>
                    <a:pt x="2012982" y="372093"/>
                    <a:pt x="2017287" y="372115"/>
                  </a:cubicBezTo>
                  <a:close/>
                  <a:moveTo>
                    <a:pt x="5863618" y="370138"/>
                  </a:moveTo>
                  <a:cubicBezTo>
                    <a:pt x="5867518" y="370341"/>
                    <a:pt x="5871533" y="370919"/>
                    <a:pt x="5875663" y="371873"/>
                  </a:cubicBezTo>
                  <a:cubicBezTo>
                    <a:pt x="5883923" y="373780"/>
                    <a:pt x="5891302" y="377501"/>
                    <a:pt x="5897798" y="383036"/>
                  </a:cubicBezTo>
                  <a:cubicBezTo>
                    <a:pt x="5904294" y="388572"/>
                    <a:pt x="5906706" y="396868"/>
                    <a:pt x="5905036" y="407924"/>
                  </a:cubicBezTo>
                  <a:cubicBezTo>
                    <a:pt x="5903365" y="418980"/>
                    <a:pt x="5896353" y="420963"/>
                    <a:pt x="5883999" y="413872"/>
                  </a:cubicBezTo>
                  <a:cubicBezTo>
                    <a:pt x="5871644" y="406780"/>
                    <a:pt x="5861467" y="399227"/>
                    <a:pt x="5853465" y="391210"/>
                  </a:cubicBezTo>
                  <a:cubicBezTo>
                    <a:pt x="5845319" y="378605"/>
                    <a:pt x="5844918" y="371754"/>
                    <a:pt x="5852260" y="370657"/>
                  </a:cubicBezTo>
                  <a:cubicBezTo>
                    <a:pt x="5855931" y="370109"/>
                    <a:pt x="5859717" y="369936"/>
                    <a:pt x="5863618" y="370138"/>
                  </a:cubicBezTo>
                  <a:close/>
                  <a:moveTo>
                    <a:pt x="4474191" y="369084"/>
                  </a:moveTo>
                  <a:cubicBezTo>
                    <a:pt x="4476846" y="368871"/>
                    <a:pt x="4479502" y="369134"/>
                    <a:pt x="4482158" y="369872"/>
                  </a:cubicBezTo>
                  <a:cubicBezTo>
                    <a:pt x="4487471" y="371349"/>
                    <a:pt x="4494537" y="374934"/>
                    <a:pt x="4503357" y="380627"/>
                  </a:cubicBezTo>
                  <a:cubicBezTo>
                    <a:pt x="4512176" y="386320"/>
                    <a:pt x="4514897" y="391397"/>
                    <a:pt x="4511520" y="395857"/>
                  </a:cubicBezTo>
                  <a:cubicBezTo>
                    <a:pt x="4508143" y="400316"/>
                    <a:pt x="4505167" y="405543"/>
                    <a:pt x="4502593" y="411538"/>
                  </a:cubicBezTo>
                  <a:cubicBezTo>
                    <a:pt x="4500019" y="417532"/>
                    <a:pt x="4496445" y="428993"/>
                    <a:pt x="4491870" y="445922"/>
                  </a:cubicBezTo>
                  <a:cubicBezTo>
                    <a:pt x="4487296" y="462850"/>
                    <a:pt x="4482563" y="472964"/>
                    <a:pt x="4477673" y="476262"/>
                  </a:cubicBezTo>
                  <a:cubicBezTo>
                    <a:pt x="4472783" y="479560"/>
                    <a:pt x="4468682" y="478055"/>
                    <a:pt x="4465369" y="471745"/>
                  </a:cubicBezTo>
                  <a:cubicBezTo>
                    <a:pt x="4455747" y="473552"/>
                    <a:pt x="4439521" y="476083"/>
                    <a:pt x="4416692" y="479338"/>
                  </a:cubicBezTo>
                  <a:cubicBezTo>
                    <a:pt x="4416692" y="483884"/>
                    <a:pt x="4414412" y="487132"/>
                    <a:pt x="4409851" y="489082"/>
                  </a:cubicBezTo>
                  <a:cubicBezTo>
                    <a:pt x="4405291" y="491033"/>
                    <a:pt x="4401441" y="485210"/>
                    <a:pt x="4398300" y="471616"/>
                  </a:cubicBezTo>
                  <a:cubicBezTo>
                    <a:pt x="4395160" y="458021"/>
                    <a:pt x="4391621" y="443699"/>
                    <a:pt x="4387685" y="428649"/>
                  </a:cubicBezTo>
                  <a:cubicBezTo>
                    <a:pt x="4383749" y="413599"/>
                    <a:pt x="4379475" y="402145"/>
                    <a:pt x="4374865" y="394286"/>
                  </a:cubicBezTo>
                  <a:cubicBezTo>
                    <a:pt x="4370254" y="386428"/>
                    <a:pt x="4371929" y="382968"/>
                    <a:pt x="4379887" y="383908"/>
                  </a:cubicBezTo>
                  <a:cubicBezTo>
                    <a:pt x="4387846" y="384847"/>
                    <a:pt x="4393439" y="385299"/>
                    <a:pt x="4396666" y="385263"/>
                  </a:cubicBezTo>
                  <a:cubicBezTo>
                    <a:pt x="4399892" y="385227"/>
                    <a:pt x="4410966" y="383449"/>
                    <a:pt x="4429888" y="379928"/>
                  </a:cubicBezTo>
                  <a:cubicBezTo>
                    <a:pt x="4448810" y="376408"/>
                    <a:pt x="4460924" y="373482"/>
                    <a:pt x="4466230" y="371152"/>
                  </a:cubicBezTo>
                  <a:cubicBezTo>
                    <a:pt x="4468883" y="369987"/>
                    <a:pt x="4471537" y="369298"/>
                    <a:pt x="4474191" y="369084"/>
                  </a:cubicBezTo>
                  <a:close/>
                  <a:moveTo>
                    <a:pt x="3412055" y="368773"/>
                  </a:moveTo>
                  <a:cubicBezTo>
                    <a:pt x="3413943" y="368715"/>
                    <a:pt x="3416278" y="369100"/>
                    <a:pt x="3419058" y="369926"/>
                  </a:cubicBezTo>
                  <a:cubicBezTo>
                    <a:pt x="3430178" y="373231"/>
                    <a:pt x="3438528" y="377078"/>
                    <a:pt x="3444106" y="381466"/>
                  </a:cubicBezTo>
                  <a:cubicBezTo>
                    <a:pt x="3449685" y="385854"/>
                    <a:pt x="3450341" y="390673"/>
                    <a:pt x="3446075" y="395921"/>
                  </a:cubicBezTo>
                  <a:cubicBezTo>
                    <a:pt x="3441809" y="401170"/>
                    <a:pt x="3436768" y="409602"/>
                    <a:pt x="3430953" y="421217"/>
                  </a:cubicBezTo>
                  <a:cubicBezTo>
                    <a:pt x="3425138" y="432833"/>
                    <a:pt x="3416566" y="444678"/>
                    <a:pt x="3405237" y="456752"/>
                  </a:cubicBezTo>
                  <a:cubicBezTo>
                    <a:pt x="3433588" y="455964"/>
                    <a:pt x="3451116" y="453067"/>
                    <a:pt x="3457819" y="448062"/>
                  </a:cubicBezTo>
                  <a:cubicBezTo>
                    <a:pt x="3464523" y="443057"/>
                    <a:pt x="3472292" y="442484"/>
                    <a:pt x="3481126" y="446341"/>
                  </a:cubicBezTo>
                  <a:cubicBezTo>
                    <a:pt x="3489959" y="450199"/>
                    <a:pt x="3497069" y="455021"/>
                    <a:pt x="3502453" y="460807"/>
                  </a:cubicBezTo>
                  <a:cubicBezTo>
                    <a:pt x="3507838" y="466593"/>
                    <a:pt x="3508243" y="471978"/>
                    <a:pt x="3503668" y="476961"/>
                  </a:cubicBezTo>
                  <a:cubicBezTo>
                    <a:pt x="3499094" y="481945"/>
                    <a:pt x="3495922" y="493761"/>
                    <a:pt x="3494150" y="512410"/>
                  </a:cubicBezTo>
                  <a:cubicBezTo>
                    <a:pt x="3492379" y="531060"/>
                    <a:pt x="3490820" y="549817"/>
                    <a:pt x="3489472" y="568681"/>
                  </a:cubicBezTo>
                  <a:cubicBezTo>
                    <a:pt x="3488124" y="587546"/>
                    <a:pt x="3484145" y="603818"/>
                    <a:pt x="3477533" y="617499"/>
                  </a:cubicBezTo>
                  <a:cubicBezTo>
                    <a:pt x="3470923" y="631180"/>
                    <a:pt x="3460666" y="641580"/>
                    <a:pt x="3446763" y="648700"/>
                  </a:cubicBezTo>
                  <a:cubicBezTo>
                    <a:pt x="3432860" y="655820"/>
                    <a:pt x="3425382" y="654031"/>
                    <a:pt x="3424328" y="643333"/>
                  </a:cubicBezTo>
                  <a:cubicBezTo>
                    <a:pt x="3423274" y="632635"/>
                    <a:pt x="3417552" y="620460"/>
                    <a:pt x="3407162" y="606808"/>
                  </a:cubicBezTo>
                  <a:cubicBezTo>
                    <a:pt x="3396773" y="593156"/>
                    <a:pt x="3398179" y="589528"/>
                    <a:pt x="3411378" y="595924"/>
                  </a:cubicBezTo>
                  <a:cubicBezTo>
                    <a:pt x="3424579" y="602320"/>
                    <a:pt x="3433796" y="605919"/>
                    <a:pt x="3439030" y="606722"/>
                  </a:cubicBezTo>
                  <a:cubicBezTo>
                    <a:pt x="3444265" y="607525"/>
                    <a:pt x="3449137" y="602718"/>
                    <a:pt x="3453646" y="592300"/>
                  </a:cubicBezTo>
                  <a:cubicBezTo>
                    <a:pt x="3458156" y="581881"/>
                    <a:pt x="3461311" y="566104"/>
                    <a:pt x="3463111" y="544966"/>
                  </a:cubicBezTo>
                  <a:cubicBezTo>
                    <a:pt x="3464911" y="523829"/>
                    <a:pt x="3465810" y="506147"/>
                    <a:pt x="3465810" y="491922"/>
                  </a:cubicBezTo>
                  <a:cubicBezTo>
                    <a:pt x="3465810" y="479087"/>
                    <a:pt x="3464573" y="471842"/>
                    <a:pt x="3462100" y="470186"/>
                  </a:cubicBezTo>
                  <a:cubicBezTo>
                    <a:pt x="3459626" y="468529"/>
                    <a:pt x="3453478" y="468934"/>
                    <a:pt x="3443655" y="471401"/>
                  </a:cubicBezTo>
                  <a:lnTo>
                    <a:pt x="3415519" y="478456"/>
                  </a:lnTo>
                  <a:cubicBezTo>
                    <a:pt x="3408693" y="479388"/>
                    <a:pt x="3402628" y="477151"/>
                    <a:pt x="3397321" y="471745"/>
                  </a:cubicBezTo>
                  <a:cubicBezTo>
                    <a:pt x="3383598" y="487333"/>
                    <a:pt x="3369312" y="499328"/>
                    <a:pt x="3354462" y="507732"/>
                  </a:cubicBezTo>
                  <a:cubicBezTo>
                    <a:pt x="3350750" y="509833"/>
                    <a:pt x="3347955" y="511111"/>
                    <a:pt x="3346077" y="511567"/>
                  </a:cubicBezTo>
                  <a:lnTo>
                    <a:pt x="3344415" y="510934"/>
                  </a:lnTo>
                  <a:lnTo>
                    <a:pt x="3344097" y="516497"/>
                  </a:lnTo>
                  <a:cubicBezTo>
                    <a:pt x="3343891" y="523829"/>
                    <a:pt x="3344012" y="532892"/>
                    <a:pt x="3344460" y="543686"/>
                  </a:cubicBezTo>
                  <a:cubicBezTo>
                    <a:pt x="3345356" y="565276"/>
                    <a:pt x="3344646" y="581623"/>
                    <a:pt x="3342330" y="592730"/>
                  </a:cubicBezTo>
                  <a:cubicBezTo>
                    <a:pt x="3340015" y="603836"/>
                    <a:pt x="3336903" y="612770"/>
                    <a:pt x="3332995" y="619532"/>
                  </a:cubicBezTo>
                  <a:cubicBezTo>
                    <a:pt x="3329088" y="626293"/>
                    <a:pt x="3324904" y="626394"/>
                    <a:pt x="3320444" y="619833"/>
                  </a:cubicBezTo>
                  <a:cubicBezTo>
                    <a:pt x="3315984" y="613272"/>
                    <a:pt x="3312571" y="607823"/>
                    <a:pt x="3310205" y="603485"/>
                  </a:cubicBezTo>
                  <a:cubicBezTo>
                    <a:pt x="3307839" y="599147"/>
                    <a:pt x="3305526" y="596802"/>
                    <a:pt x="3303268" y="596451"/>
                  </a:cubicBezTo>
                  <a:cubicBezTo>
                    <a:pt x="3301009" y="596100"/>
                    <a:pt x="3289784" y="597573"/>
                    <a:pt x="3269593" y="600872"/>
                  </a:cubicBezTo>
                  <a:cubicBezTo>
                    <a:pt x="3264890" y="620976"/>
                    <a:pt x="3259523" y="626476"/>
                    <a:pt x="3253493" y="617370"/>
                  </a:cubicBezTo>
                  <a:cubicBezTo>
                    <a:pt x="3247463" y="608264"/>
                    <a:pt x="3244448" y="596139"/>
                    <a:pt x="3244448" y="580996"/>
                  </a:cubicBezTo>
                  <a:cubicBezTo>
                    <a:pt x="3244448" y="566727"/>
                    <a:pt x="3244007" y="548999"/>
                    <a:pt x="3243125" y="527812"/>
                  </a:cubicBezTo>
                  <a:cubicBezTo>
                    <a:pt x="3242243" y="506624"/>
                    <a:pt x="3239095" y="491287"/>
                    <a:pt x="3233682" y="481801"/>
                  </a:cubicBezTo>
                  <a:cubicBezTo>
                    <a:pt x="3228269" y="472315"/>
                    <a:pt x="3229190" y="467572"/>
                    <a:pt x="3236446" y="467572"/>
                  </a:cubicBezTo>
                  <a:cubicBezTo>
                    <a:pt x="3241236" y="467572"/>
                    <a:pt x="3246835" y="468009"/>
                    <a:pt x="3253245" y="468884"/>
                  </a:cubicBezTo>
                  <a:cubicBezTo>
                    <a:pt x="3260129" y="460237"/>
                    <a:pt x="3267808" y="446865"/>
                    <a:pt x="3276283" y="428767"/>
                  </a:cubicBezTo>
                  <a:cubicBezTo>
                    <a:pt x="3284758" y="410670"/>
                    <a:pt x="3287422" y="396412"/>
                    <a:pt x="3284274" y="385994"/>
                  </a:cubicBezTo>
                  <a:cubicBezTo>
                    <a:pt x="3281126" y="375576"/>
                    <a:pt x="3289053" y="374490"/>
                    <a:pt x="3308054" y="382735"/>
                  </a:cubicBezTo>
                  <a:cubicBezTo>
                    <a:pt x="3324258" y="390565"/>
                    <a:pt x="3329267" y="397459"/>
                    <a:pt x="3323079" y="403417"/>
                  </a:cubicBezTo>
                  <a:cubicBezTo>
                    <a:pt x="3316891" y="409376"/>
                    <a:pt x="3310226" y="417711"/>
                    <a:pt x="3303085" y="428423"/>
                  </a:cubicBezTo>
                  <a:cubicBezTo>
                    <a:pt x="3295943" y="439135"/>
                    <a:pt x="3285002" y="452622"/>
                    <a:pt x="3270260" y="468884"/>
                  </a:cubicBezTo>
                  <a:cubicBezTo>
                    <a:pt x="3287612" y="466389"/>
                    <a:pt x="3299672" y="462166"/>
                    <a:pt x="3306440" y="456215"/>
                  </a:cubicBezTo>
                  <a:cubicBezTo>
                    <a:pt x="3313209" y="450263"/>
                    <a:pt x="3320537" y="449209"/>
                    <a:pt x="3328424" y="453053"/>
                  </a:cubicBezTo>
                  <a:cubicBezTo>
                    <a:pt x="3336311" y="456896"/>
                    <a:pt x="3343212" y="460897"/>
                    <a:pt x="3349128" y="465055"/>
                  </a:cubicBezTo>
                  <a:cubicBezTo>
                    <a:pt x="3355043" y="469214"/>
                    <a:pt x="3356380" y="474093"/>
                    <a:pt x="3353139" y="479693"/>
                  </a:cubicBezTo>
                  <a:cubicBezTo>
                    <a:pt x="3349899" y="485293"/>
                    <a:pt x="3347418" y="491961"/>
                    <a:pt x="3345697" y="499698"/>
                  </a:cubicBezTo>
                  <a:cubicBezTo>
                    <a:pt x="3345266" y="501632"/>
                    <a:pt x="3344918" y="503999"/>
                    <a:pt x="3344651" y="506799"/>
                  </a:cubicBezTo>
                  <a:lnTo>
                    <a:pt x="3344630" y="507171"/>
                  </a:lnTo>
                  <a:lnTo>
                    <a:pt x="3345819" y="504437"/>
                  </a:lnTo>
                  <a:cubicBezTo>
                    <a:pt x="3347611" y="501604"/>
                    <a:pt x="3350320" y="497948"/>
                    <a:pt x="3353946" y="493470"/>
                  </a:cubicBezTo>
                  <a:cubicBezTo>
                    <a:pt x="3368451" y="475560"/>
                    <a:pt x="3381723" y="455085"/>
                    <a:pt x="3393761" y="432048"/>
                  </a:cubicBezTo>
                  <a:cubicBezTo>
                    <a:pt x="3405800" y="409010"/>
                    <a:pt x="3410246" y="392071"/>
                    <a:pt x="3407098" y="381230"/>
                  </a:cubicBezTo>
                  <a:cubicBezTo>
                    <a:pt x="3404737" y="373099"/>
                    <a:pt x="3406389" y="368947"/>
                    <a:pt x="3412055" y="368773"/>
                  </a:cubicBezTo>
                  <a:close/>
                  <a:moveTo>
                    <a:pt x="425727" y="365380"/>
                  </a:moveTo>
                  <a:cubicBezTo>
                    <a:pt x="427255" y="365460"/>
                    <a:pt x="429132" y="365860"/>
                    <a:pt x="431356" y="366581"/>
                  </a:cubicBezTo>
                  <a:cubicBezTo>
                    <a:pt x="440254" y="369463"/>
                    <a:pt x="447478" y="373109"/>
                    <a:pt x="453028" y="377519"/>
                  </a:cubicBezTo>
                  <a:cubicBezTo>
                    <a:pt x="458577" y="381929"/>
                    <a:pt x="459682" y="386062"/>
                    <a:pt x="456340" y="389920"/>
                  </a:cubicBezTo>
                  <a:cubicBezTo>
                    <a:pt x="452999" y="393777"/>
                    <a:pt x="446575" y="408404"/>
                    <a:pt x="437068" y="433801"/>
                  </a:cubicBezTo>
                  <a:cubicBezTo>
                    <a:pt x="449085" y="431148"/>
                    <a:pt x="459262" y="428911"/>
                    <a:pt x="467601" y="427090"/>
                  </a:cubicBezTo>
                  <a:cubicBezTo>
                    <a:pt x="475940" y="425268"/>
                    <a:pt x="483282" y="427326"/>
                    <a:pt x="489627" y="433263"/>
                  </a:cubicBezTo>
                  <a:cubicBezTo>
                    <a:pt x="495973" y="439200"/>
                    <a:pt x="495676" y="443717"/>
                    <a:pt x="488735" y="446815"/>
                  </a:cubicBezTo>
                  <a:cubicBezTo>
                    <a:pt x="481794" y="449912"/>
                    <a:pt x="474545" y="451905"/>
                    <a:pt x="466988" y="452794"/>
                  </a:cubicBezTo>
                  <a:cubicBezTo>
                    <a:pt x="459431" y="453684"/>
                    <a:pt x="447665" y="455390"/>
                    <a:pt x="431689" y="457914"/>
                  </a:cubicBezTo>
                  <a:lnTo>
                    <a:pt x="429831" y="462069"/>
                  </a:lnTo>
                  <a:lnTo>
                    <a:pt x="432572" y="462323"/>
                  </a:lnTo>
                  <a:cubicBezTo>
                    <a:pt x="441391" y="464245"/>
                    <a:pt x="448167" y="466884"/>
                    <a:pt x="452899" y="470239"/>
                  </a:cubicBezTo>
                  <a:cubicBezTo>
                    <a:pt x="457631" y="473595"/>
                    <a:pt x="459076" y="477133"/>
                    <a:pt x="457233" y="480855"/>
                  </a:cubicBezTo>
                  <a:cubicBezTo>
                    <a:pt x="455390" y="484576"/>
                    <a:pt x="454068" y="490939"/>
                    <a:pt x="453264" y="499945"/>
                  </a:cubicBezTo>
                  <a:cubicBezTo>
                    <a:pt x="457194" y="500017"/>
                    <a:pt x="462174" y="499357"/>
                    <a:pt x="468204" y="497966"/>
                  </a:cubicBezTo>
                  <a:cubicBezTo>
                    <a:pt x="471218" y="497271"/>
                    <a:pt x="473830" y="497564"/>
                    <a:pt x="476039" y="498845"/>
                  </a:cubicBezTo>
                  <a:lnTo>
                    <a:pt x="480406" y="504339"/>
                  </a:lnTo>
                  <a:lnTo>
                    <a:pt x="499265" y="473466"/>
                  </a:lnTo>
                  <a:cubicBezTo>
                    <a:pt x="508191" y="457390"/>
                    <a:pt x="516225" y="441186"/>
                    <a:pt x="523366" y="424853"/>
                  </a:cubicBezTo>
                  <a:cubicBezTo>
                    <a:pt x="530508" y="408519"/>
                    <a:pt x="532731" y="395803"/>
                    <a:pt x="530035" y="386704"/>
                  </a:cubicBezTo>
                  <a:cubicBezTo>
                    <a:pt x="527339" y="377605"/>
                    <a:pt x="530479" y="374511"/>
                    <a:pt x="539456" y="377422"/>
                  </a:cubicBezTo>
                  <a:cubicBezTo>
                    <a:pt x="548433" y="380333"/>
                    <a:pt x="555431" y="384198"/>
                    <a:pt x="560450" y="389016"/>
                  </a:cubicBezTo>
                  <a:cubicBezTo>
                    <a:pt x="565470" y="393835"/>
                    <a:pt x="566298" y="398617"/>
                    <a:pt x="562935" y="403364"/>
                  </a:cubicBezTo>
                  <a:cubicBezTo>
                    <a:pt x="559572" y="408110"/>
                    <a:pt x="556306" y="413703"/>
                    <a:pt x="553137" y="420142"/>
                  </a:cubicBezTo>
                  <a:cubicBezTo>
                    <a:pt x="574146" y="440835"/>
                    <a:pt x="593501" y="457376"/>
                    <a:pt x="611204" y="469766"/>
                  </a:cubicBezTo>
                  <a:cubicBezTo>
                    <a:pt x="628907" y="482156"/>
                    <a:pt x="646603" y="492022"/>
                    <a:pt x="664291" y="499364"/>
                  </a:cubicBezTo>
                  <a:cubicBezTo>
                    <a:pt x="681980" y="506706"/>
                    <a:pt x="683023" y="511589"/>
                    <a:pt x="667421" y="514013"/>
                  </a:cubicBezTo>
                  <a:cubicBezTo>
                    <a:pt x="651819" y="516436"/>
                    <a:pt x="638891" y="517648"/>
                    <a:pt x="628638" y="517648"/>
                  </a:cubicBezTo>
                  <a:cubicBezTo>
                    <a:pt x="617424" y="517648"/>
                    <a:pt x="607475" y="512023"/>
                    <a:pt x="598793" y="500773"/>
                  </a:cubicBezTo>
                  <a:cubicBezTo>
                    <a:pt x="590110" y="489523"/>
                    <a:pt x="572489" y="466805"/>
                    <a:pt x="545931" y="432618"/>
                  </a:cubicBezTo>
                  <a:cubicBezTo>
                    <a:pt x="537800" y="452794"/>
                    <a:pt x="527776" y="471584"/>
                    <a:pt x="515860" y="488986"/>
                  </a:cubicBezTo>
                  <a:lnTo>
                    <a:pt x="508185" y="498460"/>
                  </a:lnTo>
                  <a:lnTo>
                    <a:pt x="510245" y="498816"/>
                  </a:lnTo>
                  <a:cubicBezTo>
                    <a:pt x="519552" y="501662"/>
                    <a:pt x="526554" y="504771"/>
                    <a:pt x="531250" y="508141"/>
                  </a:cubicBezTo>
                  <a:cubicBezTo>
                    <a:pt x="535947" y="511511"/>
                    <a:pt x="536922" y="515515"/>
                    <a:pt x="534176" y="520154"/>
                  </a:cubicBezTo>
                  <a:cubicBezTo>
                    <a:pt x="531429" y="524793"/>
                    <a:pt x="529655" y="534699"/>
                    <a:pt x="528852" y="549871"/>
                  </a:cubicBezTo>
                  <a:cubicBezTo>
                    <a:pt x="539607" y="544063"/>
                    <a:pt x="549466" y="537760"/>
                    <a:pt x="558428" y="530963"/>
                  </a:cubicBezTo>
                  <a:cubicBezTo>
                    <a:pt x="567391" y="524166"/>
                    <a:pt x="571646" y="517519"/>
                    <a:pt x="571195" y="511023"/>
                  </a:cubicBezTo>
                  <a:cubicBezTo>
                    <a:pt x="570743" y="504527"/>
                    <a:pt x="575045" y="503440"/>
                    <a:pt x="584101" y="507764"/>
                  </a:cubicBezTo>
                  <a:cubicBezTo>
                    <a:pt x="593157" y="512088"/>
                    <a:pt x="601058" y="517727"/>
                    <a:pt x="607805" y="524682"/>
                  </a:cubicBezTo>
                  <a:cubicBezTo>
                    <a:pt x="614553" y="531637"/>
                    <a:pt x="612516" y="536222"/>
                    <a:pt x="601696" y="538438"/>
                  </a:cubicBezTo>
                  <a:cubicBezTo>
                    <a:pt x="590876" y="540653"/>
                    <a:pt x="566545" y="549505"/>
                    <a:pt x="528701" y="564992"/>
                  </a:cubicBezTo>
                  <a:cubicBezTo>
                    <a:pt x="527869" y="592927"/>
                    <a:pt x="530648" y="608895"/>
                    <a:pt x="537036" y="612896"/>
                  </a:cubicBezTo>
                  <a:cubicBezTo>
                    <a:pt x="543425" y="616897"/>
                    <a:pt x="552294" y="619091"/>
                    <a:pt x="563645" y="619478"/>
                  </a:cubicBezTo>
                  <a:cubicBezTo>
                    <a:pt x="574995" y="619865"/>
                    <a:pt x="585557" y="618653"/>
                    <a:pt x="595330" y="615843"/>
                  </a:cubicBezTo>
                  <a:cubicBezTo>
                    <a:pt x="605102" y="613032"/>
                    <a:pt x="613337" y="601786"/>
                    <a:pt x="620034" y="582104"/>
                  </a:cubicBezTo>
                  <a:cubicBezTo>
                    <a:pt x="626731" y="562422"/>
                    <a:pt x="630079" y="562504"/>
                    <a:pt x="630079" y="582351"/>
                  </a:cubicBezTo>
                  <a:cubicBezTo>
                    <a:pt x="630079" y="599244"/>
                    <a:pt x="632105" y="611458"/>
                    <a:pt x="636156" y="618994"/>
                  </a:cubicBezTo>
                  <a:cubicBezTo>
                    <a:pt x="640207" y="626530"/>
                    <a:pt x="634945" y="633793"/>
                    <a:pt x="620367" y="640784"/>
                  </a:cubicBezTo>
                  <a:cubicBezTo>
                    <a:pt x="605790" y="647775"/>
                    <a:pt x="587425" y="650575"/>
                    <a:pt x="565268" y="649184"/>
                  </a:cubicBezTo>
                  <a:cubicBezTo>
                    <a:pt x="543113" y="647793"/>
                    <a:pt x="527877" y="641956"/>
                    <a:pt x="519559" y="631674"/>
                  </a:cubicBezTo>
                  <a:cubicBezTo>
                    <a:pt x="511242" y="621392"/>
                    <a:pt x="507309" y="600656"/>
                    <a:pt x="507761" y="569466"/>
                  </a:cubicBezTo>
                  <a:cubicBezTo>
                    <a:pt x="508212" y="538276"/>
                    <a:pt x="506413" y="517992"/>
                    <a:pt x="502362" y="508614"/>
                  </a:cubicBezTo>
                  <a:lnTo>
                    <a:pt x="501708" y="506458"/>
                  </a:lnTo>
                  <a:lnTo>
                    <a:pt x="497011" y="512257"/>
                  </a:lnTo>
                  <a:cubicBezTo>
                    <a:pt x="490404" y="519070"/>
                    <a:pt x="483472" y="524940"/>
                    <a:pt x="476216" y="529866"/>
                  </a:cubicBezTo>
                  <a:cubicBezTo>
                    <a:pt x="461704" y="539718"/>
                    <a:pt x="459685" y="536799"/>
                    <a:pt x="470161" y="521111"/>
                  </a:cubicBezTo>
                  <a:lnTo>
                    <a:pt x="472317" y="517582"/>
                  </a:lnTo>
                  <a:lnTo>
                    <a:pt x="453264" y="521004"/>
                  </a:lnTo>
                  <a:lnTo>
                    <a:pt x="453264" y="545827"/>
                  </a:lnTo>
                  <a:cubicBezTo>
                    <a:pt x="461954" y="544221"/>
                    <a:pt x="470351" y="542019"/>
                    <a:pt x="478453" y="539223"/>
                  </a:cubicBezTo>
                  <a:cubicBezTo>
                    <a:pt x="486556" y="536427"/>
                    <a:pt x="493381" y="537857"/>
                    <a:pt x="498931" y="543514"/>
                  </a:cubicBezTo>
                  <a:cubicBezTo>
                    <a:pt x="504481" y="549171"/>
                    <a:pt x="501784" y="553993"/>
                    <a:pt x="490843" y="557980"/>
                  </a:cubicBezTo>
                  <a:lnTo>
                    <a:pt x="453264" y="566778"/>
                  </a:lnTo>
                  <a:lnTo>
                    <a:pt x="453264" y="617456"/>
                  </a:lnTo>
                  <a:cubicBezTo>
                    <a:pt x="453264" y="628584"/>
                    <a:pt x="451357" y="639475"/>
                    <a:pt x="447543" y="650130"/>
                  </a:cubicBezTo>
                  <a:cubicBezTo>
                    <a:pt x="443728" y="660785"/>
                    <a:pt x="438526" y="659856"/>
                    <a:pt x="431937" y="647345"/>
                  </a:cubicBezTo>
                  <a:cubicBezTo>
                    <a:pt x="425348" y="634833"/>
                    <a:pt x="423401" y="625311"/>
                    <a:pt x="426097" y="618779"/>
                  </a:cubicBezTo>
                  <a:cubicBezTo>
                    <a:pt x="428793" y="612247"/>
                    <a:pt x="430593" y="596985"/>
                    <a:pt x="431496" y="572994"/>
                  </a:cubicBezTo>
                  <a:cubicBezTo>
                    <a:pt x="405698" y="581799"/>
                    <a:pt x="389529" y="588274"/>
                    <a:pt x="382990" y="592418"/>
                  </a:cubicBezTo>
                  <a:cubicBezTo>
                    <a:pt x="376451" y="596562"/>
                    <a:pt x="367829" y="592984"/>
                    <a:pt x="357124" y="581684"/>
                  </a:cubicBezTo>
                  <a:cubicBezTo>
                    <a:pt x="346419" y="570384"/>
                    <a:pt x="347477" y="565182"/>
                    <a:pt x="360297" y="566079"/>
                  </a:cubicBezTo>
                  <a:cubicBezTo>
                    <a:pt x="373117" y="566975"/>
                    <a:pt x="396850" y="562375"/>
                    <a:pt x="431496" y="552280"/>
                  </a:cubicBezTo>
                  <a:lnTo>
                    <a:pt x="431496" y="524402"/>
                  </a:lnTo>
                  <a:cubicBezTo>
                    <a:pt x="412940" y="528704"/>
                    <a:pt x="400937" y="532702"/>
                    <a:pt x="395488" y="536394"/>
                  </a:cubicBezTo>
                  <a:cubicBezTo>
                    <a:pt x="390039" y="540087"/>
                    <a:pt x="384553" y="537592"/>
                    <a:pt x="379032" y="528909"/>
                  </a:cubicBezTo>
                  <a:cubicBezTo>
                    <a:pt x="373512" y="520226"/>
                    <a:pt x="373959" y="513475"/>
                    <a:pt x="380377" y="508657"/>
                  </a:cubicBezTo>
                  <a:cubicBezTo>
                    <a:pt x="386794" y="503838"/>
                    <a:pt x="395287" y="487491"/>
                    <a:pt x="405856" y="459613"/>
                  </a:cubicBezTo>
                  <a:cubicBezTo>
                    <a:pt x="402902" y="460474"/>
                    <a:pt x="398861" y="461589"/>
                    <a:pt x="393735" y="462958"/>
                  </a:cubicBezTo>
                  <a:cubicBezTo>
                    <a:pt x="388608" y="464328"/>
                    <a:pt x="382373" y="461166"/>
                    <a:pt x="375032" y="453472"/>
                  </a:cubicBezTo>
                  <a:cubicBezTo>
                    <a:pt x="367689" y="445778"/>
                    <a:pt x="368994" y="441932"/>
                    <a:pt x="378946" y="441932"/>
                  </a:cubicBezTo>
                  <a:cubicBezTo>
                    <a:pt x="385858" y="441932"/>
                    <a:pt x="396814" y="440741"/>
                    <a:pt x="411814" y="438361"/>
                  </a:cubicBezTo>
                  <a:cubicBezTo>
                    <a:pt x="415041" y="426315"/>
                    <a:pt x="418002" y="414302"/>
                    <a:pt x="420698" y="402320"/>
                  </a:cubicBezTo>
                  <a:cubicBezTo>
                    <a:pt x="423394" y="390339"/>
                    <a:pt x="423620" y="380667"/>
                    <a:pt x="421375" y="373303"/>
                  </a:cubicBezTo>
                  <a:cubicBezTo>
                    <a:pt x="419692" y="367780"/>
                    <a:pt x="421143" y="365139"/>
                    <a:pt x="425727" y="365380"/>
                  </a:cubicBezTo>
                  <a:close/>
                  <a:moveTo>
                    <a:pt x="1272224" y="365065"/>
                  </a:moveTo>
                  <a:cubicBezTo>
                    <a:pt x="1273908" y="364984"/>
                    <a:pt x="1276023" y="365242"/>
                    <a:pt x="1278568" y="365839"/>
                  </a:cubicBezTo>
                  <a:cubicBezTo>
                    <a:pt x="1288750" y="368227"/>
                    <a:pt x="1296877" y="371543"/>
                    <a:pt x="1302950" y="375787"/>
                  </a:cubicBezTo>
                  <a:cubicBezTo>
                    <a:pt x="1309023" y="380032"/>
                    <a:pt x="1310458" y="385166"/>
                    <a:pt x="1307252" y="391189"/>
                  </a:cubicBezTo>
                  <a:cubicBezTo>
                    <a:pt x="1304047" y="397212"/>
                    <a:pt x="1301775" y="405769"/>
                    <a:pt x="1300433" y="416861"/>
                  </a:cubicBezTo>
                  <a:cubicBezTo>
                    <a:pt x="1299093" y="427954"/>
                    <a:pt x="1296665" y="439451"/>
                    <a:pt x="1293152" y="451353"/>
                  </a:cubicBezTo>
                  <a:cubicBezTo>
                    <a:pt x="1308582" y="447195"/>
                    <a:pt x="1318362" y="443455"/>
                    <a:pt x="1322492" y="440136"/>
                  </a:cubicBezTo>
                  <a:cubicBezTo>
                    <a:pt x="1326622" y="436816"/>
                    <a:pt x="1333305" y="437067"/>
                    <a:pt x="1342540" y="440888"/>
                  </a:cubicBezTo>
                  <a:cubicBezTo>
                    <a:pt x="1351775" y="444710"/>
                    <a:pt x="1359128" y="448991"/>
                    <a:pt x="1364599" y="453730"/>
                  </a:cubicBezTo>
                  <a:cubicBezTo>
                    <a:pt x="1370069" y="458470"/>
                    <a:pt x="1370299" y="464478"/>
                    <a:pt x="1365287" y="471756"/>
                  </a:cubicBezTo>
                  <a:cubicBezTo>
                    <a:pt x="1360275" y="479033"/>
                    <a:pt x="1356661" y="492657"/>
                    <a:pt x="1354446" y="512625"/>
                  </a:cubicBezTo>
                  <a:cubicBezTo>
                    <a:pt x="1352230" y="532594"/>
                    <a:pt x="1348610" y="553986"/>
                    <a:pt x="1343584" y="576802"/>
                  </a:cubicBezTo>
                  <a:cubicBezTo>
                    <a:pt x="1338557" y="599617"/>
                    <a:pt x="1332502" y="616223"/>
                    <a:pt x="1325418" y="626619"/>
                  </a:cubicBezTo>
                  <a:cubicBezTo>
                    <a:pt x="1318334" y="637016"/>
                    <a:pt x="1309959" y="644624"/>
                    <a:pt x="1300294" y="649442"/>
                  </a:cubicBezTo>
                  <a:cubicBezTo>
                    <a:pt x="1290628" y="654260"/>
                    <a:pt x="1285000" y="651779"/>
                    <a:pt x="1283408" y="641999"/>
                  </a:cubicBezTo>
                  <a:cubicBezTo>
                    <a:pt x="1281816" y="632219"/>
                    <a:pt x="1276492" y="621170"/>
                    <a:pt x="1267437" y="608852"/>
                  </a:cubicBezTo>
                  <a:cubicBezTo>
                    <a:pt x="1258381" y="596534"/>
                    <a:pt x="1259553" y="593124"/>
                    <a:pt x="1270954" y="598624"/>
                  </a:cubicBezTo>
                  <a:cubicBezTo>
                    <a:pt x="1282354" y="604123"/>
                    <a:pt x="1289865" y="607049"/>
                    <a:pt x="1293486" y="607400"/>
                  </a:cubicBezTo>
                  <a:cubicBezTo>
                    <a:pt x="1297106" y="607751"/>
                    <a:pt x="1300885" y="605324"/>
                    <a:pt x="1304822" y="600119"/>
                  </a:cubicBezTo>
                  <a:cubicBezTo>
                    <a:pt x="1308758" y="594913"/>
                    <a:pt x="1312945" y="583878"/>
                    <a:pt x="1317384" y="567014"/>
                  </a:cubicBezTo>
                  <a:cubicBezTo>
                    <a:pt x="1321822" y="550150"/>
                    <a:pt x="1325392" y="529859"/>
                    <a:pt x="1328096" y="506140"/>
                  </a:cubicBezTo>
                  <a:cubicBezTo>
                    <a:pt x="1330799" y="482421"/>
                    <a:pt x="1330799" y="469185"/>
                    <a:pt x="1328096" y="466432"/>
                  </a:cubicBezTo>
                  <a:cubicBezTo>
                    <a:pt x="1325392" y="463679"/>
                    <a:pt x="1321130" y="462944"/>
                    <a:pt x="1315308" y="464227"/>
                  </a:cubicBezTo>
                  <a:cubicBezTo>
                    <a:pt x="1309486" y="465511"/>
                    <a:pt x="1301448" y="467730"/>
                    <a:pt x="1291195" y="470885"/>
                  </a:cubicBezTo>
                  <a:cubicBezTo>
                    <a:pt x="1285158" y="501071"/>
                    <a:pt x="1276887" y="528493"/>
                    <a:pt x="1266383" y="553151"/>
                  </a:cubicBezTo>
                  <a:cubicBezTo>
                    <a:pt x="1255878" y="577809"/>
                    <a:pt x="1243958" y="597724"/>
                    <a:pt x="1230622" y="612896"/>
                  </a:cubicBezTo>
                  <a:cubicBezTo>
                    <a:pt x="1217285" y="628068"/>
                    <a:pt x="1200500" y="640282"/>
                    <a:pt x="1180266" y="649539"/>
                  </a:cubicBezTo>
                  <a:cubicBezTo>
                    <a:pt x="1160032" y="658795"/>
                    <a:pt x="1158107" y="655981"/>
                    <a:pt x="1174491" y="641096"/>
                  </a:cubicBezTo>
                  <a:cubicBezTo>
                    <a:pt x="1190874" y="626211"/>
                    <a:pt x="1206200" y="608067"/>
                    <a:pt x="1220469" y="586664"/>
                  </a:cubicBezTo>
                  <a:cubicBezTo>
                    <a:pt x="1234737" y="565261"/>
                    <a:pt x="1249013" y="528310"/>
                    <a:pt x="1263296" y="475810"/>
                  </a:cubicBezTo>
                  <a:cubicBezTo>
                    <a:pt x="1256585" y="478492"/>
                    <a:pt x="1250623" y="480062"/>
                    <a:pt x="1245410" y="480521"/>
                  </a:cubicBezTo>
                  <a:cubicBezTo>
                    <a:pt x="1240198" y="480980"/>
                    <a:pt x="1234454" y="477585"/>
                    <a:pt x="1228181" y="470336"/>
                  </a:cubicBezTo>
                  <a:cubicBezTo>
                    <a:pt x="1221907" y="463087"/>
                    <a:pt x="1225093" y="459463"/>
                    <a:pt x="1237742" y="459463"/>
                  </a:cubicBezTo>
                  <a:cubicBezTo>
                    <a:pt x="1247235" y="459463"/>
                    <a:pt x="1256778" y="458358"/>
                    <a:pt x="1266372" y="456150"/>
                  </a:cubicBezTo>
                  <a:cubicBezTo>
                    <a:pt x="1269727" y="440218"/>
                    <a:pt x="1271853" y="424817"/>
                    <a:pt x="1272750" y="409946"/>
                  </a:cubicBezTo>
                  <a:cubicBezTo>
                    <a:pt x="1273646" y="395075"/>
                    <a:pt x="1272294" y="383409"/>
                    <a:pt x="1268695" y="374949"/>
                  </a:cubicBezTo>
                  <a:cubicBezTo>
                    <a:pt x="1265995" y="368603"/>
                    <a:pt x="1267172" y="365309"/>
                    <a:pt x="1272224" y="365065"/>
                  </a:cubicBezTo>
                  <a:close/>
                  <a:moveTo>
                    <a:pt x="785978" y="360800"/>
                  </a:moveTo>
                  <a:cubicBezTo>
                    <a:pt x="789360" y="360772"/>
                    <a:pt x="794777" y="362508"/>
                    <a:pt x="802226" y="366011"/>
                  </a:cubicBezTo>
                  <a:cubicBezTo>
                    <a:pt x="817126" y="373016"/>
                    <a:pt x="822468" y="379885"/>
                    <a:pt x="818252" y="386618"/>
                  </a:cubicBezTo>
                  <a:cubicBezTo>
                    <a:pt x="814035" y="393351"/>
                    <a:pt x="807145" y="407279"/>
                    <a:pt x="797580" y="428402"/>
                  </a:cubicBezTo>
                  <a:cubicBezTo>
                    <a:pt x="801237" y="428502"/>
                    <a:pt x="808382" y="426728"/>
                    <a:pt x="819015" y="423078"/>
                  </a:cubicBezTo>
                  <a:cubicBezTo>
                    <a:pt x="829648" y="419428"/>
                    <a:pt x="838407" y="420887"/>
                    <a:pt x="845290" y="427455"/>
                  </a:cubicBezTo>
                  <a:cubicBezTo>
                    <a:pt x="852173" y="434023"/>
                    <a:pt x="850108" y="438988"/>
                    <a:pt x="839095" y="442351"/>
                  </a:cubicBezTo>
                  <a:cubicBezTo>
                    <a:pt x="828081" y="445714"/>
                    <a:pt x="811540" y="449518"/>
                    <a:pt x="789471" y="453762"/>
                  </a:cubicBezTo>
                  <a:lnTo>
                    <a:pt x="787630" y="457551"/>
                  </a:lnTo>
                  <a:lnTo>
                    <a:pt x="792581" y="457289"/>
                  </a:lnTo>
                  <a:cubicBezTo>
                    <a:pt x="794840" y="457604"/>
                    <a:pt x="797607" y="458324"/>
                    <a:pt x="800882" y="459452"/>
                  </a:cubicBezTo>
                  <a:cubicBezTo>
                    <a:pt x="813982" y="463962"/>
                    <a:pt x="819836" y="468866"/>
                    <a:pt x="818445" y="474165"/>
                  </a:cubicBezTo>
                  <a:cubicBezTo>
                    <a:pt x="817054" y="479464"/>
                    <a:pt x="815950" y="484902"/>
                    <a:pt x="815132" y="490481"/>
                  </a:cubicBezTo>
                  <a:cubicBezTo>
                    <a:pt x="812953" y="490696"/>
                    <a:pt x="815530" y="489850"/>
                    <a:pt x="822865" y="487942"/>
                  </a:cubicBezTo>
                  <a:cubicBezTo>
                    <a:pt x="830201" y="486035"/>
                    <a:pt x="836371" y="487681"/>
                    <a:pt x="841375" y="492879"/>
                  </a:cubicBezTo>
                  <a:cubicBezTo>
                    <a:pt x="843877" y="495478"/>
                    <a:pt x="845047" y="497685"/>
                    <a:pt x="844884" y="499499"/>
                  </a:cubicBezTo>
                  <a:lnTo>
                    <a:pt x="840604" y="503566"/>
                  </a:lnTo>
                  <a:lnTo>
                    <a:pt x="859766" y="501429"/>
                  </a:lnTo>
                  <a:cubicBezTo>
                    <a:pt x="865904" y="500555"/>
                    <a:pt x="875849" y="498905"/>
                    <a:pt x="889601" y="496482"/>
                  </a:cubicBezTo>
                  <a:cubicBezTo>
                    <a:pt x="892957" y="478743"/>
                    <a:pt x="895072" y="468698"/>
                    <a:pt x="895947" y="466346"/>
                  </a:cubicBezTo>
                  <a:cubicBezTo>
                    <a:pt x="885206" y="468153"/>
                    <a:pt x="877559" y="468812"/>
                    <a:pt x="873006" y="468325"/>
                  </a:cubicBezTo>
                  <a:cubicBezTo>
                    <a:pt x="868453" y="467837"/>
                    <a:pt x="863040" y="464761"/>
                    <a:pt x="856766" y="459097"/>
                  </a:cubicBezTo>
                  <a:cubicBezTo>
                    <a:pt x="850492" y="453433"/>
                    <a:pt x="852392" y="450292"/>
                    <a:pt x="862466" y="449675"/>
                  </a:cubicBezTo>
                  <a:cubicBezTo>
                    <a:pt x="872540" y="449059"/>
                    <a:pt x="884675" y="447173"/>
                    <a:pt x="898872" y="444018"/>
                  </a:cubicBezTo>
                  <a:cubicBezTo>
                    <a:pt x="900536" y="431485"/>
                    <a:pt x="901816" y="419608"/>
                    <a:pt x="902712" y="408386"/>
                  </a:cubicBezTo>
                  <a:cubicBezTo>
                    <a:pt x="903608" y="397165"/>
                    <a:pt x="902704" y="388027"/>
                    <a:pt x="900001" y="380971"/>
                  </a:cubicBezTo>
                  <a:cubicBezTo>
                    <a:pt x="897298" y="373916"/>
                    <a:pt x="898678" y="370388"/>
                    <a:pt x="904142" y="370388"/>
                  </a:cubicBezTo>
                  <a:cubicBezTo>
                    <a:pt x="908416" y="370388"/>
                    <a:pt x="915794" y="372708"/>
                    <a:pt x="926276" y="377347"/>
                  </a:cubicBezTo>
                  <a:cubicBezTo>
                    <a:pt x="936759" y="381986"/>
                    <a:pt x="940387" y="387855"/>
                    <a:pt x="937160" y="394953"/>
                  </a:cubicBezTo>
                  <a:cubicBezTo>
                    <a:pt x="933934" y="402052"/>
                    <a:pt x="929704" y="416349"/>
                    <a:pt x="924469" y="437845"/>
                  </a:cubicBezTo>
                  <a:cubicBezTo>
                    <a:pt x="933489" y="437056"/>
                    <a:pt x="942897" y="435285"/>
                    <a:pt x="952691" y="432532"/>
                  </a:cubicBezTo>
                  <a:cubicBezTo>
                    <a:pt x="962485" y="429778"/>
                    <a:pt x="971029" y="432026"/>
                    <a:pt x="978320" y="439275"/>
                  </a:cubicBezTo>
                  <a:cubicBezTo>
                    <a:pt x="985613" y="446524"/>
                    <a:pt x="982063" y="451479"/>
                    <a:pt x="967673" y="454139"/>
                  </a:cubicBezTo>
                  <a:cubicBezTo>
                    <a:pt x="953282" y="456799"/>
                    <a:pt x="937261" y="459391"/>
                    <a:pt x="919608" y="461915"/>
                  </a:cubicBezTo>
                  <a:cubicBezTo>
                    <a:pt x="917242" y="471351"/>
                    <a:pt x="914811" y="480873"/>
                    <a:pt x="912316" y="490481"/>
                  </a:cubicBezTo>
                  <a:cubicBezTo>
                    <a:pt x="930370" y="488774"/>
                    <a:pt x="949977" y="485874"/>
                    <a:pt x="971136" y="481780"/>
                  </a:cubicBezTo>
                  <a:cubicBezTo>
                    <a:pt x="992295" y="477685"/>
                    <a:pt x="1006452" y="479546"/>
                    <a:pt x="1013608" y="487362"/>
                  </a:cubicBezTo>
                  <a:cubicBezTo>
                    <a:pt x="1020764" y="495177"/>
                    <a:pt x="1022678" y="499924"/>
                    <a:pt x="1019351" y="501601"/>
                  </a:cubicBezTo>
                  <a:cubicBezTo>
                    <a:pt x="1016024" y="503279"/>
                    <a:pt x="1007506" y="504348"/>
                    <a:pt x="993797" y="504806"/>
                  </a:cubicBezTo>
                  <a:cubicBezTo>
                    <a:pt x="980088" y="505265"/>
                    <a:pt x="967490" y="505936"/>
                    <a:pt x="956004" y="506818"/>
                  </a:cubicBezTo>
                  <a:cubicBezTo>
                    <a:pt x="944517" y="507700"/>
                    <a:pt x="928779" y="509388"/>
                    <a:pt x="908789" y="511883"/>
                  </a:cubicBezTo>
                  <a:cubicBezTo>
                    <a:pt x="907541" y="516099"/>
                    <a:pt x="904214" y="526962"/>
                    <a:pt x="898808" y="544471"/>
                  </a:cubicBezTo>
                  <a:cubicBezTo>
                    <a:pt x="915615" y="542808"/>
                    <a:pt x="927642" y="539693"/>
                    <a:pt x="934891" y="535125"/>
                  </a:cubicBezTo>
                  <a:cubicBezTo>
                    <a:pt x="942140" y="530558"/>
                    <a:pt x="949899" y="530454"/>
                    <a:pt x="958165" y="534813"/>
                  </a:cubicBezTo>
                  <a:cubicBezTo>
                    <a:pt x="966432" y="539173"/>
                    <a:pt x="973004" y="544238"/>
                    <a:pt x="977879" y="550010"/>
                  </a:cubicBezTo>
                  <a:cubicBezTo>
                    <a:pt x="982755" y="555782"/>
                    <a:pt x="982379" y="559851"/>
                    <a:pt x="976750" y="562218"/>
                  </a:cubicBezTo>
                  <a:cubicBezTo>
                    <a:pt x="971122" y="564584"/>
                    <a:pt x="965113" y="568753"/>
                    <a:pt x="958725" y="574726"/>
                  </a:cubicBezTo>
                  <a:cubicBezTo>
                    <a:pt x="952336" y="580698"/>
                    <a:pt x="946241" y="587922"/>
                    <a:pt x="940441" y="596397"/>
                  </a:cubicBezTo>
                  <a:cubicBezTo>
                    <a:pt x="934640" y="604872"/>
                    <a:pt x="929317" y="611498"/>
                    <a:pt x="924469" y="616273"/>
                  </a:cubicBezTo>
                  <a:cubicBezTo>
                    <a:pt x="931339" y="621607"/>
                    <a:pt x="936655" y="628351"/>
                    <a:pt x="940420" y="636503"/>
                  </a:cubicBezTo>
                  <a:cubicBezTo>
                    <a:pt x="944184" y="644656"/>
                    <a:pt x="944241" y="652754"/>
                    <a:pt x="940591" y="660799"/>
                  </a:cubicBezTo>
                  <a:cubicBezTo>
                    <a:pt x="936942" y="668844"/>
                    <a:pt x="929844" y="667421"/>
                    <a:pt x="919296" y="656529"/>
                  </a:cubicBezTo>
                  <a:cubicBezTo>
                    <a:pt x="908749" y="645638"/>
                    <a:pt x="900554" y="637059"/>
                    <a:pt x="894710" y="630792"/>
                  </a:cubicBezTo>
                  <a:cubicBezTo>
                    <a:pt x="888867" y="624526"/>
                    <a:pt x="882212" y="616671"/>
                    <a:pt x="874748" y="607228"/>
                  </a:cubicBezTo>
                  <a:cubicBezTo>
                    <a:pt x="867285" y="597785"/>
                    <a:pt x="867879" y="593777"/>
                    <a:pt x="876534" y="595204"/>
                  </a:cubicBezTo>
                  <a:cubicBezTo>
                    <a:pt x="885188" y="596630"/>
                    <a:pt x="896485" y="600872"/>
                    <a:pt x="910423" y="607927"/>
                  </a:cubicBezTo>
                  <a:cubicBezTo>
                    <a:pt x="916231" y="598405"/>
                    <a:pt x="920906" y="589883"/>
                    <a:pt x="924448" y="582362"/>
                  </a:cubicBezTo>
                  <a:cubicBezTo>
                    <a:pt x="927990" y="574840"/>
                    <a:pt x="930424" y="568853"/>
                    <a:pt x="931750" y="564401"/>
                  </a:cubicBezTo>
                  <a:cubicBezTo>
                    <a:pt x="933077" y="559948"/>
                    <a:pt x="933461" y="557342"/>
                    <a:pt x="932901" y="556582"/>
                  </a:cubicBezTo>
                  <a:cubicBezTo>
                    <a:pt x="932342" y="555822"/>
                    <a:pt x="925456" y="556973"/>
                    <a:pt x="912241" y="560034"/>
                  </a:cubicBezTo>
                  <a:cubicBezTo>
                    <a:pt x="899026" y="563096"/>
                    <a:pt x="888647" y="566921"/>
                    <a:pt x="881104" y="571510"/>
                  </a:cubicBezTo>
                  <a:cubicBezTo>
                    <a:pt x="873562" y="576099"/>
                    <a:pt x="869203" y="573765"/>
                    <a:pt x="868026" y="564508"/>
                  </a:cubicBezTo>
                  <a:cubicBezTo>
                    <a:pt x="866851" y="555252"/>
                    <a:pt x="868313" y="548781"/>
                    <a:pt x="872414" y="545095"/>
                  </a:cubicBezTo>
                  <a:cubicBezTo>
                    <a:pt x="876516" y="541410"/>
                    <a:pt x="880761" y="531809"/>
                    <a:pt x="885149" y="516293"/>
                  </a:cubicBezTo>
                  <a:cubicBezTo>
                    <a:pt x="871368" y="518989"/>
                    <a:pt x="862186" y="520789"/>
                    <a:pt x="857604" y="521692"/>
                  </a:cubicBezTo>
                  <a:cubicBezTo>
                    <a:pt x="853023" y="522595"/>
                    <a:pt x="846796" y="520003"/>
                    <a:pt x="838923" y="513916"/>
                  </a:cubicBezTo>
                  <a:cubicBezTo>
                    <a:pt x="834987" y="510872"/>
                    <a:pt x="833011" y="508504"/>
                    <a:pt x="832997" y="506812"/>
                  </a:cubicBezTo>
                  <a:lnTo>
                    <a:pt x="835819" y="505339"/>
                  </a:lnTo>
                  <a:lnTo>
                    <a:pt x="814681" y="512615"/>
                  </a:lnTo>
                  <a:cubicBezTo>
                    <a:pt x="813175" y="522395"/>
                    <a:pt x="812422" y="530769"/>
                    <a:pt x="812422" y="537739"/>
                  </a:cubicBezTo>
                  <a:cubicBezTo>
                    <a:pt x="821070" y="535272"/>
                    <a:pt x="829193" y="532630"/>
                    <a:pt x="836793" y="529812"/>
                  </a:cubicBezTo>
                  <a:cubicBezTo>
                    <a:pt x="844394" y="526994"/>
                    <a:pt x="850108" y="527367"/>
                    <a:pt x="853937" y="530931"/>
                  </a:cubicBezTo>
                  <a:cubicBezTo>
                    <a:pt x="857766" y="534494"/>
                    <a:pt x="855902" y="538291"/>
                    <a:pt x="848345" y="542320"/>
                  </a:cubicBezTo>
                  <a:cubicBezTo>
                    <a:pt x="840787" y="546350"/>
                    <a:pt x="828813" y="551233"/>
                    <a:pt x="812422" y="556969"/>
                  </a:cubicBezTo>
                  <a:cubicBezTo>
                    <a:pt x="812422" y="588188"/>
                    <a:pt x="811706" y="610487"/>
                    <a:pt x="810271" y="623866"/>
                  </a:cubicBezTo>
                  <a:cubicBezTo>
                    <a:pt x="808837" y="637245"/>
                    <a:pt x="805811" y="645384"/>
                    <a:pt x="801194" y="648280"/>
                  </a:cubicBezTo>
                  <a:cubicBezTo>
                    <a:pt x="796576" y="651177"/>
                    <a:pt x="792095" y="647029"/>
                    <a:pt x="787750" y="635837"/>
                  </a:cubicBezTo>
                  <a:cubicBezTo>
                    <a:pt x="783405" y="624644"/>
                    <a:pt x="782136" y="616467"/>
                    <a:pt x="783943" y="611304"/>
                  </a:cubicBezTo>
                  <a:cubicBezTo>
                    <a:pt x="785749" y="606142"/>
                    <a:pt x="787101" y="599954"/>
                    <a:pt x="787997" y="592741"/>
                  </a:cubicBezTo>
                  <a:cubicBezTo>
                    <a:pt x="788893" y="585527"/>
                    <a:pt x="789786" y="575346"/>
                    <a:pt x="790675" y="562196"/>
                  </a:cubicBezTo>
                  <a:cubicBezTo>
                    <a:pt x="761521" y="574457"/>
                    <a:pt x="744069" y="582695"/>
                    <a:pt x="738319" y="586911"/>
                  </a:cubicBezTo>
                  <a:cubicBezTo>
                    <a:pt x="732569" y="591127"/>
                    <a:pt x="724560" y="587359"/>
                    <a:pt x="714292" y="575608"/>
                  </a:cubicBezTo>
                  <a:cubicBezTo>
                    <a:pt x="704025" y="563856"/>
                    <a:pt x="705096" y="558428"/>
                    <a:pt x="717508" y="559324"/>
                  </a:cubicBezTo>
                  <a:cubicBezTo>
                    <a:pt x="729919" y="560221"/>
                    <a:pt x="754308" y="555198"/>
                    <a:pt x="790675" y="544256"/>
                  </a:cubicBezTo>
                  <a:lnTo>
                    <a:pt x="790675" y="517648"/>
                  </a:lnTo>
                  <a:cubicBezTo>
                    <a:pt x="771245" y="522854"/>
                    <a:pt x="758263" y="527754"/>
                    <a:pt x="751731" y="532350"/>
                  </a:cubicBezTo>
                  <a:cubicBezTo>
                    <a:pt x="745199" y="536946"/>
                    <a:pt x="739707" y="534412"/>
                    <a:pt x="735254" y="524747"/>
                  </a:cubicBezTo>
                  <a:cubicBezTo>
                    <a:pt x="730801" y="515081"/>
                    <a:pt x="730913" y="508538"/>
                    <a:pt x="735587" y="505118"/>
                  </a:cubicBezTo>
                  <a:cubicBezTo>
                    <a:pt x="740262" y="501698"/>
                    <a:pt x="745016" y="495815"/>
                    <a:pt x="749849" y="487469"/>
                  </a:cubicBezTo>
                  <a:cubicBezTo>
                    <a:pt x="754681" y="479123"/>
                    <a:pt x="759743" y="468483"/>
                    <a:pt x="765035" y="455548"/>
                  </a:cubicBezTo>
                  <a:cubicBezTo>
                    <a:pt x="762497" y="456451"/>
                    <a:pt x="759001" y="456670"/>
                    <a:pt x="754549" y="456204"/>
                  </a:cubicBezTo>
                  <a:cubicBezTo>
                    <a:pt x="750096" y="455738"/>
                    <a:pt x="743980" y="453250"/>
                    <a:pt x="736200" y="448740"/>
                  </a:cubicBezTo>
                  <a:cubicBezTo>
                    <a:pt x="728421" y="444230"/>
                    <a:pt x="729794" y="441304"/>
                    <a:pt x="740319" y="439964"/>
                  </a:cubicBezTo>
                  <a:cubicBezTo>
                    <a:pt x="750845" y="438623"/>
                    <a:pt x="761536" y="436791"/>
                    <a:pt x="772392" y="434468"/>
                  </a:cubicBezTo>
                  <a:cubicBezTo>
                    <a:pt x="777425" y="420199"/>
                    <a:pt x="780831" y="409107"/>
                    <a:pt x="782609" y="401191"/>
                  </a:cubicBezTo>
                  <a:cubicBezTo>
                    <a:pt x="784387" y="393275"/>
                    <a:pt x="785061" y="387242"/>
                    <a:pt x="784631" y="383090"/>
                  </a:cubicBezTo>
                  <a:cubicBezTo>
                    <a:pt x="784201" y="378939"/>
                    <a:pt x="783301" y="373303"/>
                    <a:pt x="781931" y="366183"/>
                  </a:cubicBezTo>
                  <a:cubicBezTo>
                    <a:pt x="781246" y="362623"/>
                    <a:pt x="782595" y="360829"/>
                    <a:pt x="785978" y="360800"/>
                  </a:cubicBezTo>
                  <a:close/>
                  <a:moveTo>
                    <a:pt x="6195927" y="359822"/>
                  </a:moveTo>
                  <a:cubicBezTo>
                    <a:pt x="6197649" y="359610"/>
                    <a:pt x="6199940" y="359798"/>
                    <a:pt x="6202799" y="360386"/>
                  </a:cubicBezTo>
                  <a:cubicBezTo>
                    <a:pt x="6214235" y="362738"/>
                    <a:pt x="6224385" y="366524"/>
                    <a:pt x="6233247" y="371744"/>
                  </a:cubicBezTo>
                  <a:cubicBezTo>
                    <a:pt x="6242110" y="376963"/>
                    <a:pt x="6243840" y="383026"/>
                    <a:pt x="6238442" y="389931"/>
                  </a:cubicBezTo>
                  <a:cubicBezTo>
                    <a:pt x="6233042" y="396835"/>
                    <a:pt x="6230343" y="424508"/>
                    <a:pt x="6230343" y="472950"/>
                  </a:cubicBezTo>
                  <a:cubicBezTo>
                    <a:pt x="6248310" y="471257"/>
                    <a:pt x="6263490" y="467909"/>
                    <a:pt x="6275880" y="462904"/>
                  </a:cubicBezTo>
                  <a:cubicBezTo>
                    <a:pt x="6288270" y="457900"/>
                    <a:pt x="6299301" y="459563"/>
                    <a:pt x="6308974" y="467895"/>
                  </a:cubicBezTo>
                  <a:cubicBezTo>
                    <a:pt x="6318646" y="476226"/>
                    <a:pt x="6319122" y="481866"/>
                    <a:pt x="6310404" y="484813"/>
                  </a:cubicBezTo>
                  <a:cubicBezTo>
                    <a:pt x="6301686" y="487759"/>
                    <a:pt x="6274998" y="491814"/>
                    <a:pt x="6230343" y="496977"/>
                  </a:cubicBezTo>
                  <a:lnTo>
                    <a:pt x="6230343" y="502075"/>
                  </a:lnTo>
                  <a:cubicBezTo>
                    <a:pt x="6239706" y="512299"/>
                    <a:pt x="6250415" y="522097"/>
                    <a:pt x="6262468" y="531468"/>
                  </a:cubicBezTo>
                  <a:cubicBezTo>
                    <a:pt x="6274522" y="540840"/>
                    <a:pt x="6285996" y="548795"/>
                    <a:pt x="6296896" y="555334"/>
                  </a:cubicBezTo>
                  <a:cubicBezTo>
                    <a:pt x="6307794" y="561873"/>
                    <a:pt x="6319259" y="567595"/>
                    <a:pt x="6331291" y="572499"/>
                  </a:cubicBezTo>
                  <a:cubicBezTo>
                    <a:pt x="6343322" y="577404"/>
                    <a:pt x="6358074" y="582197"/>
                    <a:pt x="6375548" y="586879"/>
                  </a:cubicBezTo>
                  <a:cubicBezTo>
                    <a:pt x="6393022" y="591561"/>
                    <a:pt x="6392610" y="596265"/>
                    <a:pt x="6374312" y="600990"/>
                  </a:cubicBezTo>
                  <a:cubicBezTo>
                    <a:pt x="6356013" y="605715"/>
                    <a:pt x="6339944" y="608078"/>
                    <a:pt x="6326107" y="608078"/>
                  </a:cubicBezTo>
                  <a:cubicBezTo>
                    <a:pt x="6312254" y="608078"/>
                    <a:pt x="6296576" y="598864"/>
                    <a:pt x="6279074" y="580437"/>
                  </a:cubicBezTo>
                  <a:cubicBezTo>
                    <a:pt x="6261572" y="562010"/>
                    <a:pt x="6245328" y="542428"/>
                    <a:pt x="6230343" y="521692"/>
                  </a:cubicBezTo>
                  <a:cubicBezTo>
                    <a:pt x="6230343" y="540377"/>
                    <a:pt x="6230561" y="562701"/>
                    <a:pt x="6230999" y="588664"/>
                  </a:cubicBezTo>
                  <a:cubicBezTo>
                    <a:pt x="6231436" y="614627"/>
                    <a:pt x="6229310" y="635378"/>
                    <a:pt x="6224622" y="650915"/>
                  </a:cubicBezTo>
                  <a:cubicBezTo>
                    <a:pt x="6219932" y="666453"/>
                    <a:pt x="6213837" y="665940"/>
                    <a:pt x="6206338" y="649377"/>
                  </a:cubicBezTo>
                  <a:cubicBezTo>
                    <a:pt x="6198837" y="632814"/>
                    <a:pt x="6197112" y="618144"/>
                    <a:pt x="6201164" y="605367"/>
                  </a:cubicBezTo>
                  <a:cubicBezTo>
                    <a:pt x="6205215" y="592590"/>
                    <a:pt x="6207241" y="560203"/>
                    <a:pt x="6207241" y="508205"/>
                  </a:cubicBezTo>
                  <a:cubicBezTo>
                    <a:pt x="6190549" y="539581"/>
                    <a:pt x="6171896" y="564888"/>
                    <a:pt x="6151282" y="584126"/>
                  </a:cubicBezTo>
                  <a:cubicBezTo>
                    <a:pt x="6130668" y="603363"/>
                    <a:pt x="6110545" y="616664"/>
                    <a:pt x="6090914" y="624027"/>
                  </a:cubicBezTo>
                  <a:cubicBezTo>
                    <a:pt x="6071281" y="631391"/>
                    <a:pt x="6071916" y="626279"/>
                    <a:pt x="6092817" y="608691"/>
                  </a:cubicBezTo>
                  <a:cubicBezTo>
                    <a:pt x="6113717" y="591102"/>
                    <a:pt x="6133553" y="570467"/>
                    <a:pt x="6152325" y="546784"/>
                  </a:cubicBezTo>
                  <a:cubicBezTo>
                    <a:pt x="6171096" y="523101"/>
                    <a:pt x="6182655" y="508442"/>
                    <a:pt x="6187000" y="502806"/>
                  </a:cubicBezTo>
                  <a:cubicBezTo>
                    <a:pt x="6172917" y="505502"/>
                    <a:pt x="6160273" y="507976"/>
                    <a:pt x="6149066" y="510227"/>
                  </a:cubicBezTo>
                  <a:cubicBezTo>
                    <a:pt x="6137860" y="512478"/>
                    <a:pt x="6126982" y="509603"/>
                    <a:pt x="6116435" y="501601"/>
                  </a:cubicBezTo>
                  <a:cubicBezTo>
                    <a:pt x="6105888" y="493600"/>
                    <a:pt x="6107903" y="489312"/>
                    <a:pt x="6122480" y="488738"/>
                  </a:cubicBezTo>
                  <a:cubicBezTo>
                    <a:pt x="6137056" y="488165"/>
                    <a:pt x="6149998" y="486974"/>
                    <a:pt x="6161306" y="485167"/>
                  </a:cubicBezTo>
                  <a:cubicBezTo>
                    <a:pt x="6172612" y="483361"/>
                    <a:pt x="6187925" y="480844"/>
                    <a:pt x="6207241" y="477617"/>
                  </a:cubicBezTo>
                  <a:cubicBezTo>
                    <a:pt x="6207241" y="447646"/>
                    <a:pt x="6207022" y="425250"/>
                    <a:pt x="6206584" y="410430"/>
                  </a:cubicBezTo>
                  <a:cubicBezTo>
                    <a:pt x="6206147" y="395609"/>
                    <a:pt x="6202548" y="382976"/>
                    <a:pt x="6195786" y="372529"/>
                  </a:cubicBezTo>
                  <a:cubicBezTo>
                    <a:pt x="6190716" y="364694"/>
                    <a:pt x="6190762" y="360458"/>
                    <a:pt x="6195927" y="359822"/>
                  </a:cubicBezTo>
                  <a:close/>
                  <a:moveTo>
                    <a:pt x="5126998" y="359816"/>
                  </a:moveTo>
                  <a:cubicBezTo>
                    <a:pt x="5131173" y="360146"/>
                    <a:pt x="5136917" y="361462"/>
                    <a:pt x="5144231" y="363763"/>
                  </a:cubicBezTo>
                  <a:cubicBezTo>
                    <a:pt x="5158858" y="368137"/>
                    <a:pt x="5164372" y="374536"/>
                    <a:pt x="5160772" y="382961"/>
                  </a:cubicBezTo>
                  <a:cubicBezTo>
                    <a:pt x="5157173" y="391386"/>
                    <a:pt x="5155373" y="408806"/>
                    <a:pt x="5155373" y="435220"/>
                  </a:cubicBezTo>
                  <a:cubicBezTo>
                    <a:pt x="5155373" y="462080"/>
                    <a:pt x="5154656" y="482945"/>
                    <a:pt x="5153222" y="497816"/>
                  </a:cubicBezTo>
                  <a:cubicBezTo>
                    <a:pt x="5151788" y="512686"/>
                    <a:pt x="5148569" y="521283"/>
                    <a:pt x="5143564" y="523606"/>
                  </a:cubicBezTo>
                  <a:cubicBezTo>
                    <a:pt x="5138559" y="525930"/>
                    <a:pt x="5133400" y="522219"/>
                    <a:pt x="5128087" y="512475"/>
                  </a:cubicBezTo>
                  <a:cubicBezTo>
                    <a:pt x="5122774" y="502731"/>
                    <a:pt x="5121691" y="493001"/>
                    <a:pt x="5124839" y="483285"/>
                  </a:cubicBezTo>
                  <a:cubicBezTo>
                    <a:pt x="5127987" y="473570"/>
                    <a:pt x="5129561" y="455304"/>
                    <a:pt x="5129561" y="428488"/>
                  </a:cubicBezTo>
                  <a:cubicBezTo>
                    <a:pt x="5129561" y="401485"/>
                    <a:pt x="5127312" y="384438"/>
                    <a:pt x="5122817" y="377347"/>
                  </a:cubicBezTo>
                  <a:cubicBezTo>
                    <a:pt x="5118321" y="370256"/>
                    <a:pt x="5117110" y="365068"/>
                    <a:pt x="5119182" y="361784"/>
                  </a:cubicBezTo>
                  <a:cubicBezTo>
                    <a:pt x="5120218" y="360142"/>
                    <a:pt x="5122823" y="359486"/>
                    <a:pt x="5126998" y="359816"/>
                  </a:cubicBezTo>
                  <a:close/>
                  <a:moveTo>
                    <a:pt x="190725" y="354468"/>
                  </a:moveTo>
                  <a:cubicBezTo>
                    <a:pt x="192646" y="354570"/>
                    <a:pt x="194944" y="354973"/>
                    <a:pt x="197618" y="355675"/>
                  </a:cubicBezTo>
                  <a:cubicBezTo>
                    <a:pt x="205391" y="356636"/>
                    <a:pt x="212787" y="359909"/>
                    <a:pt x="219807" y="365495"/>
                  </a:cubicBezTo>
                  <a:cubicBezTo>
                    <a:pt x="226826" y="371080"/>
                    <a:pt x="227633" y="375845"/>
                    <a:pt x="222227" y="379788"/>
                  </a:cubicBezTo>
                  <a:cubicBezTo>
                    <a:pt x="216820" y="383732"/>
                    <a:pt x="209858" y="390189"/>
                    <a:pt x="201340" y="399158"/>
                  </a:cubicBezTo>
                  <a:cubicBezTo>
                    <a:pt x="192822" y="408128"/>
                    <a:pt x="182224" y="416847"/>
                    <a:pt x="169548" y="425315"/>
                  </a:cubicBezTo>
                  <a:cubicBezTo>
                    <a:pt x="156871" y="433783"/>
                    <a:pt x="154168" y="432015"/>
                    <a:pt x="161438" y="420013"/>
                  </a:cubicBezTo>
                  <a:cubicBezTo>
                    <a:pt x="168709" y="408010"/>
                    <a:pt x="174560" y="396982"/>
                    <a:pt x="178991" y="386930"/>
                  </a:cubicBezTo>
                  <a:cubicBezTo>
                    <a:pt x="183421" y="376877"/>
                    <a:pt x="184959" y="368452"/>
                    <a:pt x="183604" y="361655"/>
                  </a:cubicBezTo>
                  <a:cubicBezTo>
                    <a:pt x="182588" y="356557"/>
                    <a:pt x="184962" y="354162"/>
                    <a:pt x="190725" y="354468"/>
                  </a:cubicBezTo>
                  <a:close/>
                  <a:moveTo>
                    <a:pt x="4792832" y="352023"/>
                  </a:moveTo>
                  <a:cubicBezTo>
                    <a:pt x="4794199" y="352054"/>
                    <a:pt x="4795771" y="352436"/>
                    <a:pt x="4797549" y="353169"/>
                  </a:cubicBezTo>
                  <a:cubicBezTo>
                    <a:pt x="4804662" y="356102"/>
                    <a:pt x="4811165" y="360311"/>
                    <a:pt x="4817059" y="365796"/>
                  </a:cubicBezTo>
                  <a:cubicBezTo>
                    <a:pt x="4822953" y="371281"/>
                    <a:pt x="4824247" y="375350"/>
                    <a:pt x="4820942" y="378003"/>
                  </a:cubicBezTo>
                  <a:cubicBezTo>
                    <a:pt x="4817636" y="380656"/>
                    <a:pt x="4812535" y="383065"/>
                    <a:pt x="4805637" y="385231"/>
                  </a:cubicBezTo>
                  <a:cubicBezTo>
                    <a:pt x="4825455" y="385231"/>
                    <a:pt x="4838931" y="383427"/>
                    <a:pt x="4846066" y="379821"/>
                  </a:cubicBezTo>
                  <a:cubicBezTo>
                    <a:pt x="4853200" y="376214"/>
                    <a:pt x="4860147" y="376103"/>
                    <a:pt x="4866909" y="379487"/>
                  </a:cubicBezTo>
                  <a:cubicBezTo>
                    <a:pt x="4873670" y="382872"/>
                    <a:pt x="4879772" y="387209"/>
                    <a:pt x="4885214" y="392501"/>
                  </a:cubicBezTo>
                  <a:cubicBezTo>
                    <a:pt x="4890656" y="397793"/>
                    <a:pt x="4890180" y="401865"/>
                    <a:pt x="4883784" y="404719"/>
                  </a:cubicBezTo>
                  <a:cubicBezTo>
                    <a:pt x="4877388" y="407573"/>
                    <a:pt x="4871326" y="412527"/>
                    <a:pt x="4865596" y="419582"/>
                  </a:cubicBezTo>
                  <a:cubicBezTo>
                    <a:pt x="4859868" y="426638"/>
                    <a:pt x="4851780" y="435156"/>
                    <a:pt x="4841333" y="445137"/>
                  </a:cubicBezTo>
                  <a:cubicBezTo>
                    <a:pt x="4830886" y="455118"/>
                    <a:pt x="4820192" y="463983"/>
                    <a:pt x="4809251" y="471734"/>
                  </a:cubicBezTo>
                  <a:lnTo>
                    <a:pt x="4804701" y="474246"/>
                  </a:lnTo>
                  <a:lnTo>
                    <a:pt x="4808733" y="473817"/>
                  </a:lnTo>
                  <a:cubicBezTo>
                    <a:pt x="4810352" y="474008"/>
                    <a:pt x="4812242" y="474532"/>
                    <a:pt x="4814403" y="475391"/>
                  </a:cubicBezTo>
                  <a:cubicBezTo>
                    <a:pt x="4823042" y="478826"/>
                    <a:pt x="4829366" y="483099"/>
                    <a:pt x="4833375" y="488211"/>
                  </a:cubicBezTo>
                  <a:cubicBezTo>
                    <a:pt x="4837383" y="493323"/>
                    <a:pt x="4837343" y="497328"/>
                    <a:pt x="4833256" y="500225"/>
                  </a:cubicBezTo>
                  <a:cubicBezTo>
                    <a:pt x="4829169" y="503121"/>
                    <a:pt x="4824918" y="505287"/>
                    <a:pt x="4820500" y="506721"/>
                  </a:cubicBezTo>
                  <a:cubicBezTo>
                    <a:pt x="4829091" y="506721"/>
                    <a:pt x="4838325" y="505645"/>
                    <a:pt x="4848206" y="503494"/>
                  </a:cubicBezTo>
                  <a:cubicBezTo>
                    <a:pt x="4858086" y="501343"/>
                    <a:pt x="4865773" y="498637"/>
                    <a:pt x="4871265" y="495374"/>
                  </a:cubicBezTo>
                  <a:cubicBezTo>
                    <a:pt x="4876757" y="492112"/>
                    <a:pt x="4883601" y="492409"/>
                    <a:pt x="4891796" y="496267"/>
                  </a:cubicBezTo>
                  <a:cubicBezTo>
                    <a:pt x="4899991" y="500124"/>
                    <a:pt x="4907477" y="505312"/>
                    <a:pt x="4914253" y="511830"/>
                  </a:cubicBezTo>
                  <a:cubicBezTo>
                    <a:pt x="4921029" y="518347"/>
                    <a:pt x="4921004" y="523520"/>
                    <a:pt x="4914178" y="527349"/>
                  </a:cubicBezTo>
                  <a:cubicBezTo>
                    <a:pt x="4907352" y="531178"/>
                    <a:pt x="4899028" y="538893"/>
                    <a:pt x="4889204" y="550494"/>
                  </a:cubicBezTo>
                  <a:cubicBezTo>
                    <a:pt x="4879382" y="562096"/>
                    <a:pt x="4863840" y="577622"/>
                    <a:pt x="4842581" y="597075"/>
                  </a:cubicBezTo>
                  <a:cubicBezTo>
                    <a:pt x="4821321" y="616527"/>
                    <a:pt x="4796968" y="632882"/>
                    <a:pt x="4769521" y="646140"/>
                  </a:cubicBezTo>
                  <a:cubicBezTo>
                    <a:pt x="4742074" y="659397"/>
                    <a:pt x="4715111" y="667392"/>
                    <a:pt x="4688632" y="670124"/>
                  </a:cubicBezTo>
                  <a:cubicBezTo>
                    <a:pt x="4662153" y="672856"/>
                    <a:pt x="4660955" y="669540"/>
                    <a:pt x="4685039" y="660175"/>
                  </a:cubicBezTo>
                  <a:cubicBezTo>
                    <a:pt x="4709124" y="650811"/>
                    <a:pt x="4733137" y="639475"/>
                    <a:pt x="4757078" y="626168"/>
                  </a:cubicBezTo>
                  <a:cubicBezTo>
                    <a:pt x="4781019" y="612860"/>
                    <a:pt x="4798051" y="601703"/>
                    <a:pt x="4808175" y="592698"/>
                  </a:cubicBezTo>
                  <a:cubicBezTo>
                    <a:pt x="4801851" y="588797"/>
                    <a:pt x="4793523" y="580917"/>
                    <a:pt x="4783191" y="569058"/>
                  </a:cubicBezTo>
                  <a:cubicBezTo>
                    <a:pt x="4772859" y="557198"/>
                    <a:pt x="4770701" y="550362"/>
                    <a:pt x="4776716" y="548548"/>
                  </a:cubicBezTo>
                  <a:cubicBezTo>
                    <a:pt x="4782732" y="546734"/>
                    <a:pt x="4791956" y="548268"/>
                    <a:pt x="4804389" y="553151"/>
                  </a:cubicBezTo>
                  <a:cubicBezTo>
                    <a:pt x="4816822" y="558034"/>
                    <a:pt x="4823390" y="567738"/>
                    <a:pt x="4824093" y="582265"/>
                  </a:cubicBezTo>
                  <a:cubicBezTo>
                    <a:pt x="4833729" y="572370"/>
                    <a:pt x="4843836" y="560590"/>
                    <a:pt x="4854411" y="546924"/>
                  </a:cubicBezTo>
                  <a:cubicBezTo>
                    <a:pt x="4864987" y="533257"/>
                    <a:pt x="4870275" y="524374"/>
                    <a:pt x="4870275" y="520272"/>
                  </a:cubicBezTo>
                  <a:cubicBezTo>
                    <a:pt x="4870275" y="518523"/>
                    <a:pt x="4866117" y="518548"/>
                    <a:pt x="4857799" y="520348"/>
                  </a:cubicBezTo>
                  <a:cubicBezTo>
                    <a:pt x="4849482" y="522147"/>
                    <a:pt x="4840986" y="523721"/>
                    <a:pt x="4832310" y="525069"/>
                  </a:cubicBezTo>
                  <a:cubicBezTo>
                    <a:pt x="4823634" y="526417"/>
                    <a:pt x="4816191" y="524395"/>
                    <a:pt x="4809982" y="519003"/>
                  </a:cubicBezTo>
                  <a:cubicBezTo>
                    <a:pt x="4797047" y="532856"/>
                    <a:pt x="4781409" y="544593"/>
                    <a:pt x="4763068" y="554216"/>
                  </a:cubicBezTo>
                  <a:cubicBezTo>
                    <a:pt x="4744727" y="563838"/>
                    <a:pt x="4727641" y="570495"/>
                    <a:pt x="4711809" y="574188"/>
                  </a:cubicBezTo>
                  <a:cubicBezTo>
                    <a:pt x="4695977" y="577881"/>
                    <a:pt x="4695934" y="574665"/>
                    <a:pt x="4711680" y="564541"/>
                  </a:cubicBezTo>
                  <a:cubicBezTo>
                    <a:pt x="4727426" y="554416"/>
                    <a:pt x="4743490" y="543378"/>
                    <a:pt x="4759874" y="531425"/>
                  </a:cubicBezTo>
                  <a:cubicBezTo>
                    <a:pt x="4776257" y="519473"/>
                    <a:pt x="4787281" y="508919"/>
                    <a:pt x="4792946" y="499762"/>
                  </a:cubicBezTo>
                  <a:cubicBezTo>
                    <a:pt x="4798610" y="490606"/>
                    <a:pt x="4801442" y="484393"/>
                    <a:pt x="4801442" y="481124"/>
                  </a:cubicBezTo>
                  <a:cubicBezTo>
                    <a:pt x="4801442" y="479309"/>
                    <a:pt x="4801713" y="477830"/>
                    <a:pt x="4802253" y="476684"/>
                  </a:cubicBezTo>
                  <a:lnTo>
                    <a:pt x="4804664" y="474267"/>
                  </a:lnTo>
                  <a:lnTo>
                    <a:pt x="4763304" y="497106"/>
                  </a:lnTo>
                  <a:cubicBezTo>
                    <a:pt x="4743616" y="506269"/>
                    <a:pt x="4725027" y="511310"/>
                    <a:pt x="4707539" y="512228"/>
                  </a:cubicBezTo>
                  <a:cubicBezTo>
                    <a:pt x="4690051" y="513145"/>
                    <a:pt x="4688442" y="510030"/>
                    <a:pt x="4702710" y="502881"/>
                  </a:cubicBezTo>
                  <a:cubicBezTo>
                    <a:pt x="4716979" y="495733"/>
                    <a:pt x="4730924" y="488867"/>
                    <a:pt x="4744548" y="482285"/>
                  </a:cubicBezTo>
                  <a:cubicBezTo>
                    <a:pt x="4758171" y="475703"/>
                    <a:pt x="4772633" y="467766"/>
                    <a:pt x="4787934" y="458473"/>
                  </a:cubicBezTo>
                  <a:cubicBezTo>
                    <a:pt x="4773063" y="447374"/>
                    <a:pt x="4764620" y="438461"/>
                    <a:pt x="4762606" y="431736"/>
                  </a:cubicBezTo>
                  <a:lnTo>
                    <a:pt x="4764053" y="426100"/>
                  </a:lnTo>
                  <a:lnTo>
                    <a:pt x="4762434" y="427380"/>
                  </a:lnTo>
                  <a:cubicBezTo>
                    <a:pt x="4747441" y="438730"/>
                    <a:pt x="4730620" y="446940"/>
                    <a:pt x="4711970" y="452009"/>
                  </a:cubicBezTo>
                  <a:cubicBezTo>
                    <a:pt x="4693321" y="457079"/>
                    <a:pt x="4692263" y="453902"/>
                    <a:pt x="4708798" y="442480"/>
                  </a:cubicBezTo>
                  <a:cubicBezTo>
                    <a:pt x="4725332" y="431058"/>
                    <a:pt x="4742214" y="416736"/>
                    <a:pt x="4759444" y="399513"/>
                  </a:cubicBezTo>
                  <a:cubicBezTo>
                    <a:pt x="4776673" y="382291"/>
                    <a:pt x="4785554" y="369528"/>
                    <a:pt x="4786084" y="361225"/>
                  </a:cubicBezTo>
                  <a:cubicBezTo>
                    <a:pt x="4786482" y="354998"/>
                    <a:pt x="4788731" y="351931"/>
                    <a:pt x="4792832" y="352023"/>
                  </a:cubicBezTo>
                  <a:close/>
                  <a:moveTo>
                    <a:pt x="6991684" y="240681"/>
                  </a:moveTo>
                  <a:cubicBezTo>
                    <a:pt x="6999685" y="240681"/>
                    <a:pt x="7005576" y="242832"/>
                    <a:pt x="7009354" y="247134"/>
                  </a:cubicBezTo>
                  <a:cubicBezTo>
                    <a:pt x="7013133" y="251436"/>
                    <a:pt x="7015022" y="256498"/>
                    <a:pt x="7015022" y="262321"/>
                  </a:cubicBezTo>
                  <a:cubicBezTo>
                    <a:pt x="7015022" y="269892"/>
                    <a:pt x="7012800" y="275625"/>
                    <a:pt x="7008354" y="279518"/>
                  </a:cubicBezTo>
                  <a:cubicBezTo>
                    <a:pt x="7003908" y="283411"/>
                    <a:pt x="6998452" y="285358"/>
                    <a:pt x="6991984" y="285358"/>
                  </a:cubicBezTo>
                  <a:cubicBezTo>
                    <a:pt x="6986478" y="285358"/>
                    <a:pt x="6981266" y="283440"/>
                    <a:pt x="6976346" y="279604"/>
                  </a:cubicBezTo>
                  <a:cubicBezTo>
                    <a:pt x="6971428" y="275768"/>
                    <a:pt x="6968968" y="270007"/>
                    <a:pt x="6968968" y="262321"/>
                  </a:cubicBezTo>
                  <a:cubicBezTo>
                    <a:pt x="6968968" y="256412"/>
                    <a:pt x="6970822" y="251601"/>
                    <a:pt x="6974529" y="247887"/>
                  </a:cubicBezTo>
                  <a:cubicBezTo>
                    <a:pt x="6978236" y="244173"/>
                    <a:pt x="6983954" y="241771"/>
                    <a:pt x="6991684" y="240681"/>
                  </a:cubicBezTo>
                  <a:close/>
                  <a:moveTo>
                    <a:pt x="5767151" y="238065"/>
                  </a:moveTo>
                  <a:cubicBezTo>
                    <a:pt x="5771134" y="237422"/>
                    <a:pt x="5775536" y="237720"/>
                    <a:pt x="5780358" y="238960"/>
                  </a:cubicBezTo>
                  <a:cubicBezTo>
                    <a:pt x="5790002" y="241441"/>
                    <a:pt x="5796301" y="246657"/>
                    <a:pt x="5799255" y="254609"/>
                  </a:cubicBezTo>
                  <a:cubicBezTo>
                    <a:pt x="5802209" y="262561"/>
                    <a:pt x="5801793" y="272509"/>
                    <a:pt x="5798007" y="284455"/>
                  </a:cubicBezTo>
                  <a:cubicBezTo>
                    <a:pt x="5794221" y="296400"/>
                    <a:pt x="5787345" y="307826"/>
                    <a:pt x="5777379" y="318731"/>
                  </a:cubicBezTo>
                  <a:cubicBezTo>
                    <a:pt x="5767412" y="329637"/>
                    <a:pt x="5757804" y="335574"/>
                    <a:pt x="5748555" y="336542"/>
                  </a:cubicBezTo>
                  <a:cubicBezTo>
                    <a:pt x="5739305" y="337510"/>
                    <a:pt x="5737498" y="335025"/>
                    <a:pt x="5743134" y="329089"/>
                  </a:cubicBezTo>
                  <a:cubicBezTo>
                    <a:pt x="5748770" y="323152"/>
                    <a:pt x="5753965" y="317161"/>
                    <a:pt x="5758719" y="311117"/>
                  </a:cubicBezTo>
                  <a:cubicBezTo>
                    <a:pt x="5763472" y="305072"/>
                    <a:pt x="5767606" y="297834"/>
                    <a:pt x="5771119" y="289402"/>
                  </a:cubicBezTo>
                  <a:cubicBezTo>
                    <a:pt x="5764795" y="289402"/>
                    <a:pt x="5759479" y="287785"/>
                    <a:pt x="5755170" y="284551"/>
                  </a:cubicBezTo>
                  <a:cubicBezTo>
                    <a:pt x="5750860" y="281318"/>
                    <a:pt x="5747942" y="277087"/>
                    <a:pt x="5746415" y="271860"/>
                  </a:cubicBezTo>
                  <a:cubicBezTo>
                    <a:pt x="5744888" y="266633"/>
                    <a:pt x="5744608" y="261751"/>
                    <a:pt x="5745576" y="257212"/>
                  </a:cubicBezTo>
                  <a:cubicBezTo>
                    <a:pt x="5746544" y="252673"/>
                    <a:pt x="5750172" y="247876"/>
                    <a:pt x="5756460" y="242821"/>
                  </a:cubicBezTo>
                  <a:cubicBezTo>
                    <a:pt x="5759604" y="240294"/>
                    <a:pt x="5763168" y="238709"/>
                    <a:pt x="5767151" y="238065"/>
                  </a:cubicBezTo>
                  <a:close/>
                  <a:moveTo>
                    <a:pt x="4328876" y="238065"/>
                  </a:moveTo>
                  <a:cubicBezTo>
                    <a:pt x="4332859" y="237422"/>
                    <a:pt x="4337261" y="237720"/>
                    <a:pt x="4342083" y="238960"/>
                  </a:cubicBezTo>
                  <a:cubicBezTo>
                    <a:pt x="4351727" y="241441"/>
                    <a:pt x="4358026" y="246657"/>
                    <a:pt x="4360980" y="254609"/>
                  </a:cubicBezTo>
                  <a:cubicBezTo>
                    <a:pt x="4363934" y="262561"/>
                    <a:pt x="4363518" y="272509"/>
                    <a:pt x="4359732" y="284455"/>
                  </a:cubicBezTo>
                  <a:cubicBezTo>
                    <a:pt x="4355946" y="296400"/>
                    <a:pt x="4349070" y="307826"/>
                    <a:pt x="4339104" y="318731"/>
                  </a:cubicBezTo>
                  <a:cubicBezTo>
                    <a:pt x="4329137" y="329637"/>
                    <a:pt x="4319530" y="335574"/>
                    <a:pt x="4310280" y="336542"/>
                  </a:cubicBezTo>
                  <a:cubicBezTo>
                    <a:pt x="4301031" y="337510"/>
                    <a:pt x="4299224" y="335025"/>
                    <a:pt x="4304859" y="329089"/>
                  </a:cubicBezTo>
                  <a:cubicBezTo>
                    <a:pt x="4310495" y="323152"/>
                    <a:pt x="4315690" y="317161"/>
                    <a:pt x="4320444" y="311117"/>
                  </a:cubicBezTo>
                  <a:cubicBezTo>
                    <a:pt x="4325197" y="305072"/>
                    <a:pt x="4329331" y="297834"/>
                    <a:pt x="4332844" y="289402"/>
                  </a:cubicBezTo>
                  <a:cubicBezTo>
                    <a:pt x="4326520" y="289402"/>
                    <a:pt x="4321204" y="287785"/>
                    <a:pt x="4316895" y="284551"/>
                  </a:cubicBezTo>
                  <a:cubicBezTo>
                    <a:pt x="4312585" y="281318"/>
                    <a:pt x="4309667" y="277087"/>
                    <a:pt x="4308140" y="271860"/>
                  </a:cubicBezTo>
                  <a:cubicBezTo>
                    <a:pt x="4306613" y="266633"/>
                    <a:pt x="4306333" y="261751"/>
                    <a:pt x="4307301" y="257212"/>
                  </a:cubicBezTo>
                  <a:cubicBezTo>
                    <a:pt x="4308269" y="252673"/>
                    <a:pt x="4311897" y="247876"/>
                    <a:pt x="4318185" y="242821"/>
                  </a:cubicBezTo>
                  <a:cubicBezTo>
                    <a:pt x="4321329" y="240294"/>
                    <a:pt x="4324893" y="238709"/>
                    <a:pt x="4328876" y="238065"/>
                  </a:cubicBezTo>
                  <a:close/>
                  <a:moveTo>
                    <a:pt x="7566467" y="227883"/>
                  </a:moveTo>
                  <a:cubicBezTo>
                    <a:pt x="7563095" y="228073"/>
                    <a:pt x="7559816" y="229352"/>
                    <a:pt x="7556628" y="231722"/>
                  </a:cubicBezTo>
                  <a:cubicBezTo>
                    <a:pt x="7550254" y="236462"/>
                    <a:pt x="7547067" y="242778"/>
                    <a:pt x="7547067" y="250673"/>
                  </a:cubicBezTo>
                  <a:cubicBezTo>
                    <a:pt x="7547067" y="258567"/>
                    <a:pt x="7550616" y="264493"/>
                    <a:pt x="7557714" y="268451"/>
                  </a:cubicBezTo>
                  <a:cubicBezTo>
                    <a:pt x="7564813" y="272409"/>
                    <a:pt x="7571760" y="272208"/>
                    <a:pt x="7578558" y="267849"/>
                  </a:cubicBezTo>
                  <a:cubicBezTo>
                    <a:pt x="7585355" y="263475"/>
                    <a:pt x="7588550" y="257165"/>
                    <a:pt x="7588141" y="248920"/>
                  </a:cubicBezTo>
                  <a:cubicBezTo>
                    <a:pt x="7587732" y="240674"/>
                    <a:pt x="7583972" y="234562"/>
                    <a:pt x="7576858" y="230582"/>
                  </a:cubicBezTo>
                  <a:cubicBezTo>
                    <a:pt x="7573302" y="228592"/>
                    <a:pt x="7569838" y="227693"/>
                    <a:pt x="7566467" y="227883"/>
                  </a:cubicBezTo>
                  <a:close/>
                  <a:moveTo>
                    <a:pt x="1295745" y="226355"/>
                  </a:moveTo>
                  <a:cubicBezTo>
                    <a:pt x="1293973" y="226097"/>
                    <a:pt x="1287334" y="226868"/>
                    <a:pt x="1275826" y="228668"/>
                  </a:cubicBezTo>
                  <a:cubicBezTo>
                    <a:pt x="1264318" y="230467"/>
                    <a:pt x="1251201" y="232507"/>
                    <a:pt x="1236473" y="234787"/>
                  </a:cubicBezTo>
                  <a:cubicBezTo>
                    <a:pt x="1238251" y="249572"/>
                    <a:pt x="1240287" y="262772"/>
                    <a:pt x="1242581" y="274388"/>
                  </a:cubicBezTo>
                  <a:cubicBezTo>
                    <a:pt x="1253739" y="273613"/>
                    <a:pt x="1270237" y="271541"/>
                    <a:pt x="1292077" y="268171"/>
                  </a:cubicBezTo>
                  <a:cubicBezTo>
                    <a:pt x="1294486" y="256900"/>
                    <a:pt x="1296142" y="247177"/>
                    <a:pt x="1297045" y="239003"/>
                  </a:cubicBezTo>
                  <a:cubicBezTo>
                    <a:pt x="1297949" y="230829"/>
                    <a:pt x="1297516" y="226613"/>
                    <a:pt x="1295745" y="226355"/>
                  </a:cubicBezTo>
                  <a:close/>
                  <a:moveTo>
                    <a:pt x="7568948" y="204963"/>
                  </a:moveTo>
                  <a:cubicBezTo>
                    <a:pt x="7574470" y="205085"/>
                    <a:pt x="7580114" y="206358"/>
                    <a:pt x="7585882" y="208781"/>
                  </a:cubicBezTo>
                  <a:cubicBezTo>
                    <a:pt x="7597419" y="213628"/>
                    <a:pt x="7605080" y="221308"/>
                    <a:pt x="7608866" y="231819"/>
                  </a:cubicBezTo>
                  <a:cubicBezTo>
                    <a:pt x="7612652" y="242330"/>
                    <a:pt x="7613096" y="252727"/>
                    <a:pt x="7610200" y="263009"/>
                  </a:cubicBezTo>
                  <a:cubicBezTo>
                    <a:pt x="7607304" y="273291"/>
                    <a:pt x="7601882" y="281160"/>
                    <a:pt x="7593938" y="286616"/>
                  </a:cubicBezTo>
                  <a:cubicBezTo>
                    <a:pt x="7585994" y="292073"/>
                    <a:pt x="7576554" y="294801"/>
                    <a:pt x="7565620" y="294801"/>
                  </a:cubicBezTo>
                  <a:cubicBezTo>
                    <a:pt x="7554686" y="294801"/>
                    <a:pt x="7544784" y="290363"/>
                    <a:pt x="7535914" y="281486"/>
                  </a:cubicBezTo>
                  <a:cubicBezTo>
                    <a:pt x="7527045" y="272610"/>
                    <a:pt x="7522610" y="263066"/>
                    <a:pt x="7522610" y="252856"/>
                  </a:cubicBezTo>
                  <a:cubicBezTo>
                    <a:pt x="7522610" y="242646"/>
                    <a:pt x="7524998" y="233715"/>
                    <a:pt x="7529772" y="226065"/>
                  </a:cubicBezTo>
                  <a:cubicBezTo>
                    <a:pt x="7534548" y="218414"/>
                    <a:pt x="7542210" y="212409"/>
                    <a:pt x="7552756" y="208050"/>
                  </a:cubicBezTo>
                  <a:cubicBezTo>
                    <a:pt x="7558030" y="205870"/>
                    <a:pt x="7563428" y="204841"/>
                    <a:pt x="7568948" y="204963"/>
                  </a:cubicBezTo>
                  <a:close/>
                  <a:moveTo>
                    <a:pt x="3377141" y="202359"/>
                  </a:moveTo>
                  <a:cubicBezTo>
                    <a:pt x="3379712" y="202616"/>
                    <a:pt x="3382972" y="203334"/>
                    <a:pt x="3386921" y="204512"/>
                  </a:cubicBezTo>
                  <a:cubicBezTo>
                    <a:pt x="3402717" y="209222"/>
                    <a:pt x="3413544" y="214779"/>
                    <a:pt x="3419402" y="221182"/>
                  </a:cubicBezTo>
                  <a:cubicBezTo>
                    <a:pt x="3425260" y="227585"/>
                    <a:pt x="3427289" y="234931"/>
                    <a:pt x="3425489" y="243219"/>
                  </a:cubicBezTo>
                  <a:cubicBezTo>
                    <a:pt x="3423690" y="251508"/>
                    <a:pt x="3419233" y="253742"/>
                    <a:pt x="3412121" y="249920"/>
                  </a:cubicBezTo>
                  <a:cubicBezTo>
                    <a:pt x="3405008" y="246098"/>
                    <a:pt x="3398182" y="241391"/>
                    <a:pt x="3391643" y="235798"/>
                  </a:cubicBezTo>
                  <a:cubicBezTo>
                    <a:pt x="3385190" y="230249"/>
                    <a:pt x="3378841" y="222469"/>
                    <a:pt x="3372595" y="212460"/>
                  </a:cubicBezTo>
                  <a:cubicBezTo>
                    <a:pt x="3367912" y="204953"/>
                    <a:pt x="3369427" y="201586"/>
                    <a:pt x="3377141" y="202359"/>
                  </a:cubicBezTo>
                  <a:close/>
                  <a:moveTo>
                    <a:pt x="544307" y="201452"/>
                  </a:moveTo>
                  <a:cubicBezTo>
                    <a:pt x="540159" y="201566"/>
                    <a:pt x="534659" y="202063"/>
                    <a:pt x="527808" y="202941"/>
                  </a:cubicBezTo>
                  <a:cubicBezTo>
                    <a:pt x="514107" y="204698"/>
                    <a:pt x="490155" y="208115"/>
                    <a:pt x="455954" y="213191"/>
                  </a:cubicBezTo>
                  <a:cubicBezTo>
                    <a:pt x="460370" y="235490"/>
                    <a:pt x="463819" y="255437"/>
                    <a:pt x="466301" y="273033"/>
                  </a:cubicBezTo>
                  <a:cubicBezTo>
                    <a:pt x="494565" y="270437"/>
                    <a:pt x="522248" y="267024"/>
                    <a:pt x="549351" y="262794"/>
                  </a:cubicBezTo>
                  <a:cubicBezTo>
                    <a:pt x="552664" y="247866"/>
                    <a:pt x="554772" y="234368"/>
                    <a:pt x="555675" y="222301"/>
                  </a:cubicBezTo>
                  <a:cubicBezTo>
                    <a:pt x="556579" y="210233"/>
                    <a:pt x="555586" y="203551"/>
                    <a:pt x="552696" y="202253"/>
                  </a:cubicBezTo>
                  <a:cubicBezTo>
                    <a:pt x="551251" y="201604"/>
                    <a:pt x="548455" y="201337"/>
                    <a:pt x="544307" y="201452"/>
                  </a:cubicBezTo>
                  <a:close/>
                  <a:moveTo>
                    <a:pt x="6678818" y="177600"/>
                  </a:moveTo>
                  <a:cubicBezTo>
                    <a:pt x="6682166" y="178512"/>
                    <a:pt x="6685066" y="180452"/>
                    <a:pt x="6687518" y="183421"/>
                  </a:cubicBezTo>
                  <a:cubicBezTo>
                    <a:pt x="6692423" y="189358"/>
                    <a:pt x="6690534" y="194545"/>
                    <a:pt x="6681851" y="198983"/>
                  </a:cubicBezTo>
                  <a:cubicBezTo>
                    <a:pt x="6673168" y="203422"/>
                    <a:pt x="6660416" y="206702"/>
                    <a:pt x="6643594" y="208824"/>
                  </a:cubicBezTo>
                  <a:cubicBezTo>
                    <a:pt x="6648084" y="212108"/>
                    <a:pt x="6649206" y="216156"/>
                    <a:pt x="6646962" y="220967"/>
                  </a:cubicBezTo>
                  <a:cubicBezTo>
                    <a:pt x="6644718" y="225778"/>
                    <a:pt x="6643594" y="239089"/>
                    <a:pt x="6643594" y="260901"/>
                  </a:cubicBezTo>
                  <a:cubicBezTo>
                    <a:pt x="6670784" y="259166"/>
                    <a:pt x="6689810" y="257155"/>
                    <a:pt x="6700672" y="254867"/>
                  </a:cubicBezTo>
                  <a:cubicBezTo>
                    <a:pt x="6711536" y="252580"/>
                    <a:pt x="6720548" y="253172"/>
                    <a:pt x="6727711" y="256642"/>
                  </a:cubicBezTo>
                  <a:cubicBezTo>
                    <a:pt x="6734874" y="260112"/>
                    <a:pt x="6740190" y="265088"/>
                    <a:pt x="6743660" y="271570"/>
                  </a:cubicBezTo>
                  <a:cubicBezTo>
                    <a:pt x="6747132" y="278052"/>
                    <a:pt x="6740112" y="281070"/>
                    <a:pt x="6722602" y="280626"/>
                  </a:cubicBezTo>
                  <a:cubicBezTo>
                    <a:pt x="6705092" y="280181"/>
                    <a:pt x="6676646" y="281074"/>
                    <a:pt x="6637260" y="283304"/>
                  </a:cubicBezTo>
                  <a:cubicBezTo>
                    <a:pt x="6597875" y="285534"/>
                    <a:pt x="6573156" y="288233"/>
                    <a:pt x="6563103" y="291403"/>
                  </a:cubicBezTo>
                  <a:cubicBezTo>
                    <a:pt x="6553051" y="294572"/>
                    <a:pt x="6543454" y="291180"/>
                    <a:pt x="6534312" y="281228"/>
                  </a:cubicBezTo>
                  <a:cubicBezTo>
                    <a:pt x="6525170" y="271276"/>
                    <a:pt x="6525761" y="266755"/>
                    <a:pt x="6536086" y="267666"/>
                  </a:cubicBezTo>
                  <a:cubicBezTo>
                    <a:pt x="6546411" y="268577"/>
                    <a:pt x="6573664" y="267340"/>
                    <a:pt x="6617847" y="263955"/>
                  </a:cubicBezTo>
                  <a:cubicBezTo>
                    <a:pt x="6618707" y="236422"/>
                    <a:pt x="6617804" y="218805"/>
                    <a:pt x="6615136" y="211105"/>
                  </a:cubicBezTo>
                  <a:lnTo>
                    <a:pt x="6595648" y="215148"/>
                  </a:lnTo>
                  <a:cubicBezTo>
                    <a:pt x="6590012" y="216052"/>
                    <a:pt x="6582620" y="212513"/>
                    <a:pt x="6573471" y="204533"/>
                  </a:cubicBezTo>
                  <a:cubicBezTo>
                    <a:pt x="6564322" y="196553"/>
                    <a:pt x="6565684" y="192269"/>
                    <a:pt x="6577558" y="191681"/>
                  </a:cubicBezTo>
                  <a:cubicBezTo>
                    <a:pt x="6589432" y="191093"/>
                    <a:pt x="6605256" y="189229"/>
                    <a:pt x="6625032" y="186088"/>
                  </a:cubicBezTo>
                  <a:cubicBezTo>
                    <a:pt x="6644807" y="182948"/>
                    <a:pt x="6658939" y="180234"/>
                    <a:pt x="6667428" y="177946"/>
                  </a:cubicBezTo>
                  <a:cubicBezTo>
                    <a:pt x="6671673" y="176803"/>
                    <a:pt x="6675470" y="176687"/>
                    <a:pt x="6678818" y="177600"/>
                  </a:cubicBezTo>
                  <a:close/>
                  <a:moveTo>
                    <a:pt x="925126" y="174440"/>
                  </a:moveTo>
                  <a:cubicBezTo>
                    <a:pt x="929159" y="174895"/>
                    <a:pt x="935038" y="176681"/>
                    <a:pt x="942764" y="179796"/>
                  </a:cubicBezTo>
                  <a:cubicBezTo>
                    <a:pt x="958215" y="186027"/>
                    <a:pt x="966902" y="193394"/>
                    <a:pt x="968824" y="201898"/>
                  </a:cubicBezTo>
                  <a:cubicBezTo>
                    <a:pt x="970746" y="210402"/>
                    <a:pt x="969766" y="217213"/>
                    <a:pt x="965888" y="222333"/>
                  </a:cubicBezTo>
                  <a:cubicBezTo>
                    <a:pt x="962009" y="227452"/>
                    <a:pt x="956068" y="226413"/>
                    <a:pt x="948067" y="219214"/>
                  </a:cubicBezTo>
                  <a:cubicBezTo>
                    <a:pt x="940065" y="212015"/>
                    <a:pt x="932880" y="204766"/>
                    <a:pt x="926513" y="197467"/>
                  </a:cubicBezTo>
                  <a:cubicBezTo>
                    <a:pt x="920533" y="188275"/>
                    <a:pt x="917883" y="181474"/>
                    <a:pt x="918565" y="177064"/>
                  </a:cubicBezTo>
                  <a:cubicBezTo>
                    <a:pt x="918905" y="174860"/>
                    <a:pt x="921092" y="173985"/>
                    <a:pt x="925126" y="174440"/>
                  </a:cubicBezTo>
                  <a:close/>
                  <a:moveTo>
                    <a:pt x="4185101" y="170461"/>
                  </a:moveTo>
                  <a:cubicBezTo>
                    <a:pt x="4189267" y="170884"/>
                    <a:pt x="4195516" y="174458"/>
                    <a:pt x="4203847" y="181184"/>
                  </a:cubicBezTo>
                  <a:cubicBezTo>
                    <a:pt x="4216079" y="194319"/>
                    <a:pt x="4219266" y="202027"/>
                    <a:pt x="4213408" y="204307"/>
                  </a:cubicBezTo>
                  <a:cubicBezTo>
                    <a:pt x="4207550" y="206587"/>
                    <a:pt x="4200194" y="215482"/>
                    <a:pt x="4191339" y="230991"/>
                  </a:cubicBezTo>
                  <a:cubicBezTo>
                    <a:pt x="4182484" y="246500"/>
                    <a:pt x="4170065" y="261557"/>
                    <a:pt x="4154083" y="276162"/>
                  </a:cubicBezTo>
                  <a:cubicBezTo>
                    <a:pt x="4138101" y="290768"/>
                    <a:pt x="4124768" y="300860"/>
                    <a:pt x="4114085" y="306438"/>
                  </a:cubicBezTo>
                  <a:cubicBezTo>
                    <a:pt x="4103401" y="312017"/>
                    <a:pt x="4091502" y="316419"/>
                    <a:pt x="4078388" y="319646"/>
                  </a:cubicBezTo>
                  <a:cubicBezTo>
                    <a:pt x="4065274" y="322872"/>
                    <a:pt x="4065876" y="319441"/>
                    <a:pt x="4080195" y="309353"/>
                  </a:cubicBezTo>
                  <a:cubicBezTo>
                    <a:pt x="4094514" y="299265"/>
                    <a:pt x="4110320" y="285355"/>
                    <a:pt x="4127614" y="267623"/>
                  </a:cubicBezTo>
                  <a:cubicBezTo>
                    <a:pt x="4144909" y="249891"/>
                    <a:pt x="4157772" y="232812"/>
                    <a:pt x="4166204" y="216385"/>
                  </a:cubicBezTo>
                  <a:cubicBezTo>
                    <a:pt x="4174636" y="199959"/>
                    <a:pt x="4178852" y="187379"/>
                    <a:pt x="4178852" y="178645"/>
                  </a:cubicBezTo>
                  <a:cubicBezTo>
                    <a:pt x="4178852" y="172766"/>
                    <a:pt x="4180935" y="170038"/>
                    <a:pt x="4185101" y="170461"/>
                  </a:cubicBezTo>
                  <a:close/>
                  <a:moveTo>
                    <a:pt x="561311" y="169910"/>
                  </a:moveTo>
                  <a:cubicBezTo>
                    <a:pt x="565301" y="170155"/>
                    <a:pt x="570037" y="171569"/>
                    <a:pt x="575518" y="174150"/>
                  </a:cubicBezTo>
                  <a:cubicBezTo>
                    <a:pt x="586482" y="179312"/>
                    <a:pt x="596065" y="185256"/>
                    <a:pt x="604267" y="191982"/>
                  </a:cubicBezTo>
                  <a:cubicBezTo>
                    <a:pt x="612470" y="198707"/>
                    <a:pt x="612624" y="205566"/>
                    <a:pt x="604729" y="212556"/>
                  </a:cubicBezTo>
                  <a:cubicBezTo>
                    <a:pt x="596835" y="219547"/>
                    <a:pt x="586837" y="236064"/>
                    <a:pt x="574734" y="262105"/>
                  </a:cubicBezTo>
                  <a:cubicBezTo>
                    <a:pt x="584629" y="273520"/>
                    <a:pt x="586998" y="280246"/>
                    <a:pt x="581843" y="282282"/>
                  </a:cubicBezTo>
                  <a:cubicBezTo>
                    <a:pt x="576687" y="284318"/>
                    <a:pt x="569316" y="285562"/>
                    <a:pt x="559730" y="286014"/>
                  </a:cubicBezTo>
                  <a:cubicBezTo>
                    <a:pt x="550143" y="286466"/>
                    <a:pt x="536352" y="287595"/>
                    <a:pt x="518355" y="289402"/>
                  </a:cubicBezTo>
                  <a:lnTo>
                    <a:pt x="466880" y="294543"/>
                  </a:lnTo>
                  <a:cubicBezTo>
                    <a:pt x="459309" y="309113"/>
                    <a:pt x="453103" y="310235"/>
                    <a:pt x="448263" y="297909"/>
                  </a:cubicBezTo>
                  <a:cubicBezTo>
                    <a:pt x="443424" y="285584"/>
                    <a:pt x="438792" y="269240"/>
                    <a:pt x="434368" y="248877"/>
                  </a:cubicBezTo>
                  <a:cubicBezTo>
                    <a:pt x="429944" y="228514"/>
                    <a:pt x="424760" y="213958"/>
                    <a:pt x="418816" y="205211"/>
                  </a:cubicBezTo>
                  <a:cubicBezTo>
                    <a:pt x="412872" y="196463"/>
                    <a:pt x="414876" y="192089"/>
                    <a:pt x="424828" y="192089"/>
                  </a:cubicBezTo>
                  <a:cubicBezTo>
                    <a:pt x="432400" y="192089"/>
                    <a:pt x="438602" y="192534"/>
                    <a:pt x="443434" y="193423"/>
                  </a:cubicBezTo>
                  <a:cubicBezTo>
                    <a:pt x="448267" y="194312"/>
                    <a:pt x="460611" y="193427"/>
                    <a:pt x="480464" y="190767"/>
                  </a:cubicBezTo>
                  <a:cubicBezTo>
                    <a:pt x="500319" y="188106"/>
                    <a:pt x="515885" y="185471"/>
                    <a:pt x="527163" y="182861"/>
                  </a:cubicBezTo>
                  <a:cubicBezTo>
                    <a:pt x="538442" y="180252"/>
                    <a:pt x="546580" y="176857"/>
                    <a:pt x="551578" y="172676"/>
                  </a:cubicBezTo>
                  <a:cubicBezTo>
                    <a:pt x="554076" y="170586"/>
                    <a:pt x="557321" y="169664"/>
                    <a:pt x="561311" y="169910"/>
                  </a:cubicBezTo>
                  <a:close/>
                  <a:moveTo>
                    <a:pt x="3000977" y="162513"/>
                  </a:moveTo>
                  <a:lnTo>
                    <a:pt x="2949851" y="174769"/>
                  </a:lnTo>
                  <a:lnTo>
                    <a:pt x="2955472" y="177624"/>
                  </a:lnTo>
                  <a:cubicBezTo>
                    <a:pt x="2967224" y="184199"/>
                    <a:pt x="2972106" y="189734"/>
                    <a:pt x="2970120" y="194230"/>
                  </a:cubicBezTo>
                  <a:cubicBezTo>
                    <a:pt x="2968134" y="198725"/>
                    <a:pt x="2965528" y="202465"/>
                    <a:pt x="2962301" y="205447"/>
                  </a:cubicBezTo>
                  <a:lnTo>
                    <a:pt x="3002633" y="233905"/>
                  </a:lnTo>
                  <a:lnTo>
                    <a:pt x="3002633" y="184045"/>
                  </a:lnTo>
                  <a:cubicBezTo>
                    <a:pt x="3002633" y="171526"/>
                    <a:pt x="3002081" y="164348"/>
                    <a:pt x="3000977" y="162513"/>
                  </a:cubicBezTo>
                  <a:close/>
                  <a:moveTo>
                    <a:pt x="1951209" y="156768"/>
                  </a:moveTo>
                  <a:cubicBezTo>
                    <a:pt x="1953528" y="157079"/>
                    <a:pt x="1956333" y="157714"/>
                    <a:pt x="1959624" y="158673"/>
                  </a:cubicBezTo>
                  <a:cubicBezTo>
                    <a:pt x="1972788" y="162509"/>
                    <a:pt x="1982263" y="168321"/>
                    <a:pt x="1988049" y="176107"/>
                  </a:cubicBezTo>
                  <a:cubicBezTo>
                    <a:pt x="1993836" y="183894"/>
                    <a:pt x="1995263" y="193473"/>
                    <a:pt x="1992330" y="204845"/>
                  </a:cubicBezTo>
                  <a:cubicBezTo>
                    <a:pt x="1989397" y="216217"/>
                    <a:pt x="1980152" y="213535"/>
                    <a:pt x="1964592" y="196800"/>
                  </a:cubicBezTo>
                  <a:cubicBezTo>
                    <a:pt x="1952905" y="180610"/>
                    <a:pt x="1945864" y="169249"/>
                    <a:pt x="1943469" y="162717"/>
                  </a:cubicBezTo>
                  <a:cubicBezTo>
                    <a:pt x="1941673" y="157818"/>
                    <a:pt x="1944253" y="155835"/>
                    <a:pt x="1951209" y="156768"/>
                  </a:cubicBezTo>
                  <a:close/>
                  <a:moveTo>
                    <a:pt x="3355925" y="146251"/>
                  </a:moveTo>
                  <a:cubicBezTo>
                    <a:pt x="3362744" y="147212"/>
                    <a:pt x="3368985" y="149112"/>
                    <a:pt x="3374650" y="151951"/>
                  </a:cubicBezTo>
                  <a:cubicBezTo>
                    <a:pt x="3382451" y="154475"/>
                    <a:pt x="3385179" y="158021"/>
                    <a:pt x="3382834" y="162588"/>
                  </a:cubicBezTo>
                  <a:cubicBezTo>
                    <a:pt x="3380490" y="167155"/>
                    <a:pt x="3377959" y="176455"/>
                    <a:pt x="3375241" y="190487"/>
                  </a:cubicBezTo>
                  <a:cubicBezTo>
                    <a:pt x="3372524" y="204519"/>
                    <a:pt x="3366221" y="217891"/>
                    <a:pt x="3356334" y="230604"/>
                  </a:cubicBezTo>
                  <a:cubicBezTo>
                    <a:pt x="3346446" y="243316"/>
                    <a:pt x="3332977" y="252243"/>
                    <a:pt x="3315926" y="257384"/>
                  </a:cubicBezTo>
                  <a:cubicBezTo>
                    <a:pt x="3298876" y="262525"/>
                    <a:pt x="3295639" y="260783"/>
                    <a:pt x="3306215" y="252157"/>
                  </a:cubicBezTo>
                  <a:cubicBezTo>
                    <a:pt x="3316791" y="243531"/>
                    <a:pt x="3326033" y="233945"/>
                    <a:pt x="3333941" y="223398"/>
                  </a:cubicBezTo>
                  <a:cubicBezTo>
                    <a:pt x="3341850" y="212850"/>
                    <a:pt x="3347361" y="200643"/>
                    <a:pt x="3350472" y="186776"/>
                  </a:cubicBezTo>
                  <a:cubicBezTo>
                    <a:pt x="3353584" y="172909"/>
                    <a:pt x="3353566" y="162448"/>
                    <a:pt x="3350418" y="155393"/>
                  </a:cubicBezTo>
                  <a:cubicBezTo>
                    <a:pt x="3347271" y="148337"/>
                    <a:pt x="3349106" y="145290"/>
                    <a:pt x="3355925" y="146251"/>
                  </a:cubicBezTo>
                  <a:close/>
                  <a:moveTo>
                    <a:pt x="244631" y="130464"/>
                  </a:moveTo>
                  <a:cubicBezTo>
                    <a:pt x="260812" y="129380"/>
                    <a:pt x="274384" y="131753"/>
                    <a:pt x="285348" y="137582"/>
                  </a:cubicBezTo>
                  <a:cubicBezTo>
                    <a:pt x="299969" y="145355"/>
                    <a:pt x="306407" y="152353"/>
                    <a:pt x="304664" y="158576"/>
                  </a:cubicBezTo>
                  <a:cubicBezTo>
                    <a:pt x="302922" y="164800"/>
                    <a:pt x="295888" y="167464"/>
                    <a:pt x="283563" y="166567"/>
                  </a:cubicBezTo>
                  <a:cubicBezTo>
                    <a:pt x="271238" y="165671"/>
                    <a:pt x="253918" y="165223"/>
                    <a:pt x="231606" y="165223"/>
                  </a:cubicBezTo>
                  <a:cubicBezTo>
                    <a:pt x="209320" y="165223"/>
                    <a:pt x="185379" y="166345"/>
                    <a:pt x="159782" y="168589"/>
                  </a:cubicBezTo>
                  <a:cubicBezTo>
                    <a:pt x="134184" y="170834"/>
                    <a:pt x="112761" y="173504"/>
                    <a:pt x="95509" y="176602"/>
                  </a:cubicBezTo>
                  <a:cubicBezTo>
                    <a:pt x="78259" y="179699"/>
                    <a:pt x="63201" y="182625"/>
                    <a:pt x="50338" y="185378"/>
                  </a:cubicBezTo>
                  <a:cubicBezTo>
                    <a:pt x="37474" y="188132"/>
                    <a:pt x="24088" y="185142"/>
                    <a:pt x="10177" y="176408"/>
                  </a:cubicBezTo>
                  <a:cubicBezTo>
                    <a:pt x="-2427" y="162541"/>
                    <a:pt x="-3324" y="156293"/>
                    <a:pt x="7489" y="157662"/>
                  </a:cubicBezTo>
                  <a:cubicBezTo>
                    <a:pt x="18301" y="159032"/>
                    <a:pt x="36825" y="158601"/>
                    <a:pt x="63061" y="156372"/>
                  </a:cubicBezTo>
                  <a:cubicBezTo>
                    <a:pt x="89296" y="154142"/>
                    <a:pt x="117303" y="150768"/>
                    <a:pt x="147080" y="146251"/>
                  </a:cubicBezTo>
                  <a:cubicBezTo>
                    <a:pt x="176857" y="141734"/>
                    <a:pt x="203692" y="137217"/>
                    <a:pt x="227583" y="132699"/>
                  </a:cubicBezTo>
                  <a:cubicBezTo>
                    <a:pt x="233555" y="131570"/>
                    <a:pt x="239238" y="130825"/>
                    <a:pt x="244631" y="130464"/>
                  </a:cubicBezTo>
                  <a:close/>
                  <a:moveTo>
                    <a:pt x="1875078" y="129441"/>
                  </a:moveTo>
                  <a:cubicBezTo>
                    <a:pt x="1870152" y="129878"/>
                    <a:pt x="1857615" y="132104"/>
                    <a:pt x="1837467" y="136120"/>
                  </a:cubicBezTo>
                  <a:lnTo>
                    <a:pt x="1838651" y="174515"/>
                  </a:lnTo>
                  <a:cubicBezTo>
                    <a:pt x="1846580" y="173770"/>
                    <a:pt x="1853180" y="172006"/>
                    <a:pt x="1858450" y="169224"/>
                  </a:cubicBezTo>
                  <a:cubicBezTo>
                    <a:pt x="1863720" y="166442"/>
                    <a:pt x="1869413" y="168059"/>
                    <a:pt x="1875530" y="174075"/>
                  </a:cubicBezTo>
                  <a:cubicBezTo>
                    <a:pt x="1881646" y="180090"/>
                    <a:pt x="1879889" y="185066"/>
                    <a:pt x="1870260" y="189003"/>
                  </a:cubicBezTo>
                  <a:cubicBezTo>
                    <a:pt x="1860630" y="192939"/>
                    <a:pt x="1850151" y="194907"/>
                    <a:pt x="1838822" y="194907"/>
                  </a:cubicBezTo>
                  <a:lnTo>
                    <a:pt x="1839983" y="229840"/>
                  </a:lnTo>
                  <a:cubicBezTo>
                    <a:pt x="1844515" y="229969"/>
                    <a:pt x="1851269" y="228202"/>
                    <a:pt x="1860246" y="224538"/>
                  </a:cubicBezTo>
                  <a:cubicBezTo>
                    <a:pt x="1869223" y="220874"/>
                    <a:pt x="1875242" y="221067"/>
                    <a:pt x="1878304" y="225118"/>
                  </a:cubicBezTo>
                  <a:cubicBezTo>
                    <a:pt x="1881365" y="229170"/>
                    <a:pt x="1883621" y="228911"/>
                    <a:pt x="1885069" y="224344"/>
                  </a:cubicBezTo>
                  <a:cubicBezTo>
                    <a:pt x="1886518" y="219777"/>
                    <a:pt x="1887467" y="204261"/>
                    <a:pt x="1887920" y="177796"/>
                  </a:cubicBezTo>
                  <a:cubicBezTo>
                    <a:pt x="1888371" y="151331"/>
                    <a:pt x="1887575" y="136546"/>
                    <a:pt x="1885531" y="133442"/>
                  </a:cubicBezTo>
                  <a:cubicBezTo>
                    <a:pt x="1883488" y="130337"/>
                    <a:pt x="1880004" y="129003"/>
                    <a:pt x="1875078" y="129441"/>
                  </a:cubicBezTo>
                  <a:close/>
                  <a:moveTo>
                    <a:pt x="5183893" y="129400"/>
                  </a:moveTo>
                  <a:cubicBezTo>
                    <a:pt x="5186945" y="129431"/>
                    <a:pt x="5190162" y="130176"/>
                    <a:pt x="5193543" y="131635"/>
                  </a:cubicBezTo>
                  <a:cubicBezTo>
                    <a:pt x="5200305" y="134553"/>
                    <a:pt x="5205980" y="137708"/>
                    <a:pt x="5210568" y="141099"/>
                  </a:cubicBezTo>
                  <a:cubicBezTo>
                    <a:pt x="5215158" y="144491"/>
                    <a:pt x="5215817" y="148330"/>
                    <a:pt x="5212547" y="152618"/>
                  </a:cubicBezTo>
                  <a:cubicBezTo>
                    <a:pt x="5209278" y="156906"/>
                    <a:pt x="5207030" y="161699"/>
                    <a:pt x="5205804" y="166998"/>
                  </a:cubicBezTo>
                  <a:cubicBezTo>
                    <a:pt x="5204578" y="172296"/>
                    <a:pt x="5203965" y="181578"/>
                    <a:pt x="5203965" y="194843"/>
                  </a:cubicBezTo>
                  <a:cubicBezTo>
                    <a:pt x="5203965" y="208552"/>
                    <a:pt x="5202972" y="219877"/>
                    <a:pt x="5200985" y="228818"/>
                  </a:cubicBezTo>
                  <a:cubicBezTo>
                    <a:pt x="5198999" y="237759"/>
                    <a:pt x="5195712" y="243119"/>
                    <a:pt x="5191123" y="244897"/>
                  </a:cubicBezTo>
                  <a:cubicBezTo>
                    <a:pt x="5186534" y="246675"/>
                    <a:pt x="5182551" y="243825"/>
                    <a:pt x="5179174" y="236347"/>
                  </a:cubicBezTo>
                  <a:cubicBezTo>
                    <a:pt x="5175797" y="228868"/>
                    <a:pt x="5175008" y="220286"/>
                    <a:pt x="5176808" y="210599"/>
                  </a:cubicBezTo>
                  <a:cubicBezTo>
                    <a:pt x="5178608" y="200912"/>
                    <a:pt x="5179508" y="189809"/>
                    <a:pt x="5179508" y="177290"/>
                  </a:cubicBezTo>
                  <a:cubicBezTo>
                    <a:pt x="5179508" y="164843"/>
                    <a:pt x="5178784" y="157694"/>
                    <a:pt x="5177335" y="155845"/>
                  </a:cubicBezTo>
                  <a:cubicBezTo>
                    <a:pt x="5175887" y="153995"/>
                    <a:pt x="5170810" y="153744"/>
                    <a:pt x="5162106" y="155092"/>
                  </a:cubicBezTo>
                  <a:cubicBezTo>
                    <a:pt x="5157754" y="155766"/>
                    <a:pt x="5150404" y="156795"/>
                    <a:pt x="5140058" y="158178"/>
                  </a:cubicBezTo>
                  <a:lnTo>
                    <a:pt x="5127694" y="159790"/>
                  </a:lnTo>
                  <a:lnTo>
                    <a:pt x="5128625" y="159856"/>
                  </a:lnTo>
                  <a:cubicBezTo>
                    <a:pt x="5136103" y="161785"/>
                    <a:pt x="5142879" y="164882"/>
                    <a:pt x="5148952" y="169149"/>
                  </a:cubicBezTo>
                  <a:cubicBezTo>
                    <a:pt x="5155025" y="173415"/>
                    <a:pt x="5156879" y="177703"/>
                    <a:pt x="5154513" y="182012"/>
                  </a:cubicBezTo>
                  <a:cubicBezTo>
                    <a:pt x="5152146" y="186321"/>
                    <a:pt x="5149221" y="194585"/>
                    <a:pt x="5145736" y="206802"/>
                  </a:cubicBezTo>
                  <a:lnTo>
                    <a:pt x="5142068" y="216569"/>
                  </a:lnTo>
                  <a:lnTo>
                    <a:pt x="5143739" y="214404"/>
                  </a:lnTo>
                  <a:cubicBezTo>
                    <a:pt x="5146243" y="213269"/>
                    <a:pt x="5150770" y="213736"/>
                    <a:pt x="5157319" y="215805"/>
                  </a:cubicBezTo>
                  <a:cubicBezTo>
                    <a:pt x="5170419" y="219942"/>
                    <a:pt x="5175790" y="224082"/>
                    <a:pt x="5173431" y="228227"/>
                  </a:cubicBezTo>
                  <a:cubicBezTo>
                    <a:pt x="5171072" y="232371"/>
                    <a:pt x="5168820" y="239430"/>
                    <a:pt x="5166676" y="249404"/>
                  </a:cubicBezTo>
                  <a:cubicBezTo>
                    <a:pt x="5164533" y="259377"/>
                    <a:pt x="5166899" y="267164"/>
                    <a:pt x="5173775" y="272764"/>
                  </a:cubicBezTo>
                  <a:cubicBezTo>
                    <a:pt x="5180651" y="278364"/>
                    <a:pt x="5193389" y="281164"/>
                    <a:pt x="5211988" y="281164"/>
                  </a:cubicBezTo>
                  <a:cubicBezTo>
                    <a:pt x="5231046" y="281164"/>
                    <a:pt x="5243777" y="279765"/>
                    <a:pt x="5250179" y="276969"/>
                  </a:cubicBezTo>
                  <a:cubicBezTo>
                    <a:pt x="5256582" y="274173"/>
                    <a:pt x="5260803" y="270731"/>
                    <a:pt x="5262839" y="266644"/>
                  </a:cubicBezTo>
                  <a:cubicBezTo>
                    <a:pt x="5264875" y="262557"/>
                    <a:pt x="5267514" y="253828"/>
                    <a:pt x="5270754" y="240455"/>
                  </a:cubicBezTo>
                  <a:cubicBezTo>
                    <a:pt x="5273995" y="227083"/>
                    <a:pt x="5277157" y="227750"/>
                    <a:pt x="5280240" y="242456"/>
                  </a:cubicBezTo>
                  <a:cubicBezTo>
                    <a:pt x="5283324" y="257162"/>
                    <a:pt x="5287127" y="268817"/>
                    <a:pt x="5291651" y="277421"/>
                  </a:cubicBezTo>
                  <a:cubicBezTo>
                    <a:pt x="5296176" y="286025"/>
                    <a:pt x="5290909" y="293098"/>
                    <a:pt x="5275852" y="298641"/>
                  </a:cubicBezTo>
                  <a:cubicBezTo>
                    <a:pt x="5260795" y="304183"/>
                    <a:pt x="5241701" y="306725"/>
                    <a:pt x="5218570" y="306266"/>
                  </a:cubicBezTo>
                  <a:cubicBezTo>
                    <a:pt x="5195440" y="305807"/>
                    <a:pt x="5177295" y="302158"/>
                    <a:pt x="5164138" y="295317"/>
                  </a:cubicBezTo>
                  <a:cubicBezTo>
                    <a:pt x="5150981" y="288477"/>
                    <a:pt x="5144628" y="275610"/>
                    <a:pt x="5145080" y="256717"/>
                  </a:cubicBezTo>
                  <a:cubicBezTo>
                    <a:pt x="5145532" y="237824"/>
                    <a:pt x="5144604" y="226456"/>
                    <a:pt x="5142295" y="222613"/>
                  </a:cubicBezTo>
                  <a:lnTo>
                    <a:pt x="5141583" y="217862"/>
                  </a:lnTo>
                  <a:lnTo>
                    <a:pt x="5131163" y="245607"/>
                  </a:lnTo>
                  <a:cubicBezTo>
                    <a:pt x="5125133" y="258585"/>
                    <a:pt x="5113751" y="270889"/>
                    <a:pt x="5097015" y="282519"/>
                  </a:cubicBezTo>
                  <a:cubicBezTo>
                    <a:pt x="5080280" y="294149"/>
                    <a:pt x="5061498" y="301803"/>
                    <a:pt x="5040669" y="305481"/>
                  </a:cubicBezTo>
                  <a:cubicBezTo>
                    <a:pt x="5019840" y="309159"/>
                    <a:pt x="5018657" y="306367"/>
                    <a:pt x="5037120" y="297103"/>
                  </a:cubicBezTo>
                  <a:cubicBezTo>
                    <a:pt x="5055583" y="287839"/>
                    <a:pt x="5071153" y="277525"/>
                    <a:pt x="5083830" y="266160"/>
                  </a:cubicBezTo>
                  <a:cubicBezTo>
                    <a:pt x="5096507" y="254796"/>
                    <a:pt x="5107071" y="238760"/>
                    <a:pt x="5115525" y="218052"/>
                  </a:cubicBezTo>
                  <a:cubicBezTo>
                    <a:pt x="5123978" y="197345"/>
                    <a:pt x="5126406" y="181987"/>
                    <a:pt x="5122806" y="171977"/>
                  </a:cubicBezTo>
                  <a:cubicBezTo>
                    <a:pt x="5121006" y="166973"/>
                    <a:pt x="5120592" y="163460"/>
                    <a:pt x="5121562" y="161440"/>
                  </a:cubicBezTo>
                  <a:lnTo>
                    <a:pt x="5122899" y="160414"/>
                  </a:lnTo>
                  <a:lnTo>
                    <a:pt x="5100027" y="163395"/>
                  </a:lnTo>
                  <a:cubicBezTo>
                    <a:pt x="5100930" y="182625"/>
                    <a:pt x="5101382" y="197603"/>
                    <a:pt x="5101382" y="208330"/>
                  </a:cubicBezTo>
                  <a:cubicBezTo>
                    <a:pt x="5101382" y="219630"/>
                    <a:pt x="5099482" y="229216"/>
                    <a:pt x="5095682" y="237089"/>
                  </a:cubicBezTo>
                  <a:cubicBezTo>
                    <a:pt x="5091882" y="244962"/>
                    <a:pt x="5087131" y="245198"/>
                    <a:pt x="5081431" y="237799"/>
                  </a:cubicBezTo>
                  <a:cubicBezTo>
                    <a:pt x="5075731" y="230399"/>
                    <a:pt x="5073555" y="224050"/>
                    <a:pt x="5074903" y="218751"/>
                  </a:cubicBezTo>
                  <a:cubicBezTo>
                    <a:pt x="5076251" y="213453"/>
                    <a:pt x="5076925" y="203683"/>
                    <a:pt x="5076925" y="189444"/>
                  </a:cubicBezTo>
                  <a:cubicBezTo>
                    <a:pt x="5076925" y="174974"/>
                    <a:pt x="5074899" y="163692"/>
                    <a:pt x="5070848" y="155597"/>
                  </a:cubicBezTo>
                  <a:cubicBezTo>
                    <a:pt x="5066797" y="147502"/>
                    <a:pt x="5067991" y="143917"/>
                    <a:pt x="5074430" y="144842"/>
                  </a:cubicBezTo>
                  <a:cubicBezTo>
                    <a:pt x="5080869" y="145767"/>
                    <a:pt x="5086292" y="146448"/>
                    <a:pt x="5090702" y="146885"/>
                  </a:cubicBezTo>
                  <a:cubicBezTo>
                    <a:pt x="5095112" y="147323"/>
                    <a:pt x="5102092" y="147104"/>
                    <a:pt x="5111643" y="146229"/>
                  </a:cubicBezTo>
                  <a:cubicBezTo>
                    <a:pt x="5121193" y="145355"/>
                    <a:pt x="5132816" y="143372"/>
                    <a:pt x="5146511" y="140282"/>
                  </a:cubicBezTo>
                  <a:cubicBezTo>
                    <a:pt x="5160206" y="137191"/>
                    <a:pt x="5169778" y="134248"/>
                    <a:pt x="5175227" y="131452"/>
                  </a:cubicBezTo>
                  <a:cubicBezTo>
                    <a:pt x="5177952" y="130054"/>
                    <a:pt x="5180841" y="129370"/>
                    <a:pt x="5183893" y="129400"/>
                  </a:cubicBezTo>
                  <a:close/>
                  <a:moveTo>
                    <a:pt x="2307635" y="129026"/>
                  </a:moveTo>
                  <a:cubicBezTo>
                    <a:pt x="2309573" y="129033"/>
                    <a:pt x="2311970" y="129383"/>
                    <a:pt x="2314823" y="130075"/>
                  </a:cubicBezTo>
                  <a:cubicBezTo>
                    <a:pt x="2323972" y="132111"/>
                    <a:pt x="2330633" y="135055"/>
                    <a:pt x="2334806" y="138905"/>
                  </a:cubicBezTo>
                  <a:cubicBezTo>
                    <a:pt x="2338979" y="142756"/>
                    <a:pt x="2339937" y="146918"/>
                    <a:pt x="2337678" y="151392"/>
                  </a:cubicBezTo>
                  <a:cubicBezTo>
                    <a:pt x="2335419" y="155866"/>
                    <a:pt x="2334512" y="165399"/>
                    <a:pt x="2334957" y="179990"/>
                  </a:cubicBezTo>
                  <a:cubicBezTo>
                    <a:pt x="2335401" y="194581"/>
                    <a:pt x="2335147" y="206376"/>
                    <a:pt x="2334193" y="215374"/>
                  </a:cubicBezTo>
                  <a:cubicBezTo>
                    <a:pt x="2333240" y="224373"/>
                    <a:pt x="2330981" y="230862"/>
                    <a:pt x="2327418" y="234841"/>
                  </a:cubicBezTo>
                  <a:cubicBezTo>
                    <a:pt x="2323854" y="238821"/>
                    <a:pt x="2319136" y="237139"/>
                    <a:pt x="2313264" y="229797"/>
                  </a:cubicBezTo>
                  <a:cubicBezTo>
                    <a:pt x="2307392" y="222455"/>
                    <a:pt x="2305355" y="215202"/>
                    <a:pt x="2307155" y="208039"/>
                  </a:cubicBezTo>
                  <a:cubicBezTo>
                    <a:pt x="2308955" y="200876"/>
                    <a:pt x="2310080" y="192889"/>
                    <a:pt x="2310532" y="184077"/>
                  </a:cubicBezTo>
                  <a:cubicBezTo>
                    <a:pt x="2310984" y="175265"/>
                    <a:pt x="2310571" y="167460"/>
                    <a:pt x="2309295" y="160663"/>
                  </a:cubicBezTo>
                  <a:cubicBezTo>
                    <a:pt x="2308019" y="153866"/>
                    <a:pt x="2305767" y="146376"/>
                    <a:pt x="2302541" y="138195"/>
                  </a:cubicBezTo>
                  <a:cubicBezTo>
                    <a:pt x="2300121" y="132059"/>
                    <a:pt x="2301819" y="129003"/>
                    <a:pt x="2307635" y="129026"/>
                  </a:cubicBezTo>
                  <a:close/>
                  <a:moveTo>
                    <a:pt x="3087094" y="123205"/>
                  </a:moveTo>
                  <a:cubicBezTo>
                    <a:pt x="3097012" y="123098"/>
                    <a:pt x="3105157" y="126919"/>
                    <a:pt x="3111529" y="134668"/>
                  </a:cubicBezTo>
                  <a:cubicBezTo>
                    <a:pt x="3120026" y="145000"/>
                    <a:pt x="3114494" y="150420"/>
                    <a:pt x="3094934" y="150929"/>
                  </a:cubicBezTo>
                  <a:cubicBezTo>
                    <a:pt x="3075374" y="151439"/>
                    <a:pt x="3052759" y="153650"/>
                    <a:pt x="3027090" y="157565"/>
                  </a:cubicBezTo>
                  <a:cubicBezTo>
                    <a:pt x="3030690" y="161638"/>
                    <a:pt x="3031798" y="166295"/>
                    <a:pt x="3030414" y="171536"/>
                  </a:cubicBezTo>
                  <a:cubicBezTo>
                    <a:pt x="3029030" y="176778"/>
                    <a:pt x="3027922" y="182718"/>
                    <a:pt x="3027090" y="189358"/>
                  </a:cubicBezTo>
                  <a:cubicBezTo>
                    <a:pt x="3037788" y="186791"/>
                    <a:pt x="3047328" y="183898"/>
                    <a:pt x="3055710" y="180678"/>
                  </a:cubicBezTo>
                  <a:cubicBezTo>
                    <a:pt x="3064091" y="177459"/>
                    <a:pt x="3072215" y="179355"/>
                    <a:pt x="3080081" y="186368"/>
                  </a:cubicBezTo>
                  <a:cubicBezTo>
                    <a:pt x="3087946" y="193380"/>
                    <a:pt x="3084741" y="199034"/>
                    <a:pt x="3070466" y="203329"/>
                  </a:cubicBezTo>
                  <a:cubicBezTo>
                    <a:pt x="3056190" y="207623"/>
                    <a:pt x="3041667" y="209319"/>
                    <a:pt x="3026897" y="208416"/>
                  </a:cubicBezTo>
                  <a:lnTo>
                    <a:pt x="3025714" y="246188"/>
                  </a:lnTo>
                  <a:cubicBezTo>
                    <a:pt x="3051067" y="258850"/>
                    <a:pt x="3074216" y="266963"/>
                    <a:pt x="3095160" y="270527"/>
                  </a:cubicBezTo>
                  <a:cubicBezTo>
                    <a:pt x="3116103" y="274090"/>
                    <a:pt x="3135864" y="277349"/>
                    <a:pt x="3154442" y="280303"/>
                  </a:cubicBezTo>
                  <a:cubicBezTo>
                    <a:pt x="3173020" y="283257"/>
                    <a:pt x="3175278" y="287290"/>
                    <a:pt x="3161218" y="292403"/>
                  </a:cubicBezTo>
                  <a:cubicBezTo>
                    <a:pt x="3147157" y="297515"/>
                    <a:pt x="3131111" y="301892"/>
                    <a:pt x="3113078" y="305535"/>
                  </a:cubicBezTo>
                  <a:cubicBezTo>
                    <a:pt x="3095045" y="309177"/>
                    <a:pt x="3081250" y="309356"/>
                    <a:pt x="3071692" y="306073"/>
                  </a:cubicBezTo>
                  <a:cubicBezTo>
                    <a:pt x="3062134" y="302789"/>
                    <a:pt x="3045424" y="291686"/>
                    <a:pt x="3021562" y="272764"/>
                  </a:cubicBezTo>
                  <a:cubicBezTo>
                    <a:pt x="2997700" y="253842"/>
                    <a:pt x="2974569" y="235540"/>
                    <a:pt x="2952170" y="217859"/>
                  </a:cubicBezTo>
                  <a:cubicBezTo>
                    <a:pt x="2947624" y="224814"/>
                    <a:pt x="2939601" y="234497"/>
                    <a:pt x="2928100" y="246908"/>
                  </a:cubicBezTo>
                  <a:cubicBezTo>
                    <a:pt x="2916599" y="259320"/>
                    <a:pt x="2905489" y="269021"/>
                    <a:pt x="2894770" y="276012"/>
                  </a:cubicBezTo>
                  <a:cubicBezTo>
                    <a:pt x="2884050" y="283003"/>
                    <a:pt x="2872352" y="287882"/>
                    <a:pt x="2859675" y="290650"/>
                  </a:cubicBezTo>
                  <a:cubicBezTo>
                    <a:pt x="2846999" y="293417"/>
                    <a:pt x="2847562" y="289553"/>
                    <a:pt x="2861364" y="279056"/>
                  </a:cubicBezTo>
                  <a:cubicBezTo>
                    <a:pt x="2875166" y="268559"/>
                    <a:pt x="2889600" y="254000"/>
                    <a:pt x="2904665" y="235379"/>
                  </a:cubicBezTo>
                  <a:cubicBezTo>
                    <a:pt x="2919729" y="216758"/>
                    <a:pt x="2929251" y="203070"/>
                    <a:pt x="2933230" y="194316"/>
                  </a:cubicBezTo>
                  <a:cubicBezTo>
                    <a:pt x="2935220" y="189938"/>
                    <a:pt x="2936656" y="186096"/>
                    <a:pt x="2937538" y="182789"/>
                  </a:cubicBezTo>
                  <a:lnTo>
                    <a:pt x="2938130" y="177781"/>
                  </a:lnTo>
                  <a:lnTo>
                    <a:pt x="2917055" y="183410"/>
                  </a:lnTo>
                  <a:cubicBezTo>
                    <a:pt x="2907052" y="186586"/>
                    <a:pt x="2896770" y="183198"/>
                    <a:pt x="2886209" y="173246"/>
                  </a:cubicBezTo>
                  <a:cubicBezTo>
                    <a:pt x="2875647" y="163294"/>
                    <a:pt x="2874381" y="158774"/>
                    <a:pt x="2882412" y="159684"/>
                  </a:cubicBezTo>
                  <a:cubicBezTo>
                    <a:pt x="2890442" y="160595"/>
                    <a:pt x="2897892" y="160620"/>
                    <a:pt x="2904761" y="159759"/>
                  </a:cubicBezTo>
                  <a:cubicBezTo>
                    <a:pt x="2911630" y="158899"/>
                    <a:pt x="2924787" y="156888"/>
                    <a:pt x="2944233" y="153726"/>
                  </a:cubicBezTo>
                  <a:cubicBezTo>
                    <a:pt x="2963678" y="150564"/>
                    <a:pt x="2986899" y="145831"/>
                    <a:pt x="3013894" y="139529"/>
                  </a:cubicBezTo>
                  <a:cubicBezTo>
                    <a:pt x="3040889" y="133226"/>
                    <a:pt x="3061786" y="128258"/>
                    <a:pt x="3076585" y="124622"/>
                  </a:cubicBezTo>
                  <a:cubicBezTo>
                    <a:pt x="3080285" y="123713"/>
                    <a:pt x="3083788" y="123241"/>
                    <a:pt x="3087094" y="123205"/>
                  </a:cubicBezTo>
                  <a:close/>
                  <a:moveTo>
                    <a:pt x="6246379" y="122686"/>
                  </a:moveTo>
                  <a:cubicBezTo>
                    <a:pt x="6241596" y="123124"/>
                    <a:pt x="6234892" y="124024"/>
                    <a:pt x="6226266" y="125386"/>
                  </a:cubicBezTo>
                  <a:cubicBezTo>
                    <a:pt x="6217641" y="126748"/>
                    <a:pt x="6203254" y="129043"/>
                    <a:pt x="6183106" y="132269"/>
                  </a:cubicBezTo>
                  <a:lnTo>
                    <a:pt x="6183106" y="155608"/>
                  </a:lnTo>
                  <a:cubicBezTo>
                    <a:pt x="6196844" y="152984"/>
                    <a:pt x="6208044" y="150528"/>
                    <a:pt x="6216705" y="148241"/>
                  </a:cubicBezTo>
                  <a:cubicBezTo>
                    <a:pt x="6225366" y="145953"/>
                    <a:pt x="6233178" y="147441"/>
                    <a:pt x="6240141" y="152704"/>
                  </a:cubicBezTo>
                  <a:cubicBezTo>
                    <a:pt x="6247103" y="157967"/>
                    <a:pt x="6242729" y="162269"/>
                    <a:pt x="6227020" y="165610"/>
                  </a:cubicBezTo>
                  <a:cubicBezTo>
                    <a:pt x="6211310" y="168951"/>
                    <a:pt x="6196672" y="170170"/>
                    <a:pt x="6183106" y="169267"/>
                  </a:cubicBezTo>
                  <a:lnTo>
                    <a:pt x="6183106" y="192046"/>
                  </a:lnTo>
                  <a:cubicBezTo>
                    <a:pt x="6193990" y="189451"/>
                    <a:pt x="6204810" y="187228"/>
                    <a:pt x="6215565" y="185378"/>
                  </a:cubicBezTo>
                  <a:cubicBezTo>
                    <a:pt x="6226320" y="183528"/>
                    <a:pt x="6234172" y="185260"/>
                    <a:pt x="6239119" y="190573"/>
                  </a:cubicBezTo>
                  <a:cubicBezTo>
                    <a:pt x="6244066" y="195886"/>
                    <a:pt x="6240994" y="199962"/>
                    <a:pt x="6229902" y="202802"/>
                  </a:cubicBezTo>
                  <a:cubicBezTo>
                    <a:pt x="6218810" y="205641"/>
                    <a:pt x="6203211" y="206609"/>
                    <a:pt x="6183106" y="205705"/>
                  </a:cubicBezTo>
                  <a:lnTo>
                    <a:pt x="6183106" y="228506"/>
                  </a:lnTo>
                  <a:cubicBezTo>
                    <a:pt x="6195940" y="227675"/>
                    <a:pt x="6207900" y="225889"/>
                    <a:pt x="6218985" y="223150"/>
                  </a:cubicBezTo>
                  <a:cubicBezTo>
                    <a:pt x="6230070" y="220411"/>
                    <a:pt x="6238334" y="221960"/>
                    <a:pt x="6243776" y="227797"/>
                  </a:cubicBezTo>
                  <a:cubicBezTo>
                    <a:pt x="6249218" y="233633"/>
                    <a:pt x="6245479" y="237935"/>
                    <a:pt x="6232558" y="240703"/>
                  </a:cubicBezTo>
                  <a:cubicBezTo>
                    <a:pt x="6219638" y="243470"/>
                    <a:pt x="6203154" y="244854"/>
                    <a:pt x="6183106" y="244854"/>
                  </a:cubicBezTo>
                  <a:lnTo>
                    <a:pt x="6183106" y="268989"/>
                  </a:lnTo>
                  <a:cubicBezTo>
                    <a:pt x="6220634" y="266336"/>
                    <a:pt x="6244905" y="264644"/>
                    <a:pt x="6255918" y="263912"/>
                  </a:cubicBezTo>
                  <a:cubicBezTo>
                    <a:pt x="6258557" y="197101"/>
                    <a:pt x="6259654" y="158286"/>
                    <a:pt x="6259210" y="147466"/>
                  </a:cubicBezTo>
                  <a:cubicBezTo>
                    <a:pt x="6258766" y="136647"/>
                    <a:pt x="6257712" y="129702"/>
                    <a:pt x="6256048" y="126634"/>
                  </a:cubicBezTo>
                  <a:cubicBezTo>
                    <a:pt x="6254384" y="123565"/>
                    <a:pt x="6251161" y="122249"/>
                    <a:pt x="6246379" y="122686"/>
                  </a:cubicBezTo>
                  <a:close/>
                  <a:moveTo>
                    <a:pt x="7379575" y="121901"/>
                  </a:moveTo>
                  <a:cubicBezTo>
                    <a:pt x="7387964" y="121901"/>
                    <a:pt x="7394990" y="124210"/>
                    <a:pt x="7400655" y="128828"/>
                  </a:cubicBezTo>
                  <a:cubicBezTo>
                    <a:pt x="7406320" y="133445"/>
                    <a:pt x="7409316" y="138321"/>
                    <a:pt x="7409646" y="143455"/>
                  </a:cubicBezTo>
                  <a:cubicBezTo>
                    <a:pt x="7410650" y="138048"/>
                    <a:pt x="7414390" y="133105"/>
                    <a:pt x="7420864" y="128623"/>
                  </a:cubicBezTo>
                  <a:cubicBezTo>
                    <a:pt x="7427338" y="124142"/>
                    <a:pt x="7434727" y="121901"/>
                    <a:pt x="7443030" y="121901"/>
                  </a:cubicBezTo>
                  <a:cubicBezTo>
                    <a:pt x="7455291" y="121901"/>
                    <a:pt x="7464444" y="125174"/>
                    <a:pt x="7470488" y="131721"/>
                  </a:cubicBezTo>
                  <a:cubicBezTo>
                    <a:pt x="7476533" y="138267"/>
                    <a:pt x="7479554" y="147154"/>
                    <a:pt x="7479554" y="158383"/>
                  </a:cubicBezTo>
                  <a:lnTo>
                    <a:pt x="7479554" y="282648"/>
                  </a:lnTo>
                  <a:lnTo>
                    <a:pt x="7444300" y="282648"/>
                  </a:lnTo>
                  <a:lnTo>
                    <a:pt x="7444300" y="169181"/>
                  </a:lnTo>
                  <a:cubicBezTo>
                    <a:pt x="7444300" y="164520"/>
                    <a:pt x="7443650" y="160896"/>
                    <a:pt x="7442353" y="158307"/>
                  </a:cubicBezTo>
                  <a:cubicBezTo>
                    <a:pt x="7441056" y="155719"/>
                    <a:pt x="7438578" y="154425"/>
                    <a:pt x="7434921" y="154425"/>
                  </a:cubicBezTo>
                  <a:cubicBezTo>
                    <a:pt x="7429902" y="154425"/>
                    <a:pt x="7425062" y="157340"/>
                    <a:pt x="7420402" y="163169"/>
                  </a:cubicBezTo>
                  <a:cubicBezTo>
                    <a:pt x="7415741" y="168998"/>
                    <a:pt x="7413410" y="176853"/>
                    <a:pt x="7413410" y="186733"/>
                  </a:cubicBezTo>
                  <a:lnTo>
                    <a:pt x="7413410" y="282648"/>
                  </a:lnTo>
                  <a:lnTo>
                    <a:pt x="7378155" y="282648"/>
                  </a:lnTo>
                  <a:lnTo>
                    <a:pt x="7378155" y="169181"/>
                  </a:lnTo>
                  <a:cubicBezTo>
                    <a:pt x="7378155" y="164520"/>
                    <a:pt x="7377506" y="160896"/>
                    <a:pt x="7376208" y="158307"/>
                  </a:cubicBezTo>
                  <a:cubicBezTo>
                    <a:pt x="7374911" y="155719"/>
                    <a:pt x="7372434" y="154425"/>
                    <a:pt x="7368776" y="154425"/>
                  </a:cubicBezTo>
                  <a:cubicBezTo>
                    <a:pt x="7363758" y="154425"/>
                    <a:pt x="7358918" y="157340"/>
                    <a:pt x="7354257" y="163169"/>
                  </a:cubicBezTo>
                  <a:cubicBezTo>
                    <a:pt x="7349597" y="168998"/>
                    <a:pt x="7347266" y="176853"/>
                    <a:pt x="7347266" y="186733"/>
                  </a:cubicBezTo>
                  <a:lnTo>
                    <a:pt x="7347266" y="282648"/>
                  </a:lnTo>
                  <a:lnTo>
                    <a:pt x="7312011" y="282648"/>
                  </a:lnTo>
                  <a:lnTo>
                    <a:pt x="7312011" y="124590"/>
                  </a:lnTo>
                  <a:lnTo>
                    <a:pt x="7347266" y="124590"/>
                  </a:lnTo>
                  <a:lnTo>
                    <a:pt x="7347266" y="143455"/>
                  </a:lnTo>
                  <a:cubicBezTo>
                    <a:pt x="7346664" y="138034"/>
                    <a:pt x="7349848" y="133087"/>
                    <a:pt x="7356817" y="128612"/>
                  </a:cubicBezTo>
                  <a:cubicBezTo>
                    <a:pt x="7363786" y="124138"/>
                    <a:pt x="7371372" y="121901"/>
                    <a:pt x="7379575" y="121901"/>
                  </a:cubicBezTo>
                  <a:close/>
                  <a:moveTo>
                    <a:pt x="5588875" y="121901"/>
                  </a:moveTo>
                  <a:cubicBezTo>
                    <a:pt x="5597264" y="121901"/>
                    <a:pt x="5604291" y="124210"/>
                    <a:pt x="5609955" y="128828"/>
                  </a:cubicBezTo>
                  <a:cubicBezTo>
                    <a:pt x="5615620" y="133445"/>
                    <a:pt x="5618617" y="138321"/>
                    <a:pt x="5618946" y="143455"/>
                  </a:cubicBezTo>
                  <a:cubicBezTo>
                    <a:pt x="5619950" y="138048"/>
                    <a:pt x="5623690" y="133105"/>
                    <a:pt x="5630164" y="128623"/>
                  </a:cubicBezTo>
                  <a:cubicBezTo>
                    <a:pt x="5636639" y="124142"/>
                    <a:pt x="5644027" y="121901"/>
                    <a:pt x="5652330" y="121901"/>
                  </a:cubicBezTo>
                  <a:cubicBezTo>
                    <a:pt x="5664591" y="121901"/>
                    <a:pt x="5673744" y="125174"/>
                    <a:pt x="5679789" y="131721"/>
                  </a:cubicBezTo>
                  <a:cubicBezTo>
                    <a:pt x="5685833" y="138267"/>
                    <a:pt x="5688855" y="147154"/>
                    <a:pt x="5688855" y="158383"/>
                  </a:cubicBezTo>
                  <a:lnTo>
                    <a:pt x="5688855" y="282648"/>
                  </a:lnTo>
                  <a:lnTo>
                    <a:pt x="5653600" y="282648"/>
                  </a:lnTo>
                  <a:lnTo>
                    <a:pt x="5653600" y="169181"/>
                  </a:lnTo>
                  <a:cubicBezTo>
                    <a:pt x="5653600" y="164520"/>
                    <a:pt x="5652951" y="160896"/>
                    <a:pt x="5651653" y="158307"/>
                  </a:cubicBezTo>
                  <a:cubicBezTo>
                    <a:pt x="5650356" y="155719"/>
                    <a:pt x="5647878" y="154425"/>
                    <a:pt x="5644221" y="154425"/>
                  </a:cubicBezTo>
                  <a:cubicBezTo>
                    <a:pt x="5639202" y="154425"/>
                    <a:pt x="5634362" y="157339"/>
                    <a:pt x="5629702" y="163169"/>
                  </a:cubicBezTo>
                  <a:cubicBezTo>
                    <a:pt x="5625041" y="168998"/>
                    <a:pt x="5622711" y="176853"/>
                    <a:pt x="5622711" y="186733"/>
                  </a:cubicBezTo>
                  <a:lnTo>
                    <a:pt x="5622711" y="282648"/>
                  </a:lnTo>
                  <a:lnTo>
                    <a:pt x="5587455" y="282648"/>
                  </a:lnTo>
                  <a:lnTo>
                    <a:pt x="5587455" y="169181"/>
                  </a:lnTo>
                  <a:cubicBezTo>
                    <a:pt x="5587455" y="164520"/>
                    <a:pt x="5586807" y="160896"/>
                    <a:pt x="5585509" y="158307"/>
                  </a:cubicBezTo>
                  <a:cubicBezTo>
                    <a:pt x="5584211" y="155719"/>
                    <a:pt x="5581734" y="154425"/>
                    <a:pt x="5578077" y="154425"/>
                  </a:cubicBezTo>
                  <a:cubicBezTo>
                    <a:pt x="5573058" y="154425"/>
                    <a:pt x="5568218" y="157339"/>
                    <a:pt x="5563557" y="163169"/>
                  </a:cubicBezTo>
                  <a:cubicBezTo>
                    <a:pt x="5558897" y="168998"/>
                    <a:pt x="5556567" y="176853"/>
                    <a:pt x="5556567" y="186733"/>
                  </a:cubicBezTo>
                  <a:lnTo>
                    <a:pt x="5556567" y="282648"/>
                  </a:lnTo>
                  <a:lnTo>
                    <a:pt x="5521311" y="282648"/>
                  </a:lnTo>
                  <a:lnTo>
                    <a:pt x="5521311" y="124590"/>
                  </a:lnTo>
                  <a:lnTo>
                    <a:pt x="5556567" y="124590"/>
                  </a:lnTo>
                  <a:lnTo>
                    <a:pt x="5556567" y="143455"/>
                  </a:lnTo>
                  <a:cubicBezTo>
                    <a:pt x="5555964" y="138034"/>
                    <a:pt x="5559148" y="133087"/>
                    <a:pt x="5566117" y="128612"/>
                  </a:cubicBezTo>
                  <a:cubicBezTo>
                    <a:pt x="5573086" y="124138"/>
                    <a:pt x="5580673" y="121901"/>
                    <a:pt x="5588875" y="121901"/>
                  </a:cubicBezTo>
                  <a:close/>
                  <a:moveTo>
                    <a:pt x="2248106" y="119799"/>
                  </a:moveTo>
                  <a:cubicBezTo>
                    <a:pt x="2250847" y="119687"/>
                    <a:pt x="2253935" y="120238"/>
                    <a:pt x="2257369" y="121450"/>
                  </a:cubicBezTo>
                  <a:cubicBezTo>
                    <a:pt x="2264238" y="123873"/>
                    <a:pt x="2270455" y="127207"/>
                    <a:pt x="2276019" y="131452"/>
                  </a:cubicBezTo>
                  <a:cubicBezTo>
                    <a:pt x="2281583" y="135697"/>
                    <a:pt x="2282791" y="140762"/>
                    <a:pt x="2279643" y="146649"/>
                  </a:cubicBezTo>
                  <a:cubicBezTo>
                    <a:pt x="2276496" y="152536"/>
                    <a:pt x="2274922" y="162298"/>
                    <a:pt x="2274922" y="175935"/>
                  </a:cubicBezTo>
                  <a:cubicBezTo>
                    <a:pt x="2274922" y="190620"/>
                    <a:pt x="2276047" y="209964"/>
                    <a:pt x="2278299" y="233970"/>
                  </a:cubicBezTo>
                  <a:cubicBezTo>
                    <a:pt x="2280550" y="257976"/>
                    <a:pt x="2277528" y="277263"/>
                    <a:pt x="2269232" y="291833"/>
                  </a:cubicBezTo>
                  <a:cubicBezTo>
                    <a:pt x="2260936" y="306402"/>
                    <a:pt x="2254505" y="308722"/>
                    <a:pt x="2249937" y="298791"/>
                  </a:cubicBezTo>
                  <a:cubicBezTo>
                    <a:pt x="2245370" y="288861"/>
                    <a:pt x="2238469" y="279385"/>
                    <a:pt x="2229234" y="270365"/>
                  </a:cubicBezTo>
                  <a:cubicBezTo>
                    <a:pt x="2219999" y="261345"/>
                    <a:pt x="2219619" y="257513"/>
                    <a:pt x="2228094" y="258868"/>
                  </a:cubicBezTo>
                  <a:cubicBezTo>
                    <a:pt x="2236569" y="260223"/>
                    <a:pt x="2241993" y="260815"/>
                    <a:pt x="2244366" y="260643"/>
                  </a:cubicBezTo>
                  <a:cubicBezTo>
                    <a:pt x="2246739" y="260471"/>
                    <a:pt x="2248575" y="253483"/>
                    <a:pt x="2249873" y="239681"/>
                  </a:cubicBezTo>
                  <a:cubicBezTo>
                    <a:pt x="2251171" y="225879"/>
                    <a:pt x="2251594" y="211857"/>
                    <a:pt x="2251142" y="197618"/>
                  </a:cubicBezTo>
                  <a:cubicBezTo>
                    <a:pt x="2250690" y="183378"/>
                    <a:pt x="2250063" y="170819"/>
                    <a:pt x="2249260" y="159942"/>
                  </a:cubicBezTo>
                  <a:cubicBezTo>
                    <a:pt x="2248457" y="149065"/>
                    <a:pt x="2246184" y="143627"/>
                    <a:pt x="2242441" y="143627"/>
                  </a:cubicBezTo>
                  <a:cubicBezTo>
                    <a:pt x="2236562" y="143627"/>
                    <a:pt x="2226696" y="145555"/>
                    <a:pt x="2212843" y="149413"/>
                  </a:cubicBezTo>
                  <a:cubicBezTo>
                    <a:pt x="2212843" y="157458"/>
                    <a:pt x="2213166" y="164470"/>
                    <a:pt x="2213811" y="170450"/>
                  </a:cubicBezTo>
                  <a:cubicBezTo>
                    <a:pt x="2215689" y="170593"/>
                    <a:pt x="2219798" y="169281"/>
                    <a:pt x="2226136" y="166514"/>
                  </a:cubicBezTo>
                  <a:cubicBezTo>
                    <a:pt x="2232475" y="163746"/>
                    <a:pt x="2238143" y="165725"/>
                    <a:pt x="2243140" y="172450"/>
                  </a:cubicBezTo>
                  <a:cubicBezTo>
                    <a:pt x="2248138" y="179176"/>
                    <a:pt x="2245442" y="183926"/>
                    <a:pt x="2235052" y="186701"/>
                  </a:cubicBezTo>
                  <a:cubicBezTo>
                    <a:pt x="2224663" y="189476"/>
                    <a:pt x="2217554" y="189967"/>
                    <a:pt x="2213725" y="188175"/>
                  </a:cubicBezTo>
                  <a:cubicBezTo>
                    <a:pt x="2213094" y="197352"/>
                    <a:pt x="2212348" y="205397"/>
                    <a:pt x="2211488" y="212309"/>
                  </a:cubicBezTo>
                  <a:cubicBezTo>
                    <a:pt x="2212291" y="212453"/>
                    <a:pt x="2216342" y="211363"/>
                    <a:pt x="2223641" y="209040"/>
                  </a:cubicBezTo>
                  <a:cubicBezTo>
                    <a:pt x="2230940" y="206716"/>
                    <a:pt x="2236813" y="208699"/>
                    <a:pt x="2241258" y="214987"/>
                  </a:cubicBezTo>
                  <a:cubicBezTo>
                    <a:pt x="2245704" y="221275"/>
                    <a:pt x="2243714" y="225577"/>
                    <a:pt x="2235289" y="227893"/>
                  </a:cubicBezTo>
                  <a:cubicBezTo>
                    <a:pt x="2226864" y="230209"/>
                    <a:pt x="2218249" y="230916"/>
                    <a:pt x="2209444" y="230012"/>
                  </a:cubicBezTo>
                  <a:cubicBezTo>
                    <a:pt x="2206203" y="249673"/>
                    <a:pt x="2200883" y="266286"/>
                    <a:pt x="2193484" y="279851"/>
                  </a:cubicBezTo>
                  <a:cubicBezTo>
                    <a:pt x="2186084" y="293417"/>
                    <a:pt x="2180233" y="294798"/>
                    <a:pt x="2175931" y="283992"/>
                  </a:cubicBezTo>
                  <a:cubicBezTo>
                    <a:pt x="2171629" y="273187"/>
                    <a:pt x="2171063" y="264533"/>
                    <a:pt x="2174232" y="258029"/>
                  </a:cubicBezTo>
                  <a:cubicBezTo>
                    <a:pt x="2177401" y="251526"/>
                    <a:pt x="2180556" y="243126"/>
                    <a:pt x="2183697" y="232830"/>
                  </a:cubicBezTo>
                  <a:cubicBezTo>
                    <a:pt x="2186837" y="222534"/>
                    <a:pt x="2189078" y="206616"/>
                    <a:pt x="2190419" y="185077"/>
                  </a:cubicBezTo>
                  <a:cubicBezTo>
                    <a:pt x="2191759" y="163538"/>
                    <a:pt x="2190630" y="149198"/>
                    <a:pt x="2187030" y="142056"/>
                  </a:cubicBezTo>
                  <a:cubicBezTo>
                    <a:pt x="2183431" y="134915"/>
                    <a:pt x="2184808" y="131344"/>
                    <a:pt x="2191160" y="131344"/>
                  </a:cubicBezTo>
                  <a:cubicBezTo>
                    <a:pt x="2195176" y="131344"/>
                    <a:pt x="2198908" y="131563"/>
                    <a:pt x="2202357" y="132000"/>
                  </a:cubicBezTo>
                  <a:cubicBezTo>
                    <a:pt x="2205805" y="132438"/>
                    <a:pt x="2209498" y="132474"/>
                    <a:pt x="2213434" y="132108"/>
                  </a:cubicBezTo>
                  <a:cubicBezTo>
                    <a:pt x="2217371" y="131742"/>
                    <a:pt x="2221913" y="130703"/>
                    <a:pt x="2227061" y="128989"/>
                  </a:cubicBezTo>
                  <a:cubicBezTo>
                    <a:pt x="2232209" y="127275"/>
                    <a:pt x="2236831" y="124984"/>
                    <a:pt x="2240925" y="122116"/>
                  </a:cubicBezTo>
                  <a:cubicBezTo>
                    <a:pt x="2242972" y="120682"/>
                    <a:pt x="2245366" y="119910"/>
                    <a:pt x="2248106" y="119799"/>
                  </a:cubicBezTo>
                  <a:close/>
                  <a:moveTo>
                    <a:pt x="4711733" y="119364"/>
                  </a:moveTo>
                  <a:lnTo>
                    <a:pt x="4707781" y="128198"/>
                  </a:lnTo>
                  <a:cubicBezTo>
                    <a:pt x="4704895" y="134691"/>
                    <a:pt x="4702509" y="140106"/>
                    <a:pt x="4700624" y="144444"/>
                  </a:cubicBezTo>
                  <a:cubicBezTo>
                    <a:pt x="4696852" y="153120"/>
                    <a:pt x="4695010" y="157375"/>
                    <a:pt x="4695096" y="157210"/>
                  </a:cubicBezTo>
                  <a:cubicBezTo>
                    <a:pt x="4695182" y="157046"/>
                    <a:pt x="4702732" y="155852"/>
                    <a:pt x="4717746" y="153629"/>
                  </a:cubicBezTo>
                  <a:cubicBezTo>
                    <a:pt x="4717746" y="146186"/>
                    <a:pt x="4717240" y="139593"/>
                    <a:pt x="4716227" y="133848"/>
                  </a:cubicBezTo>
                  <a:close/>
                  <a:moveTo>
                    <a:pt x="2568608" y="119364"/>
                  </a:moveTo>
                  <a:lnTo>
                    <a:pt x="2564656" y="128198"/>
                  </a:lnTo>
                  <a:cubicBezTo>
                    <a:pt x="2561770" y="134691"/>
                    <a:pt x="2559385" y="140106"/>
                    <a:pt x="2557499" y="144444"/>
                  </a:cubicBezTo>
                  <a:cubicBezTo>
                    <a:pt x="2553727" y="153120"/>
                    <a:pt x="2551884" y="157375"/>
                    <a:pt x="2551970" y="157210"/>
                  </a:cubicBezTo>
                  <a:cubicBezTo>
                    <a:pt x="2552056" y="157046"/>
                    <a:pt x="2559607" y="155852"/>
                    <a:pt x="2574621" y="153629"/>
                  </a:cubicBezTo>
                  <a:cubicBezTo>
                    <a:pt x="2574621" y="146186"/>
                    <a:pt x="2574114" y="139593"/>
                    <a:pt x="2573102" y="133848"/>
                  </a:cubicBezTo>
                  <a:close/>
                  <a:moveTo>
                    <a:pt x="3399647" y="115534"/>
                  </a:moveTo>
                  <a:cubicBezTo>
                    <a:pt x="3402643" y="115312"/>
                    <a:pt x="3405804" y="115678"/>
                    <a:pt x="3409131" y="116631"/>
                  </a:cubicBezTo>
                  <a:cubicBezTo>
                    <a:pt x="3415785" y="118538"/>
                    <a:pt x="3422198" y="121130"/>
                    <a:pt x="3428372" y="124407"/>
                  </a:cubicBezTo>
                  <a:cubicBezTo>
                    <a:pt x="3434545" y="127684"/>
                    <a:pt x="3436037" y="132370"/>
                    <a:pt x="3432846" y="138464"/>
                  </a:cubicBezTo>
                  <a:cubicBezTo>
                    <a:pt x="3429655" y="144559"/>
                    <a:pt x="3427845" y="151471"/>
                    <a:pt x="3427414" y="159200"/>
                  </a:cubicBezTo>
                  <a:cubicBezTo>
                    <a:pt x="3426984" y="166930"/>
                    <a:pt x="3426532" y="175491"/>
                    <a:pt x="3426059" y="184883"/>
                  </a:cubicBezTo>
                  <a:cubicBezTo>
                    <a:pt x="3425586" y="194276"/>
                    <a:pt x="3423227" y="201446"/>
                    <a:pt x="3418982" y="206394"/>
                  </a:cubicBezTo>
                  <a:cubicBezTo>
                    <a:pt x="3414738" y="211341"/>
                    <a:pt x="3410461" y="209846"/>
                    <a:pt x="3406151" y="201909"/>
                  </a:cubicBezTo>
                  <a:cubicBezTo>
                    <a:pt x="3401842" y="193972"/>
                    <a:pt x="3400362" y="186031"/>
                    <a:pt x="3401710" y="178086"/>
                  </a:cubicBezTo>
                  <a:cubicBezTo>
                    <a:pt x="3403058" y="170142"/>
                    <a:pt x="3403520" y="161914"/>
                    <a:pt x="3403097" y="153403"/>
                  </a:cubicBezTo>
                  <a:cubicBezTo>
                    <a:pt x="3402674" y="144892"/>
                    <a:pt x="3401434" y="140009"/>
                    <a:pt x="3399376" y="138755"/>
                  </a:cubicBezTo>
                  <a:cubicBezTo>
                    <a:pt x="3397318" y="137500"/>
                    <a:pt x="3389384" y="137987"/>
                    <a:pt x="3375575" y="140217"/>
                  </a:cubicBezTo>
                  <a:cubicBezTo>
                    <a:pt x="3361765" y="142447"/>
                    <a:pt x="3348256" y="144337"/>
                    <a:pt x="3335049" y="145885"/>
                  </a:cubicBezTo>
                  <a:cubicBezTo>
                    <a:pt x="3335049" y="160268"/>
                    <a:pt x="3334583" y="173092"/>
                    <a:pt x="3333651" y="184356"/>
                  </a:cubicBezTo>
                  <a:cubicBezTo>
                    <a:pt x="3332719" y="195621"/>
                    <a:pt x="3330682" y="205372"/>
                    <a:pt x="3327542" y="213610"/>
                  </a:cubicBezTo>
                  <a:cubicBezTo>
                    <a:pt x="3324401" y="221849"/>
                    <a:pt x="3319666" y="222039"/>
                    <a:pt x="3313334" y="214180"/>
                  </a:cubicBezTo>
                  <a:cubicBezTo>
                    <a:pt x="3307003" y="206322"/>
                    <a:pt x="3304738" y="199514"/>
                    <a:pt x="3306537" y="193756"/>
                  </a:cubicBezTo>
                  <a:cubicBezTo>
                    <a:pt x="3308337" y="187999"/>
                    <a:pt x="3309914" y="178574"/>
                    <a:pt x="3311269" y="165481"/>
                  </a:cubicBezTo>
                  <a:cubicBezTo>
                    <a:pt x="3312625" y="152389"/>
                    <a:pt x="3311503" y="141845"/>
                    <a:pt x="3307903" y="133850"/>
                  </a:cubicBezTo>
                  <a:cubicBezTo>
                    <a:pt x="3304304" y="125856"/>
                    <a:pt x="3306319" y="123013"/>
                    <a:pt x="3313947" y="125321"/>
                  </a:cubicBezTo>
                  <a:cubicBezTo>
                    <a:pt x="3321577" y="127630"/>
                    <a:pt x="3326606" y="128982"/>
                    <a:pt x="3329037" y="129376"/>
                  </a:cubicBezTo>
                  <a:cubicBezTo>
                    <a:pt x="3331468" y="129770"/>
                    <a:pt x="3341097" y="128666"/>
                    <a:pt x="3357925" y="126063"/>
                  </a:cubicBezTo>
                  <a:cubicBezTo>
                    <a:pt x="3374754" y="123461"/>
                    <a:pt x="3385832" y="120761"/>
                    <a:pt x="3391159" y="117965"/>
                  </a:cubicBezTo>
                  <a:cubicBezTo>
                    <a:pt x="3393823" y="116567"/>
                    <a:pt x="3396652" y="115756"/>
                    <a:pt x="3399647" y="115534"/>
                  </a:cubicBezTo>
                  <a:close/>
                  <a:moveTo>
                    <a:pt x="4178422" y="99853"/>
                  </a:moveTo>
                  <a:cubicBezTo>
                    <a:pt x="4184115" y="101373"/>
                    <a:pt x="4190712" y="106356"/>
                    <a:pt x="4198211" y="114803"/>
                  </a:cubicBezTo>
                  <a:cubicBezTo>
                    <a:pt x="4206098" y="124009"/>
                    <a:pt x="4207084" y="130527"/>
                    <a:pt x="4201169" y="134356"/>
                  </a:cubicBezTo>
                  <a:cubicBezTo>
                    <a:pt x="4195254" y="138185"/>
                    <a:pt x="4188743" y="144541"/>
                    <a:pt x="4181638" y="153425"/>
                  </a:cubicBezTo>
                  <a:cubicBezTo>
                    <a:pt x="4174532" y="162308"/>
                    <a:pt x="4166573" y="170694"/>
                    <a:pt x="4157761" y="178581"/>
                  </a:cubicBezTo>
                  <a:cubicBezTo>
                    <a:pt x="4148949" y="186468"/>
                    <a:pt x="4138786" y="192061"/>
                    <a:pt x="4127270" y="195359"/>
                  </a:cubicBezTo>
                  <a:cubicBezTo>
                    <a:pt x="4115755" y="198657"/>
                    <a:pt x="4114375" y="195574"/>
                    <a:pt x="4123130" y="186110"/>
                  </a:cubicBezTo>
                  <a:cubicBezTo>
                    <a:pt x="4131884" y="176645"/>
                    <a:pt x="4140453" y="166173"/>
                    <a:pt x="4148834" y="154694"/>
                  </a:cubicBezTo>
                  <a:cubicBezTo>
                    <a:pt x="4157216" y="143214"/>
                    <a:pt x="4162289" y="134596"/>
                    <a:pt x="4164053" y="128838"/>
                  </a:cubicBezTo>
                  <a:cubicBezTo>
                    <a:pt x="4165817" y="123081"/>
                    <a:pt x="4167229" y="116430"/>
                    <a:pt x="4168290" y="108888"/>
                  </a:cubicBezTo>
                  <a:cubicBezTo>
                    <a:pt x="4169352" y="101345"/>
                    <a:pt x="4172729" y="98333"/>
                    <a:pt x="4178422" y="99853"/>
                  </a:cubicBezTo>
                  <a:close/>
                  <a:moveTo>
                    <a:pt x="6523212" y="96594"/>
                  </a:moveTo>
                  <a:cubicBezTo>
                    <a:pt x="6527428" y="97111"/>
                    <a:pt x="6533864" y="99552"/>
                    <a:pt x="6542518" y="103919"/>
                  </a:cubicBezTo>
                  <a:cubicBezTo>
                    <a:pt x="6554105" y="112767"/>
                    <a:pt x="6557192" y="119180"/>
                    <a:pt x="6551778" y="123160"/>
                  </a:cubicBezTo>
                  <a:cubicBezTo>
                    <a:pt x="6546364" y="127139"/>
                    <a:pt x="6533778" y="140199"/>
                    <a:pt x="6514016" y="162341"/>
                  </a:cubicBezTo>
                  <a:cubicBezTo>
                    <a:pt x="6519394" y="165309"/>
                    <a:pt x="6521850" y="173035"/>
                    <a:pt x="6521384" y="185518"/>
                  </a:cubicBezTo>
                  <a:cubicBezTo>
                    <a:pt x="6520918" y="198001"/>
                    <a:pt x="6520914" y="213998"/>
                    <a:pt x="6521373" y="233508"/>
                  </a:cubicBezTo>
                  <a:cubicBezTo>
                    <a:pt x="6521832" y="253017"/>
                    <a:pt x="6520646" y="271710"/>
                    <a:pt x="6517814" y="289585"/>
                  </a:cubicBezTo>
                  <a:cubicBezTo>
                    <a:pt x="6514981" y="307460"/>
                    <a:pt x="6509338" y="309952"/>
                    <a:pt x="6500885" y="297060"/>
                  </a:cubicBezTo>
                  <a:cubicBezTo>
                    <a:pt x="6492431" y="284168"/>
                    <a:pt x="6489340" y="274395"/>
                    <a:pt x="6491614" y="267741"/>
                  </a:cubicBezTo>
                  <a:cubicBezTo>
                    <a:pt x="6493887" y="261087"/>
                    <a:pt x="6496134" y="252207"/>
                    <a:pt x="6498357" y="241101"/>
                  </a:cubicBezTo>
                  <a:cubicBezTo>
                    <a:pt x="6500580" y="229994"/>
                    <a:pt x="6500968" y="207849"/>
                    <a:pt x="6499518" y="174666"/>
                  </a:cubicBezTo>
                  <a:cubicBezTo>
                    <a:pt x="6492105" y="187429"/>
                    <a:pt x="6483128" y="198170"/>
                    <a:pt x="6472588" y="206888"/>
                  </a:cubicBezTo>
                  <a:cubicBezTo>
                    <a:pt x="6462048" y="215607"/>
                    <a:pt x="6449866" y="223215"/>
                    <a:pt x="6436042" y="229711"/>
                  </a:cubicBezTo>
                  <a:cubicBezTo>
                    <a:pt x="6422218" y="236207"/>
                    <a:pt x="6423982" y="230414"/>
                    <a:pt x="6441333" y="212331"/>
                  </a:cubicBezTo>
                  <a:cubicBezTo>
                    <a:pt x="6458685" y="194248"/>
                    <a:pt x="6473118" y="178118"/>
                    <a:pt x="6484634" y="163943"/>
                  </a:cubicBezTo>
                  <a:cubicBezTo>
                    <a:pt x="6496149" y="149768"/>
                    <a:pt x="6504570" y="137371"/>
                    <a:pt x="6509898" y="126752"/>
                  </a:cubicBezTo>
                  <a:cubicBezTo>
                    <a:pt x="6515225" y="116133"/>
                    <a:pt x="6517666" y="107489"/>
                    <a:pt x="6517222" y="100821"/>
                  </a:cubicBezTo>
                  <a:cubicBezTo>
                    <a:pt x="6517000" y="97487"/>
                    <a:pt x="6518996" y="96078"/>
                    <a:pt x="6523212" y="96594"/>
                  </a:cubicBezTo>
                  <a:close/>
                  <a:moveTo>
                    <a:pt x="2357033" y="95366"/>
                  </a:moveTo>
                  <a:cubicBezTo>
                    <a:pt x="2358778" y="95325"/>
                    <a:pt x="2360984" y="95652"/>
                    <a:pt x="2363652" y="96347"/>
                  </a:cubicBezTo>
                  <a:cubicBezTo>
                    <a:pt x="2372199" y="97308"/>
                    <a:pt x="2380017" y="100165"/>
                    <a:pt x="2387109" y="104919"/>
                  </a:cubicBezTo>
                  <a:cubicBezTo>
                    <a:pt x="2394200" y="109673"/>
                    <a:pt x="2396398" y="114545"/>
                    <a:pt x="2393702" y="119535"/>
                  </a:cubicBezTo>
                  <a:cubicBezTo>
                    <a:pt x="2391006" y="124525"/>
                    <a:pt x="2389658" y="135230"/>
                    <a:pt x="2389658" y="151650"/>
                  </a:cubicBezTo>
                  <a:cubicBezTo>
                    <a:pt x="2389658" y="169274"/>
                    <a:pt x="2390321" y="188042"/>
                    <a:pt x="2391647" y="207953"/>
                  </a:cubicBezTo>
                  <a:cubicBezTo>
                    <a:pt x="2392974" y="227865"/>
                    <a:pt x="2394096" y="243305"/>
                    <a:pt x="2395014" y="254276"/>
                  </a:cubicBezTo>
                  <a:cubicBezTo>
                    <a:pt x="2395931" y="265246"/>
                    <a:pt x="2395437" y="275503"/>
                    <a:pt x="2393530" y="285046"/>
                  </a:cubicBezTo>
                  <a:cubicBezTo>
                    <a:pt x="2391622" y="294590"/>
                    <a:pt x="2386349" y="303549"/>
                    <a:pt x="2377709" y="311923"/>
                  </a:cubicBezTo>
                  <a:cubicBezTo>
                    <a:pt x="2369069" y="320298"/>
                    <a:pt x="2363099" y="319678"/>
                    <a:pt x="2359801" y="310063"/>
                  </a:cubicBezTo>
                  <a:cubicBezTo>
                    <a:pt x="2356503" y="300448"/>
                    <a:pt x="2350280" y="290524"/>
                    <a:pt x="2341130" y="280292"/>
                  </a:cubicBezTo>
                  <a:cubicBezTo>
                    <a:pt x="2331982" y="270061"/>
                    <a:pt x="2332466" y="266300"/>
                    <a:pt x="2342582" y="269010"/>
                  </a:cubicBezTo>
                  <a:cubicBezTo>
                    <a:pt x="2352699" y="271721"/>
                    <a:pt x="2359364" y="273076"/>
                    <a:pt x="2362576" y="273076"/>
                  </a:cubicBezTo>
                  <a:cubicBezTo>
                    <a:pt x="2364412" y="273076"/>
                    <a:pt x="2365534" y="268777"/>
                    <a:pt x="2365943" y="260180"/>
                  </a:cubicBezTo>
                  <a:cubicBezTo>
                    <a:pt x="2366351" y="251583"/>
                    <a:pt x="2366330" y="233905"/>
                    <a:pt x="2365878" y="207147"/>
                  </a:cubicBezTo>
                  <a:cubicBezTo>
                    <a:pt x="2365426" y="180388"/>
                    <a:pt x="2364315" y="159042"/>
                    <a:pt x="2362544" y="143110"/>
                  </a:cubicBezTo>
                  <a:cubicBezTo>
                    <a:pt x="2360773" y="127178"/>
                    <a:pt x="2357848" y="114706"/>
                    <a:pt x="2353768" y="105693"/>
                  </a:cubicBezTo>
                  <a:cubicBezTo>
                    <a:pt x="2350708" y="98934"/>
                    <a:pt x="2351796" y="95491"/>
                    <a:pt x="2357033" y="95366"/>
                  </a:cubicBezTo>
                  <a:close/>
                  <a:moveTo>
                    <a:pt x="3812933" y="94960"/>
                  </a:moveTo>
                  <a:cubicBezTo>
                    <a:pt x="3821989" y="93103"/>
                    <a:pt x="3829665" y="95469"/>
                    <a:pt x="3835960" y="102058"/>
                  </a:cubicBezTo>
                  <a:cubicBezTo>
                    <a:pt x="3842255" y="108647"/>
                    <a:pt x="3839441" y="113781"/>
                    <a:pt x="3827517" y="117459"/>
                  </a:cubicBezTo>
                  <a:cubicBezTo>
                    <a:pt x="3815593" y="121138"/>
                    <a:pt x="3799959" y="125271"/>
                    <a:pt x="3780614" y="129860"/>
                  </a:cubicBezTo>
                  <a:cubicBezTo>
                    <a:pt x="3785117" y="133330"/>
                    <a:pt x="3786676" y="138389"/>
                    <a:pt x="3785292" y="145036"/>
                  </a:cubicBezTo>
                  <a:cubicBezTo>
                    <a:pt x="3783909" y="151682"/>
                    <a:pt x="3782801" y="161057"/>
                    <a:pt x="3781969" y="173160"/>
                  </a:cubicBezTo>
                  <a:cubicBezTo>
                    <a:pt x="3787117" y="172443"/>
                    <a:pt x="3793036" y="170912"/>
                    <a:pt x="3799726" y="168568"/>
                  </a:cubicBezTo>
                  <a:cubicBezTo>
                    <a:pt x="3806415" y="166223"/>
                    <a:pt x="3812775" y="167693"/>
                    <a:pt x="3818805" y="172977"/>
                  </a:cubicBezTo>
                  <a:cubicBezTo>
                    <a:pt x="3824836" y="178262"/>
                    <a:pt x="3824724" y="182980"/>
                    <a:pt x="3818472" y="187131"/>
                  </a:cubicBezTo>
                  <a:cubicBezTo>
                    <a:pt x="3812220" y="191283"/>
                    <a:pt x="3800002" y="195015"/>
                    <a:pt x="3781818" y="198327"/>
                  </a:cubicBezTo>
                  <a:lnTo>
                    <a:pt x="3780614" y="243348"/>
                  </a:lnTo>
                  <a:cubicBezTo>
                    <a:pt x="3810384" y="239835"/>
                    <a:pt x="3829944" y="237383"/>
                    <a:pt x="3839294" y="235992"/>
                  </a:cubicBezTo>
                  <a:cubicBezTo>
                    <a:pt x="3848644" y="234601"/>
                    <a:pt x="3856900" y="236415"/>
                    <a:pt x="3864063" y="241434"/>
                  </a:cubicBezTo>
                  <a:cubicBezTo>
                    <a:pt x="3871226" y="246453"/>
                    <a:pt x="3875306" y="251877"/>
                    <a:pt x="3876302" y="257707"/>
                  </a:cubicBezTo>
                  <a:cubicBezTo>
                    <a:pt x="3877299" y="263536"/>
                    <a:pt x="3868548" y="265777"/>
                    <a:pt x="3850049" y="264429"/>
                  </a:cubicBezTo>
                  <a:cubicBezTo>
                    <a:pt x="3831550" y="263081"/>
                    <a:pt x="3812274" y="263303"/>
                    <a:pt x="3792219" y="265095"/>
                  </a:cubicBezTo>
                  <a:cubicBezTo>
                    <a:pt x="3772164" y="266888"/>
                    <a:pt x="3754009" y="269322"/>
                    <a:pt x="3737754" y="272398"/>
                  </a:cubicBezTo>
                  <a:cubicBezTo>
                    <a:pt x="3721500" y="275474"/>
                    <a:pt x="3709361" y="277951"/>
                    <a:pt x="3701337" y="279830"/>
                  </a:cubicBezTo>
                  <a:cubicBezTo>
                    <a:pt x="3693314" y="281709"/>
                    <a:pt x="3684473" y="278575"/>
                    <a:pt x="3674815" y="270430"/>
                  </a:cubicBezTo>
                  <a:cubicBezTo>
                    <a:pt x="3665157" y="262285"/>
                    <a:pt x="3666652" y="258212"/>
                    <a:pt x="3679300" y="258212"/>
                  </a:cubicBezTo>
                  <a:cubicBezTo>
                    <a:pt x="3689883" y="258212"/>
                    <a:pt x="3715502" y="254405"/>
                    <a:pt x="3756157" y="246790"/>
                  </a:cubicBezTo>
                  <a:lnTo>
                    <a:pt x="3756157" y="201661"/>
                  </a:lnTo>
                  <a:cubicBezTo>
                    <a:pt x="3752185" y="202536"/>
                    <a:pt x="3747029" y="203207"/>
                    <a:pt x="3740691" y="203673"/>
                  </a:cubicBezTo>
                  <a:cubicBezTo>
                    <a:pt x="3734353" y="204139"/>
                    <a:pt x="3727021" y="201927"/>
                    <a:pt x="3718696" y="197037"/>
                  </a:cubicBezTo>
                  <a:cubicBezTo>
                    <a:pt x="3710372" y="192147"/>
                    <a:pt x="3710110" y="188988"/>
                    <a:pt x="3717911" y="187561"/>
                  </a:cubicBezTo>
                  <a:cubicBezTo>
                    <a:pt x="3725712" y="186135"/>
                    <a:pt x="3738461" y="183406"/>
                    <a:pt x="3756157" y="179377"/>
                  </a:cubicBezTo>
                  <a:cubicBezTo>
                    <a:pt x="3756157" y="163760"/>
                    <a:pt x="3755784" y="149140"/>
                    <a:pt x="3755038" y="135517"/>
                  </a:cubicBezTo>
                  <a:cubicBezTo>
                    <a:pt x="3744555" y="136421"/>
                    <a:pt x="3734248" y="134209"/>
                    <a:pt x="3724117" y="128881"/>
                  </a:cubicBezTo>
                  <a:cubicBezTo>
                    <a:pt x="3713986" y="123554"/>
                    <a:pt x="3714792" y="119955"/>
                    <a:pt x="3726537" y="118083"/>
                  </a:cubicBezTo>
                  <a:cubicBezTo>
                    <a:pt x="3738281" y="116212"/>
                    <a:pt x="3753353" y="112354"/>
                    <a:pt x="3771751" y="106511"/>
                  </a:cubicBezTo>
                  <a:cubicBezTo>
                    <a:pt x="3790150" y="100667"/>
                    <a:pt x="3803877" y="96817"/>
                    <a:pt x="3812933" y="94960"/>
                  </a:cubicBezTo>
                  <a:close/>
                  <a:moveTo>
                    <a:pt x="1258693" y="84237"/>
                  </a:moveTo>
                  <a:cubicBezTo>
                    <a:pt x="1253502" y="96225"/>
                    <a:pt x="1247443" y="105919"/>
                    <a:pt x="1240516" y="113319"/>
                  </a:cubicBezTo>
                  <a:cubicBezTo>
                    <a:pt x="1245406" y="113792"/>
                    <a:pt x="1249794" y="115484"/>
                    <a:pt x="1253681" y="118395"/>
                  </a:cubicBezTo>
                  <a:lnTo>
                    <a:pt x="1266308" y="128612"/>
                  </a:lnTo>
                  <a:cubicBezTo>
                    <a:pt x="1272517" y="119148"/>
                    <a:pt x="1277393" y="110433"/>
                    <a:pt x="1280934" y="102467"/>
                  </a:cubicBezTo>
                  <a:cubicBezTo>
                    <a:pt x="1284476" y="94501"/>
                    <a:pt x="1286474" y="89697"/>
                    <a:pt x="1286925" y="88055"/>
                  </a:cubicBezTo>
                  <a:cubicBezTo>
                    <a:pt x="1287377" y="86413"/>
                    <a:pt x="1285746" y="85807"/>
                    <a:pt x="1282032" y="86237"/>
                  </a:cubicBezTo>
                  <a:cubicBezTo>
                    <a:pt x="1278317" y="86667"/>
                    <a:pt x="1274642" y="87115"/>
                    <a:pt x="1271007" y="87582"/>
                  </a:cubicBezTo>
                  <a:cubicBezTo>
                    <a:pt x="1267372" y="88048"/>
                    <a:pt x="1263267" y="86933"/>
                    <a:pt x="1258693" y="84237"/>
                  </a:cubicBezTo>
                  <a:close/>
                  <a:moveTo>
                    <a:pt x="869576" y="77462"/>
                  </a:moveTo>
                  <a:cubicBezTo>
                    <a:pt x="871474" y="77343"/>
                    <a:pt x="873857" y="77579"/>
                    <a:pt x="876727" y="78171"/>
                  </a:cubicBezTo>
                  <a:cubicBezTo>
                    <a:pt x="888207" y="80537"/>
                    <a:pt x="896783" y="83613"/>
                    <a:pt x="902454" y="87399"/>
                  </a:cubicBezTo>
                  <a:cubicBezTo>
                    <a:pt x="908125" y="91185"/>
                    <a:pt x="909595" y="95849"/>
                    <a:pt x="906864" y="101391"/>
                  </a:cubicBezTo>
                  <a:cubicBezTo>
                    <a:pt x="904132" y="106934"/>
                    <a:pt x="902349" y="121407"/>
                    <a:pt x="901518" y="144810"/>
                  </a:cubicBezTo>
                  <a:cubicBezTo>
                    <a:pt x="909061" y="143275"/>
                    <a:pt x="918948" y="140866"/>
                    <a:pt x="931181" y="137582"/>
                  </a:cubicBezTo>
                  <a:cubicBezTo>
                    <a:pt x="943413" y="134298"/>
                    <a:pt x="951426" y="136241"/>
                    <a:pt x="955218" y="143412"/>
                  </a:cubicBezTo>
                  <a:cubicBezTo>
                    <a:pt x="959012" y="150582"/>
                    <a:pt x="954502" y="156232"/>
                    <a:pt x="941689" y="160362"/>
                  </a:cubicBezTo>
                  <a:cubicBezTo>
                    <a:pt x="928876" y="164492"/>
                    <a:pt x="915421" y="167733"/>
                    <a:pt x="901325" y="170084"/>
                  </a:cubicBezTo>
                  <a:lnTo>
                    <a:pt x="898808" y="237949"/>
                  </a:lnTo>
                  <a:cubicBezTo>
                    <a:pt x="927804" y="236229"/>
                    <a:pt x="947920" y="234225"/>
                    <a:pt x="959155" y="231937"/>
                  </a:cubicBezTo>
                  <a:cubicBezTo>
                    <a:pt x="970391" y="229650"/>
                    <a:pt x="980500" y="230206"/>
                    <a:pt x="989485" y="233604"/>
                  </a:cubicBezTo>
                  <a:cubicBezTo>
                    <a:pt x="998468" y="237003"/>
                    <a:pt x="1004951" y="242101"/>
                    <a:pt x="1008930" y="248898"/>
                  </a:cubicBezTo>
                  <a:cubicBezTo>
                    <a:pt x="1012910" y="255695"/>
                    <a:pt x="1011744" y="259420"/>
                    <a:pt x="1005435" y="260073"/>
                  </a:cubicBezTo>
                  <a:cubicBezTo>
                    <a:pt x="999124" y="260725"/>
                    <a:pt x="987413" y="260603"/>
                    <a:pt x="970297" y="259707"/>
                  </a:cubicBezTo>
                  <a:cubicBezTo>
                    <a:pt x="953182" y="258811"/>
                    <a:pt x="930367" y="259255"/>
                    <a:pt x="901852" y="261041"/>
                  </a:cubicBezTo>
                  <a:cubicBezTo>
                    <a:pt x="873336" y="262826"/>
                    <a:pt x="851400" y="264848"/>
                    <a:pt x="836040" y="267107"/>
                  </a:cubicBezTo>
                  <a:cubicBezTo>
                    <a:pt x="820682" y="269365"/>
                    <a:pt x="809863" y="271172"/>
                    <a:pt x="803581" y="272527"/>
                  </a:cubicBezTo>
                  <a:cubicBezTo>
                    <a:pt x="797300" y="273882"/>
                    <a:pt x="790669" y="272613"/>
                    <a:pt x="783684" y="268720"/>
                  </a:cubicBezTo>
                  <a:cubicBezTo>
                    <a:pt x="776701" y="264827"/>
                    <a:pt x="772069" y="260754"/>
                    <a:pt x="769789" y="256502"/>
                  </a:cubicBezTo>
                  <a:cubicBezTo>
                    <a:pt x="767509" y="252250"/>
                    <a:pt x="771796" y="250124"/>
                    <a:pt x="782652" y="250124"/>
                  </a:cubicBezTo>
                  <a:cubicBezTo>
                    <a:pt x="791543" y="250124"/>
                    <a:pt x="803353" y="249232"/>
                    <a:pt x="818080" y="247446"/>
                  </a:cubicBezTo>
                  <a:cubicBezTo>
                    <a:pt x="832807" y="245661"/>
                    <a:pt x="851148" y="243556"/>
                    <a:pt x="873103" y="241133"/>
                  </a:cubicBezTo>
                  <a:cubicBezTo>
                    <a:pt x="873935" y="219264"/>
                    <a:pt x="874350" y="196657"/>
                    <a:pt x="874350" y="173311"/>
                  </a:cubicBezTo>
                  <a:cubicBezTo>
                    <a:pt x="872400" y="174171"/>
                    <a:pt x="866585" y="175064"/>
                    <a:pt x="856906" y="175989"/>
                  </a:cubicBezTo>
                  <a:cubicBezTo>
                    <a:pt x="847226" y="176914"/>
                    <a:pt x="838041" y="174082"/>
                    <a:pt x="829351" y="167492"/>
                  </a:cubicBezTo>
                  <a:cubicBezTo>
                    <a:pt x="820660" y="160903"/>
                    <a:pt x="821353" y="157293"/>
                    <a:pt x="831426" y="156662"/>
                  </a:cubicBezTo>
                  <a:cubicBezTo>
                    <a:pt x="841501" y="156031"/>
                    <a:pt x="855809" y="153708"/>
                    <a:pt x="874350" y="149693"/>
                  </a:cubicBezTo>
                  <a:cubicBezTo>
                    <a:pt x="874350" y="135998"/>
                    <a:pt x="873917" y="124565"/>
                    <a:pt x="873049" y="115394"/>
                  </a:cubicBezTo>
                  <a:cubicBezTo>
                    <a:pt x="872181" y="106224"/>
                    <a:pt x="869708" y="97136"/>
                    <a:pt x="865628" y="88130"/>
                  </a:cubicBezTo>
                  <a:cubicBezTo>
                    <a:pt x="862568" y="81376"/>
                    <a:pt x="863885" y="77820"/>
                    <a:pt x="869576" y="77462"/>
                  </a:cubicBezTo>
                  <a:close/>
                  <a:moveTo>
                    <a:pt x="3376833" y="76127"/>
                  </a:moveTo>
                  <a:cubicBezTo>
                    <a:pt x="3369082" y="77016"/>
                    <a:pt x="3357406" y="78981"/>
                    <a:pt x="3341803" y="82021"/>
                  </a:cubicBezTo>
                  <a:cubicBezTo>
                    <a:pt x="3342664" y="84230"/>
                    <a:pt x="3343460" y="89865"/>
                    <a:pt x="3344191" y="98928"/>
                  </a:cubicBezTo>
                  <a:cubicBezTo>
                    <a:pt x="3359162" y="97164"/>
                    <a:pt x="3373754" y="95099"/>
                    <a:pt x="3387964" y="92733"/>
                  </a:cubicBezTo>
                  <a:cubicBezTo>
                    <a:pt x="3390374" y="83240"/>
                    <a:pt x="3391059" y="77877"/>
                    <a:pt x="3390019" y="76644"/>
                  </a:cubicBezTo>
                  <a:cubicBezTo>
                    <a:pt x="3388979" y="75410"/>
                    <a:pt x="3384584" y="75238"/>
                    <a:pt x="3376833" y="76127"/>
                  </a:cubicBezTo>
                  <a:close/>
                  <a:moveTo>
                    <a:pt x="1637317" y="72465"/>
                  </a:moveTo>
                  <a:cubicBezTo>
                    <a:pt x="1640275" y="71992"/>
                    <a:pt x="1643807" y="72600"/>
                    <a:pt x="1647911" y="74288"/>
                  </a:cubicBezTo>
                  <a:cubicBezTo>
                    <a:pt x="1656121" y="77665"/>
                    <a:pt x="1663183" y="81856"/>
                    <a:pt x="1669099" y="86861"/>
                  </a:cubicBezTo>
                  <a:cubicBezTo>
                    <a:pt x="1675015" y="91866"/>
                    <a:pt x="1674749" y="96688"/>
                    <a:pt x="1668304" y="101327"/>
                  </a:cubicBezTo>
                  <a:cubicBezTo>
                    <a:pt x="1661857" y="105966"/>
                    <a:pt x="1656903" y="117588"/>
                    <a:pt x="1653440" y="136195"/>
                  </a:cubicBezTo>
                  <a:cubicBezTo>
                    <a:pt x="1649976" y="154801"/>
                    <a:pt x="1648897" y="175881"/>
                    <a:pt x="1650202" y="199435"/>
                  </a:cubicBezTo>
                  <a:cubicBezTo>
                    <a:pt x="1651507" y="222989"/>
                    <a:pt x="1658645" y="236196"/>
                    <a:pt x="1671616" y="239057"/>
                  </a:cubicBezTo>
                  <a:cubicBezTo>
                    <a:pt x="1684586" y="241918"/>
                    <a:pt x="1694069" y="242416"/>
                    <a:pt x="1700063" y="240552"/>
                  </a:cubicBezTo>
                  <a:cubicBezTo>
                    <a:pt x="1706058" y="238688"/>
                    <a:pt x="1709697" y="233834"/>
                    <a:pt x="1710980" y="225990"/>
                  </a:cubicBezTo>
                  <a:cubicBezTo>
                    <a:pt x="1712264" y="218146"/>
                    <a:pt x="1715038" y="207828"/>
                    <a:pt x="1719304" y="195036"/>
                  </a:cubicBezTo>
                  <a:cubicBezTo>
                    <a:pt x="1723570" y="182245"/>
                    <a:pt x="1726732" y="185898"/>
                    <a:pt x="1728790" y="205996"/>
                  </a:cubicBezTo>
                  <a:cubicBezTo>
                    <a:pt x="1730848" y="226094"/>
                    <a:pt x="1734142" y="240545"/>
                    <a:pt x="1738674" y="249350"/>
                  </a:cubicBezTo>
                  <a:cubicBezTo>
                    <a:pt x="1743205" y="258155"/>
                    <a:pt x="1735530" y="264780"/>
                    <a:pt x="1715647" y="269225"/>
                  </a:cubicBezTo>
                  <a:cubicBezTo>
                    <a:pt x="1695765" y="273671"/>
                    <a:pt x="1678349" y="273510"/>
                    <a:pt x="1663398" y="268741"/>
                  </a:cubicBezTo>
                  <a:cubicBezTo>
                    <a:pt x="1648449" y="263973"/>
                    <a:pt x="1638343" y="254885"/>
                    <a:pt x="1633080" y="241477"/>
                  </a:cubicBezTo>
                  <a:cubicBezTo>
                    <a:pt x="1627817" y="228069"/>
                    <a:pt x="1625185" y="211621"/>
                    <a:pt x="1625185" y="192132"/>
                  </a:cubicBezTo>
                  <a:cubicBezTo>
                    <a:pt x="1625185" y="172142"/>
                    <a:pt x="1626309" y="152790"/>
                    <a:pt x="1628552" y="134076"/>
                  </a:cubicBezTo>
                  <a:cubicBezTo>
                    <a:pt x="1630797" y="115362"/>
                    <a:pt x="1631825" y="105302"/>
                    <a:pt x="1631639" y="103897"/>
                  </a:cubicBezTo>
                  <a:cubicBezTo>
                    <a:pt x="1631452" y="102492"/>
                    <a:pt x="1629219" y="102657"/>
                    <a:pt x="1624939" y="104392"/>
                  </a:cubicBezTo>
                  <a:cubicBezTo>
                    <a:pt x="1620658" y="106127"/>
                    <a:pt x="1613139" y="108909"/>
                    <a:pt x="1602385" y="112738"/>
                  </a:cubicBezTo>
                  <a:cubicBezTo>
                    <a:pt x="1602385" y="143297"/>
                    <a:pt x="1600775" y="169855"/>
                    <a:pt x="1597556" y="192412"/>
                  </a:cubicBezTo>
                  <a:cubicBezTo>
                    <a:pt x="1594336" y="214969"/>
                    <a:pt x="1587579" y="232801"/>
                    <a:pt x="1577282" y="245908"/>
                  </a:cubicBezTo>
                  <a:cubicBezTo>
                    <a:pt x="1566986" y="259015"/>
                    <a:pt x="1555073" y="268641"/>
                    <a:pt x="1541543" y="274786"/>
                  </a:cubicBezTo>
                  <a:cubicBezTo>
                    <a:pt x="1528012" y="280931"/>
                    <a:pt x="1527579" y="276632"/>
                    <a:pt x="1540241" y="261890"/>
                  </a:cubicBezTo>
                  <a:cubicBezTo>
                    <a:pt x="1552904" y="247149"/>
                    <a:pt x="1561903" y="230665"/>
                    <a:pt x="1567237" y="212438"/>
                  </a:cubicBezTo>
                  <a:cubicBezTo>
                    <a:pt x="1572571" y="194212"/>
                    <a:pt x="1575464" y="173691"/>
                    <a:pt x="1575916" y="150876"/>
                  </a:cubicBezTo>
                  <a:cubicBezTo>
                    <a:pt x="1576368" y="128060"/>
                    <a:pt x="1573894" y="112121"/>
                    <a:pt x="1568496" y="103058"/>
                  </a:cubicBezTo>
                  <a:cubicBezTo>
                    <a:pt x="1563097" y="93995"/>
                    <a:pt x="1563971" y="89937"/>
                    <a:pt x="1571119" y="90883"/>
                  </a:cubicBezTo>
                  <a:cubicBezTo>
                    <a:pt x="1578268" y="91830"/>
                    <a:pt x="1584309" y="92956"/>
                    <a:pt x="1589242" y="94260"/>
                  </a:cubicBezTo>
                  <a:cubicBezTo>
                    <a:pt x="1594175" y="95565"/>
                    <a:pt x="1601324" y="94354"/>
                    <a:pt x="1610688" y="90625"/>
                  </a:cubicBezTo>
                  <a:cubicBezTo>
                    <a:pt x="1620052" y="86897"/>
                    <a:pt x="1626545" y="82398"/>
                    <a:pt x="1630165" y="77128"/>
                  </a:cubicBezTo>
                  <a:cubicBezTo>
                    <a:pt x="1631975" y="74493"/>
                    <a:pt x="1634360" y="72938"/>
                    <a:pt x="1637317" y="72465"/>
                  </a:cubicBezTo>
                  <a:close/>
                  <a:moveTo>
                    <a:pt x="1167565" y="71952"/>
                  </a:moveTo>
                  <a:cubicBezTo>
                    <a:pt x="1165750" y="72240"/>
                    <a:pt x="1163316" y="72937"/>
                    <a:pt x="1160262" y="74041"/>
                  </a:cubicBezTo>
                  <a:cubicBezTo>
                    <a:pt x="1154152" y="76249"/>
                    <a:pt x="1144014" y="79261"/>
                    <a:pt x="1129846" y="83075"/>
                  </a:cubicBezTo>
                  <a:cubicBezTo>
                    <a:pt x="1132456" y="93343"/>
                    <a:pt x="1135352" y="106270"/>
                    <a:pt x="1138536" y="121858"/>
                  </a:cubicBezTo>
                  <a:cubicBezTo>
                    <a:pt x="1146954" y="120223"/>
                    <a:pt x="1157537" y="117406"/>
                    <a:pt x="1170285" y="113405"/>
                  </a:cubicBezTo>
                  <a:cubicBezTo>
                    <a:pt x="1171103" y="101000"/>
                    <a:pt x="1171738" y="91314"/>
                    <a:pt x="1172189" y="84344"/>
                  </a:cubicBezTo>
                  <a:cubicBezTo>
                    <a:pt x="1172641" y="77375"/>
                    <a:pt x="1172293" y="73363"/>
                    <a:pt x="1171146" y="72309"/>
                  </a:cubicBezTo>
                  <a:cubicBezTo>
                    <a:pt x="1170572" y="71782"/>
                    <a:pt x="1169379" y="71663"/>
                    <a:pt x="1167565" y="71952"/>
                  </a:cubicBezTo>
                  <a:close/>
                  <a:moveTo>
                    <a:pt x="4036346" y="70728"/>
                  </a:moveTo>
                  <a:cubicBezTo>
                    <a:pt x="4019038" y="74328"/>
                    <a:pt x="4007651" y="76177"/>
                    <a:pt x="4002188" y="76278"/>
                  </a:cubicBezTo>
                  <a:cubicBezTo>
                    <a:pt x="4014779" y="80852"/>
                    <a:pt x="4020611" y="85671"/>
                    <a:pt x="4019686" y="90733"/>
                  </a:cubicBezTo>
                  <a:cubicBezTo>
                    <a:pt x="4018761" y="95795"/>
                    <a:pt x="4017424" y="109784"/>
                    <a:pt x="4015675" y="132699"/>
                  </a:cubicBezTo>
                  <a:cubicBezTo>
                    <a:pt x="4017941" y="132699"/>
                    <a:pt x="4027785" y="130713"/>
                    <a:pt x="4045208" y="126741"/>
                  </a:cubicBezTo>
                  <a:cubicBezTo>
                    <a:pt x="4045208" y="108586"/>
                    <a:pt x="4044563" y="96293"/>
                    <a:pt x="4043272" y="89862"/>
                  </a:cubicBezTo>
                  <a:cubicBezTo>
                    <a:pt x="4041982" y="83430"/>
                    <a:pt x="4039673" y="77052"/>
                    <a:pt x="4036346" y="70728"/>
                  </a:cubicBezTo>
                  <a:close/>
                  <a:moveTo>
                    <a:pt x="2405306" y="60850"/>
                  </a:moveTo>
                  <a:cubicBezTo>
                    <a:pt x="2412021" y="60197"/>
                    <a:pt x="2417757" y="60353"/>
                    <a:pt x="2422515" y="61317"/>
                  </a:cubicBezTo>
                  <a:cubicBezTo>
                    <a:pt x="2432029" y="63246"/>
                    <a:pt x="2439504" y="68283"/>
                    <a:pt x="2444939" y="76428"/>
                  </a:cubicBezTo>
                  <a:cubicBezTo>
                    <a:pt x="2450374" y="84574"/>
                    <a:pt x="2449517" y="89259"/>
                    <a:pt x="2442369" y="90485"/>
                  </a:cubicBezTo>
                  <a:cubicBezTo>
                    <a:pt x="2435220" y="91712"/>
                    <a:pt x="2426412" y="91876"/>
                    <a:pt x="2415943" y="90980"/>
                  </a:cubicBezTo>
                  <a:cubicBezTo>
                    <a:pt x="2405475" y="90084"/>
                    <a:pt x="2391554" y="90310"/>
                    <a:pt x="2374181" y="91658"/>
                  </a:cubicBezTo>
                  <a:cubicBezTo>
                    <a:pt x="2356808" y="93006"/>
                    <a:pt x="2329024" y="95702"/>
                    <a:pt x="2290829" y="99746"/>
                  </a:cubicBezTo>
                  <a:cubicBezTo>
                    <a:pt x="2252633" y="103790"/>
                    <a:pt x="2226595" y="107156"/>
                    <a:pt x="2212714" y="109845"/>
                  </a:cubicBezTo>
                  <a:cubicBezTo>
                    <a:pt x="2198833" y="112533"/>
                    <a:pt x="2188282" y="114785"/>
                    <a:pt x="2181061" y="116599"/>
                  </a:cubicBezTo>
                  <a:cubicBezTo>
                    <a:pt x="2173841" y="118413"/>
                    <a:pt x="2164258" y="115025"/>
                    <a:pt x="2152313" y="106435"/>
                  </a:cubicBezTo>
                  <a:cubicBezTo>
                    <a:pt x="2140367" y="97846"/>
                    <a:pt x="2140267" y="93551"/>
                    <a:pt x="2152012" y="93551"/>
                  </a:cubicBezTo>
                  <a:cubicBezTo>
                    <a:pt x="2161204" y="93551"/>
                    <a:pt x="2171977" y="93106"/>
                    <a:pt x="2184331" y="92217"/>
                  </a:cubicBezTo>
                  <a:cubicBezTo>
                    <a:pt x="2196685" y="91328"/>
                    <a:pt x="2212090" y="90009"/>
                    <a:pt x="2230546" y="88259"/>
                  </a:cubicBezTo>
                  <a:cubicBezTo>
                    <a:pt x="2249331" y="85577"/>
                    <a:pt x="2266712" y="83322"/>
                    <a:pt x="2282687" y="81494"/>
                  </a:cubicBezTo>
                  <a:cubicBezTo>
                    <a:pt x="2298662" y="79666"/>
                    <a:pt x="2314909" y="77633"/>
                    <a:pt x="2331429" y="75396"/>
                  </a:cubicBezTo>
                  <a:cubicBezTo>
                    <a:pt x="2347949" y="73159"/>
                    <a:pt x="2364881" y="69771"/>
                    <a:pt x="2382226" y="65232"/>
                  </a:cubicBezTo>
                  <a:cubicBezTo>
                    <a:pt x="2390898" y="62963"/>
                    <a:pt x="2398592" y="61502"/>
                    <a:pt x="2405306" y="60850"/>
                  </a:cubicBezTo>
                  <a:close/>
                  <a:moveTo>
                    <a:pt x="5223819" y="55187"/>
                  </a:moveTo>
                  <a:cubicBezTo>
                    <a:pt x="5220592" y="55406"/>
                    <a:pt x="5215027" y="56019"/>
                    <a:pt x="5207124" y="57026"/>
                  </a:cubicBezTo>
                  <a:lnTo>
                    <a:pt x="5183522" y="60256"/>
                  </a:lnTo>
                  <a:lnTo>
                    <a:pt x="5188359" y="62275"/>
                  </a:lnTo>
                  <a:cubicBezTo>
                    <a:pt x="5200555" y="68441"/>
                    <a:pt x="5205166" y="73822"/>
                    <a:pt x="5202190" y="78418"/>
                  </a:cubicBezTo>
                  <a:cubicBezTo>
                    <a:pt x="5199214" y="83014"/>
                    <a:pt x="5195755" y="87148"/>
                    <a:pt x="5191811" y="90819"/>
                  </a:cubicBezTo>
                  <a:cubicBezTo>
                    <a:pt x="5199469" y="88123"/>
                    <a:pt x="5206726" y="85875"/>
                    <a:pt x="5213580" y="84075"/>
                  </a:cubicBezTo>
                  <a:cubicBezTo>
                    <a:pt x="5217008" y="83176"/>
                    <a:pt x="5220549" y="83470"/>
                    <a:pt x="5224203" y="84960"/>
                  </a:cubicBezTo>
                  <a:lnTo>
                    <a:pt x="5226048" y="85997"/>
                  </a:lnTo>
                  <a:lnTo>
                    <a:pt x="5225489" y="85008"/>
                  </a:lnTo>
                  <a:cubicBezTo>
                    <a:pt x="5225431" y="83573"/>
                    <a:pt x="5225853" y="81652"/>
                    <a:pt x="5226755" y="79246"/>
                  </a:cubicBezTo>
                  <a:cubicBezTo>
                    <a:pt x="5230361" y="69624"/>
                    <a:pt x="5232387" y="63099"/>
                    <a:pt x="5232832" y="59672"/>
                  </a:cubicBezTo>
                  <a:cubicBezTo>
                    <a:pt x="5233276" y="56245"/>
                    <a:pt x="5230272" y="54750"/>
                    <a:pt x="5223819" y="55187"/>
                  </a:cubicBezTo>
                  <a:close/>
                  <a:moveTo>
                    <a:pt x="3398881" y="52474"/>
                  </a:moveTo>
                  <a:cubicBezTo>
                    <a:pt x="3401610" y="52505"/>
                    <a:pt x="3404693" y="53247"/>
                    <a:pt x="3408130" y="54703"/>
                  </a:cubicBezTo>
                  <a:cubicBezTo>
                    <a:pt x="3415007" y="57614"/>
                    <a:pt x="3421417" y="61378"/>
                    <a:pt x="3427361" y="65996"/>
                  </a:cubicBezTo>
                  <a:cubicBezTo>
                    <a:pt x="3433305" y="70613"/>
                    <a:pt x="3433111" y="74894"/>
                    <a:pt x="3426780" y="78838"/>
                  </a:cubicBezTo>
                  <a:cubicBezTo>
                    <a:pt x="3420449" y="82781"/>
                    <a:pt x="3414616" y="87743"/>
                    <a:pt x="3409281" y="93723"/>
                  </a:cubicBezTo>
                  <a:cubicBezTo>
                    <a:pt x="3417384" y="103345"/>
                    <a:pt x="3415250" y="108439"/>
                    <a:pt x="3402882" y="109006"/>
                  </a:cubicBezTo>
                  <a:cubicBezTo>
                    <a:pt x="3390513" y="109572"/>
                    <a:pt x="3370735" y="111978"/>
                    <a:pt x="3343546" y="116223"/>
                  </a:cubicBezTo>
                  <a:cubicBezTo>
                    <a:pt x="3338756" y="125486"/>
                    <a:pt x="3334619" y="126225"/>
                    <a:pt x="3331134" y="118438"/>
                  </a:cubicBezTo>
                  <a:cubicBezTo>
                    <a:pt x="3327650" y="110651"/>
                    <a:pt x="3324764" y="102646"/>
                    <a:pt x="3322476" y="94422"/>
                  </a:cubicBezTo>
                  <a:cubicBezTo>
                    <a:pt x="3320189" y="86198"/>
                    <a:pt x="3316963" y="78594"/>
                    <a:pt x="3312797" y="71610"/>
                  </a:cubicBezTo>
                  <a:cubicBezTo>
                    <a:pt x="3308631" y="64626"/>
                    <a:pt x="3310549" y="61604"/>
                    <a:pt x="3318551" y="62544"/>
                  </a:cubicBezTo>
                  <a:cubicBezTo>
                    <a:pt x="3326553" y="63483"/>
                    <a:pt x="3332005" y="64157"/>
                    <a:pt x="3334909" y="64566"/>
                  </a:cubicBezTo>
                  <a:cubicBezTo>
                    <a:pt x="3337813" y="64974"/>
                    <a:pt x="3347006" y="64099"/>
                    <a:pt x="3362485" y="61941"/>
                  </a:cubicBezTo>
                  <a:cubicBezTo>
                    <a:pt x="3377966" y="59783"/>
                    <a:pt x="3387725" y="57309"/>
                    <a:pt x="3391761" y="54520"/>
                  </a:cubicBezTo>
                  <a:cubicBezTo>
                    <a:pt x="3393780" y="53126"/>
                    <a:pt x="3396153" y="52444"/>
                    <a:pt x="3398881" y="52474"/>
                  </a:cubicBezTo>
                  <a:close/>
                  <a:moveTo>
                    <a:pt x="3420434" y="48465"/>
                  </a:moveTo>
                  <a:cubicBezTo>
                    <a:pt x="3405972" y="48910"/>
                    <a:pt x="3386133" y="50258"/>
                    <a:pt x="3360915" y="52509"/>
                  </a:cubicBezTo>
                  <a:cubicBezTo>
                    <a:pt x="3335698" y="54760"/>
                    <a:pt x="3311725" y="56696"/>
                    <a:pt x="3288995" y="58317"/>
                  </a:cubicBezTo>
                  <a:cubicBezTo>
                    <a:pt x="3286357" y="154081"/>
                    <a:pt x="3283260" y="222505"/>
                    <a:pt x="3279703" y="263590"/>
                  </a:cubicBezTo>
                  <a:cubicBezTo>
                    <a:pt x="3321734" y="261840"/>
                    <a:pt x="3354997" y="260058"/>
                    <a:pt x="3379489" y="258244"/>
                  </a:cubicBezTo>
                  <a:cubicBezTo>
                    <a:pt x="3403983" y="256430"/>
                    <a:pt x="3420187" y="255523"/>
                    <a:pt x="3428103" y="255523"/>
                  </a:cubicBezTo>
                  <a:cubicBezTo>
                    <a:pt x="3438170" y="255523"/>
                    <a:pt x="3444788" y="256868"/>
                    <a:pt x="3447957" y="259557"/>
                  </a:cubicBezTo>
                  <a:cubicBezTo>
                    <a:pt x="3451126" y="262245"/>
                    <a:pt x="3453546" y="260851"/>
                    <a:pt x="3455216" y="255373"/>
                  </a:cubicBezTo>
                  <a:cubicBezTo>
                    <a:pt x="3456887" y="249895"/>
                    <a:pt x="3457948" y="232844"/>
                    <a:pt x="3458400" y="204221"/>
                  </a:cubicBezTo>
                  <a:cubicBezTo>
                    <a:pt x="3458852" y="175598"/>
                    <a:pt x="3458408" y="145520"/>
                    <a:pt x="3457066" y="113985"/>
                  </a:cubicBezTo>
                  <a:cubicBezTo>
                    <a:pt x="3455726" y="82451"/>
                    <a:pt x="3452901" y="63537"/>
                    <a:pt x="3448591" y="57241"/>
                  </a:cubicBezTo>
                  <a:cubicBezTo>
                    <a:pt x="3444282" y="50946"/>
                    <a:pt x="3434897" y="48020"/>
                    <a:pt x="3420434" y="48465"/>
                  </a:cubicBezTo>
                  <a:close/>
                  <a:moveTo>
                    <a:pt x="1178306" y="47599"/>
                  </a:moveTo>
                  <a:cubicBezTo>
                    <a:pt x="1181399" y="47262"/>
                    <a:pt x="1184791" y="47813"/>
                    <a:pt x="1188483" y="49250"/>
                  </a:cubicBezTo>
                  <a:cubicBezTo>
                    <a:pt x="1195868" y="52125"/>
                    <a:pt x="1202788" y="56012"/>
                    <a:pt x="1209241" y="60909"/>
                  </a:cubicBezTo>
                  <a:cubicBezTo>
                    <a:pt x="1215693" y="65806"/>
                    <a:pt x="1215686" y="71295"/>
                    <a:pt x="1209219" y="77375"/>
                  </a:cubicBezTo>
                  <a:cubicBezTo>
                    <a:pt x="1202752" y="83455"/>
                    <a:pt x="1197438" y="93644"/>
                    <a:pt x="1193280" y="107941"/>
                  </a:cubicBezTo>
                  <a:cubicBezTo>
                    <a:pt x="1201382" y="117004"/>
                    <a:pt x="1200633" y="122952"/>
                    <a:pt x="1191032" y="125784"/>
                  </a:cubicBezTo>
                  <a:cubicBezTo>
                    <a:pt x="1181432" y="128616"/>
                    <a:pt x="1170479" y="131280"/>
                    <a:pt x="1158175" y="133775"/>
                  </a:cubicBezTo>
                  <a:cubicBezTo>
                    <a:pt x="1166277" y="139224"/>
                    <a:pt x="1169655" y="143498"/>
                    <a:pt x="1168306" y="146595"/>
                  </a:cubicBezTo>
                  <a:cubicBezTo>
                    <a:pt x="1166959" y="149693"/>
                    <a:pt x="1166285" y="154948"/>
                    <a:pt x="1166285" y="162362"/>
                  </a:cubicBezTo>
                  <a:cubicBezTo>
                    <a:pt x="1169009" y="162463"/>
                    <a:pt x="1173465" y="161588"/>
                    <a:pt x="1179653" y="159738"/>
                  </a:cubicBezTo>
                  <a:cubicBezTo>
                    <a:pt x="1185841" y="157888"/>
                    <a:pt x="1191685" y="159806"/>
                    <a:pt x="1197184" y="165492"/>
                  </a:cubicBezTo>
                  <a:cubicBezTo>
                    <a:pt x="1202684" y="171178"/>
                    <a:pt x="1200798" y="175480"/>
                    <a:pt x="1191527" y="178398"/>
                  </a:cubicBezTo>
                  <a:cubicBezTo>
                    <a:pt x="1182256" y="181316"/>
                    <a:pt x="1173333" y="182775"/>
                    <a:pt x="1164757" y="182775"/>
                  </a:cubicBezTo>
                  <a:lnTo>
                    <a:pt x="1163574" y="220397"/>
                  </a:lnTo>
                  <a:cubicBezTo>
                    <a:pt x="1174602" y="215923"/>
                    <a:pt x="1182675" y="213686"/>
                    <a:pt x="1187795" y="213686"/>
                  </a:cubicBezTo>
                  <a:cubicBezTo>
                    <a:pt x="1195051" y="213686"/>
                    <a:pt x="1192592" y="217726"/>
                    <a:pt x="1180417" y="225807"/>
                  </a:cubicBezTo>
                  <a:cubicBezTo>
                    <a:pt x="1168242" y="233888"/>
                    <a:pt x="1152428" y="242348"/>
                    <a:pt x="1132976" y="251189"/>
                  </a:cubicBezTo>
                  <a:cubicBezTo>
                    <a:pt x="1113524" y="260030"/>
                    <a:pt x="1100933" y="267035"/>
                    <a:pt x="1095204" y="272205"/>
                  </a:cubicBezTo>
                  <a:cubicBezTo>
                    <a:pt x="1089474" y="277374"/>
                    <a:pt x="1081190" y="274388"/>
                    <a:pt x="1070349" y="263246"/>
                  </a:cubicBezTo>
                  <a:cubicBezTo>
                    <a:pt x="1059507" y="252103"/>
                    <a:pt x="1059088" y="246245"/>
                    <a:pt x="1069090" y="245672"/>
                  </a:cubicBezTo>
                  <a:cubicBezTo>
                    <a:pt x="1079093" y="245098"/>
                    <a:pt x="1088489" y="243348"/>
                    <a:pt x="1097280" y="240423"/>
                  </a:cubicBezTo>
                  <a:cubicBezTo>
                    <a:pt x="1097280" y="230170"/>
                    <a:pt x="1096617" y="219067"/>
                    <a:pt x="1095290" y="207114"/>
                  </a:cubicBezTo>
                  <a:cubicBezTo>
                    <a:pt x="1093964" y="195162"/>
                    <a:pt x="1091490" y="184263"/>
                    <a:pt x="1087869" y="174419"/>
                  </a:cubicBezTo>
                  <a:cubicBezTo>
                    <a:pt x="1084248" y="164574"/>
                    <a:pt x="1086363" y="160609"/>
                    <a:pt x="1094214" y="162523"/>
                  </a:cubicBezTo>
                  <a:cubicBezTo>
                    <a:pt x="1102066" y="164438"/>
                    <a:pt x="1109741" y="167500"/>
                    <a:pt x="1117242" y="171708"/>
                  </a:cubicBezTo>
                  <a:cubicBezTo>
                    <a:pt x="1124741" y="175917"/>
                    <a:pt x="1126913" y="180796"/>
                    <a:pt x="1123758" y="186346"/>
                  </a:cubicBezTo>
                  <a:cubicBezTo>
                    <a:pt x="1120603" y="191896"/>
                    <a:pt x="1119413" y="207749"/>
                    <a:pt x="1120188" y="233905"/>
                  </a:cubicBezTo>
                  <a:lnTo>
                    <a:pt x="1141827" y="226893"/>
                  </a:lnTo>
                  <a:lnTo>
                    <a:pt x="1141827" y="162448"/>
                  </a:lnTo>
                  <a:cubicBezTo>
                    <a:pt x="1141827" y="150144"/>
                    <a:pt x="1141175" y="142522"/>
                    <a:pt x="1139870" y="139583"/>
                  </a:cubicBezTo>
                  <a:cubicBezTo>
                    <a:pt x="1132155" y="149477"/>
                    <a:pt x="1126311" y="148574"/>
                    <a:pt x="1122339" y="136872"/>
                  </a:cubicBezTo>
                  <a:cubicBezTo>
                    <a:pt x="1118367" y="125171"/>
                    <a:pt x="1114623" y="114480"/>
                    <a:pt x="1111110" y="104801"/>
                  </a:cubicBezTo>
                  <a:cubicBezTo>
                    <a:pt x="1107597" y="95121"/>
                    <a:pt x="1103288" y="86671"/>
                    <a:pt x="1098183" y="79451"/>
                  </a:cubicBezTo>
                  <a:cubicBezTo>
                    <a:pt x="1093078" y="72230"/>
                    <a:pt x="1093444" y="68276"/>
                    <a:pt x="1099280" y="67588"/>
                  </a:cubicBezTo>
                  <a:cubicBezTo>
                    <a:pt x="1105117" y="66899"/>
                    <a:pt x="1110462" y="66552"/>
                    <a:pt x="1115316" y="66544"/>
                  </a:cubicBezTo>
                  <a:cubicBezTo>
                    <a:pt x="1120170" y="66537"/>
                    <a:pt x="1129240" y="65046"/>
                    <a:pt x="1142527" y="62070"/>
                  </a:cubicBezTo>
                  <a:cubicBezTo>
                    <a:pt x="1155812" y="59095"/>
                    <a:pt x="1164948" y="55495"/>
                    <a:pt x="1169930" y="51272"/>
                  </a:cubicBezTo>
                  <a:cubicBezTo>
                    <a:pt x="1172423" y="49161"/>
                    <a:pt x="1175214" y="47936"/>
                    <a:pt x="1178306" y="47599"/>
                  </a:cubicBezTo>
                  <a:close/>
                  <a:moveTo>
                    <a:pt x="6851621" y="42249"/>
                  </a:moveTo>
                  <a:lnTo>
                    <a:pt x="6874530" y="42249"/>
                  </a:lnTo>
                  <a:lnTo>
                    <a:pt x="6874530" y="281293"/>
                  </a:lnTo>
                  <a:lnTo>
                    <a:pt x="6839274" y="281293"/>
                  </a:lnTo>
                  <a:lnTo>
                    <a:pt x="6839274" y="95035"/>
                  </a:lnTo>
                  <a:cubicBezTo>
                    <a:pt x="6832132" y="106091"/>
                    <a:pt x="6817284" y="117341"/>
                    <a:pt x="6794726" y="128785"/>
                  </a:cubicBezTo>
                  <a:lnTo>
                    <a:pt x="6794726" y="97982"/>
                  </a:lnTo>
                  <a:cubicBezTo>
                    <a:pt x="6817642" y="82423"/>
                    <a:pt x="6836606" y="63845"/>
                    <a:pt x="6851621" y="42249"/>
                  </a:cubicBezTo>
                  <a:close/>
                  <a:moveTo>
                    <a:pt x="7221008" y="39605"/>
                  </a:moveTo>
                  <a:cubicBezTo>
                    <a:pt x="7225393" y="39614"/>
                    <a:pt x="7229532" y="40098"/>
                    <a:pt x="7233425" y="41055"/>
                  </a:cubicBezTo>
                  <a:cubicBezTo>
                    <a:pt x="7241212" y="42969"/>
                    <a:pt x="7249203" y="46579"/>
                    <a:pt x="7257398" y="51885"/>
                  </a:cubicBezTo>
                  <a:cubicBezTo>
                    <a:pt x="7265594" y="57191"/>
                    <a:pt x="7272255" y="64974"/>
                    <a:pt x="7277382" y="75235"/>
                  </a:cubicBezTo>
                  <a:cubicBezTo>
                    <a:pt x="7282508" y="85495"/>
                    <a:pt x="7284372" y="97878"/>
                    <a:pt x="7282974" y="112383"/>
                  </a:cubicBezTo>
                  <a:cubicBezTo>
                    <a:pt x="7281576" y="126888"/>
                    <a:pt x="7274445" y="144014"/>
                    <a:pt x="7261582" y="163760"/>
                  </a:cubicBezTo>
                  <a:cubicBezTo>
                    <a:pt x="7248719" y="183507"/>
                    <a:pt x="7224606" y="212295"/>
                    <a:pt x="7189243" y="250124"/>
                  </a:cubicBezTo>
                  <a:lnTo>
                    <a:pt x="7286426" y="250124"/>
                  </a:lnTo>
                  <a:lnTo>
                    <a:pt x="7286426" y="281293"/>
                  </a:lnTo>
                  <a:lnTo>
                    <a:pt x="7141834" y="281293"/>
                  </a:lnTo>
                  <a:lnTo>
                    <a:pt x="7141834" y="271592"/>
                  </a:lnTo>
                  <a:cubicBezTo>
                    <a:pt x="7142766" y="257624"/>
                    <a:pt x="7149180" y="245148"/>
                    <a:pt x="7161076" y="234164"/>
                  </a:cubicBezTo>
                  <a:cubicBezTo>
                    <a:pt x="7172970" y="223179"/>
                    <a:pt x="7187856" y="206297"/>
                    <a:pt x="7205730" y="183518"/>
                  </a:cubicBezTo>
                  <a:cubicBezTo>
                    <a:pt x="7223606" y="160738"/>
                    <a:pt x="7235196" y="143196"/>
                    <a:pt x="7240502" y="130893"/>
                  </a:cubicBezTo>
                  <a:cubicBezTo>
                    <a:pt x="7245808" y="118589"/>
                    <a:pt x="7247826" y="108317"/>
                    <a:pt x="7246558" y="100079"/>
                  </a:cubicBezTo>
                  <a:cubicBezTo>
                    <a:pt x="7245288" y="91841"/>
                    <a:pt x="7241481" y="85115"/>
                    <a:pt x="7235136" y="79902"/>
                  </a:cubicBezTo>
                  <a:cubicBezTo>
                    <a:pt x="7228790" y="74690"/>
                    <a:pt x="7221362" y="72517"/>
                    <a:pt x="7212850" y="73385"/>
                  </a:cubicBezTo>
                  <a:cubicBezTo>
                    <a:pt x="7204340" y="74252"/>
                    <a:pt x="7196140" y="77590"/>
                    <a:pt x="7188254" y="83398"/>
                  </a:cubicBezTo>
                  <a:cubicBezTo>
                    <a:pt x="7180366" y="89206"/>
                    <a:pt x="7173920" y="98935"/>
                    <a:pt x="7168916" y="112587"/>
                  </a:cubicBezTo>
                  <a:lnTo>
                    <a:pt x="7136435" y="107769"/>
                  </a:lnTo>
                  <a:cubicBezTo>
                    <a:pt x="7143806" y="84065"/>
                    <a:pt x="7153406" y="67244"/>
                    <a:pt x="7165238" y="57306"/>
                  </a:cubicBezTo>
                  <a:cubicBezTo>
                    <a:pt x="7177068" y="47368"/>
                    <a:pt x="7191028" y="41933"/>
                    <a:pt x="7207118" y="41001"/>
                  </a:cubicBezTo>
                  <a:cubicBezTo>
                    <a:pt x="7211994" y="40062"/>
                    <a:pt x="7216624" y="39597"/>
                    <a:pt x="7221008" y="39605"/>
                  </a:cubicBezTo>
                  <a:close/>
                  <a:moveTo>
                    <a:pt x="5430309" y="39605"/>
                  </a:moveTo>
                  <a:cubicBezTo>
                    <a:pt x="5434693" y="39614"/>
                    <a:pt x="5438832" y="40098"/>
                    <a:pt x="5442725" y="41055"/>
                  </a:cubicBezTo>
                  <a:cubicBezTo>
                    <a:pt x="5450512" y="42969"/>
                    <a:pt x="5458503" y="46579"/>
                    <a:pt x="5466699" y="51885"/>
                  </a:cubicBezTo>
                  <a:cubicBezTo>
                    <a:pt x="5474894" y="57191"/>
                    <a:pt x="5481555" y="64974"/>
                    <a:pt x="5486682" y="75235"/>
                  </a:cubicBezTo>
                  <a:cubicBezTo>
                    <a:pt x="5491808" y="85495"/>
                    <a:pt x="5493673" y="97878"/>
                    <a:pt x="5492275" y="112383"/>
                  </a:cubicBezTo>
                  <a:cubicBezTo>
                    <a:pt x="5490876" y="126888"/>
                    <a:pt x="5483745" y="144014"/>
                    <a:pt x="5470882" y="163760"/>
                  </a:cubicBezTo>
                  <a:cubicBezTo>
                    <a:pt x="5458019" y="183507"/>
                    <a:pt x="5433906" y="212295"/>
                    <a:pt x="5398543" y="250124"/>
                  </a:cubicBezTo>
                  <a:lnTo>
                    <a:pt x="5495727" y="250124"/>
                  </a:lnTo>
                  <a:lnTo>
                    <a:pt x="5495727" y="281293"/>
                  </a:lnTo>
                  <a:lnTo>
                    <a:pt x="5351134" y="281293"/>
                  </a:lnTo>
                  <a:lnTo>
                    <a:pt x="5351134" y="271592"/>
                  </a:lnTo>
                  <a:cubicBezTo>
                    <a:pt x="5352067" y="257624"/>
                    <a:pt x="5358480" y="245148"/>
                    <a:pt x="5370376" y="234164"/>
                  </a:cubicBezTo>
                  <a:cubicBezTo>
                    <a:pt x="5382271" y="223179"/>
                    <a:pt x="5397156" y="206297"/>
                    <a:pt x="5415031" y="183518"/>
                  </a:cubicBezTo>
                  <a:cubicBezTo>
                    <a:pt x="5432906" y="160738"/>
                    <a:pt x="5444497" y="143196"/>
                    <a:pt x="5449802" y="130893"/>
                  </a:cubicBezTo>
                  <a:cubicBezTo>
                    <a:pt x="5455108" y="118589"/>
                    <a:pt x="5457127" y="108317"/>
                    <a:pt x="5455858" y="100079"/>
                  </a:cubicBezTo>
                  <a:cubicBezTo>
                    <a:pt x="5454588" y="91841"/>
                    <a:pt x="5450781" y="85115"/>
                    <a:pt x="5444436" y="79902"/>
                  </a:cubicBezTo>
                  <a:cubicBezTo>
                    <a:pt x="5438090" y="74690"/>
                    <a:pt x="5430662" y="72517"/>
                    <a:pt x="5422151" y="73385"/>
                  </a:cubicBezTo>
                  <a:cubicBezTo>
                    <a:pt x="5413640" y="74252"/>
                    <a:pt x="5405441" y="77590"/>
                    <a:pt x="5397554" y="83398"/>
                  </a:cubicBezTo>
                  <a:cubicBezTo>
                    <a:pt x="5389667" y="89206"/>
                    <a:pt x="5383221" y="98935"/>
                    <a:pt x="5378216" y="112587"/>
                  </a:cubicBezTo>
                  <a:lnTo>
                    <a:pt x="5345735" y="107769"/>
                  </a:lnTo>
                  <a:cubicBezTo>
                    <a:pt x="5353106" y="84065"/>
                    <a:pt x="5362707" y="67244"/>
                    <a:pt x="5374538" y="57306"/>
                  </a:cubicBezTo>
                  <a:cubicBezTo>
                    <a:pt x="5386368" y="47368"/>
                    <a:pt x="5400328" y="41933"/>
                    <a:pt x="5416418" y="41001"/>
                  </a:cubicBezTo>
                  <a:cubicBezTo>
                    <a:pt x="5421294" y="40062"/>
                    <a:pt x="5425924" y="39597"/>
                    <a:pt x="5430309" y="39605"/>
                  </a:cubicBezTo>
                  <a:close/>
                  <a:moveTo>
                    <a:pt x="3036489" y="38975"/>
                  </a:moveTo>
                  <a:cubicBezTo>
                    <a:pt x="3035011" y="38669"/>
                    <a:pt x="3033287" y="38685"/>
                    <a:pt x="3031317" y="39022"/>
                  </a:cubicBezTo>
                  <a:cubicBezTo>
                    <a:pt x="3023437" y="40370"/>
                    <a:pt x="3006283" y="43073"/>
                    <a:pt x="2979854" y="47131"/>
                  </a:cubicBezTo>
                  <a:cubicBezTo>
                    <a:pt x="2980743" y="49282"/>
                    <a:pt x="2981940" y="55750"/>
                    <a:pt x="2983446" y="66534"/>
                  </a:cubicBezTo>
                  <a:cubicBezTo>
                    <a:pt x="2987404" y="66634"/>
                    <a:pt x="2997123" y="64859"/>
                    <a:pt x="3012603" y="61210"/>
                  </a:cubicBezTo>
                  <a:cubicBezTo>
                    <a:pt x="3028083" y="57560"/>
                    <a:pt x="3036394" y="59446"/>
                    <a:pt x="3037534" y="66867"/>
                  </a:cubicBezTo>
                  <a:cubicBezTo>
                    <a:pt x="3038674" y="74288"/>
                    <a:pt x="3032941" y="79264"/>
                    <a:pt x="3020336" y="81795"/>
                  </a:cubicBezTo>
                  <a:cubicBezTo>
                    <a:pt x="3007731" y="84326"/>
                    <a:pt x="2996037" y="84688"/>
                    <a:pt x="2985253" y="82882"/>
                  </a:cubicBezTo>
                  <a:lnTo>
                    <a:pt x="2988845" y="109726"/>
                  </a:lnTo>
                  <a:cubicBezTo>
                    <a:pt x="2995456" y="107920"/>
                    <a:pt x="3003838" y="106346"/>
                    <a:pt x="3013990" y="105005"/>
                  </a:cubicBezTo>
                  <a:cubicBezTo>
                    <a:pt x="3024143" y="103664"/>
                    <a:pt x="3031765" y="102994"/>
                    <a:pt x="3036856" y="102994"/>
                  </a:cubicBezTo>
                  <a:cubicBezTo>
                    <a:pt x="3041043" y="79547"/>
                    <a:pt x="3043137" y="62017"/>
                    <a:pt x="3043137" y="50401"/>
                  </a:cubicBezTo>
                  <a:cubicBezTo>
                    <a:pt x="3043137" y="43701"/>
                    <a:pt x="3040921" y="39892"/>
                    <a:pt x="3036489" y="38975"/>
                  </a:cubicBezTo>
                  <a:close/>
                  <a:moveTo>
                    <a:pt x="4080008" y="34852"/>
                  </a:moveTo>
                  <a:cubicBezTo>
                    <a:pt x="4086464" y="34456"/>
                    <a:pt x="4092617" y="37086"/>
                    <a:pt x="4098468" y="42743"/>
                  </a:cubicBezTo>
                  <a:cubicBezTo>
                    <a:pt x="4106269" y="50286"/>
                    <a:pt x="4104258" y="55703"/>
                    <a:pt x="4092434" y="58994"/>
                  </a:cubicBezTo>
                  <a:cubicBezTo>
                    <a:pt x="4080611" y="62285"/>
                    <a:pt x="4067178" y="64648"/>
                    <a:pt x="4052135" y="66082"/>
                  </a:cubicBezTo>
                  <a:cubicBezTo>
                    <a:pt x="4067421" y="70126"/>
                    <a:pt x="4073943" y="75622"/>
                    <a:pt x="4071698" y="82570"/>
                  </a:cubicBezTo>
                  <a:cubicBezTo>
                    <a:pt x="4069454" y="89517"/>
                    <a:pt x="4068332" y="102169"/>
                    <a:pt x="4068332" y="120525"/>
                  </a:cubicBezTo>
                  <a:cubicBezTo>
                    <a:pt x="4073294" y="119836"/>
                    <a:pt x="4078969" y="118538"/>
                    <a:pt x="4085357" y="116631"/>
                  </a:cubicBezTo>
                  <a:cubicBezTo>
                    <a:pt x="4091746" y="114724"/>
                    <a:pt x="4098604" y="117155"/>
                    <a:pt x="4105932" y="123923"/>
                  </a:cubicBezTo>
                  <a:cubicBezTo>
                    <a:pt x="4113260" y="130692"/>
                    <a:pt x="4110363" y="135460"/>
                    <a:pt x="4097242" y="138228"/>
                  </a:cubicBezTo>
                  <a:lnTo>
                    <a:pt x="4068332" y="143046"/>
                  </a:lnTo>
                  <a:cubicBezTo>
                    <a:pt x="4068332" y="173562"/>
                    <a:pt x="4068776" y="195058"/>
                    <a:pt x="4069666" y="207534"/>
                  </a:cubicBezTo>
                  <a:cubicBezTo>
                    <a:pt x="4070555" y="220010"/>
                    <a:pt x="4070085" y="232206"/>
                    <a:pt x="4068257" y="244123"/>
                  </a:cubicBezTo>
                  <a:cubicBezTo>
                    <a:pt x="4066428" y="256040"/>
                    <a:pt x="4063481" y="265891"/>
                    <a:pt x="4059416" y="273678"/>
                  </a:cubicBezTo>
                  <a:cubicBezTo>
                    <a:pt x="4055350" y="281465"/>
                    <a:pt x="4050392" y="278869"/>
                    <a:pt x="4044542" y="265891"/>
                  </a:cubicBezTo>
                  <a:cubicBezTo>
                    <a:pt x="4038691" y="252913"/>
                    <a:pt x="4036895" y="242488"/>
                    <a:pt x="4039153" y="234615"/>
                  </a:cubicBezTo>
                  <a:cubicBezTo>
                    <a:pt x="4041412" y="226743"/>
                    <a:pt x="4042986" y="216066"/>
                    <a:pt x="4043875" y="202586"/>
                  </a:cubicBezTo>
                  <a:cubicBezTo>
                    <a:pt x="4044764" y="189107"/>
                    <a:pt x="4045208" y="170350"/>
                    <a:pt x="4045208" y="146315"/>
                  </a:cubicBezTo>
                  <a:cubicBezTo>
                    <a:pt x="4028100" y="150704"/>
                    <a:pt x="4018156" y="153457"/>
                    <a:pt x="4015374" y="154575"/>
                  </a:cubicBezTo>
                  <a:cubicBezTo>
                    <a:pt x="4011860" y="191444"/>
                    <a:pt x="4004511" y="217805"/>
                    <a:pt x="3993325" y="233658"/>
                  </a:cubicBezTo>
                  <a:cubicBezTo>
                    <a:pt x="3982140" y="249511"/>
                    <a:pt x="3969772" y="260514"/>
                    <a:pt x="3956220" y="266666"/>
                  </a:cubicBezTo>
                  <a:cubicBezTo>
                    <a:pt x="3942669" y="272818"/>
                    <a:pt x="3937327" y="273190"/>
                    <a:pt x="3940195" y="267784"/>
                  </a:cubicBezTo>
                  <a:cubicBezTo>
                    <a:pt x="3943063" y="262378"/>
                    <a:pt x="3949165" y="254344"/>
                    <a:pt x="3958500" y="243682"/>
                  </a:cubicBezTo>
                  <a:cubicBezTo>
                    <a:pt x="3967836" y="233020"/>
                    <a:pt x="3974948" y="219691"/>
                    <a:pt x="3979839" y="203694"/>
                  </a:cubicBezTo>
                  <a:cubicBezTo>
                    <a:pt x="3984729" y="187698"/>
                    <a:pt x="3988521" y="173074"/>
                    <a:pt x="3991217" y="159824"/>
                  </a:cubicBezTo>
                  <a:cubicBezTo>
                    <a:pt x="3973880" y="164284"/>
                    <a:pt x="3963161" y="166973"/>
                    <a:pt x="3959060" y="167890"/>
                  </a:cubicBezTo>
                  <a:cubicBezTo>
                    <a:pt x="3954958" y="168808"/>
                    <a:pt x="3947820" y="165556"/>
                    <a:pt x="3937646" y="158135"/>
                  </a:cubicBezTo>
                  <a:cubicBezTo>
                    <a:pt x="3927472" y="150714"/>
                    <a:pt x="3929221" y="146434"/>
                    <a:pt x="3942895" y="145294"/>
                  </a:cubicBezTo>
                  <a:cubicBezTo>
                    <a:pt x="3956568" y="144154"/>
                    <a:pt x="3973178" y="141547"/>
                    <a:pt x="3992723" y="137475"/>
                  </a:cubicBezTo>
                  <a:cubicBezTo>
                    <a:pt x="3993526" y="127135"/>
                    <a:pt x="3993705" y="116929"/>
                    <a:pt x="3993261" y="106855"/>
                  </a:cubicBezTo>
                  <a:cubicBezTo>
                    <a:pt x="3992816" y="96781"/>
                    <a:pt x="3991060" y="87148"/>
                    <a:pt x="3987991" y="77956"/>
                  </a:cubicBezTo>
                  <a:cubicBezTo>
                    <a:pt x="3967656" y="68118"/>
                    <a:pt x="3965617" y="61755"/>
                    <a:pt x="3981871" y="58865"/>
                  </a:cubicBezTo>
                  <a:cubicBezTo>
                    <a:pt x="3998126" y="55976"/>
                    <a:pt x="4015234" y="52290"/>
                    <a:pt x="4033195" y="47809"/>
                  </a:cubicBezTo>
                  <a:cubicBezTo>
                    <a:pt x="4051156" y="43328"/>
                    <a:pt x="4064575" y="39477"/>
                    <a:pt x="4073451" y="36258"/>
                  </a:cubicBezTo>
                  <a:cubicBezTo>
                    <a:pt x="4075671" y="35453"/>
                    <a:pt x="4077856" y="34985"/>
                    <a:pt x="4080008" y="34852"/>
                  </a:cubicBezTo>
                  <a:close/>
                  <a:moveTo>
                    <a:pt x="935602" y="32149"/>
                  </a:moveTo>
                  <a:cubicBezTo>
                    <a:pt x="942721" y="30766"/>
                    <a:pt x="949393" y="33594"/>
                    <a:pt x="955616" y="40635"/>
                  </a:cubicBezTo>
                  <a:cubicBezTo>
                    <a:pt x="961840" y="47676"/>
                    <a:pt x="959233" y="53097"/>
                    <a:pt x="947797" y="56897"/>
                  </a:cubicBezTo>
                  <a:cubicBezTo>
                    <a:pt x="936361" y="60697"/>
                    <a:pt x="921681" y="63942"/>
                    <a:pt x="903755" y="66630"/>
                  </a:cubicBezTo>
                  <a:cubicBezTo>
                    <a:pt x="885830" y="69319"/>
                    <a:pt x="866952" y="71574"/>
                    <a:pt x="847118" y="73395"/>
                  </a:cubicBezTo>
                  <a:cubicBezTo>
                    <a:pt x="827286" y="75217"/>
                    <a:pt x="813347" y="75231"/>
                    <a:pt x="805302" y="73439"/>
                  </a:cubicBezTo>
                  <a:cubicBezTo>
                    <a:pt x="803682" y="97415"/>
                    <a:pt x="801308" y="119255"/>
                    <a:pt x="798183" y="138959"/>
                  </a:cubicBezTo>
                  <a:cubicBezTo>
                    <a:pt x="795057" y="158662"/>
                    <a:pt x="790959" y="177262"/>
                    <a:pt x="785890" y="194757"/>
                  </a:cubicBezTo>
                  <a:cubicBezTo>
                    <a:pt x="780820" y="212252"/>
                    <a:pt x="772764" y="229284"/>
                    <a:pt x="761723" y="245854"/>
                  </a:cubicBezTo>
                  <a:cubicBezTo>
                    <a:pt x="750680" y="262425"/>
                    <a:pt x="735874" y="276073"/>
                    <a:pt x="717304" y="286799"/>
                  </a:cubicBezTo>
                  <a:cubicBezTo>
                    <a:pt x="698733" y="297526"/>
                    <a:pt x="694700" y="296820"/>
                    <a:pt x="705204" y="284681"/>
                  </a:cubicBezTo>
                  <a:cubicBezTo>
                    <a:pt x="715709" y="272542"/>
                    <a:pt x="725395" y="259374"/>
                    <a:pt x="734265" y="245177"/>
                  </a:cubicBezTo>
                  <a:cubicBezTo>
                    <a:pt x="743134" y="230980"/>
                    <a:pt x="750498" y="214428"/>
                    <a:pt x="756356" y="195520"/>
                  </a:cubicBezTo>
                  <a:cubicBezTo>
                    <a:pt x="762214" y="176613"/>
                    <a:pt x="767147" y="156662"/>
                    <a:pt x="771155" y="135668"/>
                  </a:cubicBezTo>
                  <a:cubicBezTo>
                    <a:pt x="775163" y="114674"/>
                    <a:pt x="777167" y="97953"/>
                    <a:pt x="777167" y="85506"/>
                  </a:cubicBezTo>
                  <a:cubicBezTo>
                    <a:pt x="777167" y="72786"/>
                    <a:pt x="775367" y="62393"/>
                    <a:pt x="771768" y="54327"/>
                  </a:cubicBezTo>
                  <a:cubicBezTo>
                    <a:pt x="768169" y="46260"/>
                    <a:pt x="771202" y="43640"/>
                    <a:pt x="780867" y="46465"/>
                  </a:cubicBezTo>
                  <a:cubicBezTo>
                    <a:pt x="790532" y="49290"/>
                    <a:pt x="797243" y="51541"/>
                    <a:pt x="801000" y="53219"/>
                  </a:cubicBezTo>
                  <a:cubicBezTo>
                    <a:pt x="804758" y="54897"/>
                    <a:pt x="816879" y="54628"/>
                    <a:pt x="837364" y="52412"/>
                  </a:cubicBezTo>
                  <a:cubicBezTo>
                    <a:pt x="857849" y="50197"/>
                    <a:pt x="877563" y="46612"/>
                    <a:pt x="896506" y="41657"/>
                  </a:cubicBezTo>
                  <a:cubicBezTo>
                    <a:pt x="915450" y="36702"/>
                    <a:pt x="928481" y="33533"/>
                    <a:pt x="935602" y="32149"/>
                  </a:cubicBezTo>
                  <a:close/>
                  <a:moveTo>
                    <a:pt x="3753454" y="31982"/>
                  </a:moveTo>
                  <a:cubicBezTo>
                    <a:pt x="3757093" y="32165"/>
                    <a:pt x="3761618" y="32798"/>
                    <a:pt x="3767030" y="33881"/>
                  </a:cubicBezTo>
                  <a:cubicBezTo>
                    <a:pt x="3788677" y="38212"/>
                    <a:pt x="3798424" y="47235"/>
                    <a:pt x="3796273" y="60952"/>
                  </a:cubicBezTo>
                  <a:cubicBezTo>
                    <a:pt x="3794122" y="74668"/>
                    <a:pt x="3785784" y="77669"/>
                    <a:pt x="3771257" y="69954"/>
                  </a:cubicBezTo>
                  <a:cubicBezTo>
                    <a:pt x="3760230" y="61694"/>
                    <a:pt x="3751357" y="52534"/>
                    <a:pt x="3744638" y="42474"/>
                  </a:cubicBezTo>
                  <a:cubicBezTo>
                    <a:pt x="3739599" y="34930"/>
                    <a:pt x="3742538" y="31432"/>
                    <a:pt x="3753454" y="31982"/>
                  </a:cubicBezTo>
                  <a:close/>
                  <a:moveTo>
                    <a:pt x="2231126" y="31629"/>
                  </a:moveTo>
                  <a:cubicBezTo>
                    <a:pt x="2233925" y="31854"/>
                    <a:pt x="2237392" y="32626"/>
                    <a:pt x="2241527" y="33946"/>
                  </a:cubicBezTo>
                  <a:cubicBezTo>
                    <a:pt x="2258068" y="39223"/>
                    <a:pt x="2267544" y="45873"/>
                    <a:pt x="2269953" y="53896"/>
                  </a:cubicBezTo>
                  <a:cubicBezTo>
                    <a:pt x="2272362" y="61920"/>
                    <a:pt x="2271433" y="69208"/>
                    <a:pt x="2267167" y="75762"/>
                  </a:cubicBezTo>
                  <a:cubicBezTo>
                    <a:pt x="2262901" y="82315"/>
                    <a:pt x="2255814" y="80838"/>
                    <a:pt x="2245904" y="71330"/>
                  </a:cubicBezTo>
                  <a:cubicBezTo>
                    <a:pt x="2235995" y="61823"/>
                    <a:pt x="2228689" y="52839"/>
                    <a:pt x="2223985" y="44378"/>
                  </a:cubicBezTo>
                  <a:cubicBezTo>
                    <a:pt x="2220350" y="35204"/>
                    <a:pt x="2222730" y="30954"/>
                    <a:pt x="2231126" y="31629"/>
                  </a:cubicBezTo>
                  <a:close/>
                  <a:moveTo>
                    <a:pt x="6657649" y="31343"/>
                  </a:moveTo>
                  <a:cubicBezTo>
                    <a:pt x="6662936" y="32106"/>
                    <a:pt x="6669135" y="35093"/>
                    <a:pt x="6676248" y="40302"/>
                  </a:cubicBezTo>
                  <a:cubicBezTo>
                    <a:pt x="6690473" y="50720"/>
                    <a:pt x="6693288" y="57829"/>
                    <a:pt x="6684690" y="61629"/>
                  </a:cubicBezTo>
                  <a:cubicBezTo>
                    <a:pt x="6676094" y="65430"/>
                    <a:pt x="6669031" y="71370"/>
                    <a:pt x="6663503" y="79451"/>
                  </a:cubicBezTo>
                  <a:cubicBezTo>
                    <a:pt x="6657974" y="87531"/>
                    <a:pt x="6650435" y="97164"/>
                    <a:pt x="6640884" y="108350"/>
                  </a:cubicBezTo>
                  <a:cubicBezTo>
                    <a:pt x="6678528" y="116796"/>
                    <a:pt x="6703462" y="127150"/>
                    <a:pt x="6715687" y="139411"/>
                  </a:cubicBezTo>
                  <a:cubicBezTo>
                    <a:pt x="6727912" y="151672"/>
                    <a:pt x="6733156" y="163086"/>
                    <a:pt x="6731422" y="173655"/>
                  </a:cubicBezTo>
                  <a:cubicBezTo>
                    <a:pt x="6729686" y="184224"/>
                    <a:pt x="6719344" y="182166"/>
                    <a:pt x="6700393" y="167482"/>
                  </a:cubicBezTo>
                  <a:cubicBezTo>
                    <a:pt x="6681442" y="152797"/>
                    <a:pt x="6659118" y="136743"/>
                    <a:pt x="6633420" y="119320"/>
                  </a:cubicBezTo>
                  <a:cubicBezTo>
                    <a:pt x="6606648" y="149535"/>
                    <a:pt x="6581150" y="168564"/>
                    <a:pt x="6556930" y="176408"/>
                  </a:cubicBezTo>
                  <a:cubicBezTo>
                    <a:pt x="6532709" y="184252"/>
                    <a:pt x="6529310" y="181793"/>
                    <a:pt x="6546734" y="169030"/>
                  </a:cubicBezTo>
                  <a:cubicBezTo>
                    <a:pt x="6564157" y="156268"/>
                    <a:pt x="6580172" y="141698"/>
                    <a:pt x="6594778" y="125321"/>
                  </a:cubicBezTo>
                  <a:cubicBezTo>
                    <a:pt x="6609383" y="108945"/>
                    <a:pt x="6620468" y="94942"/>
                    <a:pt x="6628032" y="83312"/>
                  </a:cubicBezTo>
                  <a:cubicBezTo>
                    <a:pt x="6635597" y="71682"/>
                    <a:pt x="6638526" y="65777"/>
                    <a:pt x="6636819" y="65598"/>
                  </a:cubicBezTo>
                  <a:cubicBezTo>
                    <a:pt x="6635112" y="65419"/>
                    <a:pt x="6624619" y="68029"/>
                    <a:pt x="6605339" y="73428"/>
                  </a:cubicBezTo>
                  <a:cubicBezTo>
                    <a:pt x="6586058" y="78827"/>
                    <a:pt x="6571614" y="76776"/>
                    <a:pt x="6562006" y="67276"/>
                  </a:cubicBezTo>
                  <a:cubicBezTo>
                    <a:pt x="6552398" y="57775"/>
                    <a:pt x="6554936" y="53484"/>
                    <a:pt x="6569620" y="54402"/>
                  </a:cubicBezTo>
                  <a:cubicBezTo>
                    <a:pt x="6584306" y="55320"/>
                    <a:pt x="6598732" y="54276"/>
                    <a:pt x="6612900" y="51272"/>
                  </a:cubicBezTo>
                  <a:cubicBezTo>
                    <a:pt x="6627068" y="48268"/>
                    <a:pt x="6637612" y="43084"/>
                    <a:pt x="6644530" y="35720"/>
                  </a:cubicBezTo>
                  <a:cubicBezTo>
                    <a:pt x="6647990" y="32038"/>
                    <a:pt x="6652364" y="30579"/>
                    <a:pt x="6657649" y="31343"/>
                  </a:cubicBezTo>
                  <a:close/>
                  <a:moveTo>
                    <a:pt x="3450127" y="21738"/>
                  </a:moveTo>
                  <a:cubicBezTo>
                    <a:pt x="3454273" y="21778"/>
                    <a:pt x="3458597" y="22638"/>
                    <a:pt x="3463100" y="24320"/>
                  </a:cubicBezTo>
                  <a:cubicBezTo>
                    <a:pt x="3472106" y="27682"/>
                    <a:pt x="3480011" y="32659"/>
                    <a:pt x="3486815" y="39248"/>
                  </a:cubicBezTo>
                  <a:cubicBezTo>
                    <a:pt x="3493620" y="45837"/>
                    <a:pt x="3494975" y="52283"/>
                    <a:pt x="3490881" y="58586"/>
                  </a:cubicBezTo>
                  <a:cubicBezTo>
                    <a:pt x="3486787" y="64888"/>
                    <a:pt x="3484306" y="78167"/>
                    <a:pt x="3483438" y="98423"/>
                  </a:cubicBezTo>
                  <a:cubicBezTo>
                    <a:pt x="3482571" y="118678"/>
                    <a:pt x="3483263" y="151367"/>
                    <a:pt x="3485514" y="196488"/>
                  </a:cubicBezTo>
                  <a:cubicBezTo>
                    <a:pt x="3487765" y="241610"/>
                    <a:pt x="3487493" y="270692"/>
                    <a:pt x="3484696" y="283734"/>
                  </a:cubicBezTo>
                  <a:cubicBezTo>
                    <a:pt x="3481900" y="296777"/>
                    <a:pt x="3477573" y="306381"/>
                    <a:pt x="3471715" y="312547"/>
                  </a:cubicBezTo>
                  <a:cubicBezTo>
                    <a:pt x="3465857" y="318713"/>
                    <a:pt x="3460963" y="316172"/>
                    <a:pt x="3457034" y="304922"/>
                  </a:cubicBezTo>
                  <a:cubicBezTo>
                    <a:pt x="3453105" y="293672"/>
                    <a:pt x="3450438" y="284878"/>
                    <a:pt x="3449032" y="278539"/>
                  </a:cubicBezTo>
                  <a:cubicBezTo>
                    <a:pt x="3398397" y="277679"/>
                    <a:pt x="3365225" y="277923"/>
                    <a:pt x="3349515" y="279271"/>
                  </a:cubicBezTo>
                  <a:cubicBezTo>
                    <a:pt x="3333805" y="280619"/>
                    <a:pt x="3310198" y="281716"/>
                    <a:pt x="3278692" y="282562"/>
                  </a:cubicBezTo>
                  <a:cubicBezTo>
                    <a:pt x="3271580" y="301520"/>
                    <a:pt x="3264772" y="303871"/>
                    <a:pt x="3258268" y="289617"/>
                  </a:cubicBezTo>
                  <a:cubicBezTo>
                    <a:pt x="3251765" y="275363"/>
                    <a:pt x="3249861" y="260922"/>
                    <a:pt x="3252557" y="246295"/>
                  </a:cubicBezTo>
                  <a:cubicBezTo>
                    <a:pt x="3255253" y="231668"/>
                    <a:pt x="3257501" y="210832"/>
                    <a:pt x="3259301" y="183786"/>
                  </a:cubicBezTo>
                  <a:cubicBezTo>
                    <a:pt x="3261100" y="156741"/>
                    <a:pt x="3262000" y="129380"/>
                    <a:pt x="3262000" y="101703"/>
                  </a:cubicBezTo>
                  <a:cubicBezTo>
                    <a:pt x="3262000" y="74371"/>
                    <a:pt x="3260201" y="55599"/>
                    <a:pt x="3256601" y="45389"/>
                  </a:cubicBezTo>
                  <a:cubicBezTo>
                    <a:pt x="3253002" y="35179"/>
                    <a:pt x="3254407" y="30554"/>
                    <a:pt x="3260817" y="31515"/>
                  </a:cubicBezTo>
                  <a:cubicBezTo>
                    <a:pt x="3267227" y="32476"/>
                    <a:pt x="3273279" y="34275"/>
                    <a:pt x="3278972" y="36914"/>
                  </a:cubicBezTo>
                  <a:cubicBezTo>
                    <a:pt x="3284665" y="39553"/>
                    <a:pt x="3295571" y="40435"/>
                    <a:pt x="3311689" y="39560"/>
                  </a:cubicBezTo>
                  <a:cubicBezTo>
                    <a:pt x="3327808" y="38685"/>
                    <a:pt x="3351031" y="36688"/>
                    <a:pt x="3381361" y="33569"/>
                  </a:cubicBezTo>
                  <a:cubicBezTo>
                    <a:pt x="3411690" y="30450"/>
                    <a:pt x="3430645" y="27288"/>
                    <a:pt x="3438223" y="24083"/>
                  </a:cubicBezTo>
                  <a:cubicBezTo>
                    <a:pt x="3442013" y="22481"/>
                    <a:pt x="3445981" y="21699"/>
                    <a:pt x="3450127" y="21738"/>
                  </a:cubicBezTo>
                  <a:close/>
                  <a:moveTo>
                    <a:pt x="1252746" y="20280"/>
                  </a:moveTo>
                  <a:cubicBezTo>
                    <a:pt x="1254223" y="20388"/>
                    <a:pt x="1255982" y="20871"/>
                    <a:pt x="1258026" y="21728"/>
                  </a:cubicBezTo>
                  <a:cubicBezTo>
                    <a:pt x="1266200" y="25155"/>
                    <a:pt x="1273198" y="29851"/>
                    <a:pt x="1279020" y="35817"/>
                  </a:cubicBezTo>
                  <a:cubicBezTo>
                    <a:pt x="1284842" y="41782"/>
                    <a:pt x="1285337" y="46418"/>
                    <a:pt x="1280505" y="49723"/>
                  </a:cubicBezTo>
                  <a:cubicBezTo>
                    <a:pt x="1275672" y="53029"/>
                    <a:pt x="1269993" y="59077"/>
                    <a:pt x="1263468" y="67867"/>
                  </a:cubicBezTo>
                  <a:cubicBezTo>
                    <a:pt x="1276733" y="67982"/>
                    <a:pt x="1285864" y="66437"/>
                    <a:pt x="1290862" y="63232"/>
                  </a:cubicBezTo>
                  <a:cubicBezTo>
                    <a:pt x="1295859" y="60027"/>
                    <a:pt x="1301800" y="60378"/>
                    <a:pt x="1308683" y="64286"/>
                  </a:cubicBezTo>
                  <a:cubicBezTo>
                    <a:pt x="1315566" y="68194"/>
                    <a:pt x="1321224" y="73033"/>
                    <a:pt x="1325655" y="78805"/>
                  </a:cubicBezTo>
                  <a:cubicBezTo>
                    <a:pt x="1330085" y="84577"/>
                    <a:pt x="1329171" y="88815"/>
                    <a:pt x="1322912" y="91518"/>
                  </a:cubicBezTo>
                  <a:cubicBezTo>
                    <a:pt x="1316653" y="94221"/>
                    <a:pt x="1311153" y="100090"/>
                    <a:pt x="1306414" y="109124"/>
                  </a:cubicBezTo>
                  <a:cubicBezTo>
                    <a:pt x="1301674" y="118158"/>
                    <a:pt x="1294557" y="129602"/>
                    <a:pt x="1285065" y="143455"/>
                  </a:cubicBezTo>
                  <a:cubicBezTo>
                    <a:pt x="1299577" y="155758"/>
                    <a:pt x="1314989" y="166324"/>
                    <a:pt x="1331301" y="175150"/>
                  </a:cubicBezTo>
                  <a:cubicBezTo>
                    <a:pt x="1347613" y="183976"/>
                    <a:pt x="1362881" y="191100"/>
                    <a:pt x="1377107" y="196521"/>
                  </a:cubicBezTo>
                  <a:cubicBezTo>
                    <a:pt x="1391333" y="201941"/>
                    <a:pt x="1392243" y="205953"/>
                    <a:pt x="1379839" y="208556"/>
                  </a:cubicBezTo>
                  <a:cubicBezTo>
                    <a:pt x="1367435" y="211158"/>
                    <a:pt x="1355160" y="212460"/>
                    <a:pt x="1343014" y="212460"/>
                  </a:cubicBezTo>
                  <a:cubicBezTo>
                    <a:pt x="1330208" y="212460"/>
                    <a:pt x="1320044" y="209169"/>
                    <a:pt x="1312522" y="202586"/>
                  </a:cubicBezTo>
                  <a:cubicBezTo>
                    <a:pt x="1305001" y="196004"/>
                    <a:pt x="1290965" y="182202"/>
                    <a:pt x="1270416" y="161179"/>
                  </a:cubicBezTo>
                  <a:cubicBezTo>
                    <a:pt x="1258700" y="176537"/>
                    <a:pt x="1246873" y="189494"/>
                    <a:pt x="1234935" y="200048"/>
                  </a:cubicBezTo>
                  <a:cubicBezTo>
                    <a:pt x="1228966" y="205325"/>
                    <a:pt x="1222649" y="210154"/>
                    <a:pt x="1215984" y="214533"/>
                  </a:cubicBezTo>
                  <a:lnTo>
                    <a:pt x="1214420" y="215409"/>
                  </a:lnTo>
                  <a:lnTo>
                    <a:pt x="1230009" y="217084"/>
                  </a:lnTo>
                  <a:cubicBezTo>
                    <a:pt x="1234232" y="217500"/>
                    <a:pt x="1244995" y="216195"/>
                    <a:pt x="1262297" y="213170"/>
                  </a:cubicBezTo>
                  <a:cubicBezTo>
                    <a:pt x="1279597" y="210144"/>
                    <a:pt x="1290506" y="206992"/>
                    <a:pt x="1295024" y="203716"/>
                  </a:cubicBezTo>
                  <a:cubicBezTo>
                    <a:pt x="1299541" y="200439"/>
                    <a:pt x="1304782" y="200016"/>
                    <a:pt x="1310748" y="202447"/>
                  </a:cubicBezTo>
                  <a:cubicBezTo>
                    <a:pt x="1316713" y="204877"/>
                    <a:pt x="1323597" y="208968"/>
                    <a:pt x="1331398" y="214718"/>
                  </a:cubicBezTo>
                  <a:cubicBezTo>
                    <a:pt x="1339199" y="220469"/>
                    <a:pt x="1339884" y="226599"/>
                    <a:pt x="1333452" y="233110"/>
                  </a:cubicBezTo>
                  <a:cubicBezTo>
                    <a:pt x="1327020" y="239620"/>
                    <a:pt x="1321690" y="251314"/>
                    <a:pt x="1317459" y="268193"/>
                  </a:cubicBezTo>
                  <a:cubicBezTo>
                    <a:pt x="1324658" y="272567"/>
                    <a:pt x="1328258" y="276460"/>
                    <a:pt x="1328258" y="279873"/>
                  </a:cubicBezTo>
                  <a:cubicBezTo>
                    <a:pt x="1328258" y="284318"/>
                    <a:pt x="1321389" y="286789"/>
                    <a:pt x="1307650" y="287283"/>
                  </a:cubicBezTo>
                  <a:cubicBezTo>
                    <a:pt x="1293913" y="287778"/>
                    <a:pt x="1272696" y="289710"/>
                    <a:pt x="1244001" y="293080"/>
                  </a:cubicBezTo>
                  <a:cubicBezTo>
                    <a:pt x="1239771" y="310418"/>
                    <a:pt x="1234989" y="312798"/>
                    <a:pt x="1229654" y="300222"/>
                  </a:cubicBezTo>
                  <a:cubicBezTo>
                    <a:pt x="1224319" y="287645"/>
                    <a:pt x="1220311" y="274858"/>
                    <a:pt x="1217630" y="261858"/>
                  </a:cubicBezTo>
                  <a:cubicBezTo>
                    <a:pt x="1214948" y="248859"/>
                    <a:pt x="1211091" y="237573"/>
                    <a:pt x="1206057" y="228001"/>
                  </a:cubicBezTo>
                  <a:cubicBezTo>
                    <a:pt x="1204799" y="225608"/>
                    <a:pt x="1203960" y="223543"/>
                    <a:pt x="1203540" y="221807"/>
                  </a:cubicBezTo>
                  <a:lnTo>
                    <a:pt x="1203540" y="221507"/>
                  </a:lnTo>
                  <a:lnTo>
                    <a:pt x="1194947" y="226323"/>
                  </a:lnTo>
                  <a:cubicBezTo>
                    <a:pt x="1180227" y="233285"/>
                    <a:pt x="1179499" y="229994"/>
                    <a:pt x="1192763" y="216450"/>
                  </a:cubicBezTo>
                  <a:cubicBezTo>
                    <a:pt x="1206029" y="202906"/>
                    <a:pt x="1216676" y="191444"/>
                    <a:pt x="1224707" y="182066"/>
                  </a:cubicBezTo>
                  <a:cubicBezTo>
                    <a:pt x="1232737" y="172687"/>
                    <a:pt x="1242453" y="160053"/>
                    <a:pt x="1253853" y="144164"/>
                  </a:cubicBezTo>
                  <a:cubicBezTo>
                    <a:pt x="1246697" y="136048"/>
                    <a:pt x="1239355" y="129566"/>
                    <a:pt x="1231826" y="124719"/>
                  </a:cubicBezTo>
                  <a:cubicBezTo>
                    <a:pt x="1225775" y="132262"/>
                    <a:pt x="1218035" y="138199"/>
                    <a:pt x="1208606" y="142530"/>
                  </a:cubicBezTo>
                  <a:cubicBezTo>
                    <a:pt x="1199178" y="146860"/>
                    <a:pt x="1198988" y="142587"/>
                    <a:pt x="1208036" y="129709"/>
                  </a:cubicBezTo>
                  <a:cubicBezTo>
                    <a:pt x="1217085" y="116832"/>
                    <a:pt x="1225187" y="102574"/>
                    <a:pt x="1232343" y="86936"/>
                  </a:cubicBezTo>
                  <a:cubicBezTo>
                    <a:pt x="1239499" y="71298"/>
                    <a:pt x="1243973" y="59941"/>
                    <a:pt x="1245766" y="52864"/>
                  </a:cubicBezTo>
                  <a:cubicBezTo>
                    <a:pt x="1247557" y="45787"/>
                    <a:pt x="1248006" y="37972"/>
                    <a:pt x="1247110" y="29418"/>
                  </a:cubicBezTo>
                  <a:cubicBezTo>
                    <a:pt x="1246437" y="23002"/>
                    <a:pt x="1248316" y="19956"/>
                    <a:pt x="1252746" y="20280"/>
                  </a:cubicBezTo>
                  <a:close/>
                  <a:moveTo>
                    <a:pt x="3633717" y="18730"/>
                  </a:moveTo>
                  <a:cubicBezTo>
                    <a:pt x="3634664" y="18382"/>
                    <a:pt x="3635937" y="18388"/>
                    <a:pt x="3637538" y="18749"/>
                  </a:cubicBezTo>
                  <a:cubicBezTo>
                    <a:pt x="3643941" y="20190"/>
                    <a:pt x="3652065" y="22939"/>
                    <a:pt x="3661909" y="26998"/>
                  </a:cubicBezTo>
                  <a:cubicBezTo>
                    <a:pt x="3671754" y="31056"/>
                    <a:pt x="3674651" y="37914"/>
                    <a:pt x="3670599" y="47572"/>
                  </a:cubicBezTo>
                  <a:cubicBezTo>
                    <a:pt x="3666548" y="57230"/>
                    <a:pt x="3664523" y="78845"/>
                    <a:pt x="3664523" y="112415"/>
                  </a:cubicBezTo>
                  <a:cubicBezTo>
                    <a:pt x="3669800" y="111039"/>
                    <a:pt x="3675321" y="109346"/>
                    <a:pt x="3681086" y="107339"/>
                  </a:cubicBezTo>
                  <a:cubicBezTo>
                    <a:pt x="3686850" y="105331"/>
                    <a:pt x="3692056" y="106399"/>
                    <a:pt x="3696702" y="110544"/>
                  </a:cubicBezTo>
                  <a:cubicBezTo>
                    <a:pt x="3701348" y="114688"/>
                    <a:pt x="3701997" y="118693"/>
                    <a:pt x="3698649" y="122557"/>
                  </a:cubicBezTo>
                  <a:cubicBezTo>
                    <a:pt x="3695301" y="126422"/>
                    <a:pt x="3683925" y="131301"/>
                    <a:pt x="3664523" y="137195"/>
                  </a:cubicBezTo>
                  <a:lnTo>
                    <a:pt x="3664523" y="164492"/>
                  </a:lnTo>
                  <a:cubicBezTo>
                    <a:pt x="3672080" y="165997"/>
                    <a:pt x="3679368" y="169009"/>
                    <a:pt x="3686388" y="173526"/>
                  </a:cubicBezTo>
                  <a:cubicBezTo>
                    <a:pt x="3693408" y="178043"/>
                    <a:pt x="3696620" y="185213"/>
                    <a:pt x="3696024" y="195036"/>
                  </a:cubicBezTo>
                  <a:cubicBezTo>
                    <a:pt x="3695430" y="204859"/>
                    <a:pt x="3691360" y="207817"/>
                    <a:pt x="3683817" y="203909"/>
                  </a:cubicBezTo>
                  <a:cubicBezTo>
                    <a:pt x="3676275" y="200002"/>
                    <a:pt x="3669771" y="192505"/>
                    <a:pt x="3664307" y="181420"/>
                  </a:cubicBezTo>
                  <a:cubicBezTo>
                    <a:pt x="3663505" y="248575"/>
                    <a:pt x="3660106" y="288986"/>
                    <a:pt x="3654112" y="302652"/>
                  </a:cubicBezTo>
                  <a:cubicBezTo>
                    <a:pt x="3648118" y="316319"/>
                    <a:pt x="3642478" y="315516"/>
                    <a:pt x="3637194" y="300243"/>
                  </a:cubicBezTo>
                  <a:cubicBezTo>
                    <a:pt x="3631910" y="284971"/>
                    <a:pt x="3630848" y="272058"/>
                    <a:pt x="3634010" y="261503"/>
                  </a:cubicBezTo>
                  <a:cubicBezTo>
                    <a:pt x="3637172" y="250949"/>
                    <a:pt x="3639424" y="236472"/>
                    <a:pt x="3640764" y="218074"/>
                  </a:cubicBezTo>
                  <a:cubicBezTo>
                    <a:pt x="3642106" y="199675"/>
                    <a:pt x="3642776" y="183406"/>
                    <a:pt x="3642776" y="169267"/>
                  </a:cubicBezTo>
                  <a:cubicBezTo>
                    <a:pt x="3638804" y="186977"/>
                    <a:pt x="3631533" y="202267"/>
                    <a:pt x="3620964" y="215138"/>
                  </a:cubicBezTo>
                  <a:cubicBezTo>
                    <a:pt x="3610396" y="228008"/>
                    <a:pt x="3596317" y="239778"/>
                    <a:pt x="3578729" y="250447"/>
                  </a:cubicBezTo>
                  <a:cubicBezTo>
                    <a:pt x="3561141" y="261116"/>
                    <a:pt x="3558717" y="258603"/>
                    <a:pt x="3571458" y="242908"/>
                  </a:cubicBezTo>
                  <a:cubicBezTo>
                    <a:pt x="3584200" y="227212"/>
                    <a:pt x="3596353" y="210459"/>
                    <a:pt x="3607918" y="192649"/>
                  </a:cubicBezTo>
                  <a:cubicBezTo>
                    <a:pt x="3619484" y="174838"/>
                    <a:pt x="3628400" y="158949"/>
                    <a:pt x="3634666" y="144982"/>
                  </a:cubicBezTo>
                  <a:cubicBezTo>
                    <a:pt x="3626163" y="147678"/>
                    <a:pt x="3617695" y="149700"/>
                    <a:pt x="3609263" y="151048"/>
                  </a:cubicBezTo>
                  <a:cubicBezTo>
                    <a:pt x="3600831" y="152396"/>
                    <a:pt x="3591710" y="151044"/>
                    <a:pt x="3581901" y="146993"/>
                  </a:cubicBezTo>
                  <a:cubicBezTo>
                    <a:pt x="3572093" y="142942"/>
                    <a:pt x="3575040" y="138909"/>
                    <a:pt x="3590742" y="134893"/>
                  </a:cubicBezTo>
                  <a:cubicBezTo>
                    <a:pt x="3606445" y="130878"/>
                    <a:pt x="3623790" y="125565"/>
                    <a:pt x="3642776" y="118954"/>
                  </a:cubicBezTo>
                  <a:cubicBezTo>
                    <a:pt x="3642776" y="90618"/>
                    <a:pt x="3642335" y="71417"/>
                    <a:pt x="3641453" y="61350"/>
                  </a:cubicBezTo>
                  <a:cubicBezTo>
                    <a:pt x="3640571" y="51283"/>
                    <a:pt x="3638097" y="41306"/>
                    <a:pt x="3634032" y="31418"/>
                  </a:cubicBezTo>
                  <a:cubicBezTo>
                    <a:pt x="3630983" y="24002"/>
                    <a:pt x="3630878" y="19773"/>
                    <a:pt x="3633717" y="18730"/>
                  </a:cubicBezTo>
                  <a:close/>
                  <a:moveTo>
                    <a:pt x="6520060" y="17471"/>
                  </a:moveTo>
                  <a:cubicBezTo>
                    <a:pt x="6521852" y="17591"/>
                    <a:pt x="6524035" y="18071"/>
                    <a:pt x="6526611" y="18910"/>
                  </a:cubicBezTo>
                  <a:cubicBezTo>
                    <a:pt x="6536914" y="22265"/>
                    <a:pt x="6544862" y="26274"/>
                    <a:pt x="6550455" y="30934"/>
                  </a:cubicBezTo>
                  <a:cubicBezTo>
                    <a:pt x="6556750" y="36054"/>
                    <a:pt x="6557424" y="40868"/>
                    <a:pt x="6552477" y="45378"/>
                  </a:cubicBezTo>
                  <a:cubicBezTo>
                    <a:pt x="6547530" y="49888"/>
                    <a:pt x="6537588" y="60514"/>
                    <a:pt x="6522653" y="77257"/>
                  </a:cubicBezTo>
                  <a:cubicBezTo>
                    <a:pt x="6507718" y="93999"/>
                    <a:pt x="6491944" y="106321"/>
                    <a:pt x="6475330" y="114222"/>
                  </a:cubicBezTo>
                  <a:cubicBezTo>
                    <a:pt x="6458718" y="122124"/>
                    <a:pt x="6457889" y="118234"/>
                    <a:pt x="6472846" y="102553"/>
                  </a:cubicBezTo>
                  <a:cubicBezTo>
                    <a:pt x="6487803" y="86872"/>
                    <a:pt x="6499050" y="72241"/>
                    <a:pt x="6506585" y="58661"/>
                  </a:cubicBezTo>
                  <a:cubicBezTo>
                    <a:pt x="6514120" y="45081"/>
                    <a:pt x="6516766" y="34222"/>
                    <a:pt x="6514522" y="26084"/>
                  </a:cubicBezTo>
                  <a:cubicBezTo>
                    <a:pt x="6512840" y="19980"/>
                    <a:pt x="6514685" y="17109"/>
                    <a:pt x="6520060" y="17471"/>
                  </a:cubicBezTo>
                  <a:close/>
                  <a:moveTo>
                    <a:pt x="3045441" y="16659"/>
                  </a:moveTo>
                  <a:cubicBezTo>
                    <a:pt x="3048096" y="16446"/>
                    <a:pt x="3050752" y="16709"/>
                    <a:pt x="3053408" y="17447"/>
                  </a:cubicBezTo>
                  <a:cubicBezTo>
                    <a:pt x="3058721" y="18924"/>
                    <a:pt x="3065787" y="22509"/>
                    <a:pt x="3074607" y="28202"/>
                  </a:cubicBezTo>
                  <a:cubicBezTo>
                    <a:pt x="3083426" y="33895"/>
                    <a:pt x="3086147" y="38972"/>
                    <a:pt x="3082770" y="43432"/>
                  </a:cubicBezTo>
                  <a:cubicBezTo>
                    <a:pt x="3079393" y="47891"/>
                    <a:pt x="3076417" y="53118"/>
                    <a:pt x="3073843" y="59113"/>
                  </a:cubicBezTo>
                  <a:cubicBezTo>
                    <a:pt x="3071269" y="65107"/>
                    <a:pt x="3067694" y="76568"/>
                    <a:pt x="3063120" y="93497"/>
                  </a:cubicBezTo>
                  <a:cubicBezTo>
                    <a:pt x="3058546" y="110425"/>
                    <a:pt x="3053813" y="120539"/>
                    <a:pt x="3048923" y="123837"/>
                  </a:cubicBezTo>
                  <a:cubicBezTo>
                    <a:pt x="3044033" y="127135"/>
                    <a:pt x="3039932" y="125630"/>
                    <a:pt x="3036619" y="119320"/>
                  </a:cubicBezTo>
                  <a:cubicBezTo>
                    <a:pt x="3026997" y="121127"/>
                    <a:pt x="3010771" y="123658"/>
                    <a:pt x="2987941" y="126913"/>
                  </a:cubicBezTo>
                  <a:cubicBezTo>
                    <a:pt x="2987941" y="131459"/>
                    <a:pt x="2985661" y="134707"/>
                    <a:pt x="2981101" y="136657"/>
                  </a:cubicBezTo>
                  <a:cubicBezTo>
                    <a:pt x="2976541" y="138608"/>
                    <a:pt x="2972691" y="132785"/>
                    <a:pt x="2969550" y="119191"/>
                  </a:cubicBezTo>
                  <a:cubicBezTo>
                    <a:pt x="2966410" y="105596"/>
                    <a:pt x="2962872" y="91274"/>
                    <a:pt x="2958935" y="76224"/>
                  </a:cubicBezTo>
                  <a:cubicBezTo>
                    <a:pt x="2954999" y="61174"/>
                    <a:pt x="2950725" y="49720"/>
                    <a:pt x="2946115" y="41861"/>
                  </a:cubicBezTo>
                  <a:cubicBezTo>
                    <a:pt x="2941504" y="34003"/>
                    <a:pt x="2943179" y="30543"/>
                    <a:pt x="2951137" y="31483"/>
                  </a:cubicBezTo>
                  <a:cubicBezTo>
                    <a:pt x="2959096" y="32422"/>
                    <a:pt x="2964689" y="32874"/>
                    <a:pt x="2967915" y="32838"/>
                  </a:cubicBezTo>
                  <a:cubicBezTo>
                    <a:pt x="2971142" y="32802"/>
                    <a:pt x="2982216" y="31024"/>
                    <a:pt x="3001138" y="27503"/>
                  </a:cubicBezTo>
                  <a:cubicBezTo>
                    <a:pt x="3020060" y="23983"/>
                    <a:pt x="3032174" y="21057"/>
                    <a:pt x="3037480" y="18727"/>
                  </a:cubicBezTo>
                  <a:cubicBezTo>
                    <a:pt x="3040133" y="17562"/>
                    <a:pt x="3042787" y="16873"/>
                    <a:pt x="3045441" y="16659"/>
                  </a:cubicBezTo>
                  <a:close/>
                  <a:moveTo>
                    <a:pt x="1983305" y="16348"/>
                  </a:moveTo>
                  <a:cubicBezTo>
                    <a:pt x="1985194" y="16290"/>
                    <a:pt x="1987528" y="16675"/>
                    <a:pt x="1990308" y="17501"/>
                  </a:cubicBezTo>
                  <a:cubicBezTo>
                    <a:pt x="2001429" y="20806"/>
                    <a:pt x="2009778" y="24653"/>
                    <a:pt x="2015357" y="29041"/>
                  </a:cubicBezTo>
                  <a:cubicBezTo>
                    <a:pt x="2020935" y="33429"/>
                    <a:pt x="2021591" y="38248"/>
                    <a:pt x="2017325" y="43496"/>
                  </a:cubicBezTo>
                  <a:cubicBezTo>
                    <a:pt x="2013059" y="48745"/>
                    <a:pt x="2008018" y="57177"/>
                    <a:pt x="2002203" y="68792"/>
                  </a:cubicBezTo>
                  <a:cubicBezTo>
                    <a:pt x="1996388" y="80408"/>
                    <a:pt x="1987816" y="92253"/>
                    <a:pt x="1976488" y="104327"/>
                  </a:cubicBezTo>
                  <a:cubicBezTo>
                    <a:pt x="2004838" y="103539"/>
                    <a:pt x="2022366" y="100642"/>
                    <a:pt x="2029069" y="95637"/>
                  </a:cubicBezTo>
                  <a:cubicBezTo>
                    <a:pt x="2035774" y="90632"/>
                    <a:pt x="2043542" y="90059"/>
                    <a:pt x="2052376" y="93916"/>
                  </a:cubicBezTo>
                  <a:cubicBezTo>
                    <a:pt x="2061210" y="97774"/>
                    <a:pt x="2068319" y="102596"/>
                    <a:pt x="2073704" y="108382"/>
                  </a:cubicBezTo>
                  <a:cubicBezTo>
                    <a:pt x="2079088" y="114168"/>
                    <a:pt x="2079493" y="119553"/>
                    <a:pt x="2074919" y="124536"/>
                  </a:cubicBezTo>
                  <a:cubicBezTo>
                    <a:pt x="2070344" y="129519"/>
                    <a:pt x="2067171" y="141336"/>
                    <a:pt x="2065401" y="159985"/>
                  </a:cubicBezTo>
                  <a:cubicBezTo>
                    <a:pt x="2063630" y="178635"/>
                    <a:pt x="2062070" y="197392"/>
                    <a:pt x="2060722" y="216256"/>
                  </a:cubicBezTo>
                  <a:cubicBezTo>
                    <a:pt x="2059374" y="235121"/>
                    <a:pt x="2055395" y="251393"/>
                    <a:pt x="2048784" y="265074"/>
                  </a:cubicBezTo>
                  <a:cubicBezTo>
                    <a:pt x="2042173" y="278754"/>
                    <a:pt x="2031916" y="289155"/>
                    <a:pt x="2018013" y="296275"/>
                  </a:cubicBezTo>
                  <a:cubicBezTo>
                    <a:pt x="2004110" y="303395"/>
                    <a:pt x="1996632" y="301606"/>
                    <a:pt x="1995578" y="290908"/>
                  </a:cubicBezTo>
                  <a:cubicBezTo>
                    <a:pt x="1994524" y="280210"/>
                    <a:pt x="1988802" y="268035"/>
                    <a:pt x="1978413" y="254383"/>
                  </a:cubicBezTo>
                  <a:cubicBezTo>
                    <a:pt x="1968023" y="240731"/>
                    <a:pt x="1969429" y="237103"/>
                    <a:pt x="1982629" y="243499"/>
                  </a:cubicBezTo>
                  <a:cubicBezTo>
                    <a:pt x="1995829" y="249895"/>
                    <a:pt x="2005046" y="253494"/>
                    <a:pt x="2010280" y="254297"/>
                  </a:cubicBezTo>
                  <a:cubicBezTo>
                    <a:pt x="2015515" y="255100"/>
                    <a:pt x="2020386" y="250293"/>
                    <a:pt x="2024897" y="239875"/>
                  </a:cubicBezTo>
                  <a:cubicBezTo>
                    <a:pt x="2029407" y="229456"/>
                    <a:pt x="2032561" y="213679"/>
                    <a:pt x="2034361" y="192541"/>
                  </a:cubicBezTo>
                  <a:cubicBezTo>
                    <a:pt x="2036161" y="171404"/>
                    <a:pt x="2037061" y="153722"/>
                    <a:pt x="2037061" y="139497"/>
                  </a:cubicBezTo>
                  <a:cubicBezTo>
                    <a:pt x="2037061" y="126662"/>
                    <a:pt x="2035824" y="119417"/>
                    <a:pt x="2033350" y="117761"/>
                  </a:cubicBezTo>
                  <a:cubicBezTo>
                    <a:pt x="2030876" y="116104"/>
                    <a:pt x="2024728" y="116509"/>
                    <a:pt x="2014905" y="118976"/>
                  </a:cubicBezTo>
                  <a:lnTo>
                    <a:pt x="1986769" y="126031"/>
                  </a:lnTo>
                  <a:cubicBezTo>
                    <a:pt x="1979944" y="126963"/>
                    <a:pt x="1973878" y="124726"/>
                    <a:pt x="1968572" y="119320"/>
                  </a:cubicBezTo>
                  <a:cubicBezTo>
                    <a:pt x="1954848" y="134908"/>
                    <a:pt x="1940562" y="146903"/>
                    <a:pt x="1925713" y="155307"/>
                  </a:cubicBezTo>
                  <a:cubicBezTo>
                    <a:pt x="1922001" y="157408"/>
                    <a:pt x="1919205" y="158686"/>
                    <a:pt x="1917328" y="159142"/>
                  </a:cubicBezTo>
                  <a:lnTo>
                    <a:pt x="1915666" y="158509"/>
                  </a:lnTo>
                  <a:lnTo>
                    <a:pt x="1915347" y="164072"/>
                  </a:lnTo>
                  <a:cubicBezTo>
                    <a:pt x="1915142" y="171404"/>
                    <a:pt x="1915262" y="180467"/>
                    <a:pt x="1915710" y="191261"/>
                  </a:cubicBezTo>
                  <a:cubicBezTo>
                    <a:pt x="1916607" y="212850"/>
                    <a:pt x="1915897" y="229198"/>
                    <a:pt x="1913582" y="240305"/>
                  </a:cubicBezTo>
                  <a:cubicBezTo>
                    <a:pt x="1911265" y="251411"/>
                    <a:pt x="1908153" y="260345"/>
                    <a:pt x="1904246" y="267107"/>
                  </a:cubicBezTo>
                  <a:cubicBezTo>
                    <a:pt x="1900338" y="273868"/>
                    <a:pt x="1896154" y="273968"/>
                    <a:pt x="1891695" y="267408"/>
                  </a:cubicBezTo>
                  <a:cubicBezTo>
                    <a:pt x="1887235" y="260847"/>
                    <a:pt x="1883822" y="255398"/>
                    <a:pt x="1881456" y="251060"/>
                  </a:cubicBezTo>
                  <a:cubicBezTo>
                    <a:pt x="1879089" y="246722"/>
                    <a:pt x="1876777" y="244377"/>
                    <a:pt x="1874518" y="244026"/>
                  </a:cubicBezTo>
                  <a:cubicBezTo>
                    <a:pt x="1872260" y="243675"/>
                    <a:pt x="1861035" y="245148"/>
                    <a:pt x="1840844" y="248446"/>
                  </a:cubicBezTo>
                  <a:cubicBezTo>
                    <a:pt x="1836140" y="268551"/>
                    <a:pt x="1830773" y="274051"/>
                    <a:pt x="1824743" y="264945"/>
                  </a:cubicBezTo>
                  <a:cubicBezTo>
                    <a:pt x="1818713" y="255839"/>
                    <a:pt x="1815699" y="243714"/>
                    <a:pt x="1815699" y="228571"/>
                  </a:cubicBezTo>
                  <a:cubicBezTo>
                    <a:pt x="1815699" y="214302"/>
                    <a:pt x="1815258" y="196574"/>
                    <a:pt x="1814375" y="175387"/>
                  </a:cubicBezTo>
                  <a:cubicBezTo>
                    <a:pt x="1813493" y="154199"/>
                    <a:pt x="1810346" y="138862"/>
                    <a:pt x="1804933" y="129376"/>
                  </a:cubicBezTo>
                  <a:cubicBezTo>
                    <a:pt x="1799519" y="119890"/>
                    <a:pt x="1800441" y="115147"/>
                    <a:pt x="1807696" y="115147"/>
                  </a:cubicBezTo>
                  <a:cubicBezTo>
                    <a:pt x="1812486" y="115147"/>
                    <a:pt x="1818086" y="115584"/>
                    <a:pt x="1824496" y="116459"/>
                  </a:cubicBezTo>
                  <a:cubicBezTo>
                    <a:pt x="1831379" y="107812"/>
                    <a:pt x="1839059" y="94440"/>
                    <a:pt x="1847534" y="76342"/>
                  </a:cubicBezTo>
                  <a:cubicBezTo>
                    <a:pt x="1856008" y="58245"/>
                    <a:pt x="1858673" y="43987"/>
                    <a:pt x="1855525" y="33569"/>
                  </a:cubicBezTo>
                  <a:cubicBezTo>
                    <a:pt x="1852377" y="23151"/>
                    <a:pt x="1860304" y="22065"/>
                    <a:pt x="1879304" y="30310"/>
                  </a:cubicBezTo>
                  <a:cubicBezTo>
                    <a:pt x="1895509" y="38140"/>
                    <a:pt x="1900517" y="45034"/>
                    <a:pt x="1894329" y="50992"/>
                  </a:cubicBezTo>
                  <a:cubicBezTo>
                    <a:pt x="1888141" y="56951"/>
                    <a:pt x="1881478" y="65286"/>
                    <a:pt x="1874336" y="75998"/>
                  </a:cubicBezTo>
                  <a:cubicBezTo>
                    <a:pt x="1867194" y="86710"/>
                    <a:pt x="1856253" y="100197"/>
                    <a:pt x="1841511" y="116459"/>
                  </a:cubicBezTo>
                  <a:cubicBezTo>
                    <a:pt x="1858863" y="113964"/>
                    <a:pt x="1870923" y="109741"/>
                    <a:pt x="1877692" y="103790"/>
                  </a:cubicBezTo>
                  <a:cubicBezTo>
                    <a:pt x="1884459" y="97838"/>
                    <a:pt x="1891788" y="96784"/>
                    <a:pt x="1899675" y="100628"/>
                  </a:cubicBezTo>
                  <a:cubicBezTo>
                    <a:pt x="1907562" y="104471"/>
                    <a:pt x="1914463" y="108472"/>
                    <a:pt x="1920379" y="112630"/>
                  </a:cubicBezTo>
                  <a:cubicBezTo>
                    <a:pt x="1926293" y="116789"/>
                    <a:pt x="1927631" y="121668"/>
                    <a:pt x="1924390" y="127268"/>
                  </a:cubicBezTo>
                  <a:cubicBezTo>
                    <a:pt x="1921149" y="132868"/>
                    <a:pt x="1918668" y="139536"/>
                    <a:pt x="1916948" y="147273"/>
                  </a:cubicBezTo>
                  <a:cubicBezTo>
                    <a:pt x="1916518" y="149207"/>
                    <a:pt x="1916169" y="151574"/>
                    <a:pt x="1915902" y="154374"/>
                  </a:cubicBezTo>
                  <a:lnTo>
                    <a:pt x="1915881" y="154746"/>
                  </a:lnTo>
                  <a:lnTo>
                    <a:pt x="1917070" y="152012"/>
                  </a:lnTo>
                  <a:cubicBezTo>
                    <a:pt x="1918862" y="149179"/>
                    <a:pt x="1921571" y="145523"/>
                    <a:pt x="1925197" y="141045"/>
                  </a:cubicBezTo>
                  <a:cubicBezTo>
                    <a:pt x="1939701" y="123135"/>
                    <a:pt x="1952973" y="102660"/>
                    <a:pt x="1965012" y="79623"/>
                  </a:cubicBezTo>
                  <a:cubicBezTo>
                    <a:pt x="1977051" y="56585"/>
                    <a:pt x="1981496" y="39646"/>
                    <a:pt x="1978348" y="28805"/>
                  </a:cubicBezTo>
                  <a:cubicBezTo>
                    <a:pt x="1975988" y="20674"/>
                    <a:pt x="1977640" y="16522"/>
                    <a:pt x="1983305" y="16348"/>
                  </a:cubicBezTo>
                  <a:close/>
                  <a:moveTo>
                    <a:pt x="4182573" y="16006"/>
                  </a:moveTo>
                  <a:cubicBezTo>
                    <a:pt x="4186804" y="17254"/>
                    <a:pt x="4192992" y="21011"/>
                    <a:pt x="4201137" y="27277"/>
                  </a:cubicBezTo>
                  <a:cubicBezTo>
                    <a:pt x="4214272" y="39094"/>
                    <a:pt x="4217183" y="46923"/>
                    <a:pt x="4209870" y="50767"/>
                  </a:cubicBezTo>
                  <a:cubicBezTo>
                    <a:pt x="4202556" y="54610"/>
                    <a:pt x="4191493" y="64386"/>
                    <a:pt x="4176680" y="80096"/>
                  </a:cubicBezTo>
                  <a:cubicBezTo>
                    <a:pt x="4161866" y="95806"/>
                    <a:pt x="4148175" y="106948"/>
                    <a:pt x="4135606" y="113523"/>
                  </a:cubicBezTo>
                  <a:cubicBezTo>
                    <a:pt x="4123036" y="120098"/>
                    <a:pt x="4117247" y="121173"/>
                    <a:pt x="4118236" y="116750"/>
                  </a:cubicBezTo>
                  <a:cubicBezTo>
                    <a:pt x="4119225" y="112326"/>
                    <a:pt x="4123592" y="106238"/>
                    <a:pt x="4131336" y="98487"/>
                  </a:cubicBezTo>
                  <a:cubicBezTo>
                    <a:pt x="4139079" y="90736"/>
                    <a:pt x="4147590" y="80236"/>
                    <a:pt x="4156869" y="66985"/>
                  </a:cubicBezTo>
                  <a:cubicBezTo>
                    <a:pt x="4166147" y="53735"/>
                    <a:pt x="4171456" y="44443"/>
                    <a:pt x="4172797" y="39108"/>
                  </a:cubicBezTo>
                  <a:cubicBezTo>
                    <a:pt x="4174138" y="33773"/>
                    <a:pt x="4175124" y="27335"/>
                    <a:pt x="4175755" y="19792"/>
                  </a:cubicBezTo>
                  <a:cubicBezTo>
                    <a:pt x="4176070" y="16020"/>
                    <a:pt x="4178343" y="14758"/>
                    <a:pt x="4182573" y="16006"/>
                  </a:cubicBezTo>
                  <a:close/>
                  <a:moveTo>
                    <a:pt x="1492373" y="13956"/>
                  </a:moveTo>
                  <a:cubicBezTo>
                    <a:pt x="1494052" y="13896"/>
                    <a:pt x="1496163" y="14163"/>
                    <a:pt x="1498705" y="14758"/>
                  </a:cubicBezTo>
                  <a:cubicBezTo>
                    <a:pt x="1508872" y="17139"/>
                    <a:pt x="1516774" y="20186"/>
                    <a:pt x="1522409" y="23900"/>
                  </a:cubicBezTo>
                  <a:cubicBezTo>
                    <a:pt x="1528046" y="27614"/>
                    <a:pt x="1529497" y="32902"/>
                    <a:pt x="1526765" y="39764"/>
                  </a:cubicBezTo>
                  <a:cubicBezTo>
                    <a:pt x="1524033" y="46626"/>
                    <a:pt x="1522245" y="64992"/>
                    <a:pt x="1521398" y="94863"/>
                  </a:cubicBezTo>
                  <a:cubicBezTo>
                    <a:pt x="1524941" y="93199"/>
                    <a:pt x="1529701" y="91210"/>
                    <a:pt x="1535682" y="88894"/>
                  </a:cubicBezTo>
                  <a:cubicBezTo>
                    <a:pt x="1541662" y="86578"/>
                    <a:pt x="1547975" y="87413"/>
                    <a:pt x="1554621" y="91400"/>
                  </a:cubicBezTo>
                  <a:cubicBezTo>
                    <a:pt x="1561267" y="95386"/>
                    <a:pt x="1562021" y="100287"/>
                    <a:pt x="1556880" y="106102"/>
                  </a:cubicBezTo>
                  <a:cubicBezTo>
                    <a:pt x="1551739" y="111917"/>
                    <a:pt x="1539912" y="117355"/>
                    <a:pt x="1521398" y="122417"/>
                  </a:cubicBezTo>
                  <a:cubicBezTo>
                    <a:pt x="1521398" y="127437"/>
                    <a:pt x="1520953" y="140300"/>
                    <a:pt x="1520065" y="161007"/>
                  </a:cubicBezTo>
                  <a:cubicBezTo>
                    <a:pt x="1529731" y="160104"/>
                    <a:pt x="1538893" y="162197"/>
                    <a:pt x="1547556" y="167288"/>
                  </a:cubicBezTo>
                  <a:cubicBezTo>
                    <a:pt x="1556217" y="172379"/>
                    <a:pt x="1559415" y="179155"/>
                    <a:pt x="1557149" y="187615"/>
                  </a:cubicBezTo>
                  <a:cubicBezTo>
                    <a:pt x="1554883" y="196076"/>
                    <a:pt x="1549046" y="198625"/>
                    <a:pt x="1539639" y="195262"/>
                  </a:cubicBezTo>
                  <a:cubicBezTo>
                    <a:pt x="1530232" y="191899"/>
                    <a:pt x="1523707" y="185486"/>
                    <a:pt x="1520065" y="176021"/>
                  </a:cubicBezTo>
                  <a:cubicBezTo>
                    <a:pt x="1520065" y="237369"/>
                    <a:pt x="1518086" y="275876"/>
                    <a:pt x="1514128" y="291542"/>
                  </a:cubicBezTo>
                  <a:cubicBezTo>
                    <a:pt x="1510170" y="307209"/>
                    <a:pt x="1503843" y="308618"/>
                    <a:pt x="1495145" y="295769"/>
                  </a:cubicBezTo>
                  <a:cubicBezTo>
                    <a:pt x="1486447" y="282920"/>
                    <a:pt x="1483899" y="270717"/>
                    <a:pt x="1487498" y="259159"/>
                  </a:cubicBezTo>
                  <a:cubicBezTo>
                    <a:pt x="1491098" y="247600"/>
                    <a:pt x="1493349" y="234651"/>
                    <a:pt x="1494252" y="220311"/>
                  </a:cubicBezTo>
                  <a:cubicBezTo>
                    <a:pt x="1495155" y="205971"/>
                    <a:pt x="1496052" y="186260"/>
                    <a:pt x="1496941" y="161179"/>
                  </a:cubicBezTo>
                  <a:cubicBezTo>
                    <a:pt x="1493987" y="180553"/>
                    <a:pt x="1486290" y="198066"/>
                    <a:pt x="1473850" y="213718"/>
                  </a:cubicBezTo>
                  <a:cubicBezTo>
                    <a:pt x="1461410" y="229370"/>
                    <a:pt x="1447977" y="241172"/>
                    <a:pt x="1433551" y="249124"/>
                  </a:cubicBezTo>
                  <a:cubicBezTo>
                    <a:pt x="1419124" y="257076"/>
                    <a:pt x="1417582" y="253458"/>
                    <a:pt x="1428925" y="238272"/>
                  </a:cubicBezTo>
                  <a:cubicBezTo>
                    <a:pt x="1440268" y="223086"/>
                    <a:pt x="1450870" y="206975"/>
                    <a:pt x="1460729" y="189938"/>
                  </a:cubicBezTo>
                  <a:cubicBezTo>
                    <a:pt x="1470587" y="172902"/>
                    <a:pt x="1480859" y="152518"/>
                    <a:pt x="1491542" y="128785"/>
                  </a:cubicBezTo>
                  <a:cubicBezTo>
                    <a:pt x="1484100" y="132341"/>
                    <a:pt x="1474556" y="135478"/>
                    <a:pt x="1462912" y="138195"/>
                  </a:cubicBezTo>
                  <a:cubicBezTo>
                    <a:pt x="1451268" y="140913"/>
                    <a:pt x="1440530" y="139740"/>
                    <a:pt x="1430700" y="134678"/>
                  </a:cubicBezTo>
                  <a:cubicBezTo>
                    <a:pt x="1420870" y="129616"/>
                    <a:pt x="1423093" y="125142"/>
                    <a:pt x="1437368" y="121256"/>
                  </a:cubicBezTo>
                  <a:cubicBezTo>
                    <a:pt x="1451644" y="117370"/>
                    <a:pt x="1471502" y="110766"/>
                    <a:pt x="1496941" y="101445"/>
                  </a:cubicBezTo>
                  <a:cubicBezTo>
                    <a:pt x="1496941" y="82932"/>
                    <a:pt x="1496507" y="67312"/>
                    <a:pt x="1495640" y="54585"/>
                  </a:cubicBezTo>
                  <a:cubicBezTo>
                    <a:pt x="1494773" y="41858"/>
                    <a:pt x="1492525" y="31443"/>
                    <a:pt x="1488896" y="23341"/>
                  </a:cubicBezTo>
                  <a:cubicBezTo>
                    <a:pt x="1486175" y="17264"/>
                    <a:pt x="1487334" y="14136"/>
                    <a:pt x="1492373" y="13956"/>
                  </a:cubicBezTo>
                  <a:close/>
                  <a:moveTo>
                    <a:pt x="4711977" y="12955"/>
                  </a:moveTo>
                  <a:cubicBezTo>
                    <a:pt x="4713505" y="13035"/>
                    <a:pt x="4715382" y="13435"/>
                    <a:pt x="4717606" y="14156"/>
                  </a:cubicBezTo>
                  <a:cubicBezTo>
                    <a:pt x="4726504" y="17038"/>
                    <a:pt x="4733728" y="20684"/>
                    <a:pt x="4739278" y="25094"/>
                  </a:cubicBezTo>
                  <a:cubicBezTo>
                    <a:pt x="4744827" y="29504"/>
                    <a:pt x="4745932" y="33637"/>
                    <a:pt x="4742590" y="37495"/>
                  </a:cubicBezTo>
                  <a:cubicBezTo>
                    <a:pt x="4739249" y="41352"/>
                    <a:pt x="4732825" y="55979"/>
                    <a:pt x="4723317" y="81376"/>
                  </a:cubicBezTo>
                  <a:cubicBezTo>
                    <a:pt x="4735334" y="78723"/>
                    <a:pt x="4745512" y="76486"/>
                    <a:pt x="4753851" y="74665"/>
                  </a:cubicBezTo>
                  <a:cubicBezTo>
                    <a:pt x="4762189" y="72843"/>
                    <a:pt x="4769532" y="74901"/>
                    <a:pt x="4775878" y="80838"/>
                  </a:cubicBezTo>
                  <a:cubicBezTo>
                    <a:pt x="4782223" y="86775"/>
                    <a:pt x="4781925" y="91292"/>
                    <a:pt x="4774985" y="94390"/>
                  </a:cubicBezTo>
                  <a:cubicBezTo>
                    <a:pt x="4768044" y="97487"/>
                    <a:pt x="4760795" y="99480"/>
                    <a:pt x="4753238" y="100369"/>
                  </a:cubicBezTo>
                  <a:cubicBezTo>
                    <a:pt x="4745681" y="101258"/>
                    <a:pt x="4733914" y="102965"/>
                    <a:pt x="4717940" y="105489"/>
                  </a:cubicBezTo>
                  <a:lnTo>
                    <a:pt x="4716081" y="109644"/>
                  </a:lnTo>
                  <a:lnTo>
                    <a:pt x="4718821" y="109898"/>
                  </a:lnTo>
                  <a:cubicBezTo>
                    <a:pt x="4727641" y="111820"/>
                    <a:pt x="4734416" y="114459"/>
                    <a:pt x="4739149" y="117814"/>
                  </a:cubicBezTo>
                  <a:cubicBezTo>
                    <a:pt x="4743881" y="121170"/>
                    <a:pt x="4745326" y="124708"/>
                    <a:pt x="4743483" y="128430"/>
                  </a:cubicBezTo>
                  <a:cubicBezTo>
                    <a:pt x="4741640" y="132151"/>
                    <a:pt x="4740317" y="138514"/>
                    <a:pt x="4739514" y="147520"/>
                  </a:cubicBezTo>
                  <a:cubicBezTo>
                    <a:pt x="4743443" y="147592"/>
                    <a:pt x="4748423" y="146932"/>
                    <a:pt x="4754453" y="145541"/>
                  </a:cubicBezTo>
                  <a:cubicBezTo>
                    <a:pt x="4757468" y="144846"/>
                    <a:pt x="4760080" y="145139"/>
                    <a:pt x="4762288" y="146420"/>
                  </a:cubicBezTo>
                  <a:lnTo>
                    <a:pt x="4766656" y="151913"/>
                  </a:lnTo>
                  <a:lnTo>
                    <a:pt x="4785514" y="121041"/>
                  </a:lnTo>
                  <a:cubicBezTo>
                    <a:pt x="4794441" y="104965"/>
                    <a:pt x="4802475" y="88761"/>
                    <a:pt x="4809616" y="72428"/>
                  </a:cubicBezTo>
                  <a:cubicBezTo>
                    <a:pt x="4816758" y="56094"/>
                    <a:pt x="4818981" y="43378"/>
                    <a:pt x="4816284" y="34279"/>
                  </a:cubicBezTo>
                  <a:cubicBezTo>
                    <a:pt x="4813589" y="25180"/>
                    <a:pt x="4816729" y="22086"/>
                    <a:pt x="4825706" y="24997"/>
                  </a:cubicBezTo>
                  <a:cubicBezTo>
                    <a:pt x="4834683" y="27908"/>
                    <a:pt x="4841681" y="31773"/>
                    <a:pt x="4846700" y="36591"/>
                  </a:cubicBezTo>
                  <a:cubicBezTo>
                    <a:pt x="4851719" y="41410"/>
                    <a:pt x="4852547" y="46192"/>
                    <a:pt x="4849184" y="50939"/>
                  </a:cubicBezTo>
                  <a:cubicBezTo>
                    <a:pt x="4845822" y="55685"/>
                    <a:pt x="4842556" y="61278"/>
                    <a:pt x="4839386" y="67717"/>
                  </a:cubicBezTo>
                  <a:cubicBezTo>
                    <a:pt x="4860395" y="88410"/>
                    <a:pt x="4879750" y="104951"/>
                    <a:pt x="4897453" y="117341"/>
                  </a:cubicBezTo>
                  <a:cubicBezTo>
                    <a:pt x="4915156" y="129731"/>
                    <a:pt x="4932852" y="139597"/>
                    <a:pt x="4950541" y="146939"/>
                  </a:cubicBezTo>
                  <a:cubicBezTo>
                    <a:pt x="4968230" y="154281"/>
                    <a:pt x="4969273" y="159164"/>
                    <a:pt x="4953671" y="161588"/>
                  </a:cubicBezTo>
                  <a:cubicBezTo>
                    <a:pt x="4938069" y="164011"/>
                    <a:pt x="4925141" y="165223"/>
                    <a:pt x="4914888" y="165223"/>
                  </a:cubicBezTo>
                  <a:cubicBezTo>
                    <a:pt x="4903674" y="165223"/>
                    <a:pt x="4893725" y="159598"/>
                    <a:pt x="4885042" y="148348"/>
                  </a:cubicBezTo>
                  <a:cubicBezTo>
                    <a:pt x="4876359" y="137098"/>
                    <a:pt x="4858739" y="114380"/>
                    <a:pt x="4832180" y="80193"/>
                  </a:cubicBezTo>
                  <a:cubicBezTo>
                    <a:pt x="4824050" y="100369"/>
                    <a:pt x="4814026" y="119159"/>
                    <a:pt x="4802109" y="136561"/>
                  </a:cubicBezTo>
                  <a:lnTo>
                    <a:pt x="4794435" y="146035"/>
                  </a:lnTo>
                  <a:lnTo>
                    <a:pt x="4796495" y="146391"/>
                  </a:lnTo>
                  <a:cubicBezTo>
                    <a:pt x="4805802" y="149237"/>
                    <a:pt x="4812803" y="152346"/>
                    <a:pt x="4817500" y="155715"/>
                  </a:cubicBezTo>
                  <a:cubicBezTo>
                    <a:pt x="4822196" y="159085"/>
                    <a:pt x="4823171" y="163090"/>
                    <a:pt x="4820425" y="167729"/>
                  </a:cubicBezTo>
                  <a:cubicBezTo>
                    <a:pt x="4817679" y="172368"/>
                    <a:pt x="4815905" y="182274"/>
                    <a:pt x="4815101" y="197445"/>
                  </a:cubicBezTo>
                  <a:cubicBezTo>
                    <a:pt x="4825856" y="191638"/>
                    <a:pt x="4835716" y="185335"/>
                    <a:pt x="4844678" y="178538"/>
                  </a:cubicBezTo>
                  <a:cubicBezTo>
                    <a:pt x="4853641" y="171741"/>
                    <a:pt x="4857896" y="165094"/>
                    <a:pt x="4857444" y="158598"/>
                  </a:cubicBezTo>
                  <a:cubicBezTo>
                    <a:pt x="4856992" y="152102"/>
                    <a:pt x="4861294" y="151015"/>
                    <a:pt x="4870350" y="155339"/>
                  </a:cubicBezTo>
                  <a:cubicBezTo>
                    <a:pt x="4879406" y="159663"/>
                    <a:pt x="4887308" y="165302"/>
                    <a:pt x="4894055" y="172257"/>
                  </a:cubicBezTo>
                  <a:cubicBezTo>
                    <a:pt x="4900802" y="179212"/>
                    <a:pt x="4898765" y="183797"/>
                    <a:pt x="4887946" y="186013"/>
                  </a:cubicBezTo>
                  <a:cubicBezTo>
                    <a:pt x="4877126" y="188228"/>
                    <a:pt x="4852795" y="197080"/>
                    <a:pt x="4814951" y="212567"/>
                  </a:cubicBezTo>
                  <a:cubicBezTo>
                    <a:pt x="4814119" y="240502"/>
                    <a:pt x="4816898" y="256470"/>
                    <a:pt x="4823286" y="260471"/>
                  </a:cubicBezTo>
                  <a:cubicBezTo>
                    <a:pt x="4829675" y="264472"/>
                    <a:pt x="4838544" y="266666"/>
                    <a:pt x="4849894" y="267053"/>
                  </a:cubicBezTo>
                  <a:cubicBezTo>
                    <a:pt x="4861244" y="267440"/>
                    <a:pt x="4871806" y="266228"/>
                    <a:pt x="4881579" y="263418"/>
                  </a:cubicBezTo>
                  <a:cubicBezTo>
                    <a:pt x="4891352" y="260607"/>
                    <a:pt x="4899587" y="249361"/>
                    <a:pt x="4906284" y="229679"/>
                  </a:cubicBezTo>
                  <a:cubicBezTo>
                    <a:pt x="4912981" y="209997"/>
                    <a:pt x="4916329" y="210079"/>
                    <a:pt x="4916329" y="229926"/>
                  </a:cubicBezTo>
                  <a:cubicBezTo>
                    <a:pt x="4916329" y="246819"/>
                    <a:pt x="4918354" y="259033"/>
                    <a:pt x="4922405" y="266569"/>
                  </a:cubicBezTo>
                  <a:cubicBezTo>
                    <a:pt x="4926457" y="274105"/>
                    <a:pt x="4921194" y="281368"/>
                    <a:pt x="4906617" y="288359"/>
                  </a:cubicBezTo>
                  <a:cubicBezTo>
                    <a:pt x="4892040" y="295350"/>
                    <a:pt x="4873674" y="298150"/>
                    <a:pt x="4851518" y="296759"/>
                  </a:cubicBezTo>
                  <a:cubicBezTo>
                    <a:pt x="4829363" y="295368"/>
                    <a:pt x="4814126" y="289531"/>
                    <a:pt x="4805809" y="279249"/>
                  </a:cubicBezTo>
                  <a:cubicBezTo>
                    <a:pt x="4797492" y="268967"/>
                    <a:pt x="4793559" y="248231"/>
                    <a:pt x="4794011" y="217041"/>
                  </a:cubicBezTo>
                  <a:cubicBezTo>
                    <a:pt x="4794462" y="185851"/>
                    <a:pt x="4792663" y="165567"/>
                    <a:pt x="4788612" y="156189"/>
                  </a:cubicBezTo>
                  <a:lnTo>
                    <a:pt x="4787958" y="154033"/>
                  </a:lnTo>
                  <a:lnTo>
                    <a:pt x="4783261" y="159832"/>
                  </a:lnTo>
                  <a:cubicBezTo>
                    <a:pt x="4776654" y="166645"/>
                    <a:pt x="4769722" y="172515"/>
                    <a:pt x="4762466" y="177441"/>
                  </a:cubicBezTo>
                  <a:cubicBezTo>
                    <a:pt x="4747954" y="187293"/>
                    <a:pt x="4745935" y="184374"/>
                    <a:pt x="4756411" y="168686"/>
                  </a:cubicBezTo>
                  <a:lnTo>
                    <a:pt x="4758566" y="165157"/>
                  </a:lnTo>
                  <a:lnTo>
                    <a:pt x="4739514" y="168579"/>
                  </a:lnTo>
                  <a:lnTo>
                    <a:pt x="4739514" y="193402"/>
                  </a:lnTo>
                  <a:cubicBezTo>
                    <a:pt x="4748205" y="191795"/>
                    <a:pt x="4756601" y="189594"/>
                    <a:pt x="4764703" y="186798"/>
                  </a:cubicBezTo>
                  <a:cubicBezTo>
                    <a:pt x="4772805" y="184002"/>
                    <a:pt x="4779631" y="185432"/>
                    <a:pt x="4785180" y="191089"/>
                  </a:cubicBezTo>
                  <a:cubicBezTo>
                    <a:pt x="4790730" y="196746"/>
                    <a:pt x="4788034" y="201568"/>
                    <a:pt x="4777093" y="205555"/>
                  </a:cubicBezTo>
                  <a:lnTo>
                    <a:pt x="4739514" y="214353"/>
                  </a:lnTo>
                  <a:lnTo>
                    <a:pt x="4739514" y="265031"/>
                  </a:lnTo>
                  <a:cubicBezTo>
                    <a:pt x="4739514" y="276159"/>
                    <a:pt x="4737607" y="287050"/>
                    <a:pt x="4733793" y="297705"/>
                  </a:cubicBezTo>
                  <a:cubicBezTo>
                    <a:pt x="4729978" y="308360"/>
                    <a:pt x="4724776" y="307431"/>
                    <a:pt x="4718187" y="294919"/>
                  </a:cubicBezTo>
                  <a:cubicBezTo>
                    <a:pt x="4711597" y="282408"/>
                    <a:pt x="4709651" y="272886"/>
                    <a:pt x="4712347" y="266354"/>
                  </a:cubicBezTo>
                  <a:cubicBezTo>
                    <a:pt x="4715043" y="259822"/>
                    <a:pt x="4716842" y="244560"/>
                    <a:pt x="4717746" y="220569"/>
                  </a:cubicBezTo>
                  <a:cubicBezTo>
                    <a:pt x="4691948" y="229374"/>
                    <a:pt x="4675779" y="235849"/>
                    <a:pt x="4669240" y="239993"/>
                  </a:cubicBezTo>
                  <a:cubicBezTo>
                    <a:pt x="4662701" y="244137"/>
                    <a:pt x="4654079" y="240559"/>
                    <a:pt x="4643374" y="229259"/>
                  </a:cubicBezTo>
                  <a:cubicBezTo>
                    <a:pt x="4632669" y="217959"/>
                    <a:pt x="4633727" y="212757"/>
                    <a:pt x="4646547" y="213653"/>
                  </a:cubicBezTo>
                  <a:cubicBezTo>
                    <a:pt x="4659367" y="214550"/>
                    <a:pt x="4683100" y="209950"/>
                    <a:pt x="4717746" y="199855"/>
                  </a:cubicBezTo>
                  <a:lnTo>
                    <a:pt x="4717746" y="171977"/>
                  </a:lnTo>
                  <a:cubicBezTo>
                    <a:pt x="4699190" y="176279"/>
                    <a:pt x="4687187" y="180277"/>
                    <a:pt x="4681738" y="183969"/>
                  </a:cubicBezTo>
                  <a:cubicBezTo>
                    <a:pt x="4676288" y="187662"/>
                    <a:pt x="4670803" y="185167"/>
                    <a:pt x="4665282" y="176484"/>
                  </a:cubicBezTo>
                  <a:cubicBezTo>
                    <a:pt x="4659761" y="167801"/>
                    <a:pt x="4660209" y="161050"/>
                    <a:pt x="4666627" y="156232"/>
                  </a:cubicBezTo>
                  <a:cubicBezTo>
                    <a:pt x="4673044" y="151413"/>
                    <a:pt x="4681537" y="135066"/>
                    <a:pt x="4692106" y="107188"/>
                  </a:cubicBezTo>
                  <a:cubicBezTo>
                    <a:pt x="4689151" y="108049"/>
                    <a:pt x="4685111" y="109164"/>
                    <a:pt x="4679985" y="110533"/>
                  </a:cubicBezTo>
                  <a:cubicBezTo>
                    <a:pt x="4674858" y="111903"/>
                    <a:pt x="4668624" y="108741"/>
                    <a:pt x="4661281" y="101047"/>
                  </a:cubicBezTo>
                  <a:cubicBezTo>
                    <a:pt x="4653939" y="93353"/>
                    <a:pt x="4655244" y="89507"/>
                    <a:pt x="4665196" y="89507"/>
                  </a:cubicBezTo>
                  <a:cubicBezTo>
                    <a:pt x="4672108" y="89507"/>
                    <a:pt x="4683064" y="88316"/>
                    <a:pt x="4698064" y="85936"/>
                  </a:cubicBezTo>
                  <a:cubicBezTo>
                    <a:pt x="4701291" y="73890"/>
                    <a:pt x="4704252" y="61877"/>
                    <a:pt x="4706948" y="49895"/>
                  </a:cubicBezTo>
                  <a:cubicBezTo>
                    <a:pt x="4709644" y="37914"/>
                    <a:pt x="4709870" y="28242"/>
                    <a:pt x="4707625" y="20878"/>
                  </a:cubicBezTo>
                  <a:cubicBezTo>
                    <a:pt x="4705942" y="15355"/>
                    <a:pt x="4707393" y="12714"/>
                    <a:pt x="4711977" y="12955"/>
                  </a:cubicBezTo>
                  <a:close/>
                  <a:moveTo>
                    <a:pt x="2568852" y="12955"/>
                  </a:moveTo>
                  <a:cubicBezTo>
                    <a:pt x="2570380" y="13035"/>
                    <a:pt x="2572257" y="13435"/>
                    <a:pt x="2574481" y="14156"/>
                  </a:cubicBezTo>
                  <a:cubicBezTo>
                    <a:pt x="2583379" y="17038"/>
                    <a:pt x="2590603" y="20684"/>
                    <a:pt x="2596153" y="25094"/>
                  </a:cubicBezTo>
                  <a:cubicBezTo>
                    <a:pt x="2601702" y="29504"/>
                    <a:pt x="2602807" y="33637"/>
                    <a:pt x="2599465" y="37495"/>
                  </a:cubicBezTo>
                  <a:cubicBezTo>
                    <a:pt x="2596124" y="41352"/>
                    <a:pt x="2589700" y="55979"/>
                    <a:pt x="2580192" y="81376"/>
                  </a:cubicBezTo>
                  <a:cubicBezTo>
                    <a:pt x="2592209" y="78723"/>
                    <a:pt x="2602387" y="76486"/>
                    <a:pt x="2610726" y="74665"/>
                  </a:cubicBezTo>
                  <a:cubicBezTo>
                    <a:pt x="2619065" y="72843"/>
                    <a:pt x="2626407" y="74901"/>
                    <a:pt x="2632752" y="80838"/>
                  </a:cubicBezTo>
                  <a:cubicBezTo>
                    <a:pt x="2639098" y="86775"/>
                    <a:pt x="2638800" y="91292"/>
                    <a:pt x="2631860" y="94390"/>
                  </a:cubicBezTo>
                  <a:cubicBezTo>
                    <a:pt x="2624919" y="97487"/>
                    <a:pt x="2617670" y="99480"/>
                    <a:pt x="2610113" y="100369"/>
                  </a:cubicBezTo>
                  <a:cubicBezTo>
                    <a:pt x="2602555" y="101258"/>
                    <a:pt x="2590789" y="102965"/>
                    <a:pt x="2574814" y="105489"/>
                  </a:cubicBezTo>
                  <a:lnTo>
                    <a:pt x="2572956" y="109644"/>
                  </a:lnTo>
                  <a:lnTo>
                    <a:pt x="2575696" y="109898"/>
                  </a:lnTo>
                  <a:cubicBezTo>
                    <a:pt x="2584516" y="111820"/>
                    <a:pt x="2591291" y="114459"/>
                    <a:pt x="2596024" y="117814"/>
                  </a:cubicBezTo>
                  <a:cubicBezTo>
                    <a:pt x="2600756" y="121170"/>
                    <a:pt x="2602200" y="124708"/>
                    <a:pt x="2600358" y="128430"/>
                  </a:cubicBezTo>
                  <a:cubicBezTo>
                    <a:pt x="2598515" y="132151"/>
                    <a:pt x="2597192" y="138514"/>
                    <a:pt x="2596389" y="147520"/>
                  </a:cubicBezTo>
                  <a:cubicBezTo>
                    <a:pt x="2600318" y="147592"/>
                    <a:pt x="2605298" y="146932"/>
                    <a:pt x="2611328" y="145541"/>
                  </a:cubicBezTo>
                  <a:cubicBezTo>
                    <a:pt x="2614343" y="144846"/>
                    <a:pt x="2616955" y="145139"/>
                    <a:pt x="2619163" y="146420"/>
                  </a:cubicBezTo>
                  <a:lnTo>
                    <a:pt x="2623531" y="151913"/>
                  </a:lnTo>
                  <a:lnTo>
                    <a:pt x="2642389" y="121041"/>
                  </a:lnTo>
                  <a:cubicBezTo>
                    <a:pt x="2651316" y="104965"/>
                    <a:pt x="2659350" y="88761"/>
                    <a:pt x="2666491" y="72428"/>
                  </a:cubicBezTo>
                  <a:cubicBezTo>
                    <a:pt x="2673633" y="56094"/>
                    <a:pt x="2675856" y="43378"/>
                    <a:pt x="2673160" y="34279"/>
                  </a:cubicBezTo>
                  <a:cubicBezTo>
                    <a:pt x="2670464" y="25180"/>
                    <a:pt x="2673604" y="22086"/>
                    <a:pt x="2682581" y="24997"/>
                  </a:cubicBezTo>
                  <a:cubicBezTo>
                    <a:pt x="2691558" y="27908"/>
                    <a:pt x="2698556" y="31773"/>
                    <a:pt x="2703575" y="36591"/>
                  </a:cubicBezTo>
                  <a:cubicBezTo>
                    <a:pt x="2708594" y="41410"/>
                    <a:pt x="2709422" y="46192"/>
                    <a:pt x="2706060" y="50939"/>
                  </a:cubicBezTo>
                  <a:cubicBezTo>
                    <a:pt x="2702697" y="55685"/>
                    <a:pt x="2699431" y="61278"/>
                    <a:pt x="2696262" y="67717"/>
                  </a:cubicBezTo>
                  <a:cubicBezTo>
                    <a:pt x="2717270" y="88410"/>
                    <a:pt x="2736626" y="104951"/>
                    <a:pt x="2754329" y="117341"/>
                  </a:cubicBezTo>
                  <a:cubicBezTo>
                    <a:pt x="2772032" y="129731"/>
                    <a:pt x="2789728" y="139597"/>
                    <a:pt x="2807416" y="146939"/>
                  </a:cubicBezTo>
                  <a:cubicBezTo>
                    <a:pt x="2825105" y="154281"/>
                    <a:pt x="2826148" y="159164"/>
                    <a:pt x="2810546" y="161588"/>
                  </a:cubicBezTo>
                  <a:cubicBezTo>
                    <a:pt x="2794944" y="164011"/>
                    <a:pt x="2782016" y="165223"/>
                    <a:pt x="2771763" y="165223"/>
                  </a:cubicBezTo>
                  <a:cubicBezTo>
                    <a:pt x="2760549" y="165223"/>
                    <a:pt x="2750600" y="159598"/>
                    <a:pt x="2741917" y="148348"/>
                  </a:cubicBezTo>
                  <a:cubicBezTo>
                    <a:pt x="2733234" y="137098"/>
                    <a:pt x="2715614" y="114380"/>
                    <a:pt x="2689056" y="80193"/>
                  </a:cubicBezTo>
                  <a:cubicBezTo>
                    <a:pt x="2680925" y="100369"/>
                    <a:pt x="2670901" y="119159"/>
                    <a:pt x="2658984" y="136561"/>
                  </a:cubicBezTo>
                  <a:lnTo>
                    <a:pt x="2651310" y="146035"/>
                  </a:lnTo>
                  <a:lnTo>
                    <a:pt x="2653370" y="146391"/>
                  </a:lnTo>
                  <a:cubicBezTo>
                    <a:pt x="2662677" y="149237"/>
                    <a:pt x="2669679" y="152346"/>
                    <a:pt x="2674375" y="155715"/>
                  </a:cubicBezTo>
                  <a:cubicBezTo>
                    <a:pt x="2679071" y="159085"/>
                    <a:pt x="2680047" y="163090"/>
                    <a:pt x="2677300" y="167729"/>
                  </a:cubicBezTo>
                  <a:cubicBezTo>
                    <a:pt x="2674554" y="172368"/>
                    <a:pt x="2672780" y="182274"/>
                    <a:pt x="2671976" y="197445"/>
                  </a:cubicBezTo>
                  <a:cubicBezTo>
                    <a:pt x="2682732" y="191638"/>
                    <a:pt x="2692591" y="185335"/>
                    <a:pt x="2701553" y="178538"/>
                  </a:cubicBezTo>
                  <a:cubicBezTo>
                    <a:pt x="2710516" y="171741"/>
                    <a:pt x="2714771" y="165094"/>
                    <a:pt x="2714320" y="158598"/>
                  </a:cubicBezTo>
                  <a:cubicBezTo>
                    <a:pt x="2713868" y="152102"/>
                    <a:pt x="2718170" y="151015"/>
                    <a:pt x="2727226" y="155339"/>
                  </a:cubicBezTo>
                  <a:cubicBezTo>
                    <a:pt x="2736282" y="159663"/>
                    <a:pt x="2744183" y="165302"/>
                    <a:pt x="2750930" y="172257"/>
                  </a:cubicBezTo>
                  <a:cubicBezTo>
                    <a:pt x="2757677" y="179212"/>
                    <a:pt x="2755641" y="183797"/>
                    <a:pt x="2744821" y="186013"/>
                  </a:cubicBezTo>
                  <a:cubicBezTo>
                    <a:pt x="2734001" y="188228"/>
                    <a:pt x="2709670" y="197080"/>
                    <a:pt x="2671826" y="212567"/>
                  </a:cubicBezTo>
                  <a:cubicBezTo>
                    <a:pt x="2670994" y="240502"/>
                    <a:pt x="2673773" y="256470"/>
                    <a:pt x="2680161" y="260471"/>
                  </a:cubicBezTo>
                  <a:cubicBezTo>
                    <a:pt x="2686550" y="264472"/>
                    <a:pt x="2695419" y="266666"/>
                    <a:pt x="2706769" y="267053"/>
                  </a:cubicBezTo>
                  <a:cubicBezTo>
                    <a:pt x="2718120" y="267440"/>
                    <a:pt x="2728681" y="266228"/>
                    <a:pt x="2738454" y="263418"/>
                  </a:cubicBezTo>
                  <a:cubicBezTo>
                    <a:pt x="2748227" y="260607"/>
                    <a:pt x="2756462" y="249361"/>
                    <a:pt x="2763159" y="229679"/>
                  </a:cubicBezTo>
                  <a:cubicBezTo>
                    <a:pt x="2769856" y="209997"/>
                    <a:pt x="2773204" y="210079"/>
                    <a:pt x="2773204" y="229926"/>
                  </a:cubicBezTo>
                  <a:cubicBezTo>
                    <a:pt x="2773204" y="246819"/>
                    <a:pt x="2775230" y="259033"/>
                    <a:pt x="2779281" y="266569"/>
                  </a:cubicBezTo>
                  <a:cubicBezTo>
                    <a:pt x="2783332" y="274105"/>
                    <a:pt x="2778069" y="281368"/>
                    <a:pt x="2763492" y="288359"/>
                  </a:cubicBezTo>
                  <a:cubicBezTo>
                    <a:pt x="2748915" y="295350"/>
                    <a:pt x="2730549" y="298150"/>
                    <a:pt x="2708393" y="296759"/>
                  </a:cubicBezTo>
                  <a:cubicBezTo>
                    <a:pt x="2686238" y="295368"/>
                    <a:pt x="2671002" y="289531"/>
                    <a:pt x="2662684" y="279249"/>
                  </a:cubicBezTo>
                  <a:cubicBezTo>
                    <a:pt x="2654367" y="268967"/>
                    <a:pt x="2650434" y="248231"/>
                    <a:pt x="2650886" y="217041"/>
                  </a:cubicBezTo>
                  <a:cubicBezTo>
                    <a:pt x="2651337" y="185851"/>
                    <a:pt x="2649538" y="165567"/>
                    <a:pt x="2645487" y="156189"/>
                  </a:cubicBezTo>
                  <a:lnTo>
                    <a:pt x="2644833" y="154033"/>
                  </a:lnTo>
                  <a:lnTo>
                    <a:pt x="2640136" y="159832"/>
                  </a:lnTo>
                  <a:cubicBezTo>
                    <a:pt x="2633529" y="166645"/>
                    <a:pt x="2626597" y="172515"/>
                    <a:pt x="2619341" y="177441"/>
                  </a:cubicBezTo>
                  <a:cubicBezTo>
                    <a:pt x="2604829" y="187293"/>
                    <a:pt x="2602810" y="184374"/>
                    <a:pt x="2613286" y="168686"/>
                  </a:cubicBezTo>
                  <a:lnTo>
                    <a:pt x="2615441" y="165157"/>
                  </a:lnTo>
                  <a:lnTo>
                    <a:pt x="2596389" y="168579"/>
                  </a:lnTo>
                  <a:lnTo>
                    <a:pt x="2596389" y="193402"/>
                  </a:lnTo>
                  <a:cubicBezTo>
                    <a:pt x="2605079" y="191795"/>
                    <a:pt x="2613476" y="189594"/>
                    <a:pt x="2621578" y="186798"/>
                  </a:cubicBezTo>
                  <a:cubicBezTo>
                    <a:pt x="2629680" y="184002"/>
                    <a:pt x="2636506" y="185432"/>
                    <a:pt x="2642056" y="191089"/>
                  </a:cubicBezTo>
                  <a:cubicBezTo>
                    <a:pt x="2647605" y="196746"/>
                    <a:pt x="2644909" y="201568"/>
                    <a:pt x="2633968" y="205555"/>
                  </a:cubicBezTo>
                  <a:lnTo>
                    <a:pt x="2596389" y="214353"/>
                  </a:lnTo>
                  <a:lnTo>
                    <a:pt x="2596389" y="265031"/>
                  </a:lnTo>
                  <a:cubicBezTo>
                    <a:pt x="2596389" y="276159"/>
                    <a:pt x="2594482" y="287050"/>
                    <a:pt x="2590667" y="297705"/>
                  </a:cubicBezTo>
                  <a:cubicBezTo>
                    <a:pt x="2586853" y="308360"/>
                    <a:pt x="2581651" y="307431"/>
                    <a:pt x="2575062" y="294919"/>
                  </a:cubicBezTo>
                  <a:cubicBezTo>
                    <a:pt x="2568472" y="282408"/>
                    <a:pt x="2566526" y="272886"/>
                    <a:pt x="2569222" y="266354"/>
                  </a:cubicBezTo>
                  <a:cubicBezTo>
                    <a:pt x="2571918" y="259822"/>
                    <a:pt x="2573717" y="244560"/>
                    <a:pt x="2574621" y="220569"/>
                  </a:cubicBezTo>
                  <a:cubicBezTo>
                    <a:pt x="2548823" y="229374"/>
                    <a:pt x="2532654" y="235849"/>
                    <a:pt x="2526115" y="239993"/>
                  </a:cubicBezTo>
                  <a:cubicBezTo>
                    <a:pt x="2519576" y="244137"/>
                    <a:pt x="2510954" y="240559"/>
                    <a:pt x="2500249" y="229259"/>
                  </a:cubicBezTo>
                  <a:cubicBezTo>
                    <a:pt x="2489544" y="217959"/>
                    <a:pt x="2490601" y="212757"/>
                    <a:pt x="2503422" y="213653"/>
                  </a:cubicBezTo>
                  <a:cubicBezTo>
                    <a:pt x="2516242" y="214550"/>
                    <a:pt x="2539975" y="209950"/>
                    <a:pt x="2574621" y="199855"/>
                  </a:cubicBezTo>
                  <a:lnTo>
                    <a:pt x="2574621" y="171977"/>
                  </a:lnTo>
                  <a:cubicBezTo>
                    <a:pt x="2556065" y="176279"/>
                    <a:pt x="2544062" y="180277"/>
                    <a:pt x="2538613" y="183969"/>
                  </a:cubicBezTo>
                  <a:cubicBezTo>
                    <a:pt x="2533163" y="187662"/>
                    <a:pt x="2527678" y="185167"/>
                    <a:pt x="2522157" y="176484"/>
                  </a:cubicBezTo>
                  <a:cubicBezTo>
                    <a:pt x="2516636" y="167801"/>
                    <a:pt x="2517084" y="161050"/>
                    <a:pt x="2523502" y="156232"/>
                  </a:cubicBezTo>
                  <a:cubicBezTo>
                    <a:pt x="2529919" y="151413"/>
                    <a:pt x="2538412" y="135066"/>
                    <a:pt x="2548980" y="107188"/>
                  </a:cubicBezTo>
                  <a:cubicBezTo>
                    <a:pt x="2546026" y="108049"/>
                    <a:pt x="2541986" y="109164"/>
                    <a:pt x="2536859" y="110533"/>
                  </a:cubicBezTo>
                  <a:cubicBezTo>
                    <a:pt x="2531733" y="111903"/>
                    <a:pt x="2525498" y="108741"/>
                    <a:pt x="2518156" y="101047"/>
                  </a:cubicBezTo>
                  <a:cubicBezTo>
                    <a:pt x="2510814" y="93353"/>
                    <a:pt x="2512119" y="89507"/>
                    <a:pt x="2522071" y="89507"/>
                  </a:cubicBezTo>
                  <a:cubicBezTo>
                    <a:pt x="2528983" y="89507"/>
                    <a:pt x="2539939" y="88316"/>
                    <a:pt x="2554939" y="85936"/>
                  </a:cubicBezTo>
                  <a:cubicBezTo>
                    <a:pt x="2558165" y="73890"/>
                    <a:pt x="2561127" y="61877"/>
                    <a:pt x="2563823" y="49895"/>
                  </a:cubicBezTo>
                  <a:cubicBezTo>
                    <a:pt x="2566519" y="37914"/>
                    <a:pt x="2566745" y="28242"/>
                    <a:pt x="2564500" y="20878"/>
                  </a:cubicBezTo>
                  <a:cubicBezTo>
                    <a:pt x="2562817" y="15355"/>
                    <a:pt x="2564268" y="12714"/>
                    <a:pt x="2568852" y="12955"/>
                  </a:cubicBezTo>
                  <a:close/>
                  <a:moveTo>
                    <a:pt x="496419" y="8801"/>
                  </a:moveTo>
                  <a:cubicBezTo>
                    <a:pt x="498096" y="8804"/>
                    <a:pt x="500127" y="9291"/>
                    <a:pt x="502512" y="10263"/>
                  </a:cubicBezTo>
                  <a:cubicBezTo>
                    <a:pt x="512056" y="14149"/>
                    <a:pt x="520180" y="20014"/>
                    <a:pt x="526884" y="27858"/>
                  </a:cubicBezTo>
                  <a:cubicBezTo>
                    <a:pt x="533588" y="35702"/>
                    <a:pt x="533552" y="41736"/>
                    <a:pt x="526776" y="45959"/>
                  </a:cubicBezTo>
                  <a:cubicBezTo>
                    <a:pt x="520000" y="50182"/>
                    <a:pt x="507854" y="62845"/>
                    <a:pt x="490337" y="83946"/>
                  </a:cubicBezTo>
                  <a:cubicBezTo>
                    <a:pt x="472821" y="105048"/>
                    <a:pt x="461812" y="117094"/>
                    <a:pt x="457308" y="120084"/>
                  </a:cubicBezTo>
                  <a:cubicBezTo>
                    <a:pt x="452806" y="123074"/>
                    <a:pt x="453996" y="124586"/>
                    <a:pt x="460880" y="124622"/>
                  </a:cubicBezTo>
                  <a:cubicBezTo>
                    <a:pt x="467762" y="124658"/>
                    <a:pt x="480820" y="123558"/>
                    <a:pt x="500050" y="121320"/>
                  </a:cubicBezTo>
                  <a:cubicBezTo>
                    <a:pt x="519280" y="119083"/>
                    <a:pt x="542769" y="116803"/>
                    <a:pt x="570518" y="114480"/>
                  </a:cubicBezTo>
                  <a:cubicBezTo>
                    <a:pt x="558759" y="103510"/>
                    <a:pt x="549520" y="92550"/>
                    <a:pt x="542802" y="81602"/>
                  </a:cubicBezTo>
                  <a:cubicBezTo>
                    <a:pt x="536083" y="70653"/>
                    <a:pt x="543360" y="69599"/>
                    <a:pt x="564635" y="78440"/>
                  </a:cubicBezTo>
                  <a:cubicBezTo>
                    <a:pt x="585908" y="87280"/>
                    <a:pt x="601683" y="97828"/>
                    <a:pt x="611957" y="110081"/>
                  </a:cubicBezTo>
                  <a:cubicBezTo>
                    <a:pt x="622232" y="122335"/>
                    <a:pt x="625430" y="133915"/>
                    <a:pt x="621551" y="144820"/>
                  </a:cubicBezTo>
                  <a:cubicBezTo>
                    <a:pt x="617671" y="155726"/>
                    <a:pt x="611527" y="158042"/>
                    <a:pt x="603116" y="151768"/>
                  </a:cubicBezTo>
                  <a:cubicBezTo>
                    <a:pt x="594706" y="145494"/>
                    <a:pt x="586909" y="137833"/>
                    <a:pt x="579724" y="128785"/>
                  </a:cubicBezTo>
                  <a:cubicBezTo>
                    <a:pt x="515695" y="140457"/>
                    <a:pt x="474105" y="149191"/>
                    <a:pt x="454953" y="154984"/>
                  </a:cubicBezTo>
                  <a:cubicBezTo>
                    <a:pt x="435802" y="160778"/>
                    <a:pt x="419905" y="166180"/>
                    <a:pt x="407265" y="171192"/>
                  </a:cubicBezTo>
                  <a:cubicBezTo>
                    <a:pt x="394624" y="176204"/>
                    <a:pt x="388304" y="171934"/>
                    <a:pt x="388304" y="158383"/>
                  </a:cubicBezTo>
                  <a:cubicBezTo>
                    <a:pt x="388304" y="145692"/>
                    <a:pt x="391946" y="137887"/>
                    <a:pt x="399231" y="134969"/>
                  </a:cubicBezTo>
                  <a:cubicBezTo>
                    <a:pt x="406516" y="132051"/>
                    <a:pt x="415621" y="126662"/>
                    <a:pt x="426549" y="118804"/>
                  </a:cubicBezTo>
                  <a:cubicBezTo>
                    <a:pt x="437476" y="110945"/>
                    <a:pt x="451383" y="95723"/>
                    <a:pt x="468269" y="73137"/>
                  </a:cubicBezTo>
                  <a:cubicBezTo>
                    <a:pt x="485154" y="50552"/>
                    <a:pt x="492696" y="33454"/>
                    <a:pt x="490897" y="21846"/>
                  </a:cubicBezTo>
                  <a:cubicBezTo>
                    <a:pt x="489547" y="13140"/>
                    <a:pt x="491388" y="8791"/>
                    <a:pt x="496419" y="8801"/>
                  </a:cubicBezTo>
                  <a:close/>
                  <a:moveTo>
                    <a:pt x="5124761" y="4438"/>
                  </a:moveTo>
                  <a:cubicBezTo>
                    <a:pt x="5126711" y="3680"/>
                    <a:pt x="5129727" y="3776"/>
                    <a:pt x="5133809" y="4724"/>
                  </a:cubicBezTo>
                  <a:cubicBezTo>
                    <a:pt x="5150135" y="8517"/>
                    <a:pt x="5160285" y="13751"/>
                    <a:pt x="5164257" y="20426"/>
                  </a:cubicBezTo>
                  <a:cubicBezTo>
                    <a:pt x="5168229" y="27102"/>
                    <a:pt x="5167857" y="34455"/>
                    <a:pt x="5163138" y="42485"/>
                  </a:cubicBezTo>
                  <a:lnTo>
                    <a:pt x="5159411" y="45917"/>
                  </a:lnTo>
                  <a:lnTo>
                    <a:pt x="5160804" y="45744"/>
                  </a:lnTo>
                  <a:cubicBezTo>
                    <a:pt x="5200132" y="39929"/>
                    <a:pt x="5223278" y="35190"/>
                    <a:pt x="5230239" y="31526"/>
                  </a:cubicBezTo>
                  <a:cubicBezTo>
                    <a:pt x="5237202" y="27862"/>
                    <a:pt x="5246103" y="29816"/>
                    <a:pt x="5256945" y="37387"/>
                  </a:cubicBezTo>
                  <a:cubicBezTo>
                    <a:pt x="5267786" y="44959"/>
                    <a:pt x="5276064" y="52204"/>
                    <a:pt x="5281778" y="59123"/>
                  </a:cubicBezTo>
                  <a:cubicBezTo>
                    <a:pt x="5287493" y="66043"/>
                    <a:pt x="5284722" y="70585"/>
                    <a:pt x="5273465" y="72750"/>
                  </a:cubicBezTo>
                  <a:cubicBezTo>
                    <a:pt x="5262208" y="74916"/>
                    <a:pt x="5250707" y="78945"/>
                    <a:pt x="5238962" y="84839"/>
                  </a:cubicBezTo>
                  <a:cubicBezTo>
                    <a:pt x="5236026" y="86312"/>
                    <a:pt x="5233569" y="87301"/>
                    <a:pt x="5231593" y="87805"/>
                  </a:cubicBezTo>
                  <a:lnTo>
                    <a:pt x="5229314" y="87833"/>
                  </a:lnTo>
                  <a:lnTo>
                    <a:pt x="5229771" y="88090"/>
                  </a:lnTo>
                  <a:cubicBezTo>
                    <a:pt x="5231655" y="89433"/>
                    <a:pt x="5233568" y="91073"/>
                    <a:pt x="5235509" y="93013"/>
                  </a:cubicBezTo>
                  <a:cubicBezTo>
                    <a:pt x="5243275" y="100771"/>
                    <a:pt x="5239766" y="105926"/>
                    <a:pt x="5224980" y="108479"/>
                  </a:cubicBezTo>
                  <a:lnTo>
                    <a:pt x="5184412" y="112415"/>
                  </a:lnTo>
                  <a:cubicBezTo>
                    <a:pt x="5166601" y="131416"/>
                    <a:pt x="5157280" y="138163"/>
                    <a:pt x="5156448" y="132656"/>
                  </a:cubicBezTo>
                  <a:cubicBezTo>
                    <a:pt x="5155617" y="127150"/>
                    <a:pt x="5157453" y="121356"/>
                    <a:pt x="5161955" y="115276"/>
                  </a:cubicBezTo>
                  <a:cubicBezTo>
                    <a:pt x="5148476" y="117011"/>
                    <a:pt x="5135935" y="118653"/>
                    <a:pt x="5124334" y="120202"/>
                  </a:cubicBezTo>
                  <a:cubicBezTo>
                    <a:pt x="5124334" y="138514"/>
                    <a:pt x="5121240" y="145806"/>
                    <a:pt x="5115052" y="142078"/>
                  </a:cubicBezTo>
                  <a:cubicBezTo>
                    <a:pt x="5108864" y="138349"/>
                    <a:pt x="5104616" y="132119"/>
                    <a:pt x="5102307" y="123385"/>
                  </a:cubicBezTo>
                  <a:cubicBezTo>
                    <a:pt x="5091208" y="125178"/>
                    <a:pt x="5082934" y="126748"/>
                    <a:pt x="5077484" y="128096"/>
                  </a:cubicBezTo>
                  <a:cubicBezTo>
                    <a:pt x="5072035" y="129444"/>
                    <a:pt x="5065406" y="126271"/>
                    <a:pt x="5057598" y="118578"/>
                  </a:cubicBezTo>
                  <a:cubicBezTo>
                    <a:pt x="5049789" y="110884"/>
                    <a:pt x="5050862" y="107038"/>
                    <a:pt x="5060814" y="107038"/>
                  </a:cubicBezTo>
                  <a:cubicBezTo>
                    <a:pt x="5068959" y="107038"/>
                    <a:pt x="5081528" y="106292"/>
                    <a:pt x="5098521" y="104801"/>
                  </a:cubicBezTo>
                  <a:cubicBezTo>
                    <a:pt x="5096141" y="98032"/>
                    <a:pt x="5092172" y="91643"/>
                    <a:pt x="5086615" y="85635"/>
                  </a:cubicBezTo>
                  <a:cubicBezTo>
                    <a:pt x="5081058" y="79626"/>
                    <a:pt x="5082442" y="76292"/>
                    <a:pt x="5090766" y="75633"/>
                  </a:cubicBezTo>
                  <a:cubicBezTo>
                    <a:pt x="5099091" y="74973"/>
                    <a:pt x="5106989" y="75747"/>
                    <a:pt x="5114460" y="77956"/>
                  </a:cubicBezTo>
                  <a:cubicBezTo>
                    <a:pt x="5121932" y="80164"/>
                    <a:pt x="5124993" y="83412"/>
                    <a:pt x="5123645" y="87700"/>
                  </a:cubicBezTo>
                  <a:cubicBezTo>
                    <a:pt x="5122298" y="91988"/>
                    <a:pt x="5121946" y="96627"/>
                    <a:pt x="5122591" y="101617"/>
                  </a:cubicBezTo>
                  <a:cubicBezTo>
                    <a:pt x="5137620" y="99868"/>
                    <a:pt x="5152348" y="97788"/>
                    <a:pt x="5166773" y="95379"/>
                  </a:cubicBezTo>
                  <a:cubicBezTo>
                    <a:pt x="5171664" y="83348"/>
                    <a:pt x="5173435" y="73281"/>
                    <a:pt x="5172086" y="65179"/>
                  </a:cubicBezTo>
                  <a:lnTo>
                    <a:pt x="5172274" y="61751"/>
                  </a:lnTo>
                  <a:lnTo>
                    <a:pt x="5111911" y="69352"/>
                  </a:lnTo>
                  <a:cubicBezTo>
                    <a:pt x="5094079" y="71173"/>
                    <a:pt x="5079420" y="71632"/>
                    <a:pt x="5067934" y="70728"/>
                  </a:cubicBezTo>
                  <a:cubicBezTo>
                    <a:pt x="5062886" y="90260"/>
                    <a:pt x="5056038" y="103019"/>
                    <a:pt x="5047391" y="109006"/>
                  </a:cubicBezTo>
                  <a:cubicBezTo>
                    <a:pt x="5038744" y="114993"/>
                    <a:pt x="5032954" y="113899"/>
                    <a:pt x="5030021" y="105725"/>
                  </a:cubicBezTo>
                  <a:cubicBezTo>
                    <a:pt x="5027089" y="97552"/>
                    <a:pt x="5028795" y="89091"/>
                    <a:pt x="5035141" y="80343"/>
                  </a:cubicBezTo>
                  <a:cubicBezTo>
                    <a:pt x="5041486" y="71596"/>
                    <a:pt x="5047599" y="61031"/>
                    <a:pt x="5053479" y="48648"/>
                  </a:cubicBezTo>
                  <a:cubicBezTo>
                    <a:pt x="5059358" y="36265"/>
                    <a:pt x="5064370" y="38176"/>
                    <a:pt x="5068514" y="54380"/>
                  </a:cubicBezTo>
                  <a:cubicBezTo>
                    <a:pt x="5079614" y="54409"/>
                    <a:pt x="5092854" y="53704"/>
                    <a:pt x="5108236" y="52264"/>
                  </a:cubicBezTo>
                  <a:lnTo>
                    <a:pt x="5154949" y="46470"/>
                  </a:lnTo>
                  <a:lnTo>
                    <a:pt x="5152813" y="46459"/>
                  </a:lnTo>
                  <a:cubicBezTo>
                    <a:pt x="5148289" y="45093"/>
                    <a:pt x="5142682" y="41037"/>
                    <a:pt x="5135992" y="34290"/>
                  </a:cubicBezTo>
                  <a:cubicBezTo>
                    <a:pt x="5122656" y="16662"/>
                    <a:pt x="5118912" y="6711"/>
                    <a:pt x="5124761" y="4438"/>
                  </a:cubicBezTo>
                  <a:close/>
                  <a:moveTo>
                    <a:pt x="2333850" y="2043"/>
                  </a:moveTo>
                  <a:cubicBezTo>
                    <a:pt x="2335771" y="2145"/>
                    <a:pt x="2338069" y="2548"/>
                    <a:pt x="2340743" y="3250"/>
                  </a:cubicBezTo>
                  <a:cubicBezTo>
                    <a:pt x="2348515" y="4211"/>
                    <a:pt x="2355912" y="7484"/>
                    <a:pt x="2362931" y="13070"/>
                  </a:cubicBezTo>
                  <a:cubicBezTo>
                    <a:pt x="2369950" y="18655"/>
                    <a:pt x="2370757" y="23420"/>
                    <a:pt x="2365351" y="27363"/>
                  </a:cubicBezTo>
                  <a:cubicBezTo>
                    <a:pt x="2359945" y="31307"/>
                    <a:pt x="2352983" y="37764"/>
                    <a:pt x="2344464" y="46733"/>
                  </a:cubicBezTo>
                  <a:cubicBezTo>
                    <a:pt x="2335946" y="55703"/>
                    <a:pt x="2325349" y="64422"/>
                    <a:pt x="2312672" y="72890"/>
                  </a:cubicBezTo>
                  <a:cubicBezTo>
                    <a:pt x="2299996" y="81358"/>
                    <a:pt x="2297293" y="79590"/>
                    <a:pt x="2304563" y="67588"/>
                  </a:cubicBezTo>
                  <a:cubicBezTo>
                    <a:pt x="2311833" y="55585"/>
                    <a:pt x="2317684" y="44557"/>
                    <a:pt x="2322115" y="34505"/>
                  </a:cubicBezTo>
                  <a:cubicBezTo>
                    <a:pt x="2326546" y="24452"/>
                    <a:pt x="2328084" y="16027"/>
                    <a:pt x="2326729" y="9230"/>
                  </a:cubicBezTo>
                  <a:cubicBezTo>
                    <a:pt x="2325713" y="4132"/>
                    <a:pt x="2328086" y="1737"/>
                    <a:pt x="2333850" y="2043"/>
                  </a:cubicBezTo>
                  <a:close/>
                  <a:moveTo>
                    <a:pt x="6209632" y="64"/>
                  </a:moveTo>
                  <a:cubicBezTo>
                    <a:pt x="6210838" y="-101"/>
                    <a:pt x="6212356" y="54"/>
                    <a:pt x="6214188" y="529"/>
                  </a:cubicBezTo>
                  <a:cubicBezTo>
                    <a:pt x="6221516" y="2429"/>
                    <a:pt x="6229866" y="5763"/>
                    <a:pt x="6239238" y="10532"/>
                  </a:cubicBezTo>
                  <a:cubicBezTo>
                    <a:pt x="6248609" y="15300"/>
                    <a:pt x="6251186" y="20136"/>
                    <a:pt x="6246970" y="25040"/>
                  </a:cubicBezTo>
                  <a:cubicBezTo>
                    <a:pt x="6242754" y="29945"/>
                    <a:pt x="6237664" y="40621"/>
                    <a:pt x="6231698" y="57069"/>
                  </a:cubicBezTo>
                  <a:cubicBezTo>
                    <a:pt x="6258041" y="53556"/>
                    <a:pt x="6275730" y="50430"/>
                    <a:pt x="6284764" y="47691"/>
                  </a:cubicBezTo>
                  <a:cubicBezTo>
                    <a:pt x="6293798" y="44952"/>
                    <a:pt x="6304310" y="47529"/>
                    <a:pt x="6316298" y="55424"/>
                  </a:cubicBezTo>
                  <a:cubicBezTo>
                    <a:pt x="6328286" y="63318"/>
                    <a:pt x="6326074" y="67835"/>
                    <a:pt x="6309662" y="68975"/>
                  </a:cubicBezTo>
                  <a:cubicBezTo>
                    <a:pt x="6293250" y="70115"/>
                    <a:pt x="6265555" y="73288"/>
                    <a:pt x="6226578" y="78493"/>
                  </a:cubicBezTo>
                  <a:cubicBezTo>
                    <a:pt x="6219896" y="97666"/>
                    <a:pt x="6215752" y="108522"/>
                    <a:pt x="6214146" y="111060"/>
                  </a:cubicBezTo>
                  <a:cubicBezTo>
                    <a:pt x="6229002" y="108579"/>
                    <a:pt x="6240141" y="105259"/>
                    <a:pt x="6247562" y="101101"/>
                  </a:cubicBezTo>
                  <a:cubicBezTo>
                    <a:pt x="6254983" y="96942"/>
                    <a:pt x="6265892" y="99319"/>
                    <a:pt x="6280290" y="108231"/>
                  </a:cubicBezTo>
                  <a:cubicBezTo>
                    <a:pt x="6294688" y="117144"/>
                    <a:pt x="6300276" y="123966"/>
                    <a:pt x="6297057" y="128699"/>
                  </a:cubicBezTo>
                  <a:cubicBezTo>
                    <a:pt x="6293838" y="133431"/>
                    <a:pt x="6291120" y="143544"/>
                    <a:pt x="6288904" y="159039"/>
                  </a:cubicBezTo>
                  <a:cubicBezTo>
                    <a:pt x="6286689" y="174533"/>
                    <a:pt x="6284269" y="208487"/>
                    <a:pt x="6281644" y="260901"/>
                  </a:cubicBezTo>
                  <a:cubicBezTo>
                    <a:pt x="6302969" y="260944"/>
                    <a:pt x="6319696" y="260277"/>
                    <a:pt x="6331828" y="258900"/>
                  </a:cubicBezTo>
                  <a:cubicBezTo>
                    <a:pt x="6343960" y="257524"/>
                    <a:pt x="6355049" y="259356"/>
                    <a:pt x="6365094" y="264396"/>
                  </a:cubicBezTo>
                  <a:cubicBezTo>
                    <a:pt x="6375140" y="269437"/>
                    <a:pt x="6379284" y="275091"/>
                    <a:pt x="6377527" y="281357"/>
                  </a:cubicBezTo>
                  <a:cubicBezTo>
                    <a:pt x="6375770" y="287624"/>
                    <a:pt x="6367306" y="289628"/>
                    <a:pt x="6352134" y="287369"/>
                  </a:cubicBezTo>
                  <a:cubicBezTo>
                    <a:pt x="6336962" y="285111"/>
                    <a:pt x="6321876" y="283759"/>
                    <a:pt x="6306876" y="283315"/>
                  </a:cubicBezTo>
                  <a:cubicBezTo>
                    <a:pt x="6291876" y="282870"/>
                    <a:pt x="6270258" y="283774"/>
                    <a:pt x="6242022" y="286025"/>
                  </a:cubicBezTo>
                  <a:cubicBezTo>
                    <a:pt x="6213787" y="288276"/>
                    <a:pt x="6188058" y="290739"/>
                    <a:pt x="6164833" y="293414"/>
                  </a:cubicBezTo>
                  <a:cubicBezTo>
                    <a:pt x="6141609" y="296088"/>
                    <a:pt x="6124318" y="298788"/>
                    <a:pt x="6112961" y="301512"/>
                  </a:cubicBezTo>
                  <a:cubicBezTo>
                    <a:pt x="6101604" y="304237"/>
                    <a:pt x="6090856" y="301624"/>
                    <a:pt x="6080717" y="293672"/>
                  </a:cubicBezTo>
                  <a:cubicBezTo>
                    <a:pt x="6070579" y="285720"/>
                    <a:pt x="6070561" y="281436"/>
                    <a:pt x="6080664" y="280819"/>
                  </a:cubicBezTo>
                  <a:cubicBezTo>
                    <a:pt x="6090766" y="280203"/>
                    <a:pt x="6116761" y="277335"/>
                    <a:pt x="6158648" y="272215"/>
                  </a:cubicBezTo>
                  <a:cubicBezTo>
                    <a:pt x="6158648" y="205634"/>
                    <a:pt x="6157996" y="166001"/>
                    <a:pt x="6156692" y="153317"/>
                  </a:cubicBezTo>
                  <a:cubicBezTo>
                    <a:pt x="6155386" y="140633"/>
                    <a:pt x="6152913" y="130871"/>
                    <a:pt x="6149270" y="124031"/>
                  </a:cubicBezTo>
                  <a:cubicBezTo>
                    <a:pt x="6145628" y="117190"/>
                    <a:pt x="6146908" y="114240"/>
                    <a:pt x="6153110" y="115179"/>
                  </a:cubicBezTo>
                  <a:cubicBezTo>
                    <a:pt x="6159312" y="116119"/>
                    <a:pt x="6163862" y="116793"/>
                    <a:pt x="6166758" y="117201"/>
                  </a:cubicBezTo>
                  <a:cubicBezTo>
                    <a:pt x="6169655" y="117610"/>
                    <a:pt x="6177936" y="117097"/>
                    <a:pt x="6191602" y="115663"/>
                  </a:cubicBezTo>
                  <a:cubicBezTo>
                    <a:pt x="6195732" y="100922"/>
                    <a:pt x="6198694" y="89543"/>
                    <a:pt x="6200486" y="81526"/>
                  </a:cubicBezTo>
                  <a:cubicBezTo>
                    <a:pt x="6177714" y="85097"/>
                    <a:pt x="6162718" y="88015"/>
                    <a:pt x="6155498" y="90281"/>
                  </a:cubicBezTo>
                  <a:cubicBezTo>
                    <a:pt x="6148277" y="92547"/>
                    <a:pt x="6138898" y="89155"/>
                    <a:pt x="6127362" y="80107"/>
                  </a:cubicBezTo>
                  <a:cubicBezTo>
                    <a:pt x="6115826" y="71058"/>
                    <a:pt x="6116958" y="66989"/>
                    <a:pt x="6130761" y="67900"/>
                  </a:cubicBezTo>
                  <a:cubicBezTo>
                    <a:pt x="6144564" y="68810"/>
                    <a:pt x="6168966" y="66713"/>
                    <a:pt x="6203971" y="61608"/>
                  </a:cubicBezTo>
                  <a:cubicBezTo>
                    <a:pt x="6206151" y="55829"/>
                    <a:pt x="6207915" y="47899"/>
                    <a:pt x="6209262" y="37817"/>
                  </a:cubicBezTo>
                  <a:cubicBezTo>
                    <a:pt x="6210610" y="27736"/>
                    <a:pt x="6209937" y="18526"/>
                    <a:pt x="6207240" y="10187"/>
                  </a:cubicBezTo>
                  <a:cubicBezTo>
                    <a:pt x="6205218" y="3933"/>
                    <a:pt x="6206016" y="559"/>
                    <a:pt x="6209632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207568" y="1925251"/>
              <a:ext cx="2160240" cy="324206"/>
            </a:xfrm>
            <a:prstGeom prst="roundRect">
              <a:avLst/>
            </a:prstGeom>
            <a:noFill/>
            <a:ln w="12700">
              <a:solidFill>
                <a:srgbClr val="0FA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414664" y="3147494"/>
            <a:ext cx="4032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也就是求前轮的侧面积。</a:t>
            </a:r>
          </a:p>
        </p:txBody>
      </p:sp>
      <p:sp>
        <p:nvSpPr>
          <p:cNvPr id="4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bhdr4yk">
      <a:majorFont>
        <a:latin typeface="Arial"/>
        <a:ea typeface="思源黑体 CN Regular"/>
        <a:cs typeface="Arial"/>
      </a:majorFont>
      <a:minorFont>
        <a:latin typeface="Arial"/>
        <a:ea typeface="思源黑体 CN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宽屏</PresentationFormat>
  <Paragraphs>138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Cambria Math</vt:lpstr>
      <vt:lpstr>思源黑体 CN Light</vt:lpstr>
      <vt:lpstr>思源黑体 CN Regular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2020-07-27T10:25:11Z</cp:lastPrinted>
  <dcterms:created xsi:type="dcterms:W3CDTF">2020-07-27T10:25:11Z</dcterms:created>
  <dcterms:modified xsi:type="dcterms:W3CDTF">2021-01-08T23:16:52Z</dcterms:modified>
</cp:coreProperties>
</file>