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4.xml" ContentType="application/vnd.openxmlformats-officedocument.presentationml.tags+xml"/>
  <Override PartName="/ppt/notesSlides/notesSlide13.xml" ContentType="application/vnd.openxmlformats-officedocument.presentationml.notesSlide+xml"/>
  <Override PartName="/ppt/tags/tag5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78" r:id="rId3"/>
    <p:sldId id="302" r:id="rId4"/>
    <p:sldId id="279" r:id="rId5"/>
    <p:sldId id="301" r:id="rId6"/>
    <p:sldId id="300" r:id="rId7"/>
    <p:sldId id="303" r:id="rId8"/>
    <p:sldId id="29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6" r:id="rId21"/>
    <p:sldId id="304" r:id="rId22"/>
    <p:sldId id="258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27EBE969-6DF0-4223-B41C-1BE42CE25BF6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CEB99853-1CC3-45F3-854D-21327D2DE3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7CD2D8-56A0-47DC-B7E6-C971C6B263A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7CD2D8-56A0-47DC-B7E6-C971C6B263A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7CD2D8-56A0-47DC-B7E6-C971C6B263A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7CD2D8-56A0-47DC-B7E6-C971C6B263A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7CD2D8-56A0-47DC-B7E6-C971C6B263A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7CD2D8-56A0-47DC-B7E6-C971C6B263A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7CD2D8-56A0-47DC-B7E6-C971C6B263A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7CD2D8-56A0-47DC-B7E6-C971C6B263A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7CD2D8-56A0-47DC-B7E6-C971C6B263A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7CD2D8-56A0-47DC-B7E6-C971C6B263A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7CD2D8-56A0-47DC-B7E6-C971C6B263A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7CD2D8-56A0-47DC-B7E6-C971C6B263A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7CD2D8-56A0-47DC-B7E6-C971C6B263A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角三角形 5"/>
          <p:cNvSpPr/>
          <p:nvPr userDrawn="1"/>
        </p:nvSpPr>
        <p:spPr>
          <a:xfrm rot="10800000" flipH="1">
            <a:off x="-2790" y="-2"/>
            <a:ext cx="807860" cy="815046"/>
          </a:xfrm>
          <a:custGeom>
            <a:avLst/>
            <a:gdLst>
              <a:gd name="connsiteX0" fmla="*/ 0 w 5960164"/>
              <a:gd name="connsiteY0" fmla="*/ 6013176 h 6013176"/>
              <a:gd name="connsiteX1" fmla="*/ 0 w 5960164"/>
              <a:gd name="connsiteY1" fmla="*/ 0 h 6013176"/>
              <a:gd name="connsiteX2" fmla="*/ 5960164 w 5960164"/>
              <a:gd name="connsiteY2" fmla="*/ 6013176 h 6013176"/>
              <a:gd name="connsiteX3" fmla="*/ 0 w 5960164"/>
              <a:gd name="connsiteY3" fmla="*/ 6013176 h 6013176"/>
              <a:gd name="connsiteX0-1" fmla="*/ 0 w 5960164"/>
              <a:gd name="connsiteY0-2" fmla="*/ 6013176 h 6013176"/>
              <a:gd name="connsiteX1-3" fmla="*/ 0 w 5960164"/>
              <a:gd name="connsiteY1-4" fmla="*/ 0 h 6013176"/>
              <a:gd name="connsiteX2-5" fmla="*/ 5960164 w 5960164"/>
              <a:gd name="connsiteY2-6" fmla="*/ 6013176 h 6013176"/>
              <a:gd name="connsiteX3-7" fmla="*/ 0 w 5960164"/>
              <a:gd name="connsiteY3-8" fmla="*/ 6013176 h 6013176"/>
              <a:gd name="connsiteX0-9" fmla="*/ 0 w 5960164"/>
              <a:gd name="connsiteY0-10" fmla="*/ 6013176 h 6013176"/>
              <a:gd name="connsiteX1-11" fmla="*/ 0 w 5960164"/>
              <a:gd name="connsiteY1-12" fmla="*/ 0 h 6013176"/>
              <a:gd name="connsiteX2-13" fmla="*/ 5960164 w 5960164"/>
              <a:gd name="connsiteY2-14" fmla="*/ 6013176 h 6013176"/>
              <a:gd name="connsiteX3-15" fmla="*/ 0 w 5960164"/>
              <a:gd name="connsiteY3-16" fmla="*/ 6013176 h 6013176"/>
              <a:gd name="connsiteX0-17" fmla="*/ 0 w 5960164"/>
              <a:gd name="connsiteY0-18" fmla="*/ 6013176 h 6013176"/>
              <a:gd name="connsiteX1-19" fmla="*/ 0 w 5960164"/>
              <a:gd name="connsiteY1-20" fmla="*/ 0 h 6013176"/>
              <a:gd name="connsiteX2-21" fmla="*/ 5960164 w 5960164"/>
              <a:gd name="connsiteY2-22" fmla="*/ 6013176 h 6013176"/>
              <a:gd name="connsiteX3-23" fmla="*/ 0 w 5960164"/>
              <a:gd name="connsiteY3-24" fmla="*/ 6013176 h 60131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960164" h="6013176">
                <a:moveTo>
                  <a:pt x="0" y="6013176"/>
                </a:moveTo>
                <a:lnTo>
                  <a:pt x="0" y="0"/>
                </a:lnTo>
                <a:cubicBezTo>
                  <a:pt x="4105807" y="944849"/>
                  <a:pt x="3059043" y="4516784"/>
                  <a:pt x="5960164" y="6013176"/>
                </a:cubicBezTo>
                <a:lnTo>
                  <a:pt x="0" y="6013176"/>
                </a:lnTo>
                <a:close/>
              </a:path>
            </a:pathLst>
          </a:custGeom>
          <a:gradFill flip="none" rotWithShape="0">
            <a:gsLst>
              <a:gs pos="100000">
                <a:srgbClr val="1C46F2"/>
              </a:gs>
              <a:gs pos="0">
                <a:srgbClr val="00B0F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8" name="任意多边形: 形状 7"/>
          <p:cNvSpPr/>
          <p:nvPr userDrawn="1"/>
        </p:nvSpPr>
        <p:spPr bwMode="auto">
          <a:xfrm flipH="1" flipV="1">
            <a:off x="11441792" y="6361042"/>
            <a:ext cx="760146" cy="496957"/>
          </a:xfrm>
          <a:custGeom>
            <a:avLst/>
            <a:gdLst>
              <a:gd name="connsiteX0" fmla="*/ 0 w 8149314"/>
              <a:gd name="connsiteY0" fmla="*/ 0 h 5327736"/>
              <a:gd name="connsiteX1" fmla="*/ 8149314 w 8149314"/>
              <a:gd name="connsiteY1" fmla="*/ 0 h 5327736"/>
              <a:gd name="connsiteX2" fmla="*/ 7614754 w 8149314"/>
              <a:gd name="connsiteY2" fmla="*/ 360965 h 5327736"/>
              <a:gd name="connsiteX3" fmla="*/ 6523815 w 8149314"/>
              <a:gd name="connsiteY3" fmla="*/ 2165791 h 5327736"/>
              <a:gd name="connsiteX4" fmla="*/ 5563789 w 8149314"/>
              <a:gd name="connsiteY4" fmla="*/ 4058124 h 5327736"/>
              <a:gd name="connsiteX5" fmla="*/ 2727348 w 8149314"/>
              <a:gd name="connsiteY5" fmla="*/ 5326972 h 5327736"/>
              <a:gd name="connsiteX6" fmla="*/ 0 w 8149314"/>
              <a:gd name="connsiteY6" fmla="*/ 4211261 h 5327736"/>
              <a:gd name="connsiteX7" fmla="*/ 0 w 8149314"/>
              <a:gd name="connsiteY7" fmla="*/ 0 h 532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49314" h="5327736">
                <a:moveTo>
                  <a:pt x="0" y="0"/>
                </a:moveTo>
                <a:lnTo>
                  <a:pt x="8149314" y="0"/>
                </a:lnTo>
                <a:cubicBezTo>
                  <a:pt x="7952945" y="98445"/>
                  <a:pt x="7778395" y="218767"/>
                  <a:pt x="7614754" y="360965"/>
                </a:cubicBezTo>
                <a:cubicBezTo>
                  <a:pt x="7091103" y="842252"/>
                  <a:pt x="6785641" y="1509491"/>
                  <a:pt x="6523815" y="2165791"/>
                </a:cubicBezTo>
                <a:cubicBezTo>
                  <a:pt x="6261990" y="2822092"/>
                  <a:pt x="6011074" y="3511207"/>
                  <a:pt x="5563789" y="4058124"/>
                </a:cubicBezTo>
                <a:cubicBezTo>
                  <a:pt x="4887407" y="4900376"/>
                  <a:pt x="3796468" y="5348848"/>
                  <a:pt x="2727348" y="5326972"/>
                </a:cubicBezTo>
                <a:cubicBezTo>
                  <a:pt x="1723684" y="5305095"/>
                  <a:pt x="752748" y="4878500"/>
                  <a:pt x="0" y="4211261"/>
                </a:cubicBezTo>
                <a:cubicBezTo>
                  <a:pt x="0" y="4211261"/>
                  <a:pt x="0" y="4211261"/>
                  <a:pt x="0" y="0"/>
                </a:cubicBezTo>
                <a:close/>
              </a:path>
            </a:pathLst>
          </a:custGeom>
          <a:gradFill flip="none" rotWithShape="0">
            <a:gsLst>
              <a:gs pos="95000">
                <a:srgbClr val="1C46F2"/>
              </a:gs>
              <a:gs pos="4000">
                <a:srgbClr val="00B0F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gradFill>
                <a:gsLst>
                  <a:gs pos="100000">
                    <a:srgbClr val="1C46F2"/>
                  </a:gs>
                  <a:gs pos="0">
                    <a:srgbClr val="00B0F0"/>
                  </a:gs>
                </a:gsLst>
                <a:lin ang="2700000" scaled="1"/>
              </a:gradFill>
              <a:latin typeface="思源黑体 CN Light" panose="020B0300000000000000" pitchFamily="34" charset="-122"/>
              <a:ea typeface="优设标题黑" panose="00000500000000000000" pitchFamily="2" charset="-122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685110" y="295239"/>
            <a:ext cx="2752725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2800" smtClean="0">
                <a:gradFill flip="none" rotWithShape="1">
                  <a:gsLst>
                    <a:gs pos="2000">
                      <a:srgbClr val="02B0F0"/>
                    </a:gs>
                    <a:gs pos="100000">
                      <a:srgbClr val="1C48F2"/>
                    </a:gs>
                  </a:gsLst>
                  <a:lin ang="2700000" scaled="1"/>
                </a:gra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marL="0" lvl="0"/>
            <a:r>
              <a:rPr lang="en-US" altLang="zh-CN"/>
              <a:t>01 </a:t>
            </a:r>
            <a:r>
              <a:rPr lang="zh-CN" altLang="en-US"/>
              <a:t>输入标题内容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  <a:lvl2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2pPr>
            <a:lvl3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3pPr>
            <a:lvl4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4pPr>
            <a:lvl5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6.jpe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7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直角三角形 5"/>
          <p:cNvSpPr/>
          <p:nvPr/>
        </p:nvSpPr>
        <p:spPr>
          <a:xfrm rot="10800000">
            <a:off x="6248486" y="-2"/>
            <a:ext cx="5960164" cy="6013176"/>
          </a:xfrm>
          <a:custGeom>
            <a:avLst/>
            <a:gdLst>
              <a:gd name="connsiteX0" fmla="*/ 0 w 5960164"/>
              <a:gd name="connsiteY0" fmla="*/ 6013176 h 6013176"/>
              <a:gd name="connsiteX1" fmla="*/ 0 w 5960164"/>
              <a:gd name="connsiteY1" fmla="*/ 0 h 6013176"/>
              <a:gd name="connsiteX2" fmla="*/ 5960164 w 5960164"/>
              <a:gd name="connsiteY2" fmla="*/ 6013176 h 6013176"/>
              <a:gd name="connsiteX3" fmla="*/ 0 w 5960164"/>
              <a:gd name="connsiteY3" fmla="*/ 6013176 h 6013176"/>
              <a:gd name="connsiteX0-1" fmla="*/ 0 w 5960164"/>
              <a:gd name="connsiteY0-2" fmla="*/ 6013176 h 6013176"/>
              <a:gd name="connsiteX1-3" fmla="*/ 0 w 5960164"/>
              <a:gd name="connsiteY1-4" fmla="*/ 0 h 6013176"/>
              <a:gd name="connsiteX2-5" fmla="*/ 5960164 w 5960164"/>
              <a:gd name="connsiteY2-6" fmla="*/ 6013176 h 6013176"/>
              <a:gd name="connsiteX3-7" fmla="*/ 0 w 5960164"/>
              <a:gd name="connsiteY3-8" fmla="*/ 6013176 h 6013176"/>
              <a:gd name="connsiteX0-9" fmla="*/ 0 w 5960164"/>
              <a:gd name="connsiteY0-10" fmla="*/ 6013176 h 6013176"/>
              <a:gd name="connsiteX1-11" fmla="*/ 0 w 5960164"/>
              <a:gd name="connsiteY1-12" fmla="*/ 0 h 6013176"/>
              <a:gd name="connsiteX2-13" fmla="*/ 5960164 w 5960164"/>
              <a:gd name="connsiteY2-14" fmla="*/ 6013176 h 6013176"/>
              <a:gd name="connsiteX3-15" fmla="*/ 0 w 5960164"/>
              <a:gd name="connsiteY3-16" fmla="*/ 6013176 h 6013176"/>
              <a:gd name="connsiteX0-17" fmla="*/ 0 w 5960164"/>
              <a:gd name="connsiteY0-18" fmla="*/ 6013176 h 6013176"/>
              <a:gd name="connsiteX1-19" fmla="*/ 0 w 5960164"/>
              <a:gd name="connsiteY1-20" fmla="*/ 0 h 6013176"/>
              <a:gd name="connsiteX2-21" fmla="*/ 5960164 w 5960164"/>
              <a:gd name="connsiteY2-22" fmla="*/ 6013176 h 6013176"/>
              <a:gd name="connsiteX3-23" fmla="*/ 0 w 5960164"/>
              <a:gd name="connsiteY3-24" fmla="*/ 6013176 h 60131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960164" h="6013176">
                <a:moveTo>
                  <a:pt x="0" y="6013176"/>
                </a:moveTo>
                <a:lnTo>
                  <a:pt x="0" y="0"/>
                </a:lnTo>
                <a:cubicBezTo>
                  <a:pt x="4105807" y="944849"/>
                  <a:pt x="3059043" y="4516784"/>
                  <a:pt x="5960164" y="6013176"/>
                </a:cubicBezTo>
                <a:lnTo>
                  <a:pt x="0" y="6013176"/>
                </a:lnTo>
                <a:close/>
              </a:path>
            </a:pathLst>
          </a:custGeom>
          <a:gradFill flip="none" rotWithShape="0">
            <a:gsLst>
              <a:gs pos="100000">
                <a:srgbClr val="1C46F2"/>
              </a:gs>
              <a:gs pos="0">
                <a:srgbClr val="00B0F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6" name="任意多边形: 形状 5"/>
          <p:cNvSpPr/>
          <p:nvPr/>
        </p:nvSpPr>
        <p:spPr bwMode="auto">
          <a:xfrm flipH="1" flipV="1">
            <a:off x="6574180" y="3178768"/>
            <a:ext cx="5627759" cy="3679232"/>
          </a:xfrm>
          <a:custGeom>
            <a:avLst/>
            <a:gdLst>
              <a:gd name="connsiteX0" fmla="*/ 0 w 8149314"/>
              <a:gd name="connsiteY0" fmla="*/ 0 h 5327736"/>
              <a:gd name="connsiteX1" fmla="*/ 8149314 w 8149314"/>
              <a:gd name="connsiteY1" fmla="*/ 0 h 5327736"/>
              <a:gd name="connsiteX2" fmla="*/ 7614754 w 8149314"/>
              <a:gd name="connsiteY2" fmla="*/ 360965 h 5327736"/>
              <a:gd name="connsiteX3" fmla="*/ 6523815 w 8149314"/>
              <a:gd name="connsiteY3" fmla="*/ 2165791 h 5327736"/>
              <a:gd name="connsiteX4" fmla="*/ 5563789 w 8149314"/>
              <a:gd name="connsiteY4" fmla="*/ 4058124 h 5327736"/>
              <a:gd name="connsiteX5" fmla="*/ 2727348 w 8149314"/>
              <a:gd name="connsiteY5" fmla="*/ 5326972 h 5327736"/>
              <a:gd name="connsiteX6" fmla="*/ 0 w 8149314"/>
              <a:gd name="connsiteY6" fmla="*/ 4211261 h 5327736"/>
              <a:gd name="connsiteX7" fmla="*/ 0 w 8149314"/>
              <a:gd name="connsiteY7" fmla="*/ 0 h 532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49314" h="5327736">
                <a:moveTo>
                  <a:pt x="0" y="0"/>
                </a:moveTo>
                <a:lnTo>
                  <a:pt x="8149314" y="0"/>
                </a:lnTo>
                <a:cubicBezTo>
                  <a:pt x="7952945" y="98445"/>
                  <a:pt x="7778395" y="218767"/>
                  <a:pt x="7614754" y="360965"/>
                </a:cubicBezTo>
                <a:cubicBezTo>
                  <a:pt x="7091103" y="842252"/>
                  <a:pt x="6785641" y="1509491"/>
                  <a:pt x="6523815" y="2165791"/>
                </a:cubicBezTo>
                <a:cubicBezTo>
                  <a:pt x="6261990" y="2822092"/>
                  <a:pt x="6011074" y="3511207"/>
                  <a:pt x="5563789" y="4058124"/>
                </a:cubicBezTo>
                <a:cubicBezTo>
                  <a:pt x="4887407" y="4900376"/>
                  <a:pt x="3796468" y="5348848"/>
                  <a:pt x="2727348" y="5326972"/>
                </a:cubicBezTo>
                <a:cubicBezTo>
                  <a:pt x="1723684" y="5305095"/>
                  <a:pt x="752748" y="4878500"/>
                  <a:pt x="0" y="4211261"/>
                </a:cubicBezTo>
                <a:cubicBezTo>
                  <a:pt x="0" y="4211261"/>
                  <a:pt x="0" y="4211261"/>
                  <a:pt x="0" y="0"/>
                </a:cubicBezTo>
                <a:close/>
              </a:path>
            </a:pathLst>
          </a:custGeom>
          <a:gradFill flip="none" rotWithShape="0">
            <a:gsLst>
              <a:gs pos="95000">
                <a:srgbClr val="1C46F2"/>
              </a:gs>
              <a:gs pos="4000">
                <a:srgbClr val="00B0F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gradFill>
                <a:gsLst>
                  <a:gs pos="100000">
                    <a:srgbClr val="1C46F2"/>
                  </a:gs>
                  <a:gs pos="0">
                    <a:srgbClr val="00B0F0"/>
                  </a:gs>
                </a:gsLst>
                <a:lin ang="2700000" scaled="1"/>
              </a:gradFill>
              <a:latin typeface="思源黑体 CN Light" panose="020B0300000000000000" pitchFamily="34" charset="-122"/>
              <a:ea typeface="优设标题黑" panose="00000500000000000000" pitchFamily="2" charset="-122"/>
            </a:endParaRPr>
          </a:p>
        </p:txBody>
      </p:sp>
      <p:sp>
        <p:nvSpPr>
          <p:cNvPr id="19" name="直角三角形 6"/>
          <p:cNvSpPr/>
          <p:nvPr/>
        </p:nvSpPr>
        <p:spPr>
          <a:xfrm>
            <a:off x="1" y="5165642"/>
            <a:ext cx="901772" cy="1692358"/>
          </a:xfrm>
          <a:custGeom>
            <a:avLst/>
            <a:gdLst>
              <a:gd name="connsiteX0" fmla="*/ 0 w 1699591"/>
              <a:gd name="connsiteY0" fmla="*/ 1692358 h 1692358"/>
              <a:gd name="connsiteX1" fmla="*/ 0 w 1699591"/>
              <a:gd name="connsiteY1" fmla="*/ 0 h 1692358"/>
              <a:gd name="connsiteX2" fmla="*/ 1699591 w 1699591"/>
              <a:gd name="connsiteY2" fmla="*/ 1692358 h 1692358"/>
              <a:gd name="connsiteX3" fmla="*/ 0 w 1699591"/>
              <a:gd name="connsiteY3" fmla="*/ 1692358 h 1692358"/>
              <a:gd name="connsiteX0-1" fmla="*/ 0 w 1699591"/>
              <a:gd name="connsiteY0-2" fmla="*/ 1692358 h 1692358"/>
              <a:gd name="connsiteX1-3" fmla="*/ 0 w 1699591"/>
              <a:gd name="connsiteY1-4" fmla="*/ 0 h 1692358"/>
              <a:gd name="connsiteX2-5" fmla="*/ 1699591 w 1699591"/>
              <a:gd name="connsiteY2-6" fmla="*/ 1692358 h 1692358"/>
              <a:gd name="connsiteX3-7" fmla="*/ 0 w 1699591"/>
              <a:gd name="connsiteY3-8" fmla="*/ 1692358 h 1692358"/>
              <a:gd name="connsiteX0-9" fmla="*/ 0 w 1699591"/>
              <a:gd name="connsiteY0-10" fmla="*/ 1692358 h 1692358"/>
              <a:gd name="connsiteX1-11" fmla="*/ 0 w 1699591"/>
              <a:gd name="connsiteY1-12" fmla="*/ 0 h 1692358"/>
              <a:gd name="connsiteX2-13" fmla="*/ 1699591 w 1699591"/>
              <a:gd name="connsiteY2-14" fmla="*/ 1692358 h 1692358"/>
              <a:gd name="connsiteX3-15" fmla="*/ 0 w 1699591"/>
              <a:gd name="connsiteY3-16" fmla="*/ 1692358 h 16923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699591" h="1692358">
                <a:moveTo>
                  <a:pt x="0" y="1692358"/>
                </a:moveTo>
                <a:lnTo>
                  <a:pt x="0" y="0"/>
                </a:lnTo>
                <a:cubicBezTo>
                  <a:pt x="885844" y="346405"/>
                  <a:pt x="683118" y="1287897"/>
                  <a:pt x="1699591" y="1692358"/>
                </a:cubicBezTo>
                <a:lnTo>
                  <a:pt x="0" y="1692358"/>
                </a:lnTo>
                <a:close/>
              </a:path>
            </a:pathLst>
          </a:cu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20" name="直角三角形 7"/>
          <p:cNvSpPr/>
          <p:nvPr/>
        </p:nvSpPr>
        <p:spPr>
          <a:xfrm flipV="1">
            <a:off x="0" y="-1"/>
            <a:ext cx="964095" cy="954157"/>
          </a:xfrm>
          <a:custGeom>
            <a:avLst/>
            <a:gdLst>
              <a:gd name="connsiteX0" fmla="*/ 0 w 964095"/>
              <a:gd name="connsiteY0" fmla="*/ 954157 h 954157"/>
              <a:gd name="connsiteX1" fmla="*/ 0 w 964095"/>
              <a:gd name="connsiteY1" fmla="*/ 0 h 954157"/>
              <a:gd name="connsiteX2" fmla="*/ 964095 w 964095"/>
              <a:gd name="connsiteY2" fmla="*/ 954157 h 954157"/>
              <a:gd name="connsiteX3" fmla="*/ 0 w 964095"/>
              <a:gd name="connsiteY3" fmla="*/ 954157 h 954157"/>
              <a:gd name="connsiteX0-1" fmla="*/ 0 w 964095"/>
              <a:gd name="connsiteY0-2" fmla="*/ 954157 h 954157"/>
              <a:gd name="connsiteX1-3" fmla="*/ 0 w 964095"/>
              <a:gd name="connsiteY1-4" fmla="*/ 0 h 954157"/>
              <a:gd name="connsiteX2-5" fmla="*/ 964095 w 964095"/>
              <a:gd name="connsiteY2-6" fmla="*/ 954157 h 954157"/>
              <a:gd name="connsiteX3-7" fmla="*/ 0 w 964095"/>
              <a:gd name="connsiteY3-8" fmla="*/ 954157 h 954157"/>
              <a:gd name="connsiteX0-9" fmla="*/ 0 w 964095"/>
              <a:gd name="connsiteY0-10" fmla="*/ 954157 h 954157"/>
              <a:gd name="connsiteX1-11" fmla="*/ 0 w 964095"/>
              <a:gd name="connsiteY1-12" fmla="*/ 0 h 954157"/>
              <a:gd name="connsiteX2-13" fmla="*/ 964095 w 964095"/>
              <a:gd name="connsiteY2-14" fmla="*/ 954157 h 954157"/>
              <a:gd name="connsiteX3-15" fmla="*/ 0 w 964095"/>
              <a:gd name="connsiteY3-16" fmla="*/ 954157 h 9541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64094" h="954157">
                <a:moveTo>
                  <a:pt x="0" y="954157"/>
                </a:moveTo>
                <a:lnTo>
                  <a:pt x="0" y="0"/>
                </a:lnTo>
                <a:cubicBezTo>
                  <a:pt x="495536" y="158394"/>
                  <a:pt x="337930" y="737705"/>
                  <a:pt x="964095" y="954157"/>
                </a:cubicBezTo>
                <a:lnTo>
                  <a:pt x="0" y="954157"/>
                </a:lnTo>
                <a:close/>
              </a:path>
            </a:pathLst>
          </a:custGeom>
          <a:solidFill>
            <a:srgbClr val="02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10072" y="1850646"/>
            <a:ext cx="4557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六年级数学下册 </a:t>
            </a:r>
            <a:r>
              <a:rPr lang="en-US" altLang="zh-CN" sz="360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3.5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832860" y="4143929"/>
            <a:ext cx="6340530" cy="529274"/>
            <a:chOff x="1892751" y="4143929"/>
            <a:chExt cx="6340530" cy="529274"/>
          </a:xfrm>
        </p:grpSpPr>
        <p:sp>
          <p:nvSpPr>
            <p:cNvPr id="23" name="文本框 22"/>
            <p:cNvSpPr txBox="1"/>
            <p:nvPr/>
          </p:nvSpPr>
          <p:spPr>
            <a:xfrm>
              <a:off x="1892751" y="4365426"/>
              <a:ext cx="46634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VOLUME OF CONE</a:t>
              </a: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24" name="矩形: 圆角 23"/>
            <p:cNvSpPr/>
            <p:nvPr/>
          </p:nvSpPr>
          <p:spPr>
            <a:xfrm flipH="1">
              <a:off x="1961663" y="4143929"/>
              <a:ext cx="6271618" cy="45719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1C48F2"/>
                </a:gs>
                <a:gs pos="0">
                  <a:srgbClr val="02B0F0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400">
                <a:solidFill>
                  <a:sysClr val="windowText" lastClr="000000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01772" y="4853024"/>
            <a:ext cx="3135809" cy="276999"/>
            <a:chOff x="1018050" y="5462070"/>
            <a:chExt cx="3663854" cy="230021"/>
          </a:xfrm>
        </p:grpSpPr>
        <p:sp>
          <p:nvSpPr>
            <p:cNvPr id="26" name="矩形 25"/>
            <p:cNvSpPr/>
            <p:nvPr/>
          </p:nvSpPr>
          <p:spPr>
            <a:xfrm>
              <a:off x="1018050" y="5462070"/>
              <a:ext cx="1658229" cy="230021"/>
            </a:xfrm>
            <a:prstGeom prst="rect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汇报人：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xippt</a:t>
              </a:r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975657" y="5462070"/>
              <a:ext cx="1706247" cy="230021"/>
            </a:xfrm>
            <a:prstGeom prst="rect">
              <a:avLst/>
            </a:prstGeom>
            <a:noFill/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汇报</a:t>
              </a:r>
              <a:r>
                <a:rPr kumimoji="0" lang="zh-CN" altLang="en-US" sz="1200" i="0" u="none" strike="noStrike" kern="1200" cap="none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时间：</a:t>
              </a:r>
              <a:r>
                <a:rPr kumimoji="0" lang="en-US" altLang="zh-CN" sz="1200" i="0" u="none" strike="noStrike" kern="1200" cap="none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20XX</a:t>
              </a:r>
              <a:endParaRPr kumimoji="0" lang="zh-CN" altLang="en-US" sz="1200" i="0" u="none" strike="noStrike" kern="1200" cap="none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763605" y="2543710"/>
            <a:ext cx="5849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7200">
                <a:gradFill flip="none" rotWithShape="1">
                  <a:gsLst>
                    <a:gs pos="2000">
                      <a:srgbClr val="02B0F0"/>
                    </a:gs>
                    <a:gs pos="100000">
                      <a:srgbClr val="1C48F2"/>
                    </a:gs>
                  </a:gsLst>
                  <a:lin ang="27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圆锥的体积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2339" t="12864" r="4515" b="12864"/>
          <a:stretch>
            <a:fillRect/>
          </a:stretch>
        </p:blipFill>
        <p:spPr>
          <a:xfrm flipH="1">
            <a:off x="5950056" y="694800"/>
            <a:ext cx="5468400" cy="5468400"/>
          </a:xfrm>
          <a:custGeom>
            <a:avLst/>
            <a:gdLst>
              <a:gd name="connsiteX0" fmla="*/ 2734200 w 5468400"/>
              <a:gd name="connsiteY0" fmla="*/ 0 h 5468400"/>
              <a:gd name="connsiteX1" fmla="*/ 5468400 w 5468400"/>
              <a:gd name="connsiteY1" fmla="*/ 2734200 h 5468400"/>
              <a:gd name="connsiteX2" fmla="*/ 2734200 w 5468400"/>
              <a:gd name="connsiteY2" fmla="*/ 5468400 h 5468400"/>
              <a:gd name="connsiteX3" fmla="*/ 0 w 5468400"/>
              <a:gd name="connsiteY3" fmla="*/ 2734200 h 5468400"/>
              <a:gd name="connsiteX4" fmla="*/ 2734200 w 5468400"/>
              <a:gd name="connsiteY4" fmla="*/ 0 h 54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8400" h="5468400">
                <a:moveTo>
                  <a:pt x="2734200" y="0"/>
                </a:moveTo>
                <a:cubicBezTo>
                  <a:pt x="4244257" y="0"/>
                  <a:pt x="5468400" y="1224143"/>
                  <a:pt x="5468400" y="2734200"/>
                </a:cubicBezTo>
                <a:cubicBezTo>
                  <a:pt x="5468400" y="4244257"/>
                  <a:pt x="4244257" y="5468400"/>
                  <a:pt x="2734200" y="5468400"/>
                </a:cubicBezTo>
                <a:cubicBezTo>
                  <a:pt x="1224143" y="5468400"/>
                  <a:pt x="0" y="4244257"/>
                  <a:pt x="0" y="2734200"/>
                </a:cubicBezTo>
                <a:cubicBezTo>
                  <a:pt x="0" y="1224143"/>
                  <a:pt x="1224143" y="0"/>
                  <a:pt x="2734200" y="0"/>
                </a:cubicBezTo>
                <a:close/>
              </a:path>
            </a:pathLst>
          </a:custGeom>
          <a:ln w="19050">
            <a:solidFill>
              <a:schemeClr val="bg1"/>
            </a:solidFill>
          </a:ln>
          <a:effectLst>
            <a:outerShdw blurRad="152400" dist="38100" dir="8100000" sx="101000" sy="101000" algn="tr" rotWithShape="0">
              <a:prstClr val="black">
                <a:alpha val="20000"/>
              </a:prstClr>
            </a:outerShdw>
          </a:effectLst>
        </p:spPr>
      </p:pic>
      <p:cxnSp>
        <p:nvCxnSpPr>
          <p:cNvPr id="29" name="直接连接符 29"/>
          <p:cNvCxnSpPr/>
          <p:nvPr>
            <p:custDataLst>
              <p:tags r:id="rId1"/>
            </p:custDataLst>
          </p:nvPr>
        </p:nvCxnSpPr>
        <p:spPr>
          <a:xfrm>
            <a:off x="929874" y="600450"/>
            <a:ext cx="702666" cy="0"/>
          </a:xfrm>
          <a:prstGeom prst="line">
            <a:avLst/>
          </a:prstGeom>
          <a:ln w="60325">
            <a:solidFill>
              <a:schemeClr val="bg1">
                <a:lumMod val="65000"/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869673" y="6264833"/>
            <a:ext cx="1149427" cy="276999"/>
          </a:xfrm>
          <a:prstGeom prst="rect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20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某某实验小学</a:t>
            </a:r>
            <a:endParaRPr kumimoji="0" lang="zh-CN" altLang="en-US" sz="1200" i="0" u="none" strike="noStrike" kern="1200" cap="none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7113992" y="4143571"/>
            <a:ext cx="1119130" cy="1089419"/>
            <a:chOff x="5857884" y="4643446"/>
            <a:chExt cx="1492173" cy="1452558"/>
          </a:xfrm>
        </p:grpSpPr>
        <p:pic>
          <p:nvPicPr>
            <p:cNvPr id="23" name="Picture 3" descr="C:\Users\Administrator\Desktop\新建文件夹\16.jp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5857884" y="4643446"/>
              <a:ext cx="1492173" cy="1452558"/>
            </a:xfrm>
            <a:prstGeom prst="rect">
              <a:avLst/>
            </a:prstGeom>
            <a:noFill/>
          </p:spPr>
        </p:pic>
        <p:sp>
          <p:nvSpPr>
            <p:cNvPr id="30" name="Text Box 5"/>
            <p:cNvSpPr txBox="1">
              <a:spLocks noChangeArrowheads="1"/>
            </p:cNvSpPr>
            <p:nvPr/>
          </p:nvSpPr>
          <p:spPr bwMode="auto">
            <a:xfrm>
              <a:off x="6143636" y="5143512"/>
              <a:ext cx="928694" cy="7014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1</a:t>
              </a:r>
              <a:r>
                <a:rPr kumimoji="0" lang="zh-CN" altLang="en-US" sz="21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次</a:t>
              </a:r>
            </a:p>
          </p:txBody>
        </p:sp>
      </p:grpSp>
      <p:sp>
        <p:nvSpPr>
          <p:cNvPr id="52" name="Freeform 2"/>
          <p:cNvSpPr/>
          <p:nvPr/>
        </p:nvSpPr>
        <p:spPr bwMode="auto">
          <a:xfrm rot="15816517" flipV="1">
            <a:off x="6180143" y="1338049"/>
            <a:ext cx="2175272" cy="2114550"/>
          </a:xfrm>
          <a:custGeom>
            <a:avLst/>
            <a:gdLst>
              <a:gd name="T0" fmla="*/ 0 w 1827"/>
              <a:gd name="T1" fmla="*/ 0 h 1776"/>
              <a:gd name="T2" fmla="*/ 1827 w 1827"/>
              <a:gd name="T3" fmla="*/ 1776 h 1776"/>
            </a:gdLst>
            <a:ahLst/>
            <a:cxnLst>
              <a:cxn ang="0">
                <a:pos x="1" y="1442"/>
              </a:cxn>
              <a:cxn ang="0">
                <a:pos x="0" y="1442"/>
              </a:cxn>
              <a:cxn ang="0">
                <a:pos x="11" y="1382"/>
              </a:cxn>
              <a:cxn ang="0">
                <a:pos x="913" y="0"/>
              </a:cxn>
              <a:cxn ang="0">
                <a:pos x="1799" y="1366"/>
              </a:cxn>
              <a:cxn ang="0">
                <a:pos x="1827" y="1438"/>
              </a:cxn>
              <a:cxn ang="0">
                <a:pos x="1817" y="1493"/>
              </a:cxn>
              <a:cxn ang="0">
                <a:pos x="1789" y="1535"/>
              </a:cxn>
              <a:cxn ang="0">
                <a:pos x="1766" y="1561"/>
              </a:cxn>
              <a:cxn ang="0">
                <a:pos x="1731" y="1592"/>
              </a:cxn>
              <a:cxn ang="0">
                <a:pos x="1655" y="1637"/>
              </a:cxn>
              <a:cxn ang="0">
                <a:pos x="1574" y="1673"/>
              </a:cxn>
              <a:cxn ang="0">
                <a:pos x="1497" y="1700"/>
              </a:cxn>
              <a:cxn ang="0">
                <a:pos x="1427" y="1718"/>
              </a:cxn>
              <a:cxn ang="0">
                <a:pos x="1344" y="1738"/>
              </a:cxn>
              <a:cxn ang="0">
                <a:pos x="1255" y="1753"/>
              </a:cxn>
              <a:cxn ang="0">
                <a:pos x="1159" y="1763"/>
              </a:cxn>
              <a:cxn ang="0">
                <a:pos x="1063" y="1774"/>
              </a:cxn>
              <a:cxn ang="0">
                <a:pos x="989" y="1775"/>
              </a:cxn>
              <a:cxn ang="0">
                <a:pos x="913" y="1776"/>
              </a:cxn>
              <a:cxn ang="0">
                <a:pos x="810" y="1776"/>
              </a:cxn>
              <a:cxn ang="0">
                <a:pos x="725" y="1769"/>
              </a:cxn>
              <a:cxn ang="0">
                <a:pos x="627" y="1760"/>
              </a:cxn>
              <a:cxn ang="0">
                <a:pos x="547" y="1747"/>
              </a:cxn>
              <a:cxn ang="0">
                <a:pos x="456" y="1732"/>
              </a:cxn>
              <a:cxn ang="0">
                <a:pos x="385" y="1715"/>
              </a:cxn>
              <a:cxn ang="0">
                <a:pos x="312" y="1693"/>
              </a:cxn>
              <a:cxn ang="0">
                <a:pos x="239" y="1669"/>
              </a:cxn>
              <a:cxn ang="0">
                <a:pos x="175" y="1637"/>
              </a:cxn>
              <a:cxn ang="0">
                <a:pos x="107" y="1600"/>
              </a:cxn>
              <a:cxn ang="0">
                <a:pos x="61" y="1561"/>
              </a:cxn>
              <a:cxn ang="0">
                <a:pos x="26" y="1520"/>
              </a:cxn>
              <a:cxn ang="0">
                <a:pos x="8" y="1484"/>
              </a:cxn>
              <a:cxn ang="0">
                <a:pos x="1" y="1443"/>
              </a:cxn>
            </a:cxnLst>
            <a:rect l="T0" t="T1" r="T2" b="T3"/>
            <a:pathLst>
              <a:path w="1827" h="1775">
                <a:moveTo>
                  <a:pt x="1" y="1442"/>
                </a:moveTo>
                <a:lnTo>
                  <a:pt x="0" y="1442"/>
                </a:lnTo>
                <a:lnTo>
                  <a:pt x="11" y="1382"/>
                </a:lnTo>
                <a:lnTo>
                  <a:pt x="913" y="0"/>
                </a:lnTo>
                <a:lnTo>
                  <a:pt x="1799" y="1366"/>
                </a:lnTo>
                <a:lnTo>
                  <a:pt x="1827" y="1438"/>
                </a:lnTo>
                <a:lnTo>
                  <a:pt x="1817" y="1493"/>
                </a:lnTo>
                <a:lnTo>
                  <a:pt x="1789" y="1535"/>
                </a:lnTo>
                <a:lnTo>
                  <a:pt x="1766" y="1561"/>
                </a:lnTo>
                <a:lnTo>
                  <a:pt x="1731" y="1592"/>
                </a:lnTo>
                <a:lnTo>
                  <a:pt x="1655" y="1637"/>
                </a:lnTo>
                <a:lnTo>
                  <a:pt x="1574" y="1673"/>
                </a:lnTo>
                <a:lnTo>
                  <a:pt x="1497" y="1700"/>
                </a:lnTo>
                <a:lnTo>
                  <a:pt x="1427" y="1718"/>
                </a:lnTo>
                <a:lnTo>
                  <a:pt x="1344" y="1738"/>
                </a:lnTo>
                <a:lnTo>
                  <a:pt x="1255" y="1753"/>
                </a:lnTo>
                <a:lnTo>
                  <a:pt x="1159" y="1763"/>
                </a:lnTo>
                <a:lnTo>
                  <a:pt x="1063" y="1774"/>
                </a:lnTo>
                <a:lnTo>
                  <a:pt x="989" y="1775"/>
                </a:lnTo>
                <a:lnTo>
                  <a:pt x="913" y="1776"/>
                </a:lnTo>
                <a:lnTo>
                  <a:pt x="810" y="1776"/>
                </a:lnTo>
                <a:lnTo>
                  <a:pt x="725" y="1769"/>
                </a:lnTo>
                <a:lnTo>
                  <a:pt x="627" y="1760"/>
                </a:lnTo>
                <a:lnTo>
                  <a:pt x="547" y="1747"/>
                </a:lnTo>
                <a:lnTo>
                  <a:pt x="456" y="1732"/>
                </a:lnTo>
                <a:lnTo>
                  <a:pt x="385" y="1715"/>
                </a:lnTo>
                <a:lnTo>
                  <a:pt x="312" y="1693"/>
                </a:lnTo>
                <a:lnTo>
                  <a:pt x="239" y="1669"/>
                </a:lnTo>
                <a:lnTo>
                  <a:pt x="175" y="1637"/>
                </a:lnTo>
                <a:lnTo>
                  <a:pt x="107" y="1600"/>
                </a:lnTo>
                <a:lnTo>
                  <a:pt x="61" y="1561"/>
                </a:lnTo>
                <a:lnTo>
                  <a:pt x="26" y="1520"/>
                </a:lnTo>
                <a:lnTo>
                  <a:pt x="8" y="1484"/>
                </a:lnTo>
                <a:lnTo>
                  <a:pt x="1" y="1443"/>
                </a:lnTo>
              </a:path>
            </a:pathLst>
          </a:custGeom>
          <a:solidFill>
            <a:srgbClr val="DDDDDD">
              <a:alpha val="50000"/>
            </a:srgbClr>
          </a:solidFill>
          <a:ln w="38100" cmpd="sng">
            <a:solidFill>
              <a:schemeClr val="tx1"/>
            </a:solidFill>
            <a:miter lim="800000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53" name="Group 3"/>
          <p:cNvGrpSpPr/>
          <p:nvPr/>
        </p:nvGrpSpPr>
        <p:grpSpPr>
          <a:xfrm>
            <a:off x="4610306" y="3193638"/>
            <a:ext cx="2176463" cy="2514600"/>
            <a:chOff x="0" y="0"/>
            <a:chExt cx="1828" cy="2112"/>
          </a:xfrm>
        </p:grpSpPr>
        <p:sp>
          <p:nvSpPr>
            <p:cNvPr id="54" name="Oval 4"/>
            <p:cNvSpPr>
              <a:spLocks noChangeArrowheads="1"/>
            </p:cNvSpPr>
            <p:nvPr/>
          </p:nvSpPr>
          <p:spPr bwMode="auto">
            <a:xfrm>
              <a:off x="0" y="1440"/>
              <a:ext cx="1824" cy="672"/>
            </a:xfrm>
            <a:prstGeom prst="ellipse">
              <a:avLst/>
            </a:prstGeom>
            <a:solidFill>
              <a:srgbClr val="DDDDDD">
                <a:alpha val="50000"/>
              </a:srgbClr>
            </a:solidFill>
            <a:ln w="28575" cmpd="sng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55" name="Oval 5"/>
            <p:cNvSpPr>
              <a:spLocks noChangeArrowheads="1"/>
            </p:cNvSpPr>
            <p:nvPr/>
          </p:nvSpPr>
          <p:spPr bwMode="auto">
            <a:xfrm>
              <a:off x="0" y="0"/>
              <a:ext cx="1824" cy="672"/>
            </a:xfrm>
            <a:prstGeom prst="ellipse">
              <a:avLst/>
            </a:prstGeom>
            <a:solidFill>
              <a:srgbClr val="DDDDDD">
                <a:alpha val="50000"/>
              </a:srgbClr>
            </a:solidFill>
            <a:ln w="28575" cmpd="sng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56" name="Freeform 6"/>
            <p:cNvSpPr/>
            <p:nvPr/>
          </p:nvSpPr>
          <p:spPr bwMode="auto">
            <a:xfrm flipV="1">
              <a:off x="0" y="0"/>
              <a:ext cx="1828" cy="1776"/>
            </a:xfrm>
            <a:custGeom>
              <a:avLst/>
              <a:gdLst>
                <a:gd name="T0" fmla="*/ 0 w 1828"/>
                <a:gd name="T1" fmla="*/ 0 h 1776"/>
                <a:gd name="T2" fmla="*/ 1828 w 1828"/>
                <a:gd name="T3" fmla="*/ 1776 h 1776"/>
              </a:gdLst>
              <a:ahLst/>
              <a:cxnLst>
                <a:cxn ang="0">
                  <a:pos x="2" y="1440"/>
                </a:cxn>
                <a:cxn ang="0">
                  <a:pos x="27" y="1519"/>
                </a:cxn>
                <a:cxn ang="0">
                  <a:pos x="110" y="1600"/>
                </a:cxn>
                <a:cxn ang="0">
                  <a:pos x="223" y="1660"/>
                </a:cxn>
                <a:cxn ang="0">
                  <a:pos x="346" y="1705"/>
                </a:cxn>
                <a:cxn ang="0">
                  <a:pos x="489" y="1736"/>
                </a:cxn>
                <a:cxn ang="0">
                  <a:pos x="644" y="1760"/>
                </a:cxn>
                <a:cxn ang="0">
                  <a:pos x="805" y="1775"/>
                </a:cxn>
                <a:cxn ang="0">
                  <a:pos x="1053" y="1771"/>
                </a:cxn>
                <a:cxn ang="0">
                  <a:pos x="1207" y="1759"/>
                </a:cxn>
                <a:cxn ang="0">
                  <a:pos x="1351" y="1736"/>
                </a:cxn>
                <a:cxn ang="0">
                  <a:pos x="1489" y="1702"/>
                </a:cxn>
                <a:cxn ang="0">
                  <a:pos x="1621" y="1655"/>
                </a:cxn>
                <a:cxn ang="0">
                  <a:pos x="1726" y="1595"/>
                </a:cxn>
                <a:cxn ang="0">
                  <a:pos x="1810" y="1500"/>
                </a:cxn>
                <a:cxn ang="0">
                  <a:pos x="1828" y="1440"/>
                </a:cxn>
                <a:cxn ang="0">
                  <a:pos x="1821" y="30"/>
                </a:cxn>
                <a:cxn ang="0">
                  <a:pos x="1792" y="92"/>
                </a:cxn>
                <a:cxn ang="0">
                  <a:pos x="1724" y="157"/>
                </a:cxn>
                <a:cxn ang="0">
                  <a:pos x="1633" y="209"/>
                </a:cxn>
                <a:cxn ang="0">
                  <a:pos x="1519" y="253"/>
                </a:cxn>
                <a:cxn ang="0">
                  <a:pos x="1423" y="281"/>
                </a:cxn>
                <a:cxn ang="0">
                  <a:pos x="1305" y="305"/>
                </a:cxn>
                <a:cxn ang="0">
                  <a:pos x="1192" y="320"/>
                </a:cxn>
                <a:cxn ang="0">
                  <a:pos x="1068" y="331"/>
                </a:cxn>
                <a:cxn ang="0">
                  <a:pos x="914" y="336"/>
                </a:cxn>
                <a:cxn ang="0">
                  <a:pos x="724" y="329"/>
                </a:cxn>
                <a:cxn ang="0">
                  <a:pos x="538" y="306"/>
                </a:cxn>
                <a:cxn ang="0">
                  <a:pos x="415" y="281"/>
                </a:cxn>
                <a:cxn ang="0">
                  <a:pos x="291" y="246"/>
                </a:cxn>
                <a:cxn ang="0">
                  <a:pos x="177" y="199"/>
                </a:cxn>
                <a:cxn ang="0">
                  <a:pos x="79" y="137"/>
                </a:cxn>
                <a:cxn ang="0">
                  <a:pos x="14" y="58"/>
                </a:cxn>
                <a:cxn ang="0">
                  <a:pos x="2" y="0"/>
                </a:cxn>
              </a:cxnLst>
              <a:rect l="T0" t="T1" r="T2" b="T3"/>
              <a:pathLst>
                <a:path w="1828" h="1775">
                  <a:moveTo>
                    <a:pt x="2" y="0"/>
                  </a:moveTo>
                  <a:lnTo>
                    <a:pt x="2" y="1440"/>
                  </a:lnTo>
                  <a:lnTo>
                    <a:pt x="9" y="1482"/>
                  </a:lnTo>
                  <a:lnTo>
                    <a:pt x="27" y="1519"/>
                  </a:lnTo>
                  <a:lnTo>
                    <a:pt x="61" y="1562"/>
                  </a:lnTo>
                  <a:lnTo>
                    <a:pt x="110" y="1600"/>
                  </a:lnTo>
                  <a:lnTo>
                    <a:pt x="166" y="1634"/>
                  </a:lnTo>
                  <a:lnTo>
                    <a:pt x="223" y="1660"/>
                  </a:lnTo>
                  <a:lnTo>
                    <a:pt x="285" y="1684"/>
                  </a:lnTo>
                  <a:lnTo>
                    <a:pt x="346" y="1705"/>
                  </a:lnTo>
                  <a:lnTo>
                    <a:pt x="420" y="1722"/>
                  </a:lnTo>
                  <a:lnTo>
                    <a:pt x="489" y="1736"/>
                  </a:lnTo>
                  <a:lnTo>
                    <a:pt x="567" y="1751"/>
                  </a:lnTo>
                  <a:lnTo>
                    <a:pt x="644" y="1760"/>
                  </a:lnTo>
                  <a:lnTo>
                    <a:pt x="717" y="1766"/>
                  </a:lnTo>
                  <a:lnTo>
                    <a:pt x="805" y="1775"/>
                  </a:lnTo>
                  <a:lnTo>
                    <a:pt x="962" y="1776"/>
                  </a:lnTo>
                  <a:lnTo>
                    <a:pt x="1053" y="1771"/>
                  </a:lnTo>
                  <a:lnTo>
                    <a:pt x="1134" y="1766"/>
                  </a:lnTo>
                  <a:lnTo>
                    <a:pt x="1207" y="1759"/>
                  </a:lnTo>
                  <a:lnTo>
                    <a:pt x="1274" y="1750"/>
                  </a:lnTo>
                  <a:lnTo>
                    <a:pt x="1351" y="1736"/>
                  </a:lnTo>
                  <a:lnTo>
                    <a:pt x="1414" y="1722"/>
                  </a:lnTo>
                  <a:lnTo>
                    <a:pt x="1489" y="1702"/>
                  </a:lnTo>
                  <a:lnTo>
                    <a:pt x="1550" y="1681"/>
                  </a:lnTo>
                  <a:lnTo>
                    <a:pt x="1621" y="1655"/>
                  </a:lnTo>
                  <a:lnTo>
                    <a:pt x="1672" y="1628"/>
                  </a:lnTo>
                  <a:lnTo>
                    <a:pt x="1726" y="1595"/>
                  </a:lnTo>
                  <a:lnTo>
                    <a:pt x="1773" y="1556"/>
                  </a:lnTo>
                  <a:lnTo>
                    <a:pt x="1810" y="1500"/>
                  </a:lnTo>
                  <a:lnTo>
                    <a:pt x="1827" y="1456"/>
                  </a:lnTo>
                  <a:lnTo>
                    <a:pt x="1828" y="1440"/>
                  </a:lnTo>
                  <a:lnTo>
                    <a:pt x="1826" y="0"/>
                  </a:lnTo>
                  <a:lnTo>
                    <a:pt x="1821" y="30"/>
                  </a:lnTo>
                  <a:lnTo>
                    <a:pt x="1812" y="61"/>
                  </a:lnTo>
                  <a:lnTo>
                    <a:pt x="1792" y="92"/>
                  </a:lnTo>
                  <a:cubicBezTo>
                    <a:pt x="1783" y="104"/>
                    <a:pt x="1767" y="123"/>
                    <a:pt x="1756" y="134"/>
                  </a:cubicBezTo>
                  <a:lnTo>
                    <a:pt x="1724" y="157"/>
                  </a:lnTo>
                  <a:lnTo>
                    <a:pt x="1683" y="182"/>
                  </a:lnTo>
                  <a:lnTo>
                    <a:pt x="1633" y="209"/>
                  </a:lnTo>
                  <a:lnTo>
                    <a:pt x="1573" y="233"/>
                  </a:lnTo>
                  <a:lnTo>
                    <a:pt x="1519" y="253"/>
                  </a:lnTo>
                  <a:lnTo>
                    <a:pt x="1468" y="269"/>
                  </a:lnTo>
                  <a:lnTo>
                    <a:pt x="1423" y="281"/>
                  </a:lnTo>
                  <a:lnTo>
                    <a:pt x="1365" y="294"/>
                  </a:lnTo>
                  <a:lnTo>
                    <a:pt x="1305" y="305"/>
                  </a:lnTo>
                  <a:lnTo>
                    <a:pt x="1246" y="313"/>
                  </a:lnTo>
                  <a:lnTo>
                    <a:pt x="1192" y="320"/>
                  </a:lnTo>
                  <a:lnTo>
                    <a:pt x="1130" y="326"/>
                  </a:lnTo>
                  <a:lnTo>
                    <a:pt x="1068" y="331"/>
                  </a:lnTo>
                  <a:lnTo>
                    <a:pt x="1002" y="334"/>
                  </a:lnTo>
                  <a:lnTo>
                    <a:pt x="914" y="336"/>
                  </a:lnTo>
                  <a:lnTo>
                    <a:pt x="805" y="334"/>
                  </a:lnTo>
                  <a:lnTo>
                    <a:pt x="724" y="329"/>
                  </a:lnTo>
                  <a:lnTo>
                    <a:pt x="628" y="319"/>
                  </a:lnTo>
                  <a:lnTo>
                    <a:pt x="538" y="306"/>
                  </a:lnTo>
                  <a:lnTo>
                    <a:pt x="480" y="295"/>
                  </a:lnTo>
                  <a:lnTo>
                    <a:pt x="415" y="281"/>
                  </a:lnTo>
                  <a:lnTo>
                    <a:pt x="354" y="266"/>
                  </a:lnTo>
                  <a:lnTo>
                    <a:pt x="291" y="246"/>
                  </a:lnTo>
                  <a:lnTo>
                    <a:pt x="234" y="224"/>
                  </a:lnTo>
                  <a:lnTo>
                    <a:pt x="177" y="199"/>
                  </a:lnTo>
                  <a:cubicBezTo>
                    <a:pt x="158" y="189"/>
                    <a:pt x="138" y="177"/>
                    <a:pt x="122" y="167"/>
                  </a:cubicBezTo>
                  <a:lnTo>
                    <a:pt x="79" y="137"/>
                  </a:lnTo>
                  <a:cubicBezTo>
                    <a:pt x="66" y="126"/>
                    <a:pt x="54" y="114"/>
                    <a:pt x="43" y="101"/>
                  </a:cubicBezTo>
                  <a:lnTo>
                    <a:pt x="14" y="58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DDDD">
                <a:alpha val="50000"/>
              </a:srgbClr>
            </a:solidFill>
            <a:ln w="28575" cmpd="sng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57" name="Freeform 7"/>
            <p:cNvSpPr/>
            <p:nvPr/>
          </p:nvSpPr>
          <p:spPr bwMode="auto">
            <a:xfrm>
              <a:off x="0" y="336"/>
              <a:ext cx="1828" cy="1776"/>
            </a:xfrm>
            <a:custGeom>
              <a:avLst/>
              <a:gdLst>
                <a:gd name="T0" fmla="*/ 0 w 1828"/>
                <a:gd name="T1" fmla="*/ 0 h 1776"/>
                <a:gd name="T2" fmla="*/ 1828 w 1828"/>
                <a:gd name="T3" fmla="*/ 1776 h 1776"/>
              </a:gdLst>
              <a:ahLst/>
              <a:cxnLst>
                <a:cxn ang="0">
                  <a:pos x="2" y="1440"/>
                </a:cxn>
                <a:cxn ang="0">
                  <a:pos x="27" y="1519"/>
                </a:cxn>
                <a:cxn ang="0">
                  <a:pos x="110" y="1600"/>
                </a:cxn>
                <a:cxn ang="0">
                  <a:pos x="223" y="1660"/>
                </a:cxn>
                <a:cxn ang="0">
                  <a:pos x="346" y="1705"/>
                </a:cxn>
                <a:cxn ang="0">
                  <a:pos x="489" y="1736"/>
                </a:cxn>
                <a:cxn ang="0">
                  <a:pos x="644" y="1760"/>
                </a:cxn>
                <a:cxn ang="0">
                  <a:pos x="805" y="1775"/>
                </a:cxn>
                <a:cxn ang="0">
                  <a:pos x="1053" y="1771"/>
                </a:cxn>
                <a:cxn ang="0">
                  <a:pos x="1207" y="1759"/>
                </a:cxn>
                <a:cxn ang="0">
                  <a:pos x="1351" y="1736"/>
                </a:cxn>
                <a:cxn ang="0">
                  <a:pos x="1489" y="1702"/>
                </a:cxn>
                <a:cxn ang="0">
                  <a:pos x="1621" y="1655"/>
                </a:cxn>
                <a:cxn ang="0">
                  <a:pos x="1726" y="1595"/>
                </a:cxn>
                <a:cxn ang="0">
                  <a:pos x="1810" y="1500"/>
                </a:cxn>
                <a:cxn ang="0">
                  <a:pos x="1828" y="1440"/>
                </a:cxn>
                <a:cxn ang="0">
                  <a:pos x="1821" y="30"/>
                </a:cxn>
                <a:cxn ang="0">
                  <a:pos x="1792" y="92"/>
                </a:cxn>
                <a:cxn ang="0">
                  <a:pos x="1724" y="157"/>
                </a:cxn>
                <a:cxn ang="0">
                  <a:pos x="1633" y="209"/>
                </a:cxn>
                <a:cxn ang="0">
                  <a:pos x="1519" y="253"/>
                </a:cxn>
                <a:cxn ang="0">
                  <a:pos x="1423" y="281"/>
                </a:cxn>
                <a:cxn ang="0">
                  <a:pos x="1305" y="305"/>
                </a:cxn>
                <a:cxn ang="0">
                  <a:pos x="1192" y="320"/>
                </a:cxn>
                <a:cxn ang="0">
                  <a:pos x="1068" y="331"/>
                </a:cxn>
                <a:cxn ang="0">
                  <a:pos x="914" y="336"/>
                </a:cxn>
                <a:cxn ang="0">
                  <a:pos x="724" y="329"/>
                </a:cxn>
                <a:cxn ang="0">
                  <a:pos x="538" y="306"/>
                </a:cxn>
                <a:cxn ang="0">
                  <a:pos x="415" y="281"/>
                </a:cxn>
                <a:cxn ang="0">
                  <a:pos x="291" y="246"/>
                </a:cxn>
                <a:cxn ang="0">
                  <a:pos x="177" y="199"/>
                </a:cxn>
                <a:cxn ang="0">
                  <a:pos x="79" y="137"/>
                </a:cxn>
                <a:cxn ang="0">
                  <a:pos x="14" y="58"/>
                </a:cxn>
                <a:cxn ang="0">
                  <a:pos x="2" y="0"/>
                </a:cxn>
              </a:cxnLst>
              <a:rect l="T0" t="T1" r="T2" b="T3"/>
              <a:pathLst>
                <a:path w="1828" h="1775">
                  <a:moveTo>
                    <a:pt x="2" y="0"/>
                  </a:moveTo>
                  <a:lnTo>
                    <a:pt x="2" y="1440"/>
                  </a:lnTo>
                  <a:lnTo>
                    <a:pt x="9" y="1482"/>
                  </a:lnTo>
                  <a:lnTo>
                    <a:pt x="27" y="1519"/>
                  </a:lnTo>
                  <a:lnTo>
                    <a:pt x="61" y="1562"/>
                  </a:lnTo>
                  <a:lnTo>
                    <a:pt x="110" y="1600"/>
                  </a:lnTo>
                  <a:lnTo>
                    <a:pt x="166" y="1634"/>
                  </a:lnTo>
                  <a:lnTo>
                    <a:pt x="223" y="1660"/>
                  </a:lnTo>
                  <a:lnTo>
                    <a:pt x="285" y="1684"/>
                  </a:lnTo>
                  <a:lnTo>
                    <a:pt x="346" y="1705"/>
                  </a:lnTo>
                  <a:lnTo>
                    <a:pt x="420" y="1722"/>
                  </a:lnTo>
                  <a:lnTo>
                    <a:pt x="489" y="1736"/>
                  </a:lnTo>
                  <a:lnTo>
                    <a:pt x="567" y="1751"/>
                  </a:lnTo>
                  <a:lnTo>
                    <a:pt x="644" y="1760"/>
                  </a:lnTo>
                  <a:lnTo>
                    <a:pt x="717" y="1766"/>
                  </a:lnTo>
                  <a:lnTo>
                    <a:pt x="805" y="1775"/>
                  </a:lnTo>
                  <a:lnTo>
                    <a:pt x="962" y="1776"/>
                  </a:lnTo>
                  <a:lnTo>
                    <a:pt x="1053" y="1771"/>
                  </a:lnTo>
                  <a:lnTo>
                    <a:pt x="1134" y="1766"/>
                  </a:lnTo>
                  <a:lnTo>
                    <a:pt x="1207" y="1759"/>
                  </a:lnTo>
                  <a:lnTo>
                    <a:pt x="1274" y="1750"/>
                  </a:lnTo>
                  <a:lnTo>
                    <a:pt x="1351" y="1736"/>
                  </a:lnTo>
                  <a:lnTo>
                    <a:pt x="1414" y="1722"/>
                  </a:lnTo>
                  <a:lnTo>
                    <a:pt x="1489" y="1702"/>
                  </a:lnTo>
                  <a:lnTo>
                    <a:pt x="1550" y="1681"/>
                  </a:lnTo>
                  <a:lnTo>
                    <a:pt x="1621" y="1655"/>
                  </a:lnTo>
                  <a:lnTo>
                    <a:pt x="1672" y="1628"/>
                  </a:lnTo>
                  <a:lnTo>
                    <a:pt x="1726" y="1595"/>
                  </a:lnTo>
                  <a:lnTo>
                    <a:pt x="1773" y="1556"/>
                  </a:lnTo>
                  <a:lnTo>
                    <a:pt x="1810" y="1500"/>
                  </a:lnTo>
                  <a:lnTo>
                    <a:pt x="1827" y="1456"/>
                  </a:lnTo>
                  <a:lnTo>
                    <a:pt x="1828" y="1440"/>
                  </a:lnTo>
                  <a:lnTo>
                    <a:pt x="1826" y="0"/>
                  </a:lnTo>
                  <a:lnTo>
                    <a:pt x="1821" y="30"/>
                  </a:lnTo>
                  <a:lnTo>
                    <a:pt x="1812" y="61"/>
                  </a:lnTo>
                  <a:lnTo>
                    <a:pt x="1792" y="92"/>
                  </a:lnTo>
                  <a:cubicBezTo>
                    <a:pt x="1783" y="104"/>
                    <a:pt x="1767" y="123"/>
                    <a:pt x="1756" y="134"/>
                  </a:cubicBezTo>
                  <a:lnTo>
                    <a:pt x="1724" y="157"/>
                  </a:lnTo>
                  <a:lnTo>
                    <a:pt x="1683" y="182"/>
                  </a:lnTo>
                  <a:lnTo>
                    <a:pt x="1633" y="209"/>
                  </a:lnTo>
                  <a:lnTo>
                    <a:pt x="1573" y="233"/>
                  </a:lnTo>
                  <a:lnTo>
                    <a:pt x="1519" y="253"/>
                  </a:lnTo>
                  <a:lnTo>
                    <a:pt x="1468" y="269"/>
                  </a:lnTo>
                  <a:lnTo>
                    <a:pt x="1423" y="281"/>
                  </a:lnTo>
                  <a:lnTo>
                    <a:pt x="1365" y="294"/>
                  </a:lnTo>
                  <a:lnTo>
                    <a:pt x="1305" y="305"/>
                  </a:lnTo>
                  <a:lnTo>
                    <a:pt x="1246" y="313"/>
                  </a:lnTo>
                  <a:lnTo>
                    <a:pt x="1192" y="320"/>
                  </a:lnTo>
                  <a:lnTo>
                    <a:pt x="1130" y="326"/>
                  </a:lnTo>
                  <a:lnTo>
                    <a:pt x="1068" y="331"/>
                  </a:lnTo>
                  <a:lnTo>
                    <a:pt x="1002" y="334"/>
                  </a:lnTo>
                  <a:lnTo>
                    <a:pt x="914" y="336"/>
                  </a:lnTo>
                  <a:lnTo>
                    <a:pt x="805" y="334"/>
                  </a:lnTo>
                  <a:lnTo>
                    <a:pt x="724" y="329"/>
                  </a:lnTo>
                  <a:lnTo>
                    <a:pt x="628" y="319"/>
                  </a:lnTo>
                  <a:lnTo>
                    <a:pt x="538" y="306"/>
                  </a:lnTo>
                  <a:lnTo>
                    <a:pt x="480" y="295"/>
                  </a:lnTo>
                  <a:lnTo>
                    <a:pt x="415" y="281"/>
                  </a:lnTo>
                  <a:lnTo>
                    <a:pt x="354" y="266"/>
                  </a:lnTo>
                  <a:lnTo>
                    <a:pt x="291" y="246"/>
                  </a:lnTo>
                  <a:lnTo>
                    <a:pt x="234" y="224"/>
                  </a:lnTo>
                  <a:lnTo>
                    <a:pt x="177" y="199"/>
                  </a:lnTo>
                  <a:cubicBezTo>
                    <a:pt x="158" y="189"/>
                    <a:pt x="138" y="177"/>
                    <a:pt x="122" y="167"/>
                  </a:cubicBezTo>
                  <a:lnTo>
                    <a:pt x="79" y="137"/>
                  </a:lnTo>
                  <a:cubicBezTo>
                    <a:pt x="66" y="126"/>
                    <a:pt x="54" y="114"/>
                    <a:pt x="43" y="101"/>
                  </a:cubicBezTo>
                  <a:lnTo>
                    <a:pt x="14" y="58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DDDD">
                <a:alpha val="50000"/>
              </a:srgbClr>
            </a:solidFill>
            <a:ln w="28575" cmpd="sng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58" name="Oval 8"/>
          <p:cNvSpPr>
            <a:spLocks noChangeArrowheads="1"/>
          </p:cNvSpPr>
          <p:nvPr/>
        </p:nvSpPr>
        <p:spPr bwMode="auto">
          <a:xfrm rot="15816517" flipV="1">
            <a:off x="5528276" y="2070879"/>
            <a:ext cx="2171700" cy="800100"/>
          </a:xfrm>
          <a:prstGeom prst="ellipse">
            <a:avLst/>
          </a:prstGeom>
          <a:solidFill>
            <a:srgbClr val="DDDDDD">
              <a:alpha val="50000"/>
            </a:srgbClr>
          </a:solidFill>
          <a:ln w="38100" cmpd="sng">
            <a:solidFill>
              <a:schemeClr val="tx1"/>
            </a:solidFill>
            <a:rou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59" name="Group 9"/>
          <p:cNvGrpSpPr/>
          <p:nvPr/>
        </p:nvGrpSpPr>
        <p:grpSpPr>
          <a:xfrm>
            <a:off x="4667456" y="1822038"/>
            <a:ext cx="3634979" cy="3718322"/>
            <a:chOff x="0" y="0"/>
            <a:chExt cx="3053" cy="3123"/>
          </a:xfrm>
        </p:grpSpPr>
        <p:sp>
          <p:nvSpPr>
            <p:cNvPr id="60" name="Freeform 10"/>
            <p:cNvSpPr/>
            <p:nvPr/>
          </p:nvSpPr>
          <p:spPr bwMode="auto">
            <a:xfrm>
              <a:off x="0" y="0"/>
              <a:ext cx="3053" cy="3123"/>
            </a:xfrm>
            <a:custGeom>
              <a:avLst/>
              <a:gdLst>
                <a:gd name="T0" fmla="*/ 0 w 3053"/>
                <a:gd name="T1" fmla="*/ 0 h 3123"/>
                <a:gd name="T2" fmla="*/ 3053 w 3053"/>
                <a:gd name="T3" fmla="*/ 3123 h 3123"/>
              </a:gdLst>
              <a:ahLst/>
              <a:cxnLst>
                <a:cxn ang="0">
                  <a:pos x="441" y="2275"/>
                </a:cxn>
                <a:cxn ang="0">
                  <a:pos x="192" y="2643"/>
                </a:cxn>
                <a:cxn ang="0">
                  <a:pos x="0" y="2870"/>
                </a:cxn>
                <a:cxn ang="0">
                  <a:pos x="173" y="2806"/>
                </a:cxn>
                <a:cxn ang="0">
                  <a:pos x="58" y="2921"/>
                </a:cxn>
                <a:cxn ang="0">
                  <a:pos x="240" y="3123"/>
                </a:cxn>
                <a:cxn ang="0">
                  <a:pos x="413" y="3085"/>
                </a:cxn>
                <a:cxn ang="0">
                  <a:pos x="509" y="2950"/>
                </a:cxn>
                <a:cxn ang="0">
                  <a:pos x="442" y="2777"/>
                </a:cxn>
                <a:cxn ang="0">
                  <a:pos x="567" y="2854"/>
                </a:cxn>
                <a:cxn ang="0">
                  <a:pos x="739" y="2854"/>
                </a:cxn>
                <a:cxn ang="0">
                  <a:pos x="768" y="2691"/>
                </a:cxn>
                <a:cxn ang="0">
                  <a:pos x="682" y="2528"/>
                </a:cxn>
                <a:cxn ang="0">
                  <a:pos x="1661" y="1443"/>
                </a:cxn>
                <a:cxn ang="0">
                  <a:pos x="1805" y="1443"/>
                </a:cxn>
                <a:cxn ang="0">
                  <a:pos x="3053" y="387"/>
                </a:cxn>
                <a:cxn ang="0">
                  <a:pos x="2381" y="51"/>
                </a:cxn>
                <a:cxn ang="0">
                  <a:pos x="2250" y="6"/>
                </a:cxn>
                <a:cxn ang="0">
                  <a:pos x="2160" y="0"/>
                </a:cxn>
                <a:cxn ang="0">
                  <a:pos x="2051" y="19"/>
                </a:cxn>
                <a:cxn ang="0">
                  <a:pos x="1917" y="57"/>
                </a:cxn>
                <a:cxn ang="0">
                  <a:pos x="1738" y="121"/>
                </a:cxn>
                <a:cxn ang="0">
                  <a:pos x="1527" y="233"/>
                </a:cxn>
                <a:cxn ang="0">
                  <a:pos x="1335" y="358"/>
                </a:cxn>
                <a:cxn ang="0">
                  <a:pos x="1152" y="569"/>
                </a:cxn>
                <a:cxn ang="0">
                  <a:pos x="1027" y="761"/>
                </a:cxn>
                <a:cxn ang="0">
                  <a:pos x="960" y="953"/>
                </a:cxn>
                <a:cxn ang="0">
                  <a:pos x="864" y="1174"/>
                </a:cxn>
                <a:cxn ang="0">
                  <a:pos x="739" y="1501"/>
                </a:cxn>
                <a:cxn ang="0">
                  <a:pos x="614" y="1757"/>
                </a:cxn>
                <a:cxn ang="0">
                  <a:pos x="653" y="1834"/>
                </a:cxn>
                <a:cxn ang="0">
                  <a:pos x="547" y="2074"/>
                </a:cxn>
              </a:cxnLst>
              <a:rect l="T0" t="T1" r="T2" b="T3"/>
              <a:pathLst>
                <a:path w="3053" h="3123">
                  <a:moveTo>
                    <a:pt x="441" y="2275"/>
                  </a:moveTo>
                  <a:lnTo>
                    <a:pt x="192" y="2643"/>
                  </a:lnTo>
                  <a:lnTo>
                    <a:pt x="0" y="2870"/>
                  </a:lnTo>
                  <a:lnTo>
                    <a:pt x="173" y="2806"/>
                  </a:lnTo>
                  <a:lnTo>
                    <a:pt x="58" y="2921"/>
                  </a:lnTo>
                  <a:lnTo>
                    <a:pt x="240" y="3123"/>
                  </a:lnTo>
                  <a:lnTo>
                    <a:pt x="413" y="3085"/>
                  </a:lnTo>
                  <a:lnTo>
                    <a:pt x="509" y="2950"/>
                  </a:lnTo>
                  <a:lnTo>
                    <a:pt x="442" y="2777"/>
                  </a:lnTo>
                  <a:lnTo>
                    <a:pt x="567" y="2854"/>
                  </a:lnTo>
                  <a:lnTo>
                    <a:pt x="739" y="2854"/>
                  </a:lnTo>
                  <a:lnTo>
                    <a:pt x="768" y="2691"/>
                  </a:lnTo>
                  <a:lnTo>
                    <a:pt x="682" y="2528"/>
                  </a:lnTo>
                  <a:lnTo>
                    <a:pt x="1661" y="1443"/>
                  </a:lnTo>
                  <a:lnTo>
                    <a:pt x="1805" y="1443"/>
                  </a:lnTo>
                  <a:lnTo>
                    <a:pt x="3053" y="387"/>
                  </a:lnTo>
                  <a:lnTo>
                    <a:pt x="2381" y="51"/>
                  </a:lnTo>
                  <a:lnTo>
                    <a:pt x="2250" y="6"/>
                  </a:lnTo>
                  <a:lnTo>
                    <a:pt x="2160" y="0"/>
                  </a:lnTo>
                  <a:lnTo>
                    <a:pt x="2051" y="19"/>
                  </a:lnTo>
                  <a:lnTo>
                    <a:pt x="1917" y="57"/>
                  </a:lnTo>
                  <a:lnTo>
                    <a:pt x="1738" y="121"/>
                  </a:lnTo>
                  <a:lnTo>
                    <a:pt x="1527" y="233"/>
                  </a:lnTo>
                  <a:lnTo>
                    <a:pt x="1335" y="358"/>
                  </a:lnTo>
                  <a:lnTo>
                    <a:pt x="1152" y="569"/>
                  </a:lnTo>
                  <a:lnTo>
                    <a:pt x="1027" y="761"/>
                  </a:lnTo>
                  <a:lnTo>
                    <a:pt x="960" y="953"/>
                  </a:lnTo>
                  <a:lnTo>
                    <a:pt x="864" y="1174"/>
                  </a:lnTo>
                  <a:lnTo>
                    <a:pt x="739" y="1501"/>
                  </a:lnTo>
                  <a:lnTo>
                    <a:pt x="614" y="1757"/>
                  </a:lnTo>
                  <a:lnTo>
                    <a:pt x="653" y="1834"/>
                  </a:lnTo>
                  <a:lnTo>
                    <a:pt x="547" y="2074"/>
                  </a:lnTo>
                </a:path>
              </a:pathLst>
            </a:custGeom>
            <a:solidFill>
              <a:schemeClr val="accent1">
                <a:alpha val="50000"/>
              </a:schemeClr>
            </a:solidFill>
            <a:ln w="9525" cmpd="sng">
              <a:solidFill>
                <a:schemeClr val="accent1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61" name="Freeform 11"/>
            <p:cNvSpPr/>
            <p:nvPr/>
          </p:nvSpPr>
          <p:spPr bwMode="auto">
            <a:xfrm>
              <a:off x="288" y="432"/>
              <a:ext cx="960" cy="2560"/>
            </a:xfrm>
            <a:custGeom>
              <a:avLst/>
              <a:gdLst>
                <a:gd name="T0" fmla="*/ 0 w 960"/>
                <a:gd name="T1" fmla="*/ 0 h 2560"/>
                <a:gd name="T2" fmla="*/ 960 w 960"/>
                <a:gd name="T3" fmla="*/ 2560 h 2560"/>
              </a:gdLst>
              <a:ahLst/>
              <a:cxnLst>
                <a:cxn ang="0">
                  <a:pos x="960" y="0"/>
                </a:cxn>
                <a:cxn ang="0">
                  <a:pos x="768" y="336"/>
                </a:cxn>
                <a:cxn ang="0">
                  <a:pos x="624" y="960"/>
                </a:cxn>
                <a:cxn ang="0">
                  <a:pos x="768" y="912"/>
                </a:cxn>
                <a:cxn ang="0">
                  <a:pos x="432" y="1536"/>
                </a:cxn>
                <a:cxn ang="0">
                  <a:pos x="528" y="1536"/>
                </a:cxn>
                <a:cxn ang="0">
                  <a:pos x="192" y="2448"/>
                </a:cxn>
                <a:cxn ang="0">
                  <a:pos x="0" y="2208"/>
                </a:cxn>
              </a:cxnLst>
              <a:rect l="T0" t="T1" r="T2" b="T3"/>
              <a:pathLst>
                <a:path w="960" h="2560">
                  <a:moveTo>
                    <a:pt x="960" y="0"/>
                  </a:moveTo>
                  <a:cubicBezTo>
                    <a:pt x="892" y="88"/>
                    <a:pt x="824" y="176"/>
                    <a:pt x="768" y="336"/>
                  </a:cubicBezTo>
                  <a:cubicBezTo>
                    <a:pt x="712" y="496"/>
                    <a:pt x="624" y="864"/>
                    <a:pt x="624" y="960"/>
                  </a:cubicBezTo>
                  <a:cubicBezTo>
                    <a:pt x="624" y="1056"/>
                    <a:pt x="800" y="816"/>
                    <a:pt x="768" y="912"/>
                  </a:cubicBezTo>
                  <a:cubicBezTo>
                    <a:pt x="736" y="1008"/>
                    <a:pt x="472" y="1432"/>
                    <a:pt x="432" y="1536"/>
                  </a:cubicBezTo>
                  <a:cubicBezTo>
                    <a:pt x="392" y="1640"/>
                    <a:pt x="568" y="1384"/>
                    <a:pt x="528" y="1536"/>
                  </a:cubicBezTo>
                  <a:cubicBezTo>
                    <a:pt x="488" y="1688"/>
                    <a:pt x="280" y="2336"/>
                    <a:pt x="192" y="2448"/>
                  </a:cubicBezTo>
                  <a:cubicBezTo>
                    <a:pt x="104" y="2560"/>
                    <a:pt x="52" y="2384"/>
                    <a:pt x="0" y="2208"/>
                  </a:cubicBezTo>
                </a:path>
              </a:pathLst>
            </a:custGeom>
            <a:noFill/>
            <a:ln w="28575" cmpd="sng">
              <a:solidFill>
                <a:schemeClr val="accent1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62" name="Freeform 12"/>
            <p:cNvSpPr/>
            <p:nvPr/>
          </p:nvSpPr>
          <p:spPr bwMode="auto">
            <a:xfrm>
              <a:off x="960" y="144"/>
              <a:ext cx="912" cy="2016"/>
            </a:xfrm>
            <a:custGeom>
              <a:avLst/>
              <a:gdLst>
                <a:gd name="T0" fmla="*/ 0 w 912"/>
                <a:gd name="T1" fmla="*/ 0 h 2016"/>
                <a:gd name="T2" fmla="*/ 912 w 912"/>
                <a:gd name="T3" fmla="*/ 2016 h 2016"/>
              </a:gdLst>
              <a:ahLst/>
              <a:cxnLst>
                <a:cxn ang="0">
                  <a:pos x="912" y="0"/>
                </a:cxn>
                <a:cxn ang="0">
                  <a:pos x="336" y="768"/>
                </a:cxn>
                <a:cxn ang="0">
                  <a:pos x="480" y="816"/>
                </a:cxn>
                <a:cxn ang="0">
                  <a:pos x="144" y="1488"/>
                </a:cxn>
                <a:cxn ang="0">
                  <a:pos x="240" y="1488"/>
                </a:cxn>
                <a:cxn ang="0">
                  <a:pos x="0" y="2016"/>
                </a:cxn>
              </a:cxnLst>
              <a:rect l="T0" t="T1" r="T2" b="T3"/>
              <a:pathLst>
                <a:path w="912" h="2015">
                  <a:moveTo>
                    <a:pt x="912" y="0"/>
                  </a:moveTo>
                  <a:cubicBezTo>
                    <a:pt x="660" y="316"/>
                    <a:pt x="408" y="632"/>
                    <a:pt x="336" y="768"/>
                  </a:cubicBezTo>
                  <a:cubicBezTo>
                    <a:pt x="264" y="904"/>
                    <a:pt x="512" y="696"/>
                    <a:pt x="480" y="816"/>
                  </a:cubicBezTo>
                  <a:cubicBezTo>
                    <a:pt x="448" y="936"/>
                    <a:pt x="184" y="1376"/>
                    <a:pt x="144" y="1488"/>
                  </a:cubicBezTo>
                  <a:cubicBezTo>
                    <a:pt x="104" y="1600"/>
                    <a:pt x="264" y="1400"/>
                    <a:pt x="240" y="1488"/>
                  </a:cubicBezTo>
                  <a:cubicBezTo>
                    <a:pt x="216" y="1576"/>
                    <a:pt x="108" y="1796"/>
                    <a:pt x="0" y="2016"/>
                  </a:cubicBezTo>
                </a:path>
              </a:pathLst>
            </a:custGeom>
            <a:noFill/>
            <a:ln w="28575" cmpd="sng">
              <a:solidFill>
                <a:schemeClr val="accent1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1301944" y="1477186"/>
            <a:ext cx="7416824" cy="642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小组活动，验证猜想。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605541" y="4320893"/>
            <a:ext cx="2171700" cy="1372178"/>
            <a:chOff x="154986" y="2386206"/>
            <a:chExt cx="2171700" cy="1372178"/>
          </a:xfrm>
        </p:grpSpPr>
        <p:sp>
          <p:nvSpPr>
            <p:cNvPr id="50" name="任意多边形: 形状 49"/>
            <p:cNvSpPr>
              <a:spLocks noChangeArrowheads="1"/>
            </p:cNvSpPr>
            <p:nvPr/>
          </p:nvSpPr>
          <p:spPr bwMode="auto">
            <a:xfrm>
              <a:off x="154986" y="2386784"/>
              <a:ext cx="2171700" cy="1371600"/>
            </a:xfrm>
            <a:custGeom>
              <a:avLst/>
              <a:gdLst>
                <a:gd name="connsiteX0" fmla="*/ 1085850 w 2171700"/>
                <a:gd name="connsiteY0" fmla="*/ 0 h 1371600"/>
                <a:gd name="connsiteX1" fmla="*/ 2171700 w 2171700"/>
                <a:gd name="connsiteY1" fmla="*/ 400050 h 1371600"/>
                <a:gd name="connsiteX2" fmla="*/ 2171700 w 2171700"/>
                <a:gd name="connsiteY2" fmla="*/ 971550 h 1371600"/>
                <a:gd name="connsiteX3" fmla="*/ 2171700 w 2171700"/>
                <a:gd name="connsiteY3" fmla="*/ 1028700 h 1371600"/>
                <a:gd name="connsiteX4" fmla="*/ 2156063 w 2171700"/>
                <a:gd name="connsiteY4" fmla="*/ 1028700 h 1371600"/>
                <a:gd name="connsiteX5" fmla="*/ 2149640 w 2171700"/>
                <a:gd name="connsiteY5" fmla="*/ 1052174 h 1371600"/>
                <a:gd name="connsiteX6" fmla="*/ 1085850 w 2171700"/>
                <a:gd name="connsiteY6" fmla="*/ 1371600 h 1371600"/>
                <a:gd name="connsiteX7" fmla="*/ 22061 w 2171700"/>
                <a:gd name="connsiteY7" fmla="*/ 1052174 h 1371600"/>
                <a:gd name="connsiteX8" fmla="*/ 15638 w 2171700"/>
                <a:gd name="connsiteY8" fmla="*/ 1028700 h 1371600"/>
                <a:gd name="connsiteX9" fmla="*/ 0 w 2171700"/>
                <a:gd name="connsiteY9" fmla="*/ 1028700 h 1371600"/>
                <a:gd name="connsiteX10" fmla="*/ 0 w 2171700"/>
                <a:gd name="connsiteY10" fmla="*/ 971550 h 1371600"/>
                <a:gd name="connsiteX11" fmla="*/ 0 w 2171700"/>
                <a:gd name="connsiteY11" fmla="*/ 971550 h 1371600"/>
                <a:gd name="connsiteX12" fmla="*/ 0 w 2171700"/>
                <a:gd name="connsiteY12" fmla="*/ 971550 h 1371600"/>
                <a:gd name="connsiteX13" fmla="*/ 0 w 2171700"/>
                <a:gd name="connsiteY13" fmla="*/ 400050 h 1371600"/>
                <a:gd name="connsiteX14" fmla="*/ 1085850 w 2171700"/>
                <a:gd name="connsiteY1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71700" h="1371600">
                  <a:moveTo>
                    <a:pt x="1085850" y="0"/>
                  </a:moveTo>
                  <a:cubicBezTo>
                    <a:pt x="1685548" y="0"/>
                    <a:pt x="2171700" y="179108"/>
                    <a:pt x="2171700" y="400050"/>
                  </a:cubicBezTo>
                  <a:lnTo>
                    <a:pt x="2171700" y="971550"/>
                  </a:lnTo>
                  <a:lnTo>
                    <a:pt x="2171700" y="1028700"/>
                  </a:lnTo>
                  <a:lnTo>
                    <a:pt x="2156063" y="1028700"/>
                  </a:lnTo>
                  <a:lnTo>
                    <a:pt x="2149640" y="1052174"/>
                  </a:lnTo>
                  <a:cubicBezTo>
                    <a:pt x="2048388" y="1234471"/>
                    <a:pt x="1610586" y="1371600"/>
                    <a:pt x="1085850" y="1371600"/>
                  </a:cubicBezTo>
                  <a:cubicBezTo>
                    <a:pt x="561114" y="1371600"/>
                    <a:pt x="123312" y="1234471"/>
                    <a:pt x="22061" y="1052174"/>
                  </a:cubicBezTo>
                  <a:lnTo>
                    <a:pt x="15638" y="1028700"/>
                  </a:lnTo>
                  <a:lnTo>
                    <a:pt x="0" y="1028700"/>
                  </a:lnTo>
                  <a:lnTo>
                    <a:pt x="0" y="971550"/>
                  </a:lnTo>
                  <a:lnTo>
                    <a:pt x="0" y="971550"/>
                  </a:lnTo>
                  <a:lnTo>
                    <a:pt x="0" y="971550"/>
                  </a:lnTo>
                  <a:lnTo>
                    <a:pt x="0" y="400050"/>
                  </a:lnTo>
                  <a:cubicBezTo>
                    <a:pt x="0" y="179108"/>
                    <a:pt x="486152" y="0"/>
                    <a:pt x="1085850" y="0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mpd="sng">
              <a:solidFill>
                <a:srgbClr val="FF0000"/>
              </a:solidFill>
              <a:round/>
            </a:ln>
          </p:spPr>
          <p:txBody>
            <a:bodyPr wrap="square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67" name="Oval 16"/>
            <p:cNvSpPr>
              <a:spLocks noChangeArrowheads="1"/>
            </p:cNvSpPr>
            <p:nvPr/>
          </p:nvSpPr>
          <p:spPr bwMode="auto">
            <a:xfrm>
              <a:off x="154986" y="2386206"/>
              <a:ext cx="2171700" cy="80009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9525" cmpd="sng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2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02  </a:t>
            </a:r>
            <a:r>
              <a:rPr lang="zh-CN" altLang="en-US"/>
              <a:t>新知探究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TA_00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任意多边形 26"/>
          <p:cNvSpPr/>
          <p:nvPr>
            <p:custDataLst>
              <p:tags r:id="rId1"/>
            </p:custDataLst>
          </p:nvPr>
        </p:nvSpPr>
        <p:spPr bwMode="auto">
          <a:xfrm>
            <a:off x="3042051" y="1285861"/>
            <a:ext cx="415528" cy="453394"/>
          </a:xfrm>
          <a:custGeom>
            <a:avLst/>
            <a:gdLst>
              <a:gd name="connsiteX0" fmla="*/ 496843 w 993687"/>
              <a:gd name="connsiteY0" fmla="*/ 100503 h 1199267"/>
              <a:gd name="connsiteX1" fmla="*/ 100503 w 993687"/>
              <a:gd name="connsiteY1" fmla="*/ 496844 h 1199267"/>
              <a:gd name="connsiteX2" fmla="*/ 496843 w 993687"/>
              <a:gd name="connsiteY2" fmla="*/ 893185 h 1199267"/>
              <a:gd name="connsiteX3" fmla="*/ 893185 w 993687"/>
              <a:gd name="connsiteY3" fmla="*/ 496845 h 1199267"/>
              <a:gd name="connsiteX4" fmla="*/ 496843 w 993687"/>
              <a:gd name="connsiteY4" fmla="*/ 100503 h 1199267"/>
              <a:gd name="connsiteX5" fmla="*/ 509266 w 993687"/>
              <a:gd name="connsiteY5" fmla="*/ 156 h 1199267"/>
              <a:gd name="connsiteX6" fmla="*/ 856839 w 993687"/>
              <a:gd name="connsiteY6" fmla="*/ 154416 h 1199267"/>
              <a:gd name="connsiteX7" fmla="*/ 856838 w 993687"/>
              <a:gd name="connsiteY7" fmla="*/ 154417 h 1199267"/>
              <a:gd name="connsiteX8" fmla="*/ 839271 w 993687"/>
              <a:gd name="connsiteY8" fmla="*/ 856840 h 1199267"/>
              <a:gd name="connsiteX9" fmla="*/ 479277 w 993687"/>
              <a:gd name="connsiteY9" fmla="*/ 1199267 h 1199267"/>
              <a:gd name="connsiteX10" fmla="*/ 136849 w 993687"/>
              <a:gd name="connsiteY10" fmla="*/ 839272 h 1199267"/>
              <a:gd name="connsiteX11" fmla="*/ 154416 w 993687"/>
              <a:gd name="connsiteY11" fmla="*/ 136849 h 1199267"/>
              <a:gd name="connsiteX12" fmla="*/ 509266 w 993687"/>
              <a:gd name="connsiteY12" fmla="*/ 156 h 119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3687" h="1199267">
                <a:moveTo>
                  <a:pt x="496843" y="100503"/>
                </a:moveTo>
                <a:cubicBezTo>
                  <a:pt x="277951" y="100504"/>
                  <a:pt x="100502" y="277952"/>
                  <a:pt x="100503" y="496844"/>
                </a:cubicBezTo>
                <a:cubicBezTo>
                  <a:pt x="100502" y="715738"/>
                  <a:pt x="277950" y="893186"/>
                  <a:pt x="496843" y="893185"/>
                </a:cubicBezTo>
                <a:cubicBezTo>
                  <a:pt x="715737" y="893185"/>
                  <a:pt x="893185" y="715737"/>
                  <a:pt x="893185" y="496845"/>
                </a:cubicBezTo>
                <a:cubicBezTo>
                  <a:pt x="893185" y="277951"/>
                  <a:pt x="715737" y="100503"/>
                  <a:pt x="496843" y="100503"/>
                </a:cubicBezTo>
                <a:close/>
                <a:moveTo>
                  <a:pt x="509266" y="156"/>
                </a:moveTo>
                <a:cubicBezTo>
                  <a:pt x="636380" y="3335"/>
                  <a:pt x="762280" y="55006"/>
                  <a:pt x="856839" y="154416"/>
                </a:cubicBezTo>
                <a:lnTo>
                  <a:pt x="856838" y="154417"/>
                </a:lnTo>
                <a:cubicBezTo>
                  <a:pt x="1045956" y="353237"/>
                  <a:pt x="1038091" y="667722"/>
                  <a:pt x="839271" y="856840"/>
                </a:cubicBezTo>
                <a:lnTo>
                  <a:pt x="479277" y="1199267"/>
                </a:lnTo>
                <a:lnTo>
                  <a:pt x="136849" y="839272"/>
                </a:lnTo>
                <a:cubicBezTo>
                  <a:pt x="-52268" y="640452"/>
                  <a:pt x="-44403" y="325967"/>
                  <a:pt x="154416" y="136849"/>
                </a:cubicBezTo>
                <a:cubicBezTo>
                  <a:pt x="253826" y="42291"/>
                  <a:pt x="382152" y="-3023"/>
                  <a:pt x="509266" y="156"/>
                </a:cubicBezTo>
                <a:close/>
              </a:path>
            </a:pathLst>
          </a:cu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100" b="1" i="0" u="none" strike="noStrike" kern="1200" cap="none" spc="0" normalizeH="0" baseline="0" noProof="1">
              <a:ln>
                <a:noFill/>
              </a:ln>
              <a:solidFill>
                <a:srgbClr val="297FD5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华康海报体W12"/>
            </a:endParaRPr>
          </a:p>
        </p:txBody>
      </p:sp>
      <p:sp>
        <p:nvSpPr>
          <p:cNvPr id="40" name="Freeform 2"/>
          <p:cNvSpPr/>
          <p:nvPr/>
        </p:nvSpPr>
        <p:spPr bwMode="auto">
          <a:xfrm rot="15816517" flipV="1">
            <a:off x="6180143" y="1212841"/>
            <a:ext cx="2175272" cy="2114550"/>
          </a:xfrm>
          <a:custGeom>
            <a:avLst/>
            <a:gdLst>
              <a:gd name="T0" fmla="*/ 0 w 1827"/>
              <a:gd name="T1" fmla="*/ 0 h 1776"/>
              <a:gd name="T2" fmla="*/ 1827 w 1827"/>
              <a:gd name="T3" fmla="*/ 1776 h 1776"/>
            </a:gdLst>
            <a:ahLst/>
            <a:cxnLst>
              <a:cxn ang="0">
                <a:pos x="1" y="1442"/>
              </a:cxn>
              <a:cxn ang="0">
                <a:pos x="0" y="1442"/>
              </a:cxn>
              <a:cxn ang="0">
                <a:pos x="11" y="1382"/>
              </a:cxn>
              <a:cxn ang="0">
                <a:pos x="913" y="0"/>
              </a:cxn>
              <a:cxn ang="0">
                <a:pos x="1799" y="1366"/>
              </a:cxn>
              <a:cxn ang="0">
                <a:pos x="1827" y="1438"/>
              </a:cxn>
              <a:cxn ang="0">
                <a:pos x="1817" y="1493"/>
              </a:cxn>
              <a:cxn ang="0">
                <a:pos x="1789" y="1535"/>
              </a:cxn>
              <a:cxn ang="0">
                <a:pos x="1766" y="1561"/>
              </a:cxn>
              <a:cxn ang="0">
                <a:pos x="1731" y="1592"/>
              </a:cxn>
              <a:cxn ang="0">
                <a:pos x="1655" y="1637"/>
              </a:cxn>
              <a:cxn ang="0">
                <a:pos x="1574" y="1673"/>
              </a:cxn>
              <a:cxn ang="0">
                <a:pos x="1497" y="1700"/>
              </a:cxn>
              <a:cxn ang="0">
                <a:pos x="1427" y="1718"/>
              </a:cxn>
              <a:cxn ang="0">
                <a:pos x="1344" y="1738"/>
              </a:cxn>
              <a:cxn ang="0">
                <a:pos x="1255" y="1753"/>
              </a:cxn>
              <a:cxn ang="0">
                <a:pos x="1159" y="1763"/>
              </a:cxn>
              <a:cxn ang="0">
                <a:pos x="1063" y="1774"/>
              </a:cxn>
              <a:cxn ang="0">
                <a:pos x="989" y="1775"/>
              </a:cxn>
              <a:cxn ang="0">
                <a:pos x="913" y="1776"/>
              </a:cxn>
              <a:cxn ang="0">
                <a:pos x="810" y="1776"/>
              </a:cxn>
              <a:cxn ang="0">
                <a:pos x="725" y="1769"/>
              </a:cxn>
              <a:cxn ang="0">
                <a:pos x="627" y="1760"/>
              </a:cxn>
              <a:cxn ang="0">
                <a:pos x="547" y="1747"/>
              </a:cxn>
              <a:cxn ang="0">
                <a:pos x="456" y="1732"/>
              </a:cxn>
              <a:cxn ang="0">
                <a:pos x="385" y="1715"/>
              </a:cxn>
              <a:cxn ang="0">
                <a:pos x="312" y="1693"/>
              </a:cxn>
              <a:cxn ang="0">
                <a:pos x="239" y="1669"/>
              </a:cxn>
              <a:cxn ang="0">
                <a:pos x="175" y="1637"/>
              </a:cxn>
              <a:cxn ang="0">
                <a:pos x="107" y="1600"/>
              </a:cxn>
              <a:cxn ang="0">
                <a:pos x="61" y="1561"/>
              </a:cxn>
              <a:cxn ang="0">
                <a:pos x="26" y="1520"/>
              </a:cxn>
              <a:cxn ang="0">
                <a:pos x="8" y="1484"/>
              </a:cxn>
              <a:cxn ang="0">
                <a:pos x="1" y="1443"/>
              </a:cxn>
            </a:cxnLst>
            <a:rect l="T0" t="T1" r="T2" b="T3"/>
            <a:pathLst>
              <a:path w="1827" h="1775">
                <a:moveTo>
                  <a:pt x="1" y="1442"/>
                </a:moveTo>
                <a:lnTo>
                  <a:pt x="0" y="1442"/>
                </a:lnTo>
                <a:lnTo>
                  <a:pt x="11" y="1382"/>
                </a:lnTo>
                <a:lnTo>
                  <a:pt x="913" y="0"/>
                </a:lnTo>
                <a:lnTo>
                  <a:pt x="1799" y="1366"/>
                </a:lnTo>
                <a:lnTo>
                  <a:pt x="1827" y="1438"/>
                </a:lnTo>
                <a:lnTo>
                  <a:pt x="1817" y="1493"/>
                </a:lnTo>
                <a:lnTo>
                  <a:pt x="1789" y="1535"/>
                </a:lnTo>
                <a:lnTo>
                  <a:pt x="1766" y="1561"/>
                </a:lnTo>
                <a:lnTo>
                  <a:pt x="1731" y="1592"/>
                </a:lnTo>
                <a:lnTo>
                  <a:pt x="1655" y="1637"/>
                </a:lnTo>
                <a:lnTo>
                  <a:pt x="1574" y="1673"/>
                </a:lnTo>
                <a:lnTo>
                  <a:pt x="1497" y="1700"/>
                </a:lnTo>
                <a:lnTo>
                  <a:pt x="1427" y="1718"/>
                </a:lnTo>
                <a:lnTo>
                  <a:pt x="1344" y="1738"/>
                </a:lnTo>
                <a:lnTo>
                  <a:pt x="1255" y="1753"/>
                </a:lnTo>
                <a:lnTo>
                  <a:pt x="1159" y="1763"/>
                </a:lnTo>
                <a:lnTo>
                  <a:pt x="1063" y="1774"/>
                </a:lnTo>
                <a:lnTo>
                  <a:pt x="989" y="1775"/>
                </a:lnTo>
                <a:lnTo>
                  <a:pt x="913" y="1776"/>
                </a:lnTo>
                <a:lnTo>
                  <a:pt x="810" y="1776"/>
                </a:lnTo>
                <a:lnTo>
                  <a:pt x="725" y="1769"/>
                </a:lnTo>
                <a:lnTo>
                  <a:pt x="627" y="1760"/>
                </a:lnTo>
                <a:lnTo>
                  <a:pt x="547" y="1747"/>
                </a:lnTo>
                <a:lnTo>
                  <a:pt x="456" y="1732"/>
                </a:lnTo>
                <a:lnTo>
                  <a:pt x="385" y="1715"/>
                </a:lnTo>
                <a:lnTo>
                  <a:pt x="312" y="1693"/>
                </a:lnTo>
                <a:lnTo>
                  <a:pt x="239" y="1669"/>
                </a:lnTo>
                <a:lnTo>
                  <a:pt x="175" y="1637"/>
                </a:lnTo>
                <a:lnTo>
                  <a:pt x="107" y="1600"/>
                </a:lnTo>
                <a:lnTo>
                  <a:pt x="61" y="1561"/>
                </a:lnTo>
                <a:lnTo>
                  <a:pt x="26" y="1520"/>
                </a:lnTo>
                <a:lnTo>
                  <a:pt x="8" y="1484"/>
                </a:lnTo>
                <a:lnTo>
                  <a:pt x="1" y="1443"/>
                </a:lnTo>
              </a:path>
            </a:pathLst>
          </a:custGeom>
          <a:solidFill>
            <a:srgbClr val="DDDDDD">
              <a:alpha val="50000"/>
            </a:srgbClr>
          </a:solidFill>
          <a:ln w="38100" cmpd="sng">
            <a:solidFill>
              <a:schemeClr val="tx1"/>
            </a:solidFill>
            <a:miter lim="800000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41" name="Group 3"/>
          <p:cNvGrpSpPr/>
          <p:nvPr/>
        </p:nvGrpSpPr>
        <p:grpSpPr>
          <a:xfrm>
            <a:off x="4610306" y="3068429"/>
            <a:ext cx="2176463" cy="2514600"/>
            <a:chOff x="0" y="0"/>
            <a:chExt cx="1828" cy="2112"/>
          </a:xfrm>
        </p:grpSpPr>
        <p:sp>
          <p:nvSpPr>
            <p:cNvPr id="42" name="Oval 4"/>
            <p:cNvSpPr>
              <a:spLocks noChangeArrowheads="1"/>
            </p:cNvSpPr>
            <p:nvPr/>
          </p:nvSpPr>
          <p:spPr bwMode="auto">
            <a:xfrm>
              <a:off x="0" y="1440"/>
              <a:ext cx="1824" cy="672"/>
            </a:xfrm>
            <a:prstGeom prst="ellipse">
              <a:avLst/>
            </a:prstGeom>
            <a:solidFill>
              <a:srgbClr val="DDDDDD">
                <a:alpha val="50000"/>
              </a:srgbClr>
            </a:solidFill>
            <a:ln w="28575" cmpd="sng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43" name="Oval 5"/>
            <p:cNvSpPr>
              <a:spLocks noChangeArrowheads="1"/>
            </p:cNvSpPr>
            <p:nvPr/>
          </p:nvSpPr>
          <p:spPr bwMode="auto">
            <a:xfrm>
              <a:off x="0" y="0"/>
              <a:ext cx="1824" cy="672"/>
            </a:xfrm>
            <a:prstGeom prst="ellipse">
              <a:avLst/>
            </a:prstGeom>
            <a:solidFill>
              <a:srgbClr val="DDDDDD">
                <a:alpha val="50000"/>
              </a:srgbClr>
            </a:solidFill>
            <a:ln w="28575" cmpd="sng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44" name="Freeform 6"/>
            <p:cNvSpPr/>
            <p:nvPr/>
          </p:nvSpPr>
          <p:spPr bwMode="auto">
            <a:xfrm flipV="1">
              <a:off x="0" y="0"/>
              <a:ext cx="1828" cy="1776"/>
            </a:xfrm>
            <a:custGeom>
              <a:avLst/>
              <a:gdLst>
                <a:gd name="T0" fmla="*/ 0 w 1828"/>
                <a:gd name="T1" fmla="*/ 0 h 1776"/>
                <a:gd name="T2" fmla="*/ 1828 w 1828"/>
                <a:gd name="T3" fmla="*/ 1776 h 1776"/>
              </a:gdLst>
              <a:ahLst/>
              <a:cxnLst>
                <a:cxn ang="0">
                  <a:pos x="2" y="1440"/>
                </a:cxn>
                <a:cxn ang="0">
                  <a:pos x="27" y="1519"/>
                </a:cxn>
                <a:cxn ang="0">
                  <a:pos x="110" y="1600"/>
                </a:cxn>
                <a:cxn ang="0">
                  <a:pos x="223" y="1660"/>
                </a:cxn>
                <a:cxn ang="0">
                  <a:pos x="346" y="1705"/>
                </a:cxn>
                <a:cxn ang="0">
                  <a:pos x="489" y="1736"/>
                </a:cxn>
                <a:cxn ang="0">
                  <a:pos x="644" y="1760"/>
                </a:cxn>
                <a:cxn ang="0">
                  <a:pos x="805" y="1775"/>
                </a:cxn>
                <a:cxn ang="0">
                  <a:pos x="1053" y="1771"/>
                </a:cxn>
                <a:cxn ang="0">
                  <a:pos x="1207" y="1759"/>
                </a:cxn>
                <a:cxn ang="0">
                  <a:pos x="1351" y="1736"/>
                </a:cxn>
                <a:cxn ang="0">
                  <a:pos x="1489" y="1702"/>
                </a:cxn>
                <a:cxn ang="0">
                  <a:pos x="1621" y="1655"/>
                </a:cxn>
                <a:cxn ang="0">
                  <a:pos x="1726" y="1595"/>
                </a:cxn>
                <a:cxn ang="0">
                  <a:pos x="1810" y="1500"/>
                </a:cxn>
                <a:cxn ang="0">
                  <a:pos x="1828" y="1440"/>
                </a:cxn>
                <a:cxn ang="0">
                  <a:pos x="1821" y="30"/>
                </a:cxn>
                <a:cxn ang="0">
                  <a:pos x="1792" y="92"/>
                </a:cxn>
                <a:cxn ang="0">
                  <a:pos x="1724" y="157"/>
                </a:cxn>
                <a:cxn ang="0">
                  <a:pos x="1633" y="209"/>
                </a:cxn>
                <a:cxn ang="0">
                  <a:pos x="1519" y="253"/>
                </a:cxn>
                <a:cxn ang="0">
                  <a:pos x="1423" y="281"/>
                </a:cxn>
                <a:cxn ang="0">
                  <a:pos x="1305" y="305"/>
                </a:cxn>
                <a:cxn ang="0">
                  <a:pos x="1192" y="320"/>
                </a:cxn>
                <a:cxn ang="0">
                  <a:pos x="1068" y="331"/>
                </a:cxn>
                <a:cxn ang="0">
                  <a:pos x="914" y="336"/>
                </a:cxn>
                <a:cxn ang="0">
                  <a:pos x="724" y="329"/>
                </a:cxn>
                <a:cxn ang="0">
                  <a:pos x="538" y="306"/>
                </a:cxn>
                <a:cxn ang="0">
                  <a:pos x="415" y="281"/>
                </a:cxn>
                <a:cxn ang="0">
                  <a:pos x="291" y="246"/>
                </a:cxn>
                <a:cxn ang="0">
                  <a:pos x="177" y="199"/>
                </a:cxn>
                <a:cxn ang="0">
                  <a:pos x="79" y="137"/>
                </a:cxn>
                <a:cxn ang="0">
                  <a:pos x="14" y="58"/>
                </a:cxn>
                <a:cxn ang="0">
                  <a:pos x="2" y="0"/>
                </a:cxn>
              </a:cxnLst>
              <a:rect l="T0" t="T1" r="T2" b="T3"/>
              <a:pathLst>
                <a:path w="1828" h="1775">
                  <a:moveTo>
                    <a:pt x="2" y="0"/>
                  </a:moveTo>
                  <a:lnTo>
                    <a:pt x="2" y="1440"/>
                  </a:lnTo>
                  <a:lnTo>
                    <a:pt x="9" y="1482"/>
                  </a:lnTo>
                  <a:lnTo>
                    <a:pt x="27" y="1519"/>
                  </a:lnTo>
                  <a:lnTo>
                    <a:pt x="61" y="1562"/>
                  </a:lnTo>
                  <a:lnTo>
                    <a:pt x="110" y="1600"/>
                  </a:lnTo>
                  <a:lnTo>
                    <a:pt x="166" y="1634"/>
                  </a:lnTo>
                  <a:lnTo>
                    <a:pt x="223" y="1660"/>
                  </a:lnTo>
                  <a:lnTo>
                    <a:pt x="285" y="1684"/>
                  </a:lnTo>
                  <a:lnTo>
                    <a:pt x="346" y="1705"/>
                  </a:lnTo>
                  <a:lnTo>
                    <a:pt x="420" y="1722"/>
                  </a:lnTo>
                  <a:lnTo>
                    <a:pt x="489" y="1736"/>
                  </a:lnTo>
                  <a:lnTo>
                    <a:pt x="567" y="1751"/>
                  </a:lnTo>
                  <a:lnTo>
                    <a:pt x="644" y="1760"/>
                  </a:lnTo>
                  <a:lnTo>
                    <a:pt x="717" y="1766"/>
                  </a:lnTo>
                  <a:lnTo>
                    <a:pt x="805" y="1775"/>
                  </a:lnTo>
                  <a:lnTo>
                    <a:pt x="962" y="1776"/>
                  </a:lnTo>
                  <a:lnTo>
                    <a:pt x="1053" y="1771"/>
                  </a:lnTo>
                  <a:lnTo>
                    <a:pt x="1134" y="1766"/>
                  </a:lnTo>
                  <a:lnTo>
                    <a:pt x="1207" y="1759"/>
                  </a:lnTo>
                  <a:lnTo>
                    <a:pt x="1274" y="1750"/>
                  </a:lnTo>
                  <a:lnTo>
                    <a:pt x="1351" y="1736"/>
                  </a:lnTo>
                  <a:lnTo>
                    <a:pt x="1414" y="1722"/>
                  </a:lnTo>
                  <a:lnTo>
                    <a:pt x="1489" y="1702"/>
                  </a:lnTo>
                  <a:lnTo>
                    <a:pt x="1550" y="1681"/>
                  </a:lnTo>
                  <a:lnTo>
                    <a:pt x="1621" y="1655"/>
                  </a:lnTo>
                  <a:lnTo>
                    <a:pt x="1672" y="1628"/>
                  </a:lnTo>
                  <a:lnTo>
                    <a:pt x="1726" y="1595"/>
                  </a:lnTo>
                  <a:lnTo>
                    <a:pt x="1773" y="1556"/>
                  </a:lnTo>
                  <a:lnTo>
                    <a:pt x="1810" y="1500"/>
                  </a:lnTo>
                  <a:lnTo>
                    <a:pt x="1827" y="1456"/>
                  </a:lnTo>
                  <a:lnTo>
                    <a:pt x="1828" y="1440"/>
                  </a:lnTo>
                  <a:lnTo>
                    <a:pt x="1826" y="0"/>
                  </a:lnTo>
                  <a:lnTo>
                    <a:pt x="1821" y="30"/>
                  </a:lnTo>
                  <a:lnTo>
                    <a:pt x="1812" y="61"/>
                  </a:lnTo>
                  <a:lnTo>
                    <a:pt x="1792" y="92"/>
                  </a:lnTo>
                  <a:cubicBezTo>
                    <a:pt x="1783" y="104"/>
                    <a:pt x="1767" y="123"/>
                    <a:pt x="1756" y="134"/>
                  </a:cubicBezTo>
                  <a:lnTo>
                    <a:pt x="1724" y="157"/>
                  </a:lnTo>
                  <a:lnTo>
                    <a:pt x="1683" y="182"/>
                  </a:lnTo>
                  <a:lnTo>
                    <a:pt x="1633" y="209"/>
                  </a:lnTo>
                  <a:lnTo>
                    <a:pt x="1573" y="233"/>
                  </a:lnTo>
                  <a:lnTo>
                    <a:pt x="1519" y="253"/>
                  </a:lnTo>
                  <a:lnTo>
                    <a:pt x="1468" y="269"/>
                  </a:lnTo>
                  <a:lnTo>
                    <a:pt x="1423" y="281"/>
                  </a:lnTo>
                  <a:lnTo>
                    <a:pt x="1365" y="294"/>
                  </a:lnTo>
                  <a:lnTo>
                    <a:pt x="1305" y="305"/>
                  </a:lnTo>
                  <a:lnTo>
                    <a:pt x="1246" y="313"/>
                  </a:lnTo>
                  <a:lnTo>
                    <a:pt x="1192" y="320"/>
                  </a:lnTo>
                  <a:lnTo>
                    <a:pt x="1130" y="326"/>
                  </a:lnTo>
                  <a:lnTo>
                    <a:pt x="1068" y="331"/>
                  </a:lnTo>
                  <a:lnTo>
                    <a:pt x="1002" y="334"/>
                  </a:lnTo>
                  <a:lnTo>
                    <a:pt x="914" y="336"/>
                  </a:lnTo>
                  <a:lnTo>
                    <a:pt x="805" y="334"/>
                  </a:lnTo>
                  <a:lnTo>
                    <a:pt x="724" y="329"/>
                  </a:lnTo>
                  <a:lnTo>
                    <a:pt x="628" y="319"/>
                  </a:lnTo>
                  <a:lnTo>
                    <a:pt x="538" y="306"/>
                  </a:lnTo>
                  <a:lnTo>
                    <a:pt x="480" y="295"/>
                  </a:lnTo>
                  <a:lnTo>
                    <a:pt x="415" y="281"/>
                  </a:lnTo>
                  <a:lnTo>
                    <a:pt x="354" y="266"/>
                  </a:lnTo>
                  <a:lnTo>
                    <a:pt x="291" y="246"/>
                  </a:lnTo>
                  <a:lnTo>
                    <a:pt x="234" y="224"/>
                  </a:lnTo>
                  <a:lnTo>
                    <a:pt x="177" y="199"/>
                  </a:lnTo>
                  <a:cubicBezTo>
                    <a:pt x="158" y="189"/>
                    <a:pt x="138" y="177"/>
                    <a:pt x="122" y="167"/>
                  </a:cubicBezTo>
                  <a:lnTo>
                    <a:pt x="79" y="137"/>
                  </a:lnTo>
                  <a:cubicBezTo>
                    <a:pt x="66" y="126"/>
                    <a:pt x="54" y="114"/>
                    <a:pt x="43" y="101"/>
                  </a:cubicBezTo>
                  <a:lnTo>
                    <a:pt x="14" y="58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DDDD">
                <a:alpha val="50000"/>
              </a:srgbClr>
            </a:solidFill>
            <a:ln w="28575" cmpd="sng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45" name="Freeform 7"/>
            <p:cNvSpPr/>
            <p:nvPr/>
          </p:nvSpPr>
          <p:spPr bwMode="auto">
            <a:xfrm>
              <a:off x="0" y="336"/>
              <a:ext cx="1828" cy="1776"/>
            </a:xfrm>
            <a:custGeom>
              <a:avLst/>
              <a:gdLst>
                <a:gd name="T0" fmla="*/ 0 w 1828"/>
                <a:gd name="T1" fmla="*/ 0 h 1776"/>
                <a:gd name="T2" fmla="*/ 1828 w 1828"/>
                <a:gd name="T3" fmla="*/ 1776 h 1776"/>
              </a:gdLst>
              <a:ahLst/>
              <a:cxnLst>
                <a:cxn ang="0">
                  <a:pos x="2" y="1440"/>
                </a:cxn>
                <a:cxn ang="0">
                  <a:pos x="27" y="1519"/>
                </a:cxn>
                <a:cxn ang="0">
                  <a:pos x="110" y="1600"/>
                </a:cxn>
                <a:cxn ang="0">
                  <a:pos x="223" y="1660"/>
                </a:cxn>
                <a:cxn ang="0">
                  <a:pos x="346" y="1705"/>
                </a:cxn>
                <a:cxn ang="0">
                  <a:pos x="489" y="1736"/>
                </a:cxn>
                <a:cxn ang="0">
                  <a:pos x="644" y="1760"/>
                </a:cxn>
                <a:cxn ang="0">
                  <a:pos x="805" y="1775"/>
                </a:cxn>
                <a:cxn ang="0">
                  <a:pos x="1053" y="1771"/>
                </a:cxn>
                <a:cxn ang="0">
                  <a:pos x="1207" y="1759"/>
                </a:cxn>
                <a:cxn ang="0">
                  <a:pos x="1351" y="1736"/>
                </a:cxn>
                <a:cxn ang="0">
                  <a:pos x="1489" y="1702"/>
                </a:cxn>
                <a:cxn ang="0">
                  <a:pos x="1621" y="1655"/>
                </a:cxn>
                <a:cxn ang="0">
                  <a:pos x="1726" y="1595"/>
                </a:cxn>
                <a:cxn ang="0">
                  <a:pos x="1810" y="1500"/>
                </a:cxn>
                <a:cxn ang="0">
                  <a:pos x="1828" y="1440"/>
                </a:cxn>
                <a:cxn ang="0">
                  <a:pos x="1821" y="30"/>
                </a:cxn>
                <a:cxn ang="0">
                  <a:pos x="1792" y="92"/>
                </a:cxn>
                <a:cxn ang="0">
                  <a:pos x="1724" y="157"/>
                </a:cxn>
                <a:cxn ang="0">
                  <a:pos x="1633" y="209"/>
                </a:cxn>
                <a:cxn ang="0">
                  <a:pos x="1519" y="253"/>
                </a:cxn>
                <a:cxn ang="0">
                  <a:pos x="1423" y="281"/>
                </a:cxn>
                <a:cxn ang="0">
                  <a:pos x="1305" y="305"/>
                </a:cxn>
                <a:cxn ang="0">
                  <a:pos x="1192" y="320"/>
                </a:cxn>
                <a:cxn ang="0">
                  <a:pos x="1068" y="331"/>
                </a:cxn>
                <a:cxn ang="0">
                  <a:pos x="914" y="336"/>
                </a:cxn>
                <a:cxn ang="0">
                  <a:pos x="724" y="329"/>
                </a:cxn>
                <a:cxn ang="0">
                  <a:pos x="538" y="306"/>
                </a:cxn>
                <a:cxn ang="0">
                  <a:pos x="415" y="281"/>
                </a:cxn>
                <a:cxn ang="0">
                  <a:pos x="291" y="246"/>
                </a:cxn>
                <a:cxn ang="0">
                  <a:pos x="177" y="199"/>
                </a:cxn>
                <a:cxn ang="0">
                  <a:pos x="79" y="137"/>
                </a:cxn>
                <a:cxn ang="0">
                  <a:pos x="14" y="58"/>
                </a:cxn>
                <a:cxn ang="0">
                  <a:pos x="2" y="0"/>
                </a:cxn>
              </a:cxnLst>
              <a:rect l="T0" t="T1" r="T2" b="T3"/>
              <a:pathLst>
                <a:path w="1828" h="1775">
                  <a:moveTo>
                    <a:pt x="2" y="0"/>
                  </a:moveTo>
                  <a:lnTo>
                    <a:pt x="2" y="1440"/>
                  </a:lnTo>
                  <a:lnTo>
                    <a:pt x="9" y="1482"/>
                  </a:lnTo>
                  <a:lnTo>
                    <a:pt x="27" y="1519"/>
                  </a:lnTo>
                  <a:lnTo>
                    <a:pt x="61" y="1562"/>
                  </a:lnTo>
                  <a:lnTo>
                    <a:pt x="110" y="1600"/>
                  </a:lnTo>
                  <a:lnTo>
                    <a:pt x="166" y="1634"/>
                  </a:lnTo>
                  <a:lnTo>
                    <a:pt x="223" y="1660"/>
                  </a:lnTo>
                  <a:lnTo>
                    <a:pt x="285" y="1684"/>
                  </a:lnTo>
                  <a:lnTo>
                    <a:pt x="346" y="1705"/>
                  </a:lnTo>
                  <a:lnTo>
                    <a:pt x="420" y="1722"/>
                  </a:lnTo>
                  <a:lnTo>
                    <a:pt x="489" y="1736"/>
                  </a:lnTo>
                  <a:lnTo>
                    <a:pt x="567" y="1751"/>
                  </a:lnTo>
                  <a:lnTo>
                    <a:pt x="644" y="1760"/>
                  </a:lnTo>
                  <a:lnTo>
                    <a:pt x="717" y="1766"/>
                  </a:lnTo>
                  <a:lnTo>
                    <a:pt x="805" y="1775"/>
                  </a:lnTo>
                  <a:lnTo>
                    <a:pt x="962" y="1776"/>
                  </a:lnTo>
                  <a:lnTo>
                    <a:pt x="1053" y="1771"/>
                  </a:lnTo>
                  <a:lnTo>
                    <a:pt x="1134" y="1766"/>
                  </a:lnTo>
                  <a:lnTo>
                    <a:pt x="1207" y="1759"/>
                  </a:lnTo>
                  <a:lnTo>
                    <a:pt x="1274" y="1750"/>
                  </a:lnTo>
                  <a:lnTo>
                    <a:pt x="1351" y="1736"/>
                  </a:lnTo>
                  <a:lnTo>
                    <a:pt x="1414" y="1722"/>
                  </a:lnTo>
                  <a:lnTo>
                    <a:pt x="1489" y="1702"/>
                  </a:lnTo>
                  <a:lnTo>
                    <a:pt x="1550" y="1681"/>
                  </a:lnTo>
                  <a:lnTo>
                    <a:pt x="1621" y="1655"/>
                  </a:lnTo>
                  <a:lnTo>
                    <a:pt x="1672" y="1628"/>
                  </a:lnTo>
                  <a:lnTo>
                    <a:pt x="1726" y="1595"/>
                  </a:lnTo>
                  <a:lnTo>
                    <a:pt x="1773" y="1556"/>
                  </a:lnTo>
                  <a:lnTo>
                    <a:pt x="1810" y="1500"/>
                  </a:lnTo>
                  <a:lnTo>
                    <a:pt x="1827" y="1456"/>
                  </a:lnTo>
                  <a:lnTo>
                    <a:pt x="1828" y="1440"/>
                  </a:lnTo>
                  <a:lnTo>
                    <a:pt x="1826" y="0"/>
                  </a:lnTo>
                  <a:lnTo>
                    <a:pt x="1821" y="30"/>
                  </a:lnTo>
                  <a:lnTo>
                    <a:pt x="1812" y="61"/>
                  </a:lnTo>
                  <a:lnTo>
                    <a:pt x="1792" y="92"/>
                  </a:lnTo>
                  <a:cubicBezTo>
                    <a:pt x="1783" y="104"/>
                    <a:pt x="1767" y="123"/>
                    <a:pt x="1756" y="134"/>
                  </a:cubicBezTo>
                  <a:lnTo>
                    <a:pt x="1724" y="157"/>
                  </a:lnTo>
                  <a:lnTo>
                    <a:pt x="1683" y="182"/>
                  </a:lnTo>
                  <a:lnTo>
                    <a:pt x="1633" y="209"/>
                  </a:lnTo>
                  <a:lnTo>
                    <a:pt x="1573" y="233"/>
                  </a:lnTo>
                  <a:lnTo>
                    <a:pt x="1519" y="253"/>
                  </a:lnTo>
                  <a:lnTo>
                    <a:pt x="1468" y="269"/>
                  </a:lnTo>
                  <a:lnTo>
                    <a:pt x="1423" y="281"/>
                  </a:lnTo>
                  <a:lnTo>
                    <a:pt x="1365" y="294"/>
                  </a:lnTo>
                  <a:lnTo>
                    <a:pt x="1305" y="305"/>
                  </a:lnTo>
                  <a:lnTo>
                    <a:pt x="1246" y="313"/>
                  </a:lnTo>
                  <a:lnTo>
                    <a:pt x="1192" y="320"/>
                  </a:lnTo>
                  <a:lnTo>
                    <a:pt x="1130" y="326"/>
                  </a:lnTo>
                  <a:lnTo>
                    <a:pt x="1068" y="331"/>
                  </a:lnTo>
                  <a:lnTo>
                    <a:pt x="1002" y="334"/>
                  </a:lnTo>
                  <a:lnTo>
                    <a:pt x="914" y="336"/>
                  </a:lnTo>
                  <a:lnTo>
                    <a:pt x="805" y="334"/>
                  </a:lnTo>
                  <a:lnTo>
                    <a:pt x="724" y="329"/>
                  </a:lnTo>
                  <a:lnTo>
                    <a:pt x="628" y="319"/>
                  </a:lnTo>
                  <a:lnTo>
                    <a:pt x="538" y="306"/>
                  </a:lnTo>
                  <a:lnTo>
                    <a:pt x="480" y="295"/>
                  </a:lnTo>
                  <a:lnTo>
                    <a:pt x="415" y="281"/>
                  </a:lnTo>
                  <a:lnTo>
                    <a:pt x="354" y="266"/>
                  </a:lnTo>
                  <a:lnTo>
                    <a:pt x="291" y="246"/>
                  </a:lnTo>
                  <a:lnTo>
                    <a:pt x="234" y="224"/>
                  </a:lnTo>
                  <a:lnTo>
                    <a:pt x="177" y="199"/>
                  </a:lnTo>
                  <a:cubicBezTo>
                    <a:pt x="158" y="189"/>
                    <a:pt x="138" y="177"/>
                    <a:pt x="122" y="167"/>
                  </a:cubicBezTo>
                  <a:lnTo>
                    <a:pt x="79" y="137"/>
                  </a:lnTo>
                  <a:cubicBezTo>
                    <a:pt x="66" y="126"/>
                    <a:pt x="54" y="114"/>
                    <a:pt x="43" y="101"/>
                  </a:cubicBezTo>
                  <a:lnTo>
                    <a:pt x="14" y="58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DDDD">
                <a:alpha val="50000"/>
              </a:srgbClr>
            </a:solidFill>
            <a:ln w="28575" cmpd="sng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46" name="Oval 8"/>
          <p:cNvSpPr>
            <a:spLocks noChangeArrowheads="1"/>
          </p:cNvSpPr>
          <p:nvPr/>
        </p:nvSpPr>
        <p:spPr bwMode="auto">
          <a:xfrm rot="15816517" flipV="1">
            <a:off x="5528276" y="1945670"/>
            <a:ext cx="2171700" cy="800100"/>
          </a:xfrm>
          <a:prstGeom prst="ellipse">
            <a:avLst/>
          </a:prstGeom>
          <a:solidFill>
            <a:srgbClr val="DDDDDD">
              <a:alpha val="50000"/>
            </a:srgbClr>
          </a:solidFill>
          <a:ln w="38100" cmpd="sng">
            <a:solidFill>
              <a:schemeClr val="tx1"/>
            </a:solidFill>
            <a:rou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47" name="Group 9"/>
          <p:cNvGrpSpPr/>
          <p:nvPr/>
        </p:nvGrpSpPr>
        <p:grpSpPr>
          <a:xfrm>
            <a:off x="4667456" y="1696830"/>
            <a:ext cx="3634979" cy="3718322"/>
            <a:chOff x="0" y="0"/>
            <a:chExt cx="3053" cy="3123"/>
          </a:xfrm>
        </p:grpSpPr>
        <p:sp>
          <p:nvSpPr>
            <p:cNvPr id="48" name="Freeform 10"/>
            <p:cNvSpPr/>
            <p:nvPr/>
          </p:nvSpPr>
          <p:spPr bwMode="auto">
            <a:xfrm>
              <a:off x="0" y="0"/>
              <a:ext cx="3053" cy="3123"/>
            </a:xfrm>
            <a:custGeom>
              <a:avLst/>
              <a:gdLst>
                <a:gd name="T0" fmla="*/ 0 w 3053"/>
                <a:gd name="T1" fmla="*/ 0 h 3123"/>
                <a:gd name="T2" fmla="*/ 3053 w 3053"/>
                <a:gd name="T3" fmla="*/ 3123 h 3123"/>
              </a:gdLst>
              <a:ahLst/>
              <a:cxnLst>
                <a:cxn ang="0">
                  <a:pos x="441" y="2275"/>
                </a:cxn>
                <a:cxn ang="0">
                  <a:pos x="192" y="2643"/>
                </a:cxn>
                <a:cxn ang="0">
                  <a:pos x="0" y="2870"/>
                </a:cxn>
                <a:cxn ang="0">
                  <a:pos x="173" y="2806"/>
                </a:cxn>
                <a:cxn ang="0">
                  <a:pos x="58" y="2921"/>
                </a:cxn>
                <a:cxn ang="0">
                  <a:pos x="240" y="3123"/>
                </a:cxn>
                <a:cxn ang="0">
                  <a:pos x="413" y="3085"/>
                </a:cxn>
                <a:cxn ang="0">
                  <a:pos x="509" y="2950"/>
                </a:cxn>
                <a:cxn ang="0">
                  <a:pos x="442" y="2777"/>
                </a:cxn>
                <a:cxn ang="0">
                  <a:pos x="567" y="2854"/>
                </a:cxn>
                <a:cxn ang="0">
                  <a:pos x="739" y="2854"/>
                </a:cxn>
                <a:cxn ang="0">
                  <a:pos x="768" y="2691"/>
                </a:cxn>
                <a:cxn ang="0">
                  <a:pos x="682" y="2528"/>
                </a:cxn>
                <a:cxn ang="0">
                  <a:pos x="1661" y="1443"/>
                </a:cxn>
                <a:cxn ang="0">
                  <a:pos x="1805" y="1443"/>
                </a:cxn>
                <a:cxn ang="0">
                  <a:pos x="3053" y="387"/>
                </a:cxn>
                <a:cxn ang="0">
                  <a:pos x="2381" y="51"/>
                </a:cxn>
                <a:cxn ang="0">
                  <a:pos x="2250" y="6"/>
                </a:cxn>
                <a:cxn ang="0">
                  <a:pos x="2160" y="0"/>
                </a:cxn>
                <a:cxn ang="0">
                  <a:pos x="2051" y="19"/>
                </a:cxn>
                <a:cxn ang="0">
                  <a:pos x="1917" y="57"/>
                </a:cxn>
                <a:cxn ang="0">
                  <a:pos x="1738" y="121"/>
                </a:cxn>
                <a:cxn ang="0">
                  <a:pos x="1527" y="233"/>
                </a:cxn>
                <a:cxn ang="0">
                  <a:pos x="1335" y="358"/>
                </a:cxn>
                <a:cxn ang="0">
                  <a:pos x="1152" y="569"/>
                </a:cxn>
                <a:cxn ang="0">
                  <a:pos x="1027" y="761"/>
                </a:cxn>
                <a:cxn ang="0">
                  <a:pos x="960" y="953"/>
                </a:cxn>
                <a:cxn ang="0">
                  <a:pos x="864" y="1174"/>
                </a:cxn>
                <a:cxn ang="0">
                  <a:pos x="739" y="1501"/>
                </a:cxn>
                <a:cxn ang="0">
                  <a:pos x="614" y="1757"/>
                </a:cxn>
                <a:cxn ang="0">
                  <a:pos x="653" y="1834"/>
                </a:cxn>
                <a:cxn ang="0">
                  <a:pos x="547" y="2074"/>
                </a:cxn>
              </a:cxnLst>
              <a:rect l="T0" t="T1" r="T2" b="T3"/>
              <a:pathLst>
                <a:path w="3053" h="3123">
                  <a:moveTo>
                    <a:pt x="441" y="2275"/>
                  </a:moveTo>
                  <a:lnTo>
                    <a:pt x="192" y="2643"/>
                  </a:lnTo>
                  <a:lnTo>
                    <a:pt x="0" y="2870"/>
                  </a:lnTo>
                  <a:lnTo>
                    <a:pt x="173" y="2806"/>
                  </a:lnTo>
                  <a:lnTo>
                    <a:pt x="58" y="2921"/>
                  </a:lnTo>
                  <a:lnTo>
                    <a:pt x="240" y="3123"/>
                  </a:lnTo>
                  <a:lnTo>
                    <a:pt x="413" y="3085"/>
                  </a:lnTo>
                  <a:lnTo>
                    <a:pt x="509" y="2950"/>
                  </a:lnTo>
                  <a:lnTo>
                    <a:pt x="442" y="2777"/>
                  </a:lnTo>
                  <a:lnTo>
                    <a:pt x="567" y="2854"/>
                  </a:lnTo>
                  <a:lnTo>
                    <a:pt x="739" y="2854"/>
                  </a:lnTo>
                  <a:lnTo>
                    <a:pt x="768" y="2691"/>
                  </a:lnTo>
                  <a:lnTo>
                    <a:pt x="682" y="2528"/>
                  </a:lnTo>
                  <a:lnTo>
                    <a:pt x="1661" y="1443"/>
                  </a:lnTo>
                  <a:lnTo>
                    <a:pt x="1805" y="1443"/>
                  </a:lnTo>
                  <a:lnTo>
                    <a:pt x="3053" y="387"/>
                  </a:lnTo>
                  <a:lnTo>
                    <a:pt x="2381" y="51"/>
                  </a:lnTo>
                  <a:lnTo>
                    <a:pt x="2250" y="6"/>
                  </a:lnTo>
                  <a:lnTo>
                    <a:pt x="2160" y="0"/>
                  </a:lnTo>
                  <a:lnTo>
                    <a:pt x="2051" y="19"/>
                  </a:lnTo>
                  <a:lnTo>
                    <a:pt x="1917" y="57"/>
                  </a:lnTo>
                  <a:lnTo>
                    <a:pt x="1738" y="121"/>
                  </a:lnTo>
                  <a:lnTo>
                    <a:pt x="1527" y="233"/>
                  </a:lnTo>
                  <a:lnTo>
                    <a:pt x="1335" y="358"/>
                  </a:lnTo>
                  <a:lnTo>
                    <a:pt x="1152" y="569"/>
                  </a:lnTo>
                  <a:lnTo>
                    <a:pt x="1027" y="761"/>
                  </a:lnTo>
                  <a:lnTo>
                    <a:pt x="960" y="953"/>
                  </a:lnTo>
                  <a:lnTo>
                    <a:pt x="864" y="1174"/>
                  </a:lnTo>
                  <a:lnTo>
                    <a:pt x="739" y="1501"/>
                  </a:lnTo>
                  <a:lnTo>
                    <a:pt x="614" y="1757"/>
                  </a:lnTo>
                  <a:lnTo>
                    <a:pt x="653" y="1834"/>
                  </a:lnTo>
                  <a:lnTo>
                    <a:pt x="547" y="2074"/>
                  </a:lnTo>
                </a:path>
              </a:pathLst>
            </a:custGeom>
            <a:solidFill>
              <a:schemeClr val="accent1">
                <a:alpha val="50000"/>
              </a:schemeClr>
            </a:solidFill>
            <a:ln w="9525" cmpd="sng">
              <a:solidFill>
                <a:schemeClr val="accent1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49" name="Freeform 11"/>
            <p:cNvSpPr/>
            <p:nvPr/>
          </p:nvSpPr>
          <p:spPr bwMode="auto">
            <a:xfrm>
              <a:off x="288" y="432"/>
              <a:ext cx="960" cy="2560"/>
            </a:xfrm>
            <a:custGeom>
              <a:avLst/>
              <a:gdLst>
                <a:gd name="T0" fmla="*/ 0 w 960"/>
                <a:gd name="T1" fmla="*/ 0 h 2560"/>
                <a:gd name="T2" fmla="*/ 960 w 960"/>
                <a:gd name="T3" fmla="*/ 2560 h 2560"/>
              </a:gdLst>
              <a:ahLst/>
              <a:cxnLst>
                <a:cxn ang="0">
                  <a:pos x="960" y="0"/>
                </a:cxn>
                <a:cxn ang="0">
                  <a:pos x="768" y="336"/>
                </a:cxn>
                <a:cxn ang="0">
                  <a:pos x="624" y="960"/>
                </a:cxn>
                <a:cxn ang="0">
                  <a:pos x="768" y="912"/>
                </a:cxn>
                <a:cxn ang="0">
                  <a:pos x="432" y="1536"/>
                </a:cxn>
                <a:cxn ang="0">
                  <a:pos x="528" y="1536"/>
                </a:cxn>
                <a:cxn ang="0">
                  <a:pos x="192" y="2448"/>
                </a:cxn>
                <a:cxn ang="0">
                  <a:pos x="0" y="2208"/>
                </a:cxn>
              </a:cxnLst>
              <a:rect l="T0" t="T1" r="T2" b="T3"/>
              <a:pathLst>
                <a:path w="960" h="2560">
                  <a:moveTo>
                    <a:pt x="960" y="0"/>
                  </a:moveTo>
                  <a:cubicBezTo>
                    <a:pt x="892" y="88"/>
                    <a:pt x="824" y="176"/>
                    <a:pt x="768" y="336"/>
                  </a:cubicBezTo>
                  <a:cubicBezTo>
                    <a:pt x="712" y="496"/>
                    <a:pt x="624" y="864"/>
                    <a:pt x="624" y="960"/>
                  </a:cubicBezTo>
                  <a:cubicBezTo>
                    <a:pt x="624" y="1056"/>
                    <a:pt x="800" y="816"/>
                    <a:pt x="768" y="912"/>
                  </a:cubicBezTo>
                  <a:cubicBezTo>
                    <a:pt x="736" y="1008"/>
                    <a:pt x="472" y="1432"/>
                    <a:pt x="432" y="1536"/>
                  </a:cubicBezTo>
                  <a:cubicBezTo>
                    <a:pt x="392" y="1640"/>
                    <a:pt x="568" y="1384"/>
                    <a:pt x="528" y="1536"/>
                  </a:cubicBezTo>
                  <a:cubicBezTo>
                    <a:pt x="488" y="1688"/>
                    <a:pt x="280" y="2336"/>
                    <a:pt x="192" y="2448"/>
                  </a:cubicBezTo>
                  <a:cubicBezTo>
                    <a:pt x="104" y="2560"/>
                    <a:pt x="52" y="2384"/>
                    <a:pt x="0" y="2208"/>
                  </a:cubicBezTo>
                </a:path>
              </a:pathLst>
            </a:custGeom>
            <a:noFill/>
            <a:ln w="28575" cmpd="sng">
              <a:solidFill>
                <a:schemeClr val="accent1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50" name="Freeform 12"/>
            <p:cNvSpPr/>
            <p:nvPr/>
          </p:nvSpPr>
          <p:spPr bwMode="auto">
            <a:xfrm>
              <a:off x="960" y="144"/>
              <a:ext cx="912" cy="2016"/>
            </a:xfrm>
            <a:custGeom>
              <a:avLst/>
              <a:gdLst>
                <a:gd name="T0" fmla="*/ 0 w 912"/>
                <a:gd name="T1" fmla="*/ 0 h 2016"/>
                <a:gd name="T2" fmla="*/ 912 w 912"/>
                <a:gd name="T3" fmla="*/ 2016 h 2016"/>
              </a:gdLst>
              <a:ahLst/>
              <a:cxnLst>
                <a:cxn ang="0">
                  <a:pos x="912" y="0"/>
                </a:cxn>
                <a:cxn ang="0">
                  <a:pos x="336" y="768"/>
                </a:cxn>
                <a:cxn ang="0">
                  <a:pos x="480" y="816"/>
                </a:cxn>
                <a:cxn ang="0">
                  <a:pos x="144" y="1488"/>
                </a:cxn>
                <a:cxn ang="0">
                  <a:pos x="240" y="1488"/>
                </a:cxn>
                <a:cxn ang="0">
                  <a:pos x="0" y="2016"/>
                </a:cxn>
              </a:cxnLst>
              <a:rect l="T0" t="T1" r="T2" b="T3"/>
              <a:pathLst>
                <a:path w="912" h="2015">
                  <a:moveTo>
                    <a:pt x="912" y="0"/>
                  </a:moveTo>
                  <a:cubicBezTo>
                    <a:pt x="660" y="316"/>
                    <a:pt x="408" y="632"/>
                    <a:pt x="336" y="768"/>
                  </a:cubicBezTo>
                  <a:cubicBezTo>
                    <a:pt x="264" y="904"/>
                    <a:pt x="512" y="696"/>
                    <a:pt x="480" y="816"/>
                  </a:cubicBezTo>
                  <a:cubicBezTo>
                    <a:pt x="448" y="936"/>
                    <a:pt x="184" y="1376"/>
                    <a:pt x="144" y="1488"/>
                  </a:cubicBezTo>
                  <a:cubicBezTo>
                    <a:pt x="104" y="1600"/>
                    <a:pt x="264" y="1400"/>
                    <a:pt x="240" y="1488"/>
                  </a:cubicBezTo>
                  <a:cubicBezTo>
                    <a:pt x="216" y="1576"/>
                    <a:pt x="108" y="1796"/>
                    <a:pt x="0" y="2016"/>
                  </a:cubicBezTo>
                </a:path>
              </a:pathLst>
            </a:custGeom>
            <a:noFill/>
            <a:ln w="28575" cmpd="sng">
              <a:solidFill>
                <a:schemeClr val="accent1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113992" y="4018365"/>
            <a:ext cx="1119130" cy="1089419"/>
            <a:chOff x="5857884" y="4643446"/>
            <a:chExt cx="1492173" cy="1452558"/>
          </a:xfrm>
        </p:grpSpPr>
        <p:pic>
          <p:nvPicPr>
            <p:cNvPr id="29" name="Picture 3" descr="C:\Users\Administrator\Desktop\新建文件夹\16.jp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5857884" y="4643446"/>
              <a:ext cx="1492173" cy="1452558"/>
            </a:xfrm>
            <a:prstGeom prst="rect">
              <a:avLst/>
            </a:prstGeom>
            <a:noFill/>
          </p:spPr>
        </p:pic>
        <p:sp>
          <p:nvSpPr>
            <p:cNvPr id="30" name="Text Box 5"/>
            <p:cNvSpPr txBox="1">
              <a:spLocks noChangeArrowheads="1"/>
            </p:cNvSpPr>
            <p:nvPr/>
          </p:nvSpPr>
          <p:spPr bwMode="auto">
            <a:xfrm>
              <a:off x="6143636" y="5143512"/>
              <a:ext cx="928694" cy="7014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2</a:t>
              </a:r>
              <a:r>
                <a:rPr kumimoji="0" lang="zh-CN" altLang="en-US" sz="21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次</a:t>
              </a:r>
            </a:p>
          </p:txBody>
        </p:sp>
      </p:grpSp>
      <p:sp>
        <p:nvSpPr>
          <p:cNvPr id="31" name="矩形 30"/>
          <p:cNvSpPr/>
          <p:nvPr/>
        </p:nvSpPr>
        <p:spPr>
          <a:xfrm>
            <a:off x="2287190" y="1351980"/>
            <a:ext cx="7416824" cy="642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小组活动，验证猜想。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605541" y="4195687"/>
            <a:ext cx="2171700" cy="1372178"/>
            <a:chOff x="154986" y="2386206"/>
            <a:chExt cx="2171700" cy="1372178"/>
          </a:xfrm>
        </p:grpSpPr>
        <p:sp>
          <p:nvSpPr>
            <p:cNvPr id="33" name="任意多边形: 形状 32"/>
            <p:cNvSpPr>
              <a:spLocks noChangeArrowheads="1"/>
            </p:cNvSpPr>
            <p:nvPr/>
          </p:nvSpPr>
          <p:spPr bwMode="auto">
            <a:xfrm>
              <a:off x="154986" y="2386784"/>
              <a:ext cx="2171700" cy="1371600"/>
            </a:xfrm>
            <a:custGeom>
              <a:avLst/>
              <a:gdLst>
                <a:gd name="connsiteX0" fmla="*/ 1085850 w 2171700"/>
                <a:gd name="connsiteY0" fmla="*/ 0 h 1371600"/>
                <a:gd name="connsiteX1" fmla="*/ 2171700 w 2171700"/>
                <a:gd name="connsiteY1" fmla="*/ 400050 h 1371600"/>
                <a:gd name="connsiteX2" fmla="*/ 2171700 w 2171700"/>
                <a:gd name="connsiteY2" fmla="*/ 971550 h 1371600"/>
                <a:gd name="connsiteX3" fmla="*/ 2171700 w 2171700"/>
                <a:gd name="connsiteY3" fmla="*/ 1028700 h 1371600"/>
                <a:gd name="connsiteX4" fmla="*/ 2156063 w 2171700"/>
                <a:gd name="connsiteY4" fmla="*/ 1028700 h 1371600"/>
                <a:gd name="connsiteX5" fmla="*/ 2149640 w 2171700"/>
                <a:gd name="connsiteY5" fmla="*/ 1052174 h 1371600"/>
                <a:gd name="connsiteX6" fmla="*/ 1085850 w 2171700"/>
                <a:gd name="connsiteY6" fmla="*/ 1371600 h 1371600"/>
                <a:gd name="connsiteX7" fmla="*/ 22061 w 2171700"/>
                <a:gd name="connsiteY7" fmla="*/ 1052174 h 1371600"/>
                <a:gd name="connsiteX8" fmla="*/ 15638 w 2171700"/>
                <a:gd name="connsiteY8" fmla="*/ 1028700 h 1371600"/>
                <a:gd name="connsiteX9" fmla="*/ 0 w 2171700"/>
                <a:gd name="connsiteY9" fmla="*/ 1028700 h 1371600"/>
                <a:gd name="connsiteX10" fmla="*/ 0 w 2171700"/>
                <a:gd name="connsiteY10" fmla="*/ 971550 h 1371600"/>
                <a:gd name="connsiteX11" fmla="*/ 0 w 2171700"/>
                <a:gd name="connsiteY11" fmla="*/ 971550 h 1371600"/>
                <a:gd name="connsiteX12" fmla="*/ 0 w 2171700"/>
                <a:gd name="connsiteY12" fmla="*/ 971550 h 1371600"/>
                <a:gd name="connsiteX13" fmla="*/ 0 w 2171700"/>
                <a:gd name="connsiteY13" fmla="*/ 400050 h 1371600"/>
                <a:gd name="connsiteX14" fmla="*/ 1085850 w 2171700"/>
                <a:gd name="connsiteY1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71700" h="1371600">
                  <a:moveTo>
                    <a:pt x="1085850" y="0"/>
                  </a:moveTo>
                  <a:cubicBezTo>
                    <a:pt x="1685548" y="0"/>
                    <a:pt x="2171700" y="179108"/>
                    <a:pt x="2171700" y="400050"/>
                  </a:cubicBezTo>
                  <a:lnTo>
                    <a:pt x="2171700" y="971550"/>
                  </a:lnTo>
                  <a:lnTo>
                    <a:pt x="2171700" y="1028700"/>
                  </a:lnTo>
                  <a:lnTo>
                    <a:pt x="2156063" y="1028700"/>
                  </a:lnTo>
                  <a:lnTo>
                    <a:pt x="2149640" y="1052174"/>
                  </a:lnTo>
                  <a:cubicBezTo>
                    <a:pt x="2048388" y="1234471"/>
                    <a:pt x="1610586" y="1371600"/>
                    <a:pt x="1085850" y="1371600"/>
                  </a:cubicBezTo>
                  <a:cubicBezTo>
                    <a:pt x="561114" y="1371600"/>
                    <a:pt x="123312" y="1234471"/>
                    <a:pt x="22061" y="1052174"/>
                  </a:cubicBezTo>
                  <a:lnTo>
                    <a:pt x="15638" y="1028700"/>
                  </a:lnTo>
                  <a:lnTo>
                    <a:pt x="0" y="1028700"/>
                  </a:lnTo>
                  <a:lnTo>
                    <a:pt x="0" y="971550"/>
                  </a:lnTo>
                  <a:lnTo>
                    <a:pt x="0" y="971550"/>
                  </a:lnTo>
                  <a:lnTo>
                    <a:pt x="0" y="971550"/>
                  </a:lnTo>
                  <a:lnTo>
                    <a:pt x="0" y="400050"/>
                  </a:lnTo>
                  <a:cubicBezTo>
                    <a:pt x="0" y="179108"/>
                    <a:pt x="486152" y="0"/>
                    <a:pt x="1085850" y="0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mpd="sng">
              <a:solidFill>
                <a:srgbClr val="FF0000"/>
              </a:solidFill>
              <a:round/>
            </a:ln>
          </p:spPr>
          <p:txBody>
            <a:bodyPr wrap="square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4" name="Oval 16"/>
            <p:cNvSpPr>
              <a:spLocks noChangeArrowheads="1"/>
            </p:cNvSpPr>
            <p:nvPr/>
          </p:nvSpPr>
          <p:spPr bwMode="auto">
            <a:xfrm>
              <a:off x="154986" y="2386206"/>
              <a:ext cx="2171700" cy="80009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9525" cmpd="sng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615760" y="3624159"/>
            <a:ext cx="2171700" cy="1372178"/>
            <a:chOff x="154986" y="2386206"/>
            <a:chExt cx="2171700" cy="1372178"/>
          </a:xfrm>
        </p:grpSpPr>
        <p:sp>
          <p:nvSpPr>
            <p:cNvPr id="55" name="任意多边形: 形状 54"/>
            <p:cNvSpPr>
              <a:spLocks noChangeArrowheads="1"/>
            </p:cNvSpPr>
            <p:nvPr/>
          </p:nvSpPr>
          <p:spPr bwMode="auto">
            <a:xfrm>
              <a:off x="154986" y="2386784"/>
              <a:ext cx="2171700" cy="1371600"/>
            </a:xfrm>
            <a:custGeom>
              <a:avLst/>
              <a:gdLst>
                <a:gd name="connsiteX0" fmla="*/ 1085850 w 2171700"/>
                <a:gd name="connsiteY0" fmla="*/ 0 h 1371600"/>
                <a:gd name="connsiteX1" fmla="*/ 2171700 w 2171700"/>
                <a:gd name="connsiteY1" fmla="*/ 400050 h 1371600"/>
                <a:gd name="connsiteX2" fmla="*/ 2171700 w 2171700"/>
                <a:gd name="connsiteY2" fmla="*/ 971550 h 1371600"/>
                <a:gd name="connsiteX3" fmla="*/ 2171700 w 2171700"/>
                <a:gd name="connsiteY3" fmla="*/ 1028700 h 1371600"/>
                <a:gd name="connsiteX4" fmla="*/ 2156063 w 2171700"/>
                <a:gd name="connsiteY4" fmla="*/ 1028700 h 1371600"/>
                <a:gd name="connsiteX5" fmla="*/ 2149640 w 2171700"/>
                <a:gd name="connsiteY5" fmla="*/ 1052174 h 1371600"/>
                <a:gd name="connsiteX6" fmla="*/ 1085850 w 2171700"/>
                <a:gd name="connsiteY6" fmla="*/ 1371600 h 1371600"/>
                <a:gd name="connsiteX7" fmla="*/ 22061 w 2171700"/>
                <a:gd name="connsiteY7" fmla="*/ 1052174 h 1371600"/>
                <a:gd name="connsiteX8" fmla="*/ 15638 w 2171700"/>
                <a:gd name="connsiteY8" fmla="*/ 1028700 h 1371600"/>
                <a:gd name="connsiteX9" fmla="*/ 0 w 2171700"/>
                <a:gd name="connsiteY9" fmla="*/ 1028700 h 1371600"/>
                <a:gd name="connsiteX10" fmla="*/ 0 w 2171700"/>
                <a:gd name="connsiteY10" fmla="*/ 971550 h 1371600"/>
                <a:gd name="connsiteX11" fmla="*/ 0 w 2171700"/>
                <a:gd name="connsiteY11" fmla="*/ 971550 h 1371600"/>
                <a:gd name="connsiteX12" fmla="*/ 0 w 2171700"/>
                <a:gd name="connsiteY12" fmla="*/ 971550 h 1371600"/>
                <a:gd name="connsiteX13" fmla="*/ 0 w 2171700"/>
                <a:gd name="connsiteY13" fmla="*/ 400050 h 1371600"/>
                <a:gd name="connsiteX14" fmla="*/ 1085850 w 2171700"/>
                <a:gd name="connsiteY1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71700" h="1371600">
                  <a:moveTo>
                    <a:pt x="1085850" y="0"/>
                  </a:moveTo>
                  <a:cubicBezTo>
                    <a:pt x="1685548" y="0"/>
                    <a:pt x="2171700" y="179108"/>
                    <a:pt x="2171700" y="400050"/>
                  </a:cubicBezTo>
                  <a:lnTo>
                    <a:pt x="2171700" y="971550"/>
                  </a:lnTo>
                  <a:lnTo>
                    <a:pt x="2171700" y="1028700"/>
                  </a:lnTo>
                  <a:lnTo>
                    <a:pt x="2156063" y="1028700"/>
                  </a:lnTo>
                  <a:lnTo>
                    <a:pt x="2149640" y="1052174"/>
                  </a:lnTo>
                  <a:cubicBezTo>
                    <a:pt x="2048388" y="1234471"/>
                    <a:pt x="1610586" y="1371600"/>
                    <a:pt x="1085850" y="1371600"/>
                  </a:cubicBezTo>
                  <a:cubicBezTo>
                    <a:pt x="561114" y="1371600"/>
                    <a:pt x="123312" y="1234471"/>
                    <a:pt x="22061" y="1052174"/>
                  </a:cubicBezTo>
                  <a:lnTo>
                    <a:pt x="15638" y="1028700"/>
                  </a:lnTo>
                  <a:lnTo>
                    <a:pt x="0" y="1028700"/>
                  </a:lnTo>
                  <a:lnTo>
                    <a:pt x="0" y="971550"/>
                  </a:lnTo>
                  <a:lnTo>
                    <a:pt x="0" y="971550"/>
                  </a:lnTo>
                  <a:lnTo>
                    <a:pt x="0" y="971550"/>
                  </a:lnTo>
                  <a:lnTo>
                    <a:pt x="0" y="400050"/>
                  </a:lnTo>
                  <a:cubicBezTo>
                    <a:pt x="0" y="179108"/>
                    <a:pt x="486152" y="0"/>
                    <a:pt x="1085850" y="0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mpd="sng">
              <a:solidFill>
                <a:srgbClr val="FF0000"/>
              </a:solidFill>
              <a:round/>
            </a:ln>
          </p:spPr>
          <p:txBody>
            <a:bodyPr wrap="square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60" name="Oval 16"/>
            <p:cNvSpPr>
              <a:spLocks noChangeArrowheads="1"/>
            </p:cNvSpPr>
            <p:nvPr/>
          </p:nvSpPr>
          <p:spPr bwMode="auto">
            <a:xfrm>
              <a:off x="154986" y="2386206"/>
              <a:ext cx="2171700" cy="80009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9525" cmpd="sng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25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02  </a:t>
            </a:r>
            <a:r>
              <a:rPr lang="zh-CN" altLang="en-US"/>
              <a:t>新知探究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TA_00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3"/>
          <p:cNvGrpSpPr/>
          <p:nvPr/>
        </p:nvGrpSpPr>
        <p:grpSpPr>
          <a:xfrm>
            <a:off x="4616786" y="3062189"/>
            <a:ext cx="2176463" cy="2514600"/>
            <a:chOff x="0" y="0"/>
            <a:chExt cx="1828" cy="2112"/>
          </a:xfrm>
        </p:grpSpPr>
        <p:sp>
          <p:nvSpPr>
            <p:cNvPr id="12" name="Oval 4"/>
            <p:cNvSpPr>
              <a:spLocks noChangeArrowheads="1"/>
            </p:cNvSpPr>
            <p:nvPr/>
          </p:nvSpPr>
          <p:spPr bwMode="auto">
            <a:xfrm>
              <a:off x="0" y="1440"/>
              <a:ext cx="1824" cy="672"/>
            </a:xfrm>
            <a:prstGeom prst="ellipse">
              <a:avLst/>
            </a:prstGeom>
            <a:solidFill>
              <a:srgbClr val="DDDDDD">
                <a:alpha val="50000"/>
              </a:srgbClr>
            </a:solidFill>
            <a:ln w="28575" cmpd="sng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0" y="0"/>
              <a:ext cx="1824" cy="672"/>
            </a:xfrm>
            <a:prstGeom prst="ellipse">
              <a:avLst/>
            </a:prstGeom>
            <a:solidFill>
              <a:srgbClr val="DDDDDD">
                <a:alpha val="50000"/>
              </a:srgbClr>
            </a:solidFill>
            <a:ln w="28575" cmpd="sng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4" name="Freeform 6"/>
            <p:cNvSpPr/>
            <p:nvPr/>
          </p:nvSpPr>
          <p:spPr bwMode="auto">
            <a:xfrm flipV="1">
              <a:off x="0" y="0"/>
              <a:ext cx="1828" cy="1776"/>
            </a:xfrm>
            <a:custGeom>
              <a:avLst/>
              <a:gdLst>
                <a:gd name="T0" fmla="*/ 0 w 1828"/>
                <a:gd name="T1" fmla="*/ 0 h 1776"/>
                <a:gd name="T2" fmla="*/ 1828 w 1828"/>
                <a:gd name="T3" fmla="*/ 1776 h 1776"/>
              </a:gdLst>
              <a:ahLst/>
              <a:cxnLst>
                <a:cxn ang="0">
                  <a:pos x="2" y="1440"/>
                </a:cxn>
                <a:cxn ang="0">
                  <a:pos x="27" y="1519"/>
                </a:cxn>
                <a:cxn ang="0">
                  <a:pos x="110" y="1600"/>
                </a:cxn>
                <a:cxn ang="0">
                  <a:pos x="223" y="1660"/>
                </a:cxn>
                <a:cxn ang="0">
                  <a:pos x="346" y="1705"/>
                </a:cxn>
                <a:cxn ang="0">
                  <a:pos x="489" y="1736"/>
                </a:cxn>
                <a:cxn ang="0">
                  <a:pos x="644" y="1760"/>
                </a:cxn>
                <a:cxn ang="0">
                  <a:pos x="805" y="1775"/>
                </a:cxn>
                <a:cxn ang="0">
                  <a:pos x="1053" y="1771"/>
                </a:cxn>
                <a:cxn ang="0">
                  <a:pos x="1207" y="1759"/>
                </a:cxn>
                <a:cxn ang="0">
                  <a:pos x="1351" y="1736"/>
                </a:cxn>
                <a:cxn ang="0">
                  <a:pos x="1489" y="1702"/>
                </a:cxn>
                <a:cxn ang="0">
                  <a:pos x="1621" y="1655"/>
                </a:cxn>
                <a:cxn ang="0">
                  <a:pos x="1726" y="1595"/>
                </a:cxn>
                <a:cxn ang="0">
                  <a:pos x="1810" y="1500"/>
                </a:cxn>
                <a:cxn ang="0">
                  <a:pos x="1828" y="1440"/>
                </a:cxn>
                <a:cxn ang="0">
                  <a:pos x="1821" y="30"/>
                </a:cxn>
                <a:cxn ang="0">
                  <a:pos x="1792" y="92"/>
                </a:cxn>
                <a:cxn ang="0">
                  <a:pos x="1724" y="157"/>
                </a:cxn>
                <a:cxn ang="0">
                  <a:pos x="1633" y="209"/>
                </a:cxn>
                <a:cxn ang="0">
                  <a:pos x="1519" y="253"/>
                </a:cxn>
                <a:cxn ang="0">
                  <a:pos x="1423" y="281"/>
                </a:cxn>
                <a:cxn ang="0">
                  <a:pos x="1305" y="305"/>
                </a:cxn>
                <a:cxn ang="0">
                  <a:pos x="1192" y="320"/>
                </a:cxn>
                <a:cxn ang="0">
                  <a:pos x="1068" y="331"/>
                </a:cxn>
                <a:cxn ang="0">
                  <a:pos x="914" y="336"/>
                </a:cxn>
                <a:cxn ang="0">
                  <a:pos x="724" y="329"/>
                </a:cxn>
                <a:cxn ang="0">
                  <a:pos x="538" y="306"/>
                </a:cxn>
                <a:cxn ang="0">
                  <a:pos x="415" y="281"/>
                </a:cxn>
                <a:cxn ang="0">
                  <a:pos x="291" y="246"/>
                </a:cxn>
                <a:cxn ang="0">
                  <a:pos x="177" y="199"/>
                </a:cxn>
                <a:cxn ang="0">
                  <a:pos x="79" y="137"/>
                </a:cxn>
                <a:cxn ang="0">
                  <a:pos x="14" y="58"/>
                </a:cxn>
                <a:cxn ang="0">
                  <a:pos x="2" y="0"/>
                </a:cxn>
              </a:cxnLst>
              <a:rect l="T0" t="T1" r="T2" b="T3"/>
              <a:pathLst>
                <a:path w="1828" h="1775">
                  <a:moveTo>
                    <a:pt x="2" y="0"/>
                  </a:moveTo>
                  <a:lnTo>
                    <a:pt x="2" y="1440"/>
                  </a:lnTo>
                  <a:lnTo>
                    <a:pt x="9" y="1482"/>
                  </a:lnTo>
                  <a:lnTo>
                    <a:pt x="27" y="1519"/>
                  </a:lnTo>
                  <a:lnTo>
                    <a:pt x="61" y="1562"/>
                  </a:lnTo>
                  <a:lnTo>
                    <a:pt x="110" y="1600"/>
                  </a:lnTo>
                  <a:lnTo>
                    <a:pt x="166" y="1634"/>
                  </a:lnTo>
                  <a:lnTo>
                    <a:pt x="223" y="1660"/>
                  </a:lnTo>
                  <a:lnTo>
                    <a:pt x="285" y="1684"/>
                  </a:lnTo>
                  <a:lnTo>
                    <a:pt x="346" y="1705"/>
                  </a:lnTo>
                  <a:lnTo>
                    <a:pt x="420" y="1722"/>
                  </a:lnTo>
                  <a:lnTo>
                    <a:pt x="489" y="1736"/>
                  </a:lnTo>
                  <a:lnTo>
                    <a:pt x="567" y="1751"/>
                  </a:lnTo>
                  <a:lnTo>
                    <a:pt x="644" y="1760"/>
                  </a:lnTo>
                  <a:lnTo>
                    <a:pt x="717" y="1766"/>
                  </a:lnTo>
                  <a:lnTo>
                    <a:pt x="805" y="1775"/>
                  </a:lnTo>
                  <a:lnTo>
                    <a:pt x="962" y="1776"/>
                  </a:lnTo>
                  <a:lnTo>
                    <a:pt x="1053" y="1771"/>
                  </a:lnTo>
                  <a:lnTo>
                    <a:pt x="1134" y="1766"/>
                  </a:lnTo>
                  <a:lnTo>
                    <a:pt x="1207" y="1759"/>
                  </a:lnTo>
                  <a:lnTo>
                    <a:pt x="1274" y="1750"/>
                  </a:lnTo>
                  <a:lnTo>
                    <a:pt x="1351" y="1736"/>
                  </a:lnTo>
                  <a:lnTo>
                    <a:pt x="1414" y="1722"/>
                  </a:lnTo>
                  <a:lnTo>
                    <a:pt x="1489" y="1702"/>
                  </a:lnTo>
                  <a:lnTo>
                    <a:pt x="1550" y="1681"/>
                  </a:lnTo>
                  <a:lnTo>
                    <a:pt x="1621" y="1655"/>
                  </a:lnTo>
                  <a:lnTo>
                    <a:pt x="1672" y="1628"/>
                  </a:lnTo>
                  <a:lnTo>
                    <a:pt x="1726" y="1595"/>
                  </a:lnTo>
                  <a:lnTo>
                    <a:pt x="1773" y="1556"/>
                  </a:lnTo>
                  <a:lnTo>
                    <a:pt x="1810" y="1500"/>
                  </a:lnTo>
                  <a:lnTo>
                    <a:pt x="1827" y="1456"/>
                  </a:lnTo>
                  <a:lnTo>
                    <a:pt x="1828" y="1440"/>
                  </a:lnTo>
                  <a:lnTo>
                    <a:pt x="1826" y="0"/>
                  </a:lnTo>
                  <a:lnTo>
                    <a:pt x="1821" y="30"/>
                  </a:lnTo>
                  <a:lnTo>
                    <a:pt x="1812" y="61"/>
                  </a:lnTo>
                  <a:lnTo>
                    <a:pt x="1792" y="92"/>
                  </a:lnTo>
                  <a:cubicBezTo>
                    <a:pt x="1783" y="104"/>
                    <a:pt x="1767" y="123"/>
                    <a:pt x="1756" y="134"/>
                  </a:cubicBezTo>
                  <a:lnTo>
                    <a:pt x="1724" y="157"/>
                  </a:lnTo>
                  <a:lnTo>
                    <a:pt x="1683" y="182"/>
                  </a:lnTo>
                  <a:lnTo>
                    <a:pt x="1633" y="209"/>
                  </a:lnTo>
                  <a:lnTo>
                    <a:pt x="1573" y="233"/>
                  </a:lnTo>
                  <a:lnTo>
                    <a:pt x="1519" y="253"/>
                  </a:lnTo>
                  <a:lnTo>
                    <a:pt x="1468" y="269"/>
                  </a:lnTo>
                  <a:lnTo>
                    <a:pt x="1423" y="281"/>
                  </a:lnTo>
                  <a:lnTo>
                    <a:pt x="1365" y="294"/>
                  </a:lnTo>
                  <a:lnTo>
                    <a:pt x="1305" y="305"/>
                  </a:lnTo>
                  <a:lnTo>
                    <a:pt x="1246" y="313"/>
                  </a:lnTo>
                  <a:lnTo>
                    <a:pt x="1192" y="320"/>
                  </a:lnTo>
                  <a:lnTo>
                    <a:pt x="1130" y="326"/>
                  </a:lnTo>
                  <a:lnTo>
                    <a:pt x="1068" y="331"/>
                  </a:lnTo>
                  <a:lnTo>
                    <a:pt x="1002" y="334"/>
                  </a:lnTo>
                  <a:lnTo>
                    <a:pt x="914" y="336"/>
                  </a:lnTo>
                  <a:lnTo>
                    <a:pt x="805" y="334"/>
                  </a:lnTo>
                  <a:lnTo>
                    <a:pt x="724" y="329"/>
                  </a:lnTo>
                  <a:lnTo>
                    <a:pt x="628" y="319"/>
                  </a:lnTo>
                  <a:lnTo>
                    <a:pt x="538" y="306"/>
                  </a:lnTo>
                  <a:lnTo>
                    <a:pt x="480" y="295"/>
                  </a:lnTo>
                  <a:lnTo>
                    <a:pt x="415" y="281"/>
                  </a:lnTo>
                  <a:lnTo>
                    <a:pt x="354" y="266"/>
                  </a:lnTo>
                  <a:lnTo>
                    <a:pt x="291" y="246"/>
                  </a:lnTo>
                  <a:lnTo>
                    <a:pt x="234" y="224"/>
                  </a:lnTo>
                  <a:lnTo>
                    <a:pt x="177" y="199"/>
                  </a:lnTo>
                  <a:cubicBezTo>
                    <a:pt x="158" y="189"/>
                    <a:pt x="138" y="177"/>
                    <a:pt x="122" y="167"/>
                  </a:cubicBezTo>
                  <a:lnTo>
                    <a:pt x="79" y="137"/>
                  </a:lnTo>
                  <a:cubicBezTo>
                    <a:pt x="66" y="126"/>
                    <a:pt x="54" y="114"/>
                    <a:pt x="43" y="101"/>
                  </a:cubicBezTo>
                  <a:lnTo>
                    <a:pt x="14" y="58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DDDD">
                <a:alpha val="50000"/>
              </a:srgbClr>
            </a:solidFill>
            <a:ln w="28575" cmpd="sng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5" name="Freeform 7"/>
            <p:cNvSpPr/>
            <p:nvPr/>
          </p:nvSpPr>
          <p:spPr bwMode="auto">
            <a:xfrm>
              <a:off x="0" y="336"/>
              <a:ext cx="1828" cy="1776"/>
            </a:xfrm>
            <a:custGeom>
              <a:avLst/>
              <a:gdLst>
                <a:gd name="T0" fmla="*/ 0 w 1828"/>
                <a:gd name="T1" fmla="*/ 0 h 1776"/>
                <a:gd name="T2" fmla="*/ 1828 w 1828"/>
                <a:gd name="T3" fmla="*/ 1776 h 1776"/>
              </a:gdLst>
              <a:ahLst/>
              <a:cxnLst>
                <a:cxn ang="0">
                  <a:pos x="2" y="1440"/>
                </a:cxn>
                <a:cxn ang="0">
                  <a:pos x="27" y="1519"/>
                </a:cxn>
                <a:cxn ang="0">
                  <a:pos x="110" y="1600"/>
                </a:cxn>
                <a:cxn ang="0">
                  <a:pos x="223" y="1660"/>
                </a:cxn>
                <a:cxn ang="0">
                  <a:pos x="346" y="1705"/>
                </a:cxn>
                <a:cxn ang="0">
                  <a:pos x="489" y="1736"/>
                </a:cxn>
                <a:cxn ang="0">
                  <a:pos x="644" y="1760"/>
                </a:cxn>
                <a:cxn ang="0">
                  <a:pos x="805" y="1775"/>
                </a:cxn>
                <a:cxn ang="0">
                  <a:pos x="1053" y="1771"/>
                </a:cxn>
                <a:cxn ang="0">
                  <a:pos x="1207" y="1759"/>
                </a:cxn>
                <a:cxn ang="0">
                  <a:pos x="1351" y="1736"/>
                </a:cxn>
                <a:cxn ang="0">
                  <a:pos x="1489" y="1702"/>
                </a:cxn>
                <a:cxn ang="0">
                  <a:pos x="1621" y="1655"/>
                </a:cxn>
                <a:cxn ang="0">
                  <a:pos x="1726" y="1595"/>
                </a:cxn>
                <a:cxn ang="0">
                  <a:pos x="1810" y="1500"/>
                </a:cxn>
                <a:cxn ang="0">
                  <a:pos x="1828" y="1440"/>
                </a:cxn>
                <a:cxn ang="0">
                  <a:pos x="1821" y="30"/>
                </a:cxn>
                <a:cxn ang="0">
                  <a:pos x="1792" y="92"/>
                </a:cxn>
                <a:cxn ang="0">
                  <a:pos x="1724" y="157"/>
                </a:cxn>
                <a:cxn ang="0">
                  <a:pos x="1633" y="209"/>
                </a:cxn>
                <a:cxn ang="0">
                  <a:pos x="1519" y="253"/>
                </a:cxn>
                <a:cxn ang="0">
                  <a:pos x="1423" y="281"/>
                </a:cxn>
                <a:cxn ang="0">
                  <a:pos x="1305" y="305"/>
                </a:cxn>
                <a:cxn ang="0">
                  <a:pos x="1192" y="320"/>
                </a:cxn>
                <a:cxn ang="0">
                  <a:pos x="1068" y="331"/>
                </a:cxn>
                <a:cxn ang="0">
                  <a:pos x="914" y="336"/>
                </a:cxn>
                <a:cxn ang="0">
                  <a:pos x="724" y="329"/>
                </a:cxn>
                <a:cxn ang="0">
                  <a:pos x="538" y="306"/>
                </a:cxn>
                <a:cxn ang="0">
                  <a:pos x="415" y="281"/>
                </a:cxn>
                <a:cxn ang="0">
                  <a:pos x="291" y="246"/>
                </a:cxn>
                <a:cxn ang="0">
                  <a:pos x="177" y="199"/>
                </a:cxn>
                <a:cxn ang="0">
                  <a:pos x="79" y="137"/>
                </a:cxn>
                <a:cxn ang="0">
                  <a:pos x="14" y="58"/>
                </a:cxn>
                <a:cxn ang="0">
                  <a:pos x="2" y="0"/>
                </a:cxn>
              </a:cxnLst>
              <a:rect l="T0" t="T1" r="T2" b="T3"/>
              <a:pathLst>
                <a:path w="1828" h="1775">
                  <a:moveTo>
                    <a:pt x="2" y="0"/>
                  </a:moveTo>
                  <a:lnTo>
                    <a:pt x="2" y="1440"/>
                  </a:lnTo>
                  <a:lnTo>
                    <a:pt x="9" y="1482"/>
                  </a:lnTo>
                  <a:lnTo>
                    <a:pt x="27" y="1519"/>
                  </a:lnTo>
                  <a:lnTo>
                    <a:pt x="61" y="1562"/>
                  </a:lnTo>
                  <a:lnTo>
                    <a:pt x="110" y="1600"/>
                  </a:lnTo>
                  <a:lnTo>
                    <a:pt x="166" y="1634"/>
                  </a:lnTo>
                  <a:lnTo>
                    <a:pt x="223" y="1660"/>
                  </a:lnTo>
                  <a:lnTo>
                    <a:pt x="285" y="1684"/>
                  </a:lnTo>
                  <a:lnTo>
                    <a:pt x="346" y="1705"/>
                  </a:lnTo>
                  <a:lnTo>
                    <a:pt x="420" y="1722"/>
                  </a:lnTo>
                  <a:lnTo>
                    <a:pt x="489" y="1736"/>
                  </a:lnTo>
                  <a:lnTo>
                    <a:pt x="567" y="1751"/>
                  </a:lnTo>
                  <a:lnTo>
                    <a:pt x="644" y="1760"/>
                  </a:lnTo>
                  <a:lnTo>
                    <a:pt x="717" y="1766"/>
                  </a:lnTo>
                  <a:lnTo>
                    <a:pt x="805" y="1775"/>
                  </a:lnTo>
                  <a:lnTo>
                    <a:pt x="962" y="1776"/>
                  </a:lnTo>
                  <a:lnTo>
                    <a:pt x="1053" y="1771"/>
                  </a:lnTo>
                  <a:lnTo>
                    <a:pt x="1134" y="1766"/>
                  </a:lnTo>
                  <a:lnTo>
                    <a:pt x="1207" y="1759"/>
                  </a:lnTo>
                  <a:lnTo>
                    <a:pt x="1274" y="1750"/>
                  </a:lnTo>
                  <a:lnTo>
                    <a:pt x="1351" y="1736"/>
                  </a:lnTo>
                  <a:lnTo>
                    <a:pt x="1414" y="1722"/>
                  </a:lnTo>
                  <a:lnTo>
                    <a:pt x="1489" y="1702"/>
                  </a:lnTo>
                  <a:lnTo>
                    <a:pt x="1550" y="1681"/>
                  </a:lnTo>
                  <a:lnTo>
                    <a:pt x="1621" y="1655"/>
                  </a:lnTo>
                  <a:lnTo>
                    <a:pt x="1672" y="1628"/>
                  </a:lnTo>
                  <a:lnTo>
                    <a:pt x="1726" y="1595"/>
                  </a:lnTo>
                  <a:lnTo>
                    <a:pt x="1773" y="1556"/>
                  </a:lnTo>
                  <a:lnTo>
                    <a:pt x="1810" y="1500"/>
                  </a:lnTo>
                  <a:lnTo>
                    <a:pt x="1827" y="1456"/>
                  </a:lnTo>
                  <a:lnTo>
                    <a:pt x="1828" y="1440"/>
                  </a:lnTo>
                  <a:lnTo>
                    <a:pt x="1826" y="0"/>
                  </a:lnTo>
                  <a:lnTo>
                    <a:pt x="1821" y="30"/>
                  </a:lnTo>
                  <a:lnTo>
                    <a:pt x="1812" y="61"/>
                  </a:lnTo>
                  <a:lnTo>
                    <a:pt x="1792" y="92"/>
                  </a:lnTo>
                  <a:cubicBezTo>
                    <a:pt x="1783" y="104"/>
                    <a:pt x="1767" y="123"/>
                    <a:pt x="1756" y="134"/>
                  </a:cubicBezTo>
                  <a:lnTo>
                    <a:pt x="1724" y="157"/>
                  </a:lnTo>
                  <a:lnTo>
                    <a:pt x="1683" y="182"/>
                  </a:lnTo>
                  <a:lnTo>
                    <a:pt x="1633" y="209"/>
                  </a:lnTo>
                  <a:lnTo>
                    <a:pt x="1573" y="233"/>
                  </a:lnTo>
                  <a:lnTo>
                    <a:pt x="1519" y="253"/>
                  </a:lnTo>
                  <a:lnTo>
                    <a:pt x="1468" y="269"/>
                  </a:lnTo>
                  <a:lnTo>
                    <a:pt x="1423" y="281"/>
                  </a:lnTo>
                  <a:lnTo>
                    <a:pt x="1365" y="294"/>
                  </a:lnTo>
                  <a:lnTo>
                    <a:pt x="1305" y="305"/>
                  </a:lnTo>
                  <a:lnTo>
                    <a:pt x="1246" y="313"/>
                  </a:lnTo>
                  <a:lnTo>
                    <a:pt x="1192" y="320"/>
                  </a:lnTo>
                  <a:lnTo>
                    <a:pt x="1130" y="326"/>
                  </a:lnTo>
                  <a:lnTo>
                    <a:pt x="1068" y="331"/>
                  </a:lnTo>
                  <a:lnTo>
                    <a:pt x="1002" y="334"/>
                  </a:lnTo>
                  <a:lnTo>
                    <a:pt x="914" y="336"/>
                  </a:lnTo>
                  <a:lnTo>
                    <a:pt x="805" y="334"/>
                  </a:lnTo>
                  <a:lnTo>
                    <a:pt x="724" y="329"/>
                  </a:lnTo>
                  <a:lnTo>
                    <a:pt x="628" y="319"/>
                  </a:lnTo>
                  <a:lnTo>
                    <a:pt x="538" y="306"/>
                  </a:lnTo>
                  <a:lnTo>
                    <a:pt x="480" y="295"/>
                  </a:lnTo>
                  <a:lnTo>
                    <a:pt x="415" y="281"/>
                  </a:lnTo>
                  <a:lnTo>
                    <a:pt x="354" y="266"/>
                  </a:lnTo>
                  <a:lnTo>
                    <a:pt x="291" y="246"/>
                  </a:lnTo>
                  <a:lnTo>
                    <a:pt x="234" y="224"/>
                  </a:lnTo>
                  <a:lnTo>
                    <a:pt x="177" y="199"/>
                  </a:lnTo>
                  <a:cubicBezTo>
                    <a:pt x="158" y="189"/>
                    <a:pt x="138" y="177"/>
                    <a:pt x="122" y="167"/>
                  </a:cubicBezTo>
                  <a:lnTo>
                    <a:pt x="79" y="137"/>
                  </a:lnTo>
                  <a:cubicBezTo>
                    <a:pt x="66" y="126"/>
                    <a:pt x="54" y="114"/>
                    <a:pt x="43" y="101"/>
                  </a:cubicBezTo>
                  <a:lnTo>
                    <a:pt x="14" y="58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DDDD">
                <a:alpha val="50000"/>
              </a:srgbClr>
            </a:solidFill>
            <a:ln w="28575" cmpd="sng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10" name="Freeform 2"/>
          <p:cNvSpPr/>
          <p:nvPr/>
        </p:nvSpPr>
        <p:spPr bwMode="auto">
          <a:xfrm rot="15816517" flipV="1">
            <a:off x="6366384" y="1198362"/>
            <a:ext cx="2175272" cy="2114550"/>
          </a:xfrm>
          <a:custGeom>
            <a:avLst/>
            <a:gdLst>
              <a:gd name="T0" fmla="*/ 0 w 1827"/>
              <a:gd name="T1" fmla="*/ 0 h 1776"/>
              <a:gd name="T2" fmla="*/ 1827 w 1827"/>
              <a:gd name="T3" fmla="*/ 1776 h 1776"/>
            </a:gdLst>
            <a:ahLst/>
            <a:cxnLst>
              <a:cxn ang="0">
                <a:pos x="1" y="1442"/>
              </a:cxn>
              <a:cxn ang="0">
                <a:pos x="0" y="1442"/>
              </a:cxn>
              <a:cxn ang="0">
                <a:pos x="11" y="1382"/>
              </a:cxn>
              <a:cxn ang="0">
                <a:pos x="913" y="0"/>
              </a:cxn>
              <a:cxn ang="0">
                <a:pos x="1799" y="1366"/>
              </a:cxn>
              <a:cxn ang="0">
                <a:pos x="1827" y="1438"/>
              </a:cxn>
              <a:cxn ang="0">
                <a:pos x="1817" y="1493"/>
              </a:cxn>
              <a:cxn ang="0">
                <a:pos x="1789" y="1535"/>
              </a:cxn>
              <a:cxn ang="0">
                <a:pos x="1766" y="1561"/>
              </a:cxn>
              <a:cxn ang="0">
                <a:pos x="1731" y="1592"/>
              </a:cxn>
              <a:cxn ang="0">
                <a:pos x="1655" y="1637"/>
              </a:cxn>
              <a:cxn ang="0">
                <a:pos x="1574" y="1673"/>
              </a:cxn>
              <a:cxn ang="0">
                <a:pos x="1497" y="1700"/>
              </a:cxn>
              <a:cxn ang="0">
                <a:pos x="1427" y="1718"/>
              </a:cxn>
              <a:cxn ang="0">
                <a:pos x="1344" y="1738"/>
              </a:cxn>
              <a:cxn ang="0">
                <a:pos x="1255" y="1753"/>
              </a:cxn>
              <a:cxn ang="0">
                <a:pos x="1159" y="1763"/>
              </a:cxn>
              <a:cxn ang="0">
                <a:pos x="1063" y="1774"/>
              </a:cxn>
              <a:cxn ang="0">
                <a:pos x="989" y="1775"/>
              </a:cxn>
              <a:cxn ang="0">
                <a:pos x="913" y="1776"/>
              </a:cxn>
              <a:cxn ang="0">
                <a:pos x="810" y="1776"/>
              </a:cxn>
              <a:cxn ang="0">
                <a:pos x="725" y="1769"/>
              </a:cxn>
              <a:cxn ang="0">
                <a:pos x="627" y="1760"/>
              </a:cxn>
              <a:cxn ang="0">
                <a:pos x="547" y="1747"/>
              </a:cxn>
              <a:cxn ang="0">
                <a:pos x="456" y="1732"/>
              </a:cxn>
              <a:cxn ang="0">
                <a:pos x="385" y="1715"/>
              </a:cxn>
              <a:cxn ang="0">
                <a:pos x="312" y="1693"/>
              </a:cxn>
              <a:cxn ang="0">
                <a:pos x="239" y="1669"/>
              </a:cxn>
              <a:cxn ang="0">
                <a:pos x="175" y="1637"/>
              </a:cxn>
              <a:cxn ang="0">
                <a:pos x="107" y="1600"/>
              </a:cxn>
              <a:cxn ang="0">
                <a:pos x="61" y="1561"/>
              </a:cxn>
              <a:cxn ang="0">
                <a:pos x="26" y="1520"/>
              </a:cxn>
              <a:cxn ang="0">
                <a:pos x="8" y="1484"/>
              </a:cxn>
              <a:cxn ang="0">
                <a:pos x="1" y="1443"/>
              </a:cxn>
            </a:cxnLst>
            <a:rect l="T0" t="T1" r="T2" b="T3"/>
            <a:pathLst>
              <a:path w="1827" h="1775">
                <a:moveTo>
                  <a:pt x="1" y="1442"/>
                </a:moveTo>
                <a:lnTo>
                  <a:pt x="0" y="1442"/>
                </a:lnTo>
                <a:lnTo>
                  <a:pt x="11" y="1382"/>
                </a:lnTo>
                <a:lnTo>
                  <a:pt x="913" y="0"/>
                </a:lnTo>
                <a:lnTo>
                  <a:pt x="1799" y="1366"/>
                </a:lnTo>
                <a:lnTo>
                  <a:pt x="1827" y="1438"/>
                </a:lnTo>
                <a:lnTo>
                  <a:pt x="1817" y="1493"/>
                </a:lnTo>
                <a:lnTo>
                  <a:pt x="1789" y="1535"/>
                </a:lnTo>
                <a:lnTo>
                  <a:pt x="1766" y="1561"/>
                </a:lnTo>
                <a:lnTo>
                  <a:pt x="1731" y="1592"/>
                </a:lnTo>
                <a:lnTo>
                  <a:pt x="1655" y="1637"/>
                </a:lnTo>
                <a:lnTo>
                  <a:pt x="1574" y="1673"/>
                </a:lnTo>
                <a:lnTo>
                  <a:pt x="1497" y="1700"/>
                </a:lnTo>
                <a:lnTo>
                  <a:pt x="1427" y="1718"/>
                </a:lnTo>
                <a:lnTo>
                  <a:pt x="1344" y="1738"/>
                </a:lnTo>
                <a:lnTo>
                  <a:pt x="1255" y="1753"/>
                </a:lnTo>
                <a:lnTo>
                  <a:pt x="1159" y="1763"/>
                </a:lnTo>
                <a:lnTo>
                  <a:pt x="1063" y="1774"/>
                </a:lnTo>
                <a:lnTo>
                  <a:pt x="989" y="1775"/>
                </a:lnTo>
                <a:lnTo>
                  <a:pt x="913" y="1776"/>
                </a:lnTo>
                <a:lnTo>
                  <a:pt x="810" y="1776"/>
                </a:lnTo>
                <a:lnTo>
                  <a:pt x="725" y="1769"/>
                </a:lnTo>
                <a:lnTo>
                  <a:pt x="627" y="1760"/>
                </a:lnTo>
                <a:lnTo>
                  <a:pt x="547" y="1747"/>
                </a:lnTo>
                <a:lnTo>
                  <a:pt x="456" y="1732"/>
                </a:lnTo>
                <a:lnTo>
                  <a:pt x="385" y="1715"/>
                </a:lnTo>
                <a:lnTo>
                  <a:pt x="312" y="1693"/>
                </a:lnTo>
                <a:lnTo>
                  <a:pt x="239" y="1669"/>
                </a:lnTo>
                <a:lnTo>
                  <a:pt x="175" y="1637"/>
                </a:lnTo>
                <a:lnTo>
                  <a:pt x="107" y="1600"/>
                </a:lnTo>
                <a:lnTo>
                  <a:pt x="61" y="1561"/>
                </a:lnTo>
                <a:lnTo>
                  <a:pt x="26" y="1520"/>
                </a:lnTo>
                <a:lnTo>
                  <a:pt x="8" y="1484"/>
                </a:lnTo>
                <a:lnTo>
                  <a:pt x="1" y="1443"/>
                </a:lnTo>
              </a:path>
            </a:pathLst>
          </a:custGeom>
          <a:solidFill>
            <a:srgbClr val="DDDDDD">
              <a:alpha val="50000"/>
            </a:srgbClr>
          </a:solidFill>
          <a:ln w="38100" cmpd="sng">
            <a:solidFill>
              <a:schemeClr val="tx1"/>
            </a:solidFill>
            <a:miter lim="800000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6" name="Oval 8"/>
          <p:cNvSpPr>
            <a:spLocks noChangeArrowheads="1"/>
          </p:cNvSpPr>
          <p:nvPr/>
        </p:nvSpPr>
        <p:spPr bwMode="auto">
          <a:xfrm rot="15816517" flipV="1">
            <a:off x="5714517" y="1931192"/>
            <a:ext cx="2171700" cy="800100"/>
          </a:xfrm>
          <a:prstGeom prst="ellipse">
            <a:avLst/>
          </a:prstGeom>
          <a:solidFill>
            <a:srgbClr val="DDDDDD">
              <a:alpha val="50000"/>
            </a:srgbClr>
          </a:solidFill>
          <a:ln w="38100" cmpd="sng">
            <a:solidFill>
              <a:schemeClr val="tx1"/>
            </a:solidFill>
            <a:rou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17" name="Group 9"/>
          <p:cNvGrpSpPr/>
          <p:nvPr/>
        </p:nvGrpSpPr>
        <p:grpSpPr>
          <a:xfrm>
            <a:off x="4673936" y="1682351"/>
            <a:ext cx="3634979" cy="3718322"/>
            <a:chOff x="0" y="0"/>
            <a:chExt cx="3053" cy="3123"/>
          </a:xfrm>
        </p:grpSpPr>
        <p:sp>
          <p:nvSpPr>
            <p:cNvPr id="18" name="Freeform 10"/>
            <p:cNvSpPr/>
            <p:nvPr/>
          </p:nvSpPr>
          <p:spPr bwMode="auto">
            <a:xfrm>
              <a:off x="0" y="0"/>
              <a:ext cx="3053" cy="3123"/>
            </a:xfrm>
            <a:custGeom>
              <a:avLst/>
              <a:gdLst>
                <a:gd name="T0" fmla="*/ 0 w 3053"/>
                <a:gd name="T1" fmla="*/ 0 h 3123"/>
                <a:gd name="T2" fmla="*/ 3053 w 3053"/>
                <a:gd name="T3" fmla="*/ 3123 h 3123"/>
              </a:gdLst>
              <a:ahLst/>
              <a:cxnLst>
                <a:cxn ang="0">
                  <a:pos x="441" y="2275"/>
                </a:cxn>
                <a:cxn ang="0">
                  <a:pos x="192" y="2643"/>
                </a:cxn>
                <a:cxn ang="0">
                  <a:pos x="0" y="2870"/>
                </a:cxn>
                <a:cxn ang="0">
                  <a:pos x="173" y="2806"/>
                </a:cxn>
                <a:cxn ang="0">
                  <a:pos x="58" y="2921"/>
                </a:cxn>
                <a:cxn ang="0">
                  <a:pos x="240" y="3123"/>
                </a:cxn>
                <a:cxn ang="0">
                  <a:pos x="413" y="3085"/>
                </a:cxn>
                <a:cxn ang="0">
                  <a:pos x="509" y="2950"/>
                </a:cxn>
                <a:cxn ang="0">
                  <a:pos x="442" y="2777"/>
                </a:cxn>
                <a:cxn ang="0">
                  <a:pos x="567" y="2854"/>
                </a:cxn>
                <a:cxn ang="0">
                  <a:pos x="739" y="2854"/>
                </a:cxn>
                <a:cxn ang="0">
                  <a:pos x="768" y="2691"/>
                </a:cxn>
                <a:cxn ang="0">
                  <a:pos x="682" y="2528"/>
                </a:cxn>
                <a:cxn ang="0">
                  <a:pos x="1661" y="1443"/>
                </a:cxn>
                <a:cxn ang="0">
                  <a:pos x="1805" y="1443"/>
                </a:cxn>
                <a:cxn ang="0">
                  <a:pos x="3053" y="387"/>
                </a:cxn>
                <a:cxn ang="0">
                  <a:pos x="2381" y="51"/>
                </a:cxn>
                <a:cxn ang="0">
                  <a:pos x="2250" y="6"/>
                </a:cxn>
                <a:cxn ang="0">
                  <a:pos x="2160" y="0"/>
                </a:cxn>
                <a:cxn ang="0">
                  <a:pos x="2051" y="19"/>
                </a:cxn>
                <a:cxn ang="0">
                  <a:pos x="1917" y="57"/>
                </a:cxn>
                <a:cxn ang="0">
                  <a:pos x="1738" y="121"/>
                </a:cxn>
                <a:cxn ang="0">
                  <a:pos x="1527" y="233"/>
                </a:cxn>
                <a:cxn ang="0">
                  <a:pos x="1335" y="358"/>
                </a:cxn>
                <a:cxn ang="0">
                  <a:pos x="1152" y="569"/>
                </a:cxn>
                <a:cxn ang="0">
                  <a:pos x="1027" y="761"/>
                </a:cxn>
                <a:cxn ang="0">
                  <a:pos x="960" y="953"/>
                </a:cxn>
                <a:cxn ang="0">
                  <a:pos x="864" y="1174"/>
                </a:cxn>
                <a:cxn ang="0">
                  <a:pos x="739" y="1501"/>
                </a:cxn>
                <a:cxn ang="0">
                  <a:pos x="614" y="1757"/>
                </a:cxn>
                <a:cxn ang="0">
                  <a:pos x="653" y="1834"/>
                </a:cxn>
                <a:cxn ang="0">
                  <a:pos x="547" y="2074"/>
                </a:cxn>
              </a:cxnLst>
              <a:rect l="T0" t="T1" r="T2" b="T3"/>
              <a:pathLst>
                <a:path w="3053" h="3123">
                  <a:moveTo>
                    <a:pt x="441" y="2275"/>
                  </a:moveTo>
                  <a:lnTo>
                    <a:pt x="192" y="2643"/>
                  </a:lnTo>
                  <a:lnTo>
                    <a:pt x="0" y="2870"/>
                  </a:lnTo>
                  <a:lnTo>
                    <a:pt x="173" y="2806"/>
                  </a:lnTo>
                  <a:lnTo>
                    <a:pt x="58" y="2921"/>
                  </a:lnTo>
                  <a:lnTo>
                    <a:pt x="240" y="3123"/>
                  </a:lnTo>
                  <a:lnTo>
                    <a:pt x="413" y="3085"/>
                  </a:lnTo>
                  <a:lnTo>
                    <a:pt x="509" y="2950"/>
                  </a:lnTo>
                  <a:lnTo>
                    <a:pt x="442" y="2777"/>
                  </a:lnTo>
                  <a:lnTo>
                    <a:pt x="567" y="2854"/>
                  </a:lnTo>
                  <a:lnTo>
                    <a:pt x="739" y="2854"/>
                  </a:lnTo>
                  <a:lnTo>
                    <a:pt x="768" y="2691"/>
                  </a:lnTo>
                  <a:lnTo>
                    <a:pt x="682" y="2528"/>
                  </a:lnTo>
                  <a:lnTo>
                    <a:pt x="1661" y="1443"/>
                  </a:lnTo>
                  <a:lnTo>
                    <a:pt x="1805" y="1443"/>
                  </a:lnTo>
                  <a:lnTo>
                    <a:pt x="3053" y="387"/>
                  </a:lnTo>
                  <a:lnTo>
                    <a:pt x="2381" y="51"/>
                  </a:lnTo>
                  <a:lnTo>
                    <a:pt x="2250" y="6"/>
                  </a:lnTo>
                  <a:lnTo>
                    <a:pt x="2160" y="0"/>
                  </a:lnTo>
                  <a:lnTo>
                    <a:pt x="2051" y="19"/>
                  </a:lnTo>
                  <a:lnTo>
                    <a:pt x="1917" y="57"/>
                  </a:lnTo>
                  <a:lnTo>
                    <a:pt x="1738" y="121"/>
                  </a:lnTo>
                  <a:lnTo>
                    <a:pt x="1527" y="233"/>
                  </a:lnTo>
                  <a:lnTo>
                    <a:pt x="1335" y="358"/>
                  </a:lnTo>
                  <a:lnTo>
                    <a:pt x="1152" y="569"/>
                  </a:lnTo>
                  <a:lnTo>
                    <a:pt x="1027" y="761"/>
                  </a:lnTo>
                  <a:lnTo>
                    <a:pt x="960" y="953"/>
                  </a:lnTo>
                  <a:lnTo>
                    <a:pt x="864" y="1174"/>
                  </a:lnTo>
                  <a:lnTo>
                    <a:pt x="739" y="1501"/>
                  </a:lnTo>
                  <a:lnTo>
                    <a:pt x="614" y="1757"/>
                  </a:lnTo>
                  <a:lnTo>
                    <a:pt x="653" y="1834"/>
                  </a:lnTo>
                  <a:lnTo>
                    <a:pt x="547" y="2074"/>
                  </a:lnTo>
                </a:path>
              </a:pathLst>
            </a:custGeom>
            <a:solidFill>
              <a:schemeClr val="accent1">
                <a:alpha val="50000"/>
              </a:schemeClr>
            </a:solidFill>
            <a:ln w="9525" cmpd="sng">
              <a:solidFill>
                <a:schemeClr val="accent1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9" name="Freeform 11"/>
            <p:cNvSpPr/>
            <p:nvPr/>
          </p:nvSpPr>
          <p:spPr bwMode="auto">
            <a:xfrm>
              <a:off x="288" y="432"/>
              <a:ext cx="960" cy="2560"/>
            </a:xfrm>
            <a:custGeom>
              <a:avLst/>
              <a:gdLst>
                <a:gd name="T0" fmla="*/ 0 w 960"/>
                <a:gd name="T1" fmla="*/ 0 h 2560"/>
                <a:gd name="T2" fmla="*/ 960 w 960"/>
                <a:gd name="T3" fmla="*/ 2560 h 2560"/>
              </a:gdLst>
              <a:ahLst/>
              <a:cxnLst>
                <a:cxn ang="0">
                  <a:pos x="960" y="0"/>
                </a:cxn>
                <a:cxn ang="0">
                  <a:pos x="768" y="336"/>
                </a:cxn>
                <a:cxn ang="0">
                  <a:pos x="624" y="960"/>
                </a:cxn>
                <a:cxn ang="0">
                  <a:pos x="768" y="912"/>
                </a:cxn>
                <a:cxn ang="0">
                  <a:pos x="432" y="1536"/>
                </a:cxn>
                <a:cxn ang="0">
                  <a:pos x="528" y="1536"/>
                </a:cxn>
                <a:cxn ang="0">
                  <a:pos x="192" y="2448"/>
                </a:cxn>
                <a:cxn ang="0">
                  <a:pos x="0" y="2208"/>
                </a:cxn>
              </a:cxnLst>
              <a:rect l="T0" t="T1" r="T2" b="T3"/>
              <a:pathLst>
                <a:path w="960" h="2560">
                  <a:moveTo>
                    <a:pt x="960" y="0"/>
                  </a:moveTo>
                  <a:cubicBezTo>
                    <a:pt x="892" y="88"/>
                    <a:pt x="824" y="176"/>
                    <a:pt x="768" y="336"/>
                  </a:cubicBezTo>
                  <a:cubicBezTo>
                    <a:pt x="712" y="496"/>
                    <a:pt x="624" y="864"/>
                    <a:pt x="624" y="960"/>
                  </a:cubicBezTo>
                  <a:cubicBezTo>
                    <a:pt x="624" y="1056"/>
                    <a:pt x="800" y="816"/>
                    <a:pt x="768" y="912"/>
                  </a:cubicBezTo>
                  <a:cubicBezTo>
                    <a:pt x="736" y="1008"/>
                    <a:pt x="472" y="1432"/>
                    <a:pt x="432" y="1536"/>
                  </a:cubicBezTo>
                  <a:cubicBezTo>
                    <a:pt x="392" y="1640"/>
                    <a:pt x="568" y="1384"/>
                    <a:pt x="528" y="1536"/>
                  </a:cubicBezTo>
                  <a:cubicBezTo>
                    <a:pt x="488" y="1688"/>
                    <a:pt x="280" y="2336"/>
                    <a:pt x="192" y="2448"/>
                  </a:cubicBezTo>
                  <a:cubicBezTo>
                    <a:pt x="104" y="2560"/>
                    <a:pt x="52" y="2384"/>
                    <a:pt x="0" y="2208"/>
                  </a:cubicBezTo>
                </a:path>
              </a:pathLst>
            </a:custGeom>
            <a:noFill/>
            <a:ln w="28575" cmpd="sng">
              <a:solidFill>
                <a:schemeClr val="accent1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0" name="Freeform 12"/>
            <p:cNvSpPr/>
            <p:nvPr/>
          </p:nvSpPr>
          <p:spPr bwMode="auto">
            <a:xfrm>
              <a:off x="960" y="144"/>
              <a:ext cx="912" cy="2016"/>
            </a:xfrm>
            <a:custGeom>
              <a:avLst/>
              <a:gdLst>
                <a:gd name="T0" fmla="*/ 0 w 912"/>
                <a:gd name="T1" fmla="*/ 0 h 2016"/>
                <a:gd name="T2" fmla="*/ 912 w 912"/>
                <a:gd name="T3" fmla="*/ 2016 h 2016"/>
              </a:gdLst>
              <a:ahLst/>
              <a:cxnLst>
                <a:cxn ang="0">
                  <a:pos x="912" y="0"/>
                </a:cxn>
                <a:cxn ang="0">
                  <a:pos x="336" y="768"/>
                </a:cxn>
                <a:cxn ang="0">
                  <a:pos x="480" y="816"/>
                </a:cxn>
                <a:cxn ang="0">
                  <a:pos x="144" y="1488"/>
                </a:cxn>
                <a:cxn ang="0">
                  <a:pos x="240" y="1488"/>
                </a:cxn>
                <a:cxn ang="0">
                  <a:pos x="0" y="2016"/>
                </a:cxn>
              </a:cxnLst>
              <a:rect l="T0" t="T1" r="T2" b="T3"/>
              <a:pathLst>
                <a:path w="912" h="2015">
                  <a:moveTo>
                    <a:pt x="912" y="0"/>
                  </a:moveTo>
                  <a:cubicBezTo>
                    <a:pt x="660" y="316"/>
                    <a:pt x="408" y="632"/>
                    <a:pt x="336" y="768"/>
                  </a:cubicBezTo>
                  <a:cubicBezTo>
                    <a:pt x="264" y="904"/>
                    <a:pt x="512" y="696"/>
                    <a:pt x="480" y="816"/>
                  </a:cubicBezTo>
                  <a:cubicBezTo>
                    <a:pt x="448" y="936"/>
                    <a:pt x="184" y="1376"/>
                    <a:pt x="144" y="1488"/>
                  </a:cubicBezTo>
                  <a:cubicBezTo>
                    <a:pt x="104" y="1600"/>
                    <a:pt x="264" y="1400"/>
                    <a:pt x="240" y="1488"/>
                  </a:cubicBezTo>
                  <a:cubicBezTo>
                    <a:pt x="216" y="1576"/>
                    <a:pt x="108" y="1796"/>
                    <a:pt x="0" y="2016"/>
                  </a:cubicBezTo>
                </a:path>
              </a:pathLst>
            </a:custGeom>
            <a:noFill/>
            <a:ln w="28575" cmpd="sng">
              <a:solidFill>
                <a:schemeClr val="accent1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2058261" y="3324977"/>
            <a:ext cx="2726080" cy="7532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正好倒满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7421892" y="3857630"/>
            <a:ext cx="1119130" cy="1089419"/>
            <a:chOff x="5857884" y="4643446"/>
            <a:chExt cx="1492173" cy="1452558"/>
          </a:xfrm>
        </p:grpSpPr>
        <p:pic>
          <p:nvPicPr>
            <p:cNvPr id="40" name="Picture 3" descr="C:\Users\Administrator\Desktop\新建文件夹\16.jp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5857884" y="4643446"/>
              <a:ext cx="1492173" cy="1452558"/>
            </a:xfrm>
            <a:prstGeom prst="rect">
              <a:avLst/>
            </a:prstGeom>
            <a:noFill/>
          </p:spPr>
        </p:pic>
        <p:sp>
          <p:nvSpPr>
            <p:cNvPr id="41" name="Text Box 5"/>
            <p:cNvSpPr txBox="1">
              <a:spLocks noChangeArrowheads="1"/>
            </p:cNvSpPr>
            <p:nvPr/>
          </p:nvSpPr>
          <p:spPr bwMode="auto">
            <a:xfrm>
              <a:off x="6143636" y="5143512"/>
              <a:ext cx="928694" cy="7014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3</a:t>
              </a:r>
              <a:r>
                <a:rPr kumimoji="0" lang="zh-CN" altLang="en-US" sz="21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次</a:t>
              </a:r>
            </a:p>
          </p:txBody>
        </p:sp>
      </p:grpSp>
      <p:sp>
        <p:nvSpPr>
          <p:cNvPr id="46" name="TextBox 24"/>
          <p:cNvSpPr txBox="1">
            <a:spLocks noChangeArrowheads="1"/>
          </p:cNvSpPr>
          <p:nvPr/>
        </p:nvSpPr>
        <p:spPr bwMode="auto">
          <a:xfrm>
            <a:off x="2050590" y="2182215"/>
            <a:ext cx="4177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个圆锥的体积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=1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个圆柱体积</a:t>
            </a:r>
          </a:p>
        </p:txBody>
      </p:sp>
      <p:sp>
        <p:nvSpPr>
          <p:cNvPr id="29" name="任意多边形: 形状 28"/>
          <p:cNvSpPr/>
          <p:nvPr/>
        </p:nvSpPr>
        <p:spPr>
          <a:xfrm>
            <a:off x="2146399" y="1505705"/>
            <a:ext cx="3778308" cy="385165"/>
          </a:xfrm>
          <a:custGeom>
            <a:avLst/>
            <a:gdLst/>
            <a:ahLst/>
            <a:cxnLst/>
            <a:rect l="l" t="t" r="r" b="b"/>
            <a:pathLst>
              <a:path w="3778307" h="385165">
                <a:moveTo>
                  <a:pt x="1665862" y="270483"/>
                </a:moveTo>
                <a:cubicBezTo>
                  <a:pt x="1670491" y="269735"/>
                  <a:pt x="1675607" y="270082"/>
                  <a:pt x="1681211" y="271524"/>
                </a:cubicBezTo>
                <a:cubicBezTo>
                  <a:pt x="1692419" y="274407"/>
                  <a:pt x="1699739" y="280469"/>
                  <a:pt x="1703172" y="289710"/>
                </a:cubicBezTo>
                <a:cubicBezTo>
                  <a:pt x="1706605" y="298951"/>
                  <a:pt x="1706122" y="310513"/>
                  <a:pt x="1701722" y="324395"/>
                </a:cubicBezTo>
                <a:cubicBezTo>
                  <a:pt x="1697322" y="338278"/>
                  <a:pt x="1689331" y="351556"/>
                  <a:pt x="1677749" y="364230"/>
                </a:cubicBezTo>
                <a:cubicBezTo>
                  <a:pt x="1666166" y="376905"/>
                  <a:pt x="1655000" y="383804"/>
                  <a:pt x="1644251" y="384929"/>
                </a:cubicBezTo>
                <a:cubicBezTo>
                  <a:pt x="1633501" y="386054"/>
                  <a:pt x="1631401" y="383167"/>
                  <a:pt x="1637951" y="376267"/>
                </a:cubicBezTo>
                <a:cubicBezTo>
                  <a:pt x="1644501" y="369368"/>
                  <a:pt x="1650538" y="362406"/>
                  <a:pt x="1656062" y="355381"/>
                </a:cubicBezTo>
                <a:cubicBezTo>
                  <a:pt x="1661587" y="348356"/>
                  <a:pt x="1666391" y="339944"/>
                  <a:pt x="1670474" y="330145"/>
                </a:cubicBezTo>
                <a:cubicBezTo>
                  <a:pt x="1663125" y="330145"/>
                  <a:pt x="1656946" y="328266"/>
                  <a:pt x="1651938" y="324508"/>
                </a:cubicBezTo>
                <a:cubicBezTo>
                  <a:pt x="1646929" y="320750"/>
                  <a:pt x="1643538" y="315833"/>
                  <a:pt x="1641763" y="309759"/>
                </a:cubicBezTo>
                <a:cubicBezTo>
                  <a:pt x="1639988" y="303684"/>
                  <a:pt x="1639663" y="298010"/>
                  <a:pt x="1640788" y="292735"/>
                </a:cubicBezTo>
                <a:cubicBezTo>
                  <a:pt x="1641913" y="287460"/>
                  <a:pt x="1646130" y="281886"/>
                  <a:pt x="1653438" y="276011"/>
                </a:cubicBezTo>
                <a:cubicBezTo>
                  <a:pt x="1657092" y="273074"/>
                  <a:pt x="1661233" y="271231"/>
                  <a:pt x="1665862" y="270483"/>
                </a:cubicBezTo>
                <a:close/>
                <a:moveTo>
                  <a:pt x="3725295" y="258649"/>
                </a:moveTo>
                <a:cubicBezTo>
                  <a:pt x="3721376" y="258870"/>
                  <a:pt x="3717565" y="260358"/>
                  <a:pt x="3713861" y="263112"/>
                </a:cubicBezTo>
                <a:cubicBezTo>
                  <a:pt x="3706453" y="268620"/>
                  <a:pt x="3702750" y="275961"/>
                  <a:pt x="3702750" y="285135"/>
                </a:cubicBezTo>
                <a:cubicBezTo>
                  <a:pt x="3702750" y="294310"/>
                  <a:pt x="3706874" y="301197"/>
                  <a:pt x="3715124" y="305797"/>
                </a:cubicBezTo>
                <a:cubicBezTo>
                  <a:pt x="3723373" y="310396"/>
                  <a:pt x="3731448" y="310163"/>
                  <a:pt x="3739347" y="305097"/>
                </a:cubicBezTo>
                <a:cubicBezTo>
                  <a:pt x="3747247" y="300014"/>
                  <a:pt x="3750959" y="292681"/>
                  <a:pt x="3750484" y="283098"/>
                </a:cubicBezTo>
                <a:cubicBezTo>
                  <a:pt x="3750009" y="273515"/>
                  <a:pt x="3745638" y="266411"/>
                  <a:pt x="3737372" y="261787"/>
                </a:cubicBezTo>
                <a:cubicBezTo>
                  <a:pt x="3733239" y="259474"/>
                  <a:pt x="3729213" y="258429"/>
                  <a:pt x="3725295" y="258649"/>
                </a:cubicBezTo>
                <a:close/>
                <a:moveTo>
                  <a:pt x="3339375" y="249700"/>
                </a:moveTo>
                <a:cubicBezTo>
                  <a:pt x="3342706" y="249487"/>
                  <a:pt x="3348671" y="255087"/>
                  <a:pt x="3357271" y="266499"/>
                </a:cubicBezTo>
                <a:cubicBezTo>
                  <a:pt x="3365203" y="277398"/>
                  <a:pt x="3375161" y="287594"/>
                  <a:pt x="3387144" y="297085"/>
                </a:cubicBezTo>
                <a:cubicBezTo>
                  <a:pt x="3399126" y="306576"/>
                  <a:pt x="3416905" y="311821"/>
                  <a:pt x="3440478" y="312821"/>
                </a:cubicBezTo>
                <a:cubicBezTo>
                  <a:pt x="3464052" y="313821"/>
                  <a:pt x="3480659" y="313229"/>
                  <a:pt x="3490300" y="311046"/>
                </a:cubicBezTo>
                <a:cubicBezTo>
                  <a:pt x="3499941" y="308863"/>
                  <a:pt x="3502732" y="303968"/>
                  <a:pt x="3498675" y="296360"/>
                </a:cubicBezTo>
                <a:cubicBezTo>
                  <a:pt x="3494616" y="288752"/>
                  <a:pt x="3490691" y="279640"/>
                  <a:pt x="3486900" y="269024"/>
                </a:cubicBezTo>
                <a:cubicBezTo>
                  <a:pt x="3483109" y="258408"/>
                  <a:pt x="3487054" y="258266"/>
                  <a:pt x="3498737" y="268599"/>
                </a:cubicBezTo>
                <a:cubicBezTo>
                  <a:pt x="3510419" y="278932"/>
                  <a:pt x="3522739" y="288218"/>
                  <a:pt x="3535697" y="296460"/>
                </a:cubicBezTo>
                <a:cubicBezTo>
                  <a:pt x="3548655" y="304701"/>
                  <a:pt x="3553879" y="312238"/>
                  <a:pt x="3551371" y="319071"/>
                </a:cubicBezTo>
                <a:cubicBezTo>
                  <a:pt x="3548863" y="325904"/>
                  <a:pt x="3539588" y="331807"/>
                  <a:pt x="3523548" y="336782"/>
                </a:cubicBezTo>
                <a:cubicBezTo>
                  <a:pt x="3507507" y="341757"/>
                  <a:pt x="3484459" y="344507"/>
                  <a:pt x="3454402" y="345032"/>
                </a:cubicBezTo>
                <a:cubicBezTo>
                  <a:pt x="3424345" y="345557"/>
                  <a:pt x="3400268" y="340065"/>
                  <a:pt x="3382169" y="328558"/>
                </a:cubicBezTo>
                <a:cubicBezTo>
                  <a:pt x="3364070" y="317050"/>
                  <a:pt x="3351479" y="302751"/>
                  <a:pt x="3344396" y="285660"/>
                </a:cubicBezTo>
                <a:cubicBezTo>
                  <a:pt x="3337313" y="268570"/>
                  <a:pt x="3334822" y="257300"/>
                  <a:pt x="3336922" y="251850"/>
                </a:cubicBezTo>
                <a:cubicBezTo>
                  <a:pt x="3337447" y="250487"/>
                  <a:pt x="3338265" y="249771"/>
                  <a:pt x="3339375" y="249700"/>
                </a:cubicBezTo>
                <a:close/>
                <a:moveTo>
                  <a:pt x="537018" y="243775"/>
                </a:moveTo>
                <a:cubicBezTo>
                  <a:pt x="541043" y="244054"/>
                  <a:pt x="539068" y="247838"/>
                  <a:pt x="531093" y="255125"/>
                </a:cubicBezTo>
                <a:cubicBezTo>
                  <a:pt x="520461" y="264841"/>
                  <a:pt x="504258" y="277215"/>
                  <a:pt x="482484" y="292247"/>
                </a:cubicBezTo>
                <a:cubicBezTo>
                  <a:pt x="460710" y="307280"/>
                  <a:pt x="446557" y="318137"/>
                  <a:pt x="440024" y="324820"/>
                </a:cubicBezTo>
                <a:cubicBezTo>
                  <a:pt x="433491" y="331503"/>
                  <a:pt x="422734" y="330037"/>
                  <a:pt x="407751" y="320421"/>
                </a:cubicBezTo>
                <a:cubicBezTo>
                  <a:pt x="392769" y="310805"/>
                  <a:pt x="389352" y="304576"/>
                  <a:pt x="397502" y="301734"/>
                </a:cubicBezTo>
                <a:cubicBezTo>
                  <a:pt x="405651" y="298893"/>
                  <a:pt x="414684" y="295647"/>
                  <a:pt x="424600" y="291997"/>
                </a:cubicBezTo>
                <a:cubicBezTo>
                  <a:pt x="434516" y="288348"/>
                  <a:pt x="452090" y="280215"/>
                  <a:pt x="477322" y="267599"/>
                </a:cubicBezTo>
                <a:cubicBezTo>
                  <a:pt x="502404" y="255050"/>
                  <a:pt x="520294" y="247404"/>
                  <a:pt x="530994" y="244663"/>
                </a:cubicBezTo>
                <a:cubicBezTo>
                  <a:pt x="533668" y="243977"/>
                  <a:pt x="535677" y="243681"/>
                  <a:pt x="537018" y="243775"/>
                </a:cubicBezTo>
                <a:close/>
                <a:moveTo>
                  <a:pt x="3521236" y="235563"/>
                </a:moveTo>
                <a:cubicBezTo>
                  <a:pt x="3529085" y="234722"/>
                  <a:pt x="3539418" y="234843"/>
                  <a:pt x="3552234" y="235926"/>
                </a:cubicBezTo>
                <a:cubicBezTo>
                  <a:pt x="3567499" y="237092"/>
                  <a:pt x="3578857" y="242071"/>
                  <a:pt x="3586307" y="250862"/>
                </a:cubicBezTo>
                <a:cubicBezTo>
                  <a:pt x="3593756" y="259654"/>
                  <a:pt x="3595806" y="268007"/>
                  <a:pt x="3592456" y="275923"/>
                </a:cubicBezTo>
                <a:cubicBezTo>
                  <a:pt x="3589107" y="283840"/>
                  <a:pt x="3582157" y="285881"/>
                  <a:pt x="3571608" y="282048"/>
                </a:cubicBezTo>
                <a:cubicBezTo>
                  <a:pt x="3561058" y="278215"/>
                  <a:pt x="3548063" y="269720"/>
                  <a:pt x="3532622" y="256562"/>
                </a:cubicBezTo>
                <a:cubicBezTo>
                  <a:pt x="3517182" y="243405"/>
                  <a:pt x="3513386" y="236405"/>
                  <a:pt x="3521236" y="235563"/>
                </a:cubicBezTo>
                <a:close/>
                <a:moveTo>
                  <a:pt x="3317470" y="234020"/>
                </a:moveTo>
                <a:cubicBezTo>
                  <a:pt x="3319676" y="234574"/>
                  <a:pt x="3321373" y="238184"/>
                  <a:pt x="3322560" y="244850"/>
                </a:cubicBezTo>
                <a:cubicBezTo>
                  <a:pt x="3324935" y="258183"/>
                  <a:pt x="3323885" y="270182"/>
                  <a:pt x="3319410" y="280848"/>
                </a:cubicBezTo>
                <a:cubicBezTo>
                  <a:pt x="3314936" y="291514"/>
                  <a:pt x="3307869" y="300826"/>
                  <a:pt x="3298212" y="308784"/>
                </a:cubicBezTo>
                <a:cubicBezTo>
                  <a:pt x="3288554" y="316742"/>
                  <a:pt x="3281871" y="317413"/>
                  <a:pt x="3278163" y="310796"/>
                </a:cubicBezTo>
                <a:cubicBezTo>
                  <a:pt x="3274455" y="304180"/>
                  <a:pt x="3273413" y="297980"/>
                  <a:pt x="3275038" y="292197"/>
                </a:cubicBezTo>
                <a:cubicBezTo>
                  <a:pt x="3276663" y="286414"/>
                  <a:pt x="3281450" y="278982"/>
                  <a:pt x="3289400" y="269899"/>
                </a:cubicBezTo>
                <a:cubicBezTo>
                  <a:pt x="3296233" y="262099"/>
                  <a:pt x="3302874" y="252641"/>
                  <a:pt x="3309324" y="241525"/>
                </a:cubicBezTo>
                <a:cubicBezTo>
                  <a:pt x="3312548" y="235967"/>
                  <a:pt x="3315264" y="233466"/>
                  <a:pt x="3317470" y="234020"/>
                </a:cubicBezTo>
                <a:close/>
                <a:moveTo>
                  <a:pt x="1040509" y="232364"/>
                </a:moveTo>
                <a:cubicBezTo>
                  <a:pt x="1036449" y="232701"/>
                  <a:pt x="1031146" y="233384"/>
                  <a:pt x="1024601" y="234413"/>
                </a:cubicBezTo>
                <a:cubicBezTo>
                  <a:pt x="1011510" y="236472"/>
                  <a:pt x="993557" y="238917"/>
                  <a:pt x="970742" y="241750"/>
                </a:cubicBezTo>
                <a:cubicBezTo>
                  <a:pt x="971742" y="259733"/>
                  <a:pt x="972692" y="277107"/>
                  <a:pt x="973592" y="293872"/>
                </a:cubicBezTo>
                <a:cubicBezTo>
                  <a:pt x="992090" y="291839"/>
                  <a:pt x="1015831" y="288898"/>
                  <a:pt x="1044812" y="285048"/>
                </a:cubicBezTo>
                <a:cubicBezTo>
                  <a:pt x="1048645" y="267782"/>
                  <a:pt x="1051083" y="254866"/>
                  <a:pt x="1052124" y="246300"/>
                </a:cubicBezTo>
                <a:cubicBezTo>
                  <a:pt x="1053166" y="237734"/>
                  <a:pt x="1052112" y="233097"/>
                  <a:pt x="1048962" y="232389"/>
                </a:cubicBezTo>
                <a:cubicBezTo>
                  <a:pt x="1047387" y="232034"/>
                  <a:pt x="1044570" y="232026"/>
                  <a:pt x="1040509" y="232364"/>
                </a:cubicBezTo>
                <a:close/>
                <a:moveTo>
                  <a:pt x="3728179" y="232014"/>
                </a:moveTo>
                <a:cubicBezTo>
                  <a:pt x="3734595" y="232155"/>
                  <a:pt x="3741155" y="233634"/>
                  <a:pt x="3747859" y="236451"/>
                </a:cubicBezTo>
                <a:cubicBezTo>
                  <a:pt x="3761267" y="242084"/>
                  <a:pt x="3770170" y="251008"/>
                  <a:pt x="3774570" y="263224"/>
                </a:cubicBezTo>
                <a:cubicBezTo>
                  <a:pt x="3778970" y="275440"/>
                  <a:pt x="3779486" y="287523"/>
                  <a:pt x="3776120" y="299472"/>
                </a:cubicBezTo>
                <a:cubicBezTo>
                  <a:pt x="3772753" y="311421"/>
                  <a:pt x="3766454" y="320566"/>
                  <a:pt x="3757221" y="326908"/>
                </a:cubicBezTo>
                <a:cubicBezTo>
                  <a:pt x="3747988" y="333249"/>
                  <a:pt x="3737018" y="336420"/>
                  <a:pt x="3724311" y="336420"/>
                </a:cubicBezTo>
                <a:cubicBezTo>
                  <a:pt x="3711603" y="336420"/>
                  <a:pt x="3700095" y="331262"/>
                  <a:pt x="3689788" y="320946"/>
                </a:cubicBezTo>
                <a:cubicBezTo>
                  <a:pt x="3679480" y="310630"/>
                  <a:pt x="3674326" y="299539"/>
                  <a:pt x="3674326" y="287673"/>
                </a:cubicBezTo>
                <a:cubicBezTo>
                  <a:pt x="3674326" y="275807"/>
                  <a:pt x="3677101" y="265428"/>
                  <a:pt x="3682651" y="256537"/>
                </a:cubicBezTo>
                <a:cubicBezTo>
                  <a:pt x="3688200" y="247646"/>
                  <a:pt x="3697104" y="240667"/>
                  <a:pt x="3709362" y="235601"/>
                </a:cubicBezTo>
                <a:cubicBezTo>
                  <a:pt x="3715490" y="233068"/>
                  <a:pt x="3721763" y="231872"/>
                  <a:pt x="3728179" y="232014"/>
                </a:cubicBezTo>
                <a:close/>
                <a:moveTo>
                  <a:pt x="2122912" y="230251"/>
                </a:moveTo>
                <a:cubicBezTo>
                  <a:pt x="2130397" y="229460"/>
                  <a:pt x="2132237" y="230993"/>
                  <a:pt x="2128433" y="234851"/>
                </a:cubicBezTo>
                <a:cubicBezTo>
                  <a:pt x="2120825" y="242567"/>
                  <a:pt x="2107422" y="250575"/>
                  <a:pt x="2088223" y="258874"/>
                </a:cubicBezTo>
                <a:cubicBezTo>
                  <a:pt x="2069025" y="267174"/>
                  <a:pt x="2056621" y="273807"/>
                  <a:pt x="2051013" y="278773"/>
                </a:cubicBezTo>
                <a:cubicBezTo>
                  <a:pt x="2045405" y="283740"/>
                  <a:pt x="2037081" y="280444"/>
                  <a:pt x="2026040" y="268886"/>
                </a:cubicBezTo>
                <a:cubicBezTo>
                  <a:pt x="2014999" y="257329"/>
                  <a:pt x="2014736" y="251550"/>
                  <a:pt x="2025252" y="251550"/>
                </a:cubicBezTo>
                <a:cubicBezTo>
                  <a:pt x="2033202" y="251550"/>
                  <a:pt x="2052626" y="247567"/>
                  <a:pt x="2083524" y="239601"/>
                </a:cubicBezTo>
                <a:cubicBezTo>
                  <a:pt x="2102298" y="234159"/>
                  <a:pt x="2115427" y="231043"/>
                  <a:pt x="2122912" y="230251"/>
                </a:cubicBezTo>
                <a:close/>
                <a:moveTo>
                  <a:pt x="3411548" y="218929"/>
                </a:moveTo>
                <a:cubicBezTo>
                  <a:pt x="3418502" y="219878"/>
                  <a:pt x="3427066" y="223702"/>
                  <a:pt x="3437241" y="230401"/>
                </a:cubicBezTo>
                <a:cubicBezTo>
                  <a:pt x="3451006" y="237551"/>
                  <a:pt x="3454648" y="248379"/>
                  <a:pt x="3448165" y="262887"/>
                </a:cubicBezTo>
                <a:cubicBezTo>
                  <a:pt x="3441682" y="277394"/>
                  <a:pt x="3430929" y="274019"/>
                  <a:pt x="3415905" y="252762"/>
                </a:cubicBezTo>
                <a:cubicBezTo>
                  <a:pt x="3400881" y="231505"/>
                  <a:pt x="3397289" y="220231"/>
                  <a:pt x="3405130" y="218939"/>
                </a:cubicBezTo>
                <a:cubicBezTo>
                  <a:pt x="3407090" y="218616"/>
                  <a:pt x="3409230" y="218613"/>
                  <a:pt x="3411548" y="218929"/>
                </a:cubicBezTo>
                <a:close/>
                <a:moveTo>
                  <a:pt x="2188392" y="212327"/>
                </a:moveTo>
                <a:cubicBezTo>
                  <a:pt x="2193025" y="212327"/>
                  <a:pt x="2199688" y="216385"/>
                  <a:pt x="2208379" y="224502"/>
                </a:cubicBezTo>
                <a:cubicBezTo>
                  <a:pt x="2217070" y="232618"/>
                  <a:pt x="2221415" y="242175"/>
                  <a:pt x="2221415" y="253175"/>
                </a:cubicBezTo>
                <a:cubicBezTo>
                  <a:pt x="2221415" y="264007"/>
                  <a:pt x="2217886" y="271961"/>
                  <a:pt x="2210828" y="277036"/>
                </a:cubicBezTo>
                <a:cubicBezTo>
                  <a:pt x="2203770" y="282111"/>
                  <a:pt x="2197475" y="276961"/>
                  <a:pt x="2191942" y="261587"/>
                </a:cubicBezTo>
                <a:cubicBezTo>
                  <a:pt x="2186409" y="246213"/>
                  <a:pt x="2183101" y="234776"/>
                  <a:pt x="2182018" y="227276"/>
                </a:cubicBezTo>
                <a:cubicBezTo>
                  <a:pt x="2180968" y="217310"/>
                  <a:pt x="2183093" y="212327"/>
                  <a:pt x="2188392" y="212327"/>
                </a:cubicBezTo>
                <a:close/>
                <a:moveTo>
                  <a:pt x="2229262" y="195138"/>
                </a:moveTo>
                <a:cubicBezTo>
                  <a:pt x="2231985" y="195669"/>
                  <a:pt x="2235631" y="197795"/>
                  <a:pt x="2240202" y="201515"/>
                </a:cubicBezTo>
                <a:cubicBezTo>
                  <a:pt x="2249343" y="208957"/>
                  <a:pt x="2255559" y="216377"/>
                  <a:pt x="2258851" y="223777"/>
                </a:cubicBezTo>
                <a:cubicBezTo>
                  <a:pt x="2262142" y="231176"/>
                  <a:pt x="2260584" y="239771"/>
                  <a:pt x="2254176" y="249562"/>
                </a:cubicBezTo>
                <a:cubicBezTo>
                  <a:pt x="2247768" y="259354"/>
                  <a:pt x="2242297" y="260633"/>
                  <a:pt x="2237764" y="253400"/>
                </a:cubicBezTo>
                <a:cubicBezTo>
                  <a:pt x="2233231" y="246167"/>
                  <a:pt x="2229340" y="236584"/>
                  <a:pt x="2226090" y="224652"/>
                </a:cubicBezTo>
                <a:cubicBezTo>
                  <a:pt x="2222857" y="212419"/>
                  <a:pt x="2222115" y="203644"/>
                  <a:pt x="2223865" y="198328"/>
                </a:cubicBezTo>
                <a:cubicBezTo>
                  <a:pt x="2224740" y="195670"/>
                  <a:pt x="2226539" y="194606"/>
                  <a:pt x="2229262" y="195138"/>
                </a:cubicBezTo>
                <a:close/>
                <a:moveTo>
                  <a:pt x="893900" y="188144"/>
                </a:moveTo>
                <a:cubicBezTo>
                  <a:pt x="897579" y="187861"/>
                  <a:pt x="896402" y="197589"/>
                  <a:pt x="890371" y="217327"/>
                </a:cubicBezTo>
                <a:cubicBezTo>
                  <a:pt x="875873" y="253558"/>
                  <a:pt x="867061" y="281419"/>
                  <a:pt x="863936" y="300909"/>
                </a:cubicBezTo>
                <a:cubicBezTo>
                  <a:pt x="860811" y="320400"/>
                  <a:pt x="854636" y="325308"/>
                  <a:pt x="845412" y="315633"/>
                </a:cubicBezTo>
                <a:cubicBezTo>
                  <a:pt x="836187" y="305959"/>
                  <a:pt x="829380" y="295464"/>
                  <a:pt x="824988" y="284148"/>
                </a:cubicBezTo>
                <a:cubicBezTo>
                  <a:pt x="820597" y="272832"/>
                  <a:pt x="821234" y="266270"/>
                  <a:pt x="826900" y="264462"/>
                </a:cubicBezTo>
                <a:cubicBezTo>
                  <a:pt x="832567" y="262653"/>
                  <a:pt x="839370" y="256287"/>
                  <a:pt x="847312" y="245363"/>
                </a:cubicBezTo>
                <a:cubicBezTo>
                  <a:pt x="855253" y="234438"/>
                  <a:pt x="866827" y="219139"/>
                  <a:pt x="882035" y="199466"/>
                </a:cubicBezTo>
                <a:cubicBezTo>
                  <a:pt x="887737" y="192088"/>
                  <a:pt x="891692" y="188314"/>
                  <a:pt x="893900" y="188144"/>
                </a:cubicBezTo>
                <a:close/>
                <a:moveTo>
                  <a:pt x="2290186" y="182917"/>
                </a:moveTo>
                <a:cubicBezTo>
                  <a:pt x="2295369" y="181592"/>
                  <a:pt x="2303244" y="184883"/>
                  <a:pt x="2313810" y="192791"/>
                </a:cubicBezTo>
                <a:cubicBezTo>
                  <a:pt x="2324376" y="200699"/>
                  <a:pt x="2327684" y="206948"/>
                  <a:pt x="2323734" y="211540"/>
                </a:cubicBezTo>
                <a:cubicBezTo>
                  <a:pt x="2319784" y="216131"/>
                  <a:pt x="2316784" y="220735"/>
                  <a:pt x="2314735" y="225351"/>
                </a:cubicBezTo>
                <a:cubicBezTo>
                  <a:pt x="2312685" y="229968"/>
                  <a:pt x="2307764" y="240071"/>
                  <a:pt x="2299973" y="255662"/>
                </a:cubicBezTo>
                <a:cubicBezTo>
                  <a:pt x="2292182" y="271253"/>
                  <a:pt x="2284303" y="284515"/>
                  <a:pt x="2276337" y="295447"/>
                </a:cubicBezTo>
                <a:cubicBezTo>
                  <a:pt x="2298869" y="293414"/>
                  <a:pt x="2315006" y="291597"/>
                  <a:pt x="2324746" y="289998"/>
                </a:cubicBezTo>
                <a:cubicBezTo>
                  <a:pt x="2334487" y="288398"/>
                  <a:pt x="2344016" y="292860"/>
                  <a:pt x="2353332" y="303384"/>
                </a:cubicBezTo>
                <a:cubicBezTo>
                  <a:pt x="2362648" y="313909"/>
                  <a:pt x="2359957" y="319171"/>
                  <a:pt x="2345258" y="319171"/>
                </a:cubicBezTo>
                <a:cubicBezTo>
                  <a:pt x="2333508" y="319171"/>
                  <a:pt x="2324272" y="318908"/>
                  <a:pt x="2317547" y="318383"/>
                </a:cubicBezTo>
                <a:cubicBezTo>
                  <a:pt x="2310822" y="317858"/>
                  <a:pt x="2298736" y="317854"/>
                  <a:pt x="2281287" y="318371"/>
                </a:cubicBezTo>
                <a:cubicBezTo>
                  <a:pt x="2263838" y="318887"/>
                  <a:pt x="2245489" y="320441"/>
                  <a:pt x="2226240" y="323033"/>
                </a:cubicBezTo>
                <a:cubicBezTo>
                  <a:pt x="2206991" y="325625"/>
                  <a:pt x="2192746" y="327979"/>
                  <a:pt x="2183505" y="330095"/>
                </a:cubicBezTo>
                <a:cubicBezTo>
                  <a:pt x="2174264" y="332212"/>
                  <a:pt x="2165694" y="328666"/>
                  <a:pt x="2157794" y="319458"/>
                </a:cubicBezTo>
                <a:cubicBezTo>
                  <a:pt x="2149895" y="310250"/>
                  <a:pt x="2150095" y="305267"/>
                  <a:pt x="2158394" y="304509"/>
                </a:cubicBezTo>
                <a:cubicBezTo>
                  <a:pt x="2166694" y="303751"/>
                  <a:pt x="2175797" y="303109"/>
                  <a:pt x="2185705" y="302584"/>
                </a:cubicBezTo>
                <a:cubicBezTo>
                  <a:pt x="2195613" y="302059"/>
                  <a:pt x="2219807" y="300322"/>
                  <a:pt x="2258288" y="297372"/>
                </a:cubicBezTo>
                <a:cubicBezTo>
                  <a:pt x="2266071" y="276940"/>
                  <a:pt x="2272562" y="257158"/>
                  <a:pt x="2277762" y="238026"/>
                </a:cubicBezTo>
                <a:cubicBezTo>
                  <a:pt x="2282962" y="218894"/>
                  <a:pt x="2285036" y="205257"/>
                  <a:pt x="2283986" y="197116"/>
                </a:cubicBezTo>
                <a:cubicBezTo>
                  <a:pt x="2282937" y="188975"/>
                  <a:pt x="2285003" y="184241"/>
                  <a:pt x="2290186" y="182917"/>
                </a:cubicBezTo>
                <a:close/>
                <a:moveTo>
                  <a:pt x="3091896" y="169086"/>
                </a:moveTo>
                <a:cubicBezTo>
                  <a:pt x="3095044" y="168678"/>
                  <a:pt x="3098462" y="169030"/>
                  <a:pt x="3102149" y="170142"/>
                </a:cubicBezTo>
                <a:cubicBezTo>
                  <a:pt x="3109524" y="172367"/>
                  <a:pt x="3117577" y="175588"/>
                  <a:pt x="3126310" y="179804"/>
                </a:cubicBezTo>
                <a:cubicBezTo>
                  <a:pt x="3135043" y="184021"/>
                  <a:pt x="3138343" y="188879"/>
                  <a:pt x="3136209" y="194378"/>
                </a:cubicBezTo>
                <a:cubicBezTo>
                  <a:pt x="3134076" y="199878"/>
                  <a:pt x="3132760" y="207373"/>
                  <a:pt x="3132260" y="216864"/>
                </a:cubicBezTo>
                <a:cubicBezTo>
                  <a:pt x="3131760" y="226356"/>
                  <a:pt x="3132818" y="244200"/>
                  <a:pt x="3135434" y="270399"/>
                </a:cubicBezTo>
                <a:cubicBezTo>
                  <a:pt x="3138051" y="296597"/>
                  <a:pt x="3138813" y="316000"/>
                  <a:pt x="3137722" y="328608"/>
                </a:cubicBezTo>
                <a:cubicBezTo>
                  <a:pt x="3136630" y="341215"/>
                  <a:pt x="3131960" y="352465"/>
                  <a:pt x="3123710" y="362356"/>
                </a:cubicBezTo>
                <a:cubicBezTo>
                  <a:pt x="3115461" y="372247"/>
                  <a:pt x="3108790" y="371405"/>
                  <a:pt x="3103699" y="359831"/>
                </a:cubicBezTo>
                <a:cubicBezTo>
                  <a:pt x="3098608" y="348256"/>
                  <a:pt x="3090441" y="336724"/>
                  <a:pt x="3079200" y="325233"/>
                </a:cubicBezTo>
                <a:cubicBezTo>
                  <a:pt x="3067960" y="313742"/>
                  <a:pt x="3068651" y="309825"/>
                  <a:pt x="3081275" y="313484"/>
                </a:cubicBezTo>
                <a:cubicBezTo>
                  <a:pt x="3093900" y="317142"/>
                  <a:pt x="3101220" y="316821"/>
                  <a:pt x="3103236" y="312521"/>
                </a:cubicBezTo>
                <a:cubicBezTo>
                  <a:pt x="3105253" y="308221"/>
                  <a:pt x="3106003" y="298118"/>
                  <a:pt x="3105486" y="282210"/>
                </a:cubicBezTo>
                <a:cubicBezTo>
                  <a:pt x="3104970" y="266303"/>
                  <a:pt x="3103940" y="249675"/>
                  <a:pt x="3102399" y="232326"/>
                </a:cubicBezTo>
                <a:cubicBezTo>
                  <a:pt x="3100858" y="214977"/>
                  <a:pt x="3098683" y="204199"/>
                  <a:pt x="3095874" y="199991"/>
                </a:cubicBezTo>
                <a:cubicBezTo>
                  <a:pt x="3093066" y="195782"/>
                  <a:pt x="3087267" y="194699"/>
                  <a:pt x="3078475" y="196741"/>
                </a:cubicBezTo>
                <a:cubicBezTo>
                  <a:pt x="3069684" y="198782"/>
                  <a:pt x="3059139" y="201561"/>
                  <a:pt x="3046840" y="205078"/>
                </a:cubicBezTo>
                <a:lnTo>
                  <a:pt x="3046840" y="221727"/>
                </a:lnTo>
                <a:cubicBezTo>
                  <a:pt x="3049973" y="221843"/>
                  <a:pt x="3057110" y="220039"/>
                  <a:pt x="3068251" y="216315"/>
                </a:cubicBezTo>
                <a:cubicBezTo>
                  <a:pt x="3079392" y="212590"/>
                  <a:pt x="3086975" y="214119"/>
                  <a:pt x="3091000" y="220902"/>
                </a:cubicBezTo>
                <a:cubicBezTo>
                  <a:pt x="3095024" y="227685"/>
                  <a:pt x="3090271" y="232947"/>
                  <a:pt x="3076738" y="236688"/>
                </a:cubicBezTo>
                <a:cubicBezTo>
                  <a:pt x="3063205" y="240430"/>
                  <a:pt x="3053123" y="241775"/>
                  <a:pt x="3046490" y="240726"/>
                </a:cubicBezTo>
                <a:lnTo>
                  <a:pt x="3045290" y="262524"/>
                </a:lnTo>
                <a:cubicBezTo>
                  <a:pt x="3048940" y="262524"/>
                  <a:pt x="3057273" y="260691"/>
                  <a:pt x="3070288" y="257025"/>
                </a:cubicBezTo>
                <a:cubicBezTo>
                  <a:pt x="3083304" y="253358"/>
                  <a:pt x="3091804" y="254887"/>
                  <a:pt x="3095787" y="261612"/>
                </a:cubicBezTo>
                <a:cubicBezTo>
                  <a:pt x="3099770" y="268336"/>
                  <a:pt x="3094991" y="273857"/>
                  <a:pt x="3081450" y="278173"/>
                </a:cubicBezTo>
                <a:cubicBezTo>
                  <a:pt x="3067910" y="282490"/>
                  <a:pt x="3054698" y="283081"/>
                  <a:pt x="3041815" y="279948"/>
                </a:cubicBezTo>
                <a:cubicBezTo>
                  <a:pt x="3040915" y="301447"/>
                  <a:pt x="3037411" y="320679"/>
                  <a:pt x="3031303" y="337645"/>
                </a:cubicBezTo>
                <a:cubicBezTo>
                  <a:pt x="3025195" y="354610"/>
                  <a:pt x="3018908" y="360552"/>
                  <a:pt x="3012442" y="355469"/>
                </a:cubicBezTo>
                <a:cubicBezTo>
                  <a:pt x="3005976" y="350386"/>
                  <a:pt x="3002743" y="342436"/>
                  <a:pt x="3002743" y="331620"/>
                </a:cubicBezTo>
                <a:cubicBezTo>
                  <a:pt x="3002743" y="322987"/>
                  <a:pt x="3004834" y="312659"/>
                  <a:pt x="3009017" y="300634"/>
                </a:cubicBezTo>
                <a:cubicBezTo>
                  <a:pt x="3013200" y="288610"/>
                  <a:pt x="3016600" y="269886"/>
                  <a:pt x="3019217" y="244463"/>
                </a:cubicBezTo>
                <a:cubicBezTo>
                  <a:pt x="3021833" y="219039"/>
                  <a:pt x="3020525" y="202624"/>
                  <a:pt x="3015292" y="195216"/>
                </a:cubicBezTo>
                <a:cubicBezTo>
                  <a:pt x="3010059" y="187808"/>
                  <a:pt x="3011659" y="184104"/>
                  <a:pt x="3020092" y="184104"/>
                </a:cubicBezTo>
                <a:cubicBezTo>
                  <a:pt x="3027008" y="184104"/>
                  <a:pt x="3032416" y="184621"/>
                  <a:pt x="3036316" y="185654"/>
                </a:cubicBezTo>
                <a:cubicBezTo>
                  <a:pt x="3040215" y="186687"/>
                  <a:pt x="3047711" y="185733"/>
                  <a:pt x="3058802" y="182792"/>
                </a:cubicBezTo>
                <a:cubicBezTo>
                  <a:pt x="3069893" y="179850"/>
                  <a:pt x="3078046" y="176450"/>
                  <a:pt x="3083263" y="172592"/>
                </a:cubicBezTo>
                <a:cubicBezTo>
                  <a:pt x="3085871" y="170663"/>
                  <a:pt x="3088749" y="169494"/>
                  <a:pt x="3091896" y="169086"/>
                </a:cubicBezTo>
                <a:close/>
                <a:moveTo>
                  <a:pt x="48671" y="142268"/>
                </a:moveTo>
                <a:cubicBezTo>
                  <a:pt x="52903" y="139392"/>
                  <a:pt x="55816" y="146750"/>
                  <a:pt x="57410" y="164343"/>
                </a:cubicBezTo>
                <a:cubicBezTo>
                  <a:pt x="59535" y="187800"/>
                  <a:pt x="53193" y="211361"/>
                  <a:pt x="38386" y="235026"/>
                </a:cubicBezTo>
                <a:cubicBezTo>
                  <a:pt x="23579" y="258691"/>
                  <a:pt x="12567" y="263724"/>
                  <a:pt x="5351" y="250125"/>
                </a:cubicBezTo>
                <a:cubicBezTo>
                  <a:pt x="-1865" y="236526"/>
                  <a:pt x="-1782" y="224602"/>
                  <a:pt x="5601" y="214352"/>
                </a:cubicBezTo>
                <a:cubicBezTo>
                  <a:pt x="12983" y="204103"/>
                  <a:pt x="19233" y="193928"/>
                  <a:pt x="24349" y="183829"/>
                </a:cubicBezTo>
                <a:cubicBezTo>
                  <a:pt x="30633" y="173246"/>
                  <a:pt x="37182" y="161489"/>
                  <a:pt x="43998" y="148556"/>
                </a:cubicBezTo>
                <a:cubicBezTo>
                  <a:pt x="45702" y="145323"/>
                  <a:pt x="47260" y="143227"/>
                  <a:pt x="48671" y="142268"/>
                </a:cubicBezTo>
                <a:close/>
                <a:moveTo>
                  <a:pt x="2271668" y="141610"/>
                </a:moveTo>
                <a:cubicBezTo>
                  <a:pt x="2277412" y="141537"/>
                  <a:pt x="2282855" y="144419"/>
                  <a:pt x="2287999" y="150256"/>
                </a:cubicBezTo>
                <a:cubicBezTo>
                  <a:pt x="2294857" y="158039"/>
                  <a:pt x="2290445" y="164072"/>
                  <a:pt x="2274762" y="168355"/>
                </a:cubicBezTo>
                <a:lnTo>
                  <a:pt x="2233065" y="176404"/>
                </a:lnTo>
                <a:cubicBezTo>
                  <a:pt x="2220282" y="178504"/>
                  <a:pt x="2210408" y="176496"/>
                  <a:pt x="2203441" y="170380"/>
                </a:cubicBezTo>
                <a:cubicBezTo>
                  <a:pt x="2196475" y="164264"/>
                  <a:pt x="2195488" y="160376"/>
                  <a:pt x="2200479" y="158718"/>
                </a:cubicBezTo>
                <a:cubicBezTo>
                  <a:pt x="2205470" y="157060"/>
                  <a:pt x="2215741" y="154572"/>
                  <a:pt x="2231290" y="151256"/>
                </a:cubicBezTo>
                <a:cubicBezTo>
                  <a:pt x="2246389" y="148256"/>
                  <a:pt x="2257901" y="145394"/>
                  <a:pt x="2265825" y="142669"/>
                </a:cubicBezTo>
                <a:cubicBezTo>
                  <a:pt x="2267806" y="141988"/>
                  <a:pt x="2269754" y="141635"/>
                  <a:pt x="2271668" y="141610"/>
                </a:cubicBezTo>
                <a:close/>
                <a:moveTo>
                  <a:pt x="2504104" y="133435"/>
                </a:moveTo>
                <a:cubicBezTo>
                  <a:pt x="2508975" y="133266"/>
                  <a:pt x="2515114" y="134524"/>
                  <a:pt x="2522522" y="137207"/>
                </a:cubicBezTo>
                <a:cubicBezTo>
                  <a:pt x="2537321" y="141273"/>
                  <a:pt x="2541804" y="148069"/>
                  <a:pt x="2535971" y="157593"/>
                </a:cubicBezTo>
                <a:cubicBezTo>
                  <a:pt x="2530138" y="167118"/>
                  <a:pt x="2526455" y="176246"/>
                  <a:pt x="2524922" y="184979"/>
                </a:cubicBezTo>
                <a:cubicBezTo>
                  <a:pt x="2523388" y="193712"/>
                  <a:pt x="2521859" y="208194"/>
                  <a:pt x="2520335" y="228426"/>
                </a:cubicBezTo>
                <a:cubicBezTo>
                  <a:pt x="2518810" y="248658"/>
                  <a:pt x="2518047" y="262666"/>
                  <a:pt x="2518047" y="270449"/>
                </a:cubicBezTo>
                <a:cubicBezTo>
                  <a:pt x="2518047" y="273515"/>
                  <a:pt x="2519868" y="273219"/>
                  <a:pt x="2523509" y="269561"/>
                </a:cubicBezTo>
                <a:cubicBezTo>
                  <a:pt x="2527151" y="265903"/>
                  <a:pt x="2537350" y="259108"/>
                  <a:pt x="2554107" y="249175"/>
                </a:cubicBezTo>
                <a:cubicBezTo>
                  <a:pt x="2570865" y="239242"/>
                  <a:pt x="2572819" y="243121"/>
                  <a:pt x="2559970" y="260812"/>
                </a:cubicBezTo>
                <a:cubicBezTo>
                  <a:pt x="2547120" y="278502"/>
                  <a:pt x="2536513" y="292056"/>
                  <a:pt x="2528147" y="301472"/>
                </a:cubicBezTo>
                <a:cubicBezTo>
                  <a:pt x="2519781" y="310888"/>
                  <a:pt x="2512006" y="321421"/>
                  <a:pt x="2504823" y="333070"/>
                </a:cubicBezTo>
                <a:cubicBezTo>
                  <a:pt x="2497640" y="344719"/>
                  <a:pt x="2490699" y="344023"/>
                  <a:pt x="2483999" y="330983"/>
                </a:cubicBezTo>
                <a:cubicBezTo>
                  <a:pt x="2477300" y="317942"/>
                  <a:pt x="2475796" y="308126"/>
                  <a:pt x="2479487" y="301534"/>
                </a:cubicBezTo>
                <a:cubicBezTo>
                  <a:pt x="2483178" y="294943"/>
                  <a:pt x="2486053" y="286256"/>
                  <a:pt x="2488112" y="275473"/>
                </a:cubicBezTo>
                <a:cubicBezTo>
                  <a:pt x="2490170" y="264691"/>
                  <a:pt x="2491724" y="249392"/>
                  <a:pt x="2492774" y="229576"/>
                </a:cubicBezTo>
                <a:cubicBezTo>
                  <a:pt x="2493824" y="209761"/>
                  <a:pt x="2494349" y="193053"/>
                  <a:pt x="2494349" y="179454"/>
                </a:cubicBezTo>
                <a:cubicBezTo>
                  <a:pt x="2494349" y="168022"/>
                  <a:pt x="2490245" y="164855"/>
                  <a:pt x="2482037" y="169955"/>
                </a:cubicBezTo>
                <a:cubicBezTo>
                  <a:pt x="2473829" y="175055"/>
                  <a:pt x="2466000" y="179238"/>
                  <a:pt x="2458551" y="182504"/>
                </a:cubicBezTo>
                <a:cubicBezTo>
                  <a:pt x="2451101" y="185771"/>
                  <a:pt x="2442131" y="184404"/>
                  <a:pt x="2431640" y="178404"/>
                </a:cubicBezTo>
                <a:cubicBezTo>
                  <a:pt x="2421149" y="172405"/>
                  <a:pt x="2421366" y="167976"/>
                  <a:pt x="2432290" y="165118"/>
                </a:cubicBezTo>
                <a:cubicBezTo>
                  <a:pt x="2443214" y="162259"/>
                  <a:pt x="2454947" y="158572"/>
                  <a:pt x="2467488" y="154056"/>
                </a:cubicBezTo>
                <a:cubicBezTo>
                  <a:pt x="2480029" y="149539"/>
                  <a:pt x="2488632" y="144261"/>
                  <a:pt x="2493299" y="138219"/>
                </a:cubicBezTo>
                <a:cubicBezTo>
                  <a:pt x="2495632" y="135199"/>
                  <a:pt x="2499234" y="133604"/>
                  <a:pt x="2504104" y="133435"/>
                </a:cubicBezTo>
                <a:close/>
                <a:moveTo>
                  <a:pt x="230037" y="133220"/>
                </a:moveTo>
                <a:cubicBezTo>
                  <a:pt x="238537" y="134878"/>
                  <a:pt x="250327" y="139490"/>
                  <a:pt x="265410" y="147056"/>
                </a:cubicBezTo>
                <a:cubicBezTo>
                  <a:pt x="280875" y="153656"/>
                  <a:pt x="293225" y="164643"/>
                  <a:pt x="302457" y="180017"/>
                </a:cubicBezTo>
                <a:cubicBezTo>
                  <a:pt x="311690" y="195391"/>
                  <a:pt x="313053" y="210923"/>
                  <a:pt x="306545" y="226614"/>
                </a:cubicBezTo>
                <a:cubicBezTo>
                  <a:pt x="300037" y="242305"/>
                  <a:pt x="289917" y="239584"/>
                  <a:pt x="276184" y="218452"/>
                </a:cubicBezTo>
                <a:cubicBezTo>
                  <a:pt x="262452" y="197320"/>
                  <a:pt x="249203" y="177417"/>
                  <a:pt x="236436" y="158743"/>
                </a:cubicBezTo>
                <a:cubicBezTo>
                  <a:pt x="223671" y="140069"/>
                  <a:pt x="221537" y="131561"/>
                  <a:pt x="230037" y="133220"/>
                </a:cubicBezTo>
                <a:close/>
                <a:moveTo>
                  <a:pt x="1362817" y="130049"/>
                </a:moveTo>
                <a:cubicBezTo>
                  <a:pt x="1371240" y="129646"/>
                  <a:pt x="1378836" y="132857"/>
                  <a:pt x="1385604" y="139682"/>
                </a:cubicBezTo>
                <a:cubicBezTo>
                  <a:pt x="1394628" y="148781"/>
                  <a:pt x="1389029" y="154560"/>
                  <a:pt x="1368805" y="157018"/>
                </a:cubicBezTo>
                <a:cubicBezTo>
                  <a:pt x="1348581" y="159476"/>
                  <a:pt x="1326270" y="162580"/>
                  <a:pt x="1301871" y="166330"/>
                </a:cubicBezTo>
                <a:cubicBezTo>
                  <a:pt x="1315471" y="171713"/>
                  <a:pt x="1319479" y="177854"/>
                  <a:pt x="1313896" y="184754"/>
                </a:cubicBezTo>
                <a:cubicBezTo>
                  <a:pt x="1308313" y="191654"/>
                  <a:pt x="1300209" y="202153"/>
                  <a:pt x="1289585" y="216252"/>
                </a:cubicBezTo>
                <a:cubicBezTo>
                  <a:pt x="1278961" y="230351"/>
                  <a:pt x="1277548" y="235959"/>
                  <a:pt x="1285348" y="233076"/>
                </a:cubicBezTo>
                <a:cubicBezTo>
                  <a:pt x="1293147" y="230193"/>
                  <a:pt x="1309579" y="224918"/>
                  <a:pt x="1334645" y="217252"/>
                </a:cubicBezTo>
                <a:cubicBezTo>
                  <a:pt x="1330662" y="212152"/>
                  <a:pt x="1327574" y="205607"/>
                  <a:pt x="1325383" y="197616"/>
                </a:cubicBezTo>
                <a:cubicBezTo>
                  <a:pt x="1323191" y="189625"/>
                  <a:pt x="1328749" y="189250"/>
                  <a:pt x="1342057" y="196491"/>
                </a:cubicBezTo>
                <a:cubicBezTo>
                  <a:pt x="1355364" y="203732"/>
                  <a:pt x="1365588" y="212094"/>
                  <a:pt x="1372730" y="221577"/>
                </a:cubicBezTo>
                <a:cubicBezTo>
                  <a:pt x="1379871" y="231059"/>
                  <a:pt x="1381354" y="240805"/>
                  <a:pt x="1377180" y="250812"/>
                </a:cubicBezTo>
                <a:cubicBezTo>
                  <a:pt x="1373005" y="260820"/>
                  <a:pt x="1367605" y="262862"/>
                  <a:pt x="1360980" y="256937"/>
                </a:cubicBezTo>
                <a:cubicBezTo>
                  <a:pt x="1354356" y="251012"/>
                  <a:pt x="1348044" y="242475"/>
                  <a:pt x="1342044" y="231326"/>
                </a:cubicBezTo>
                <a:cubicBezTo>
                  <a:pt x="1326628" y="238542"/>
                  <a:pt x="1310538" y="246467"/>
                  <a:pt x="1293772" y="255100"/>
                </a:cubicBezTo>
                <a:cubicBezTo>
                  <a:pt x="1277006" y="263732"/>
                  <a:pt x="1264395" y="271340"/>
                  <a:pt x="1255937" y="277923"/>
                </a:cubicBezTo>
                <a:cubicBezTo>
                  <a:pt x="1247479" y="284506"/>
                  <a:pt x="1240963" y="281886"/>
                  <a:pt x="1236388" y="270061"/>
                </a:cubicBezTo>
                <a:cubicBezTo>
                  <a:pt x="1231814" y="258237"/>
                  <a:pt x="1232567" y="250312"/>
                  <a:pt x="1238650" y="246288"/>
                </a:cubicBezTo>
                <a:cubicBezTo>
                  <a:pt x="1244734" y="242263"/>
                  <a:pt x="1250541" y="236734"/>
                  <a:pt x="1256074" y="229701"/>
                </a:cubicBezTo>
                <a:cubicBezTo>
                  <a:pt x="1261607" y="222668"/>
                  <a:pt x="1267457" y="212098"/>
                  <a:pt x="1273623" y="197991"/>
                </a:cubicBezTo>
                <a:cubicBezTo>
                  <a:pt x="1279790" y="183883"/>
                  <a:pt x="1282023" y="175121"/>
                  <a:pt x="1280323" y="171705"/>
                </a:cubicBezTo>
                <a:cubicBezTo>
                  <a:pt x="1269657" y="174671"/>
                  <a:pt x="1260228" y="176979"/>
                  <a:pt x="1252037" y="178629"/>
                </a:cubicBezTo>
                <a:cubicBezTo>
                  <a:pt x="1243846" y="180279"/>
                  <a:pt x="1235984" y="181367"/>
                  <a:pt x="1228451" y="181892"/>
                </a:cubicBezTo>
                <a:cubicBezTo>
                  <a:pt x="1220918" y="182417"/>
                  <a:pt x="1212940" y="178896"/>
                  <a:pt x="1204515" y="171330"/>
                </a:cubicBezTo>
                <a:cubicBezTo>
                  <a:pt x="1196091" y="163764"/>
                  <a:pt x="1198769" y="159310"/>
                  <a:pt x="1212552" y="157968"/>
                </a:cubicBezTo>
                <a:cubicBezTo>
                  <a:pt x="1226334" y="156627"/>
                  <a:pt x="1243171" y="154389"/>
                  <a:pt x="1263061" y="151256"/>
                </a:cubicBezTo>
                <a:cubicBezTo>
                  <a:pt x="1282952" y="148123"/>
                  <a:pt x="1300109" y="145011"/>
                  <a:pt x="1314533" y="141919"/>
                </a:cubicBezTo>
                <a:cubicBezTo>
                  <a:pt x="1328957" y="138828"/>
                  <a:pt x="1342152" y="135407"/>
                  <a:pt x="1354118" y="131657"/>
                </a:cubicBezTo>
                <a:cubicBezTo>
                  <a:pt x="1357110" y="130720"/>
                  <a:pt x="1360009" y="130184"/>
                  <a:pt x="1362817" y="130049"/>
                </a:cubicBezTo>
                <a:close/>
                <a:moveTo>
                  <a:pt x="826057" y="115986"/>
                </a:moveTo>
                <a:cubicBezTo>
                  <a:pt x="829761" y="115738"/>
                  <a:pt x="834733" y="116325"/>
                  <a:pt x="840975" y="117746"/>
                </a:cubicBezTo>
                <a:cubicBezTo>
                  <a:pt x="853457" y="120587"/>
                  <a:pt x="861736" y="125541"/>
                  <a:pt x="865811" y="132607"/>
                </a:cubicBezTo>
                <a:cubicBezTo>
                  <a:pt x="869885" y="139673"/>
                  <a:pt x="870540" y="147956"/>
                  <a:pt x="867773" y="157456"/>
                </a:cubicBezTo>
                <a:cubicBezTo>
                  <a:pt x="865007" y="166955"/>
                  <a:pt x="858082" y="168813"/>
                  <a:pt x="846999" y="163030"/>
                </a:cubicBezTo>
                <a:cubicBezTo>
                  <a:pt x="839317" y="157547"/>
                  <a:pt x="832104" y="149835"/>
                  <a:pt x="825363" y="139894"/>
                </a:cubicBezTo>
                <a:cubicBezTo>
                  <a:pt x="818622" y="129953"/>
                  <a:pt x="816418" y="123066"/>
                  <a:pt x="818751" y="119233"/>
                </a:cubicBezTo>
                <a:cubicBezTo>
                  <a:pt x="819918" y="117316"/>
                  <a:pt x="822353" y="116234"/>
                  <a:pt x="826057" y="115986"/>
                </a:cubicBezTo>
                <a:close/>
                <a:moveTo>
                  <a:pt x="641849" y="100272"/>
                </a:moveTo>
                <a:cubicBezTo>
                  <a:pt x="638241" y="100747"/>
                  <a:pt x="631646" y="101517"/>
                  <a:pt x="622063" y="102584"/>
                </a:cubicBezTo>
                <a:cubicBezTo>
                  <a:pt x="612480" y="103651"/>
                  <a:pt x="600548" y="105942"/>
                  <a:pt x="586265" y="109459"/>
                </a:cubicBezTo>
                <a:cubicBezTo>
                  <a:pt x="587315" y="118841"/>
                  <a:pt x="587840" y="134299"/>
                  <a:pt x="587840" y="155831"/>
                </a:cubicBezTo>
                <a:cubicBezTo>
                  <a:pt x="592040" y="155947"/>
                  <a:pt x="599198" y="154147"/>
                  <a:pt x="609314" y="150431"/>
                </a:cubicBezTo>
                <a:cubicBezTo>
                  <a:pt x="619430" y="146715"/>
                  <a:pt x="628313" y="147719"/>
                  <a:pt x="635962" y="153443"/>
                </a:cubicBezTo>
                <a:cubicBezTo>
                  <a:pt x="643612" y="159168"/>
                  <a:pt x="641574" y="164689"/>
                  <a:pt x="629850" y="170005"/>
                </a:cubicBezTo>
                <a:cubicBezTo>
                  <a:pt x="618126" y="175321"/>
                  <a:pt x="604639" y="177979"/>
                  <a:pt x="589390" y="177979"/>
                </a:cubicBezTo>
                <a:lnTo>
                  <a:pt x="589390" y="217002"/>
                </a:lnTo>
                <a:cubicBezTo>
                  <a:pt x="593823" y="217102"/>
                  <a:pt x="601448" y="215560"/>
                  <a:pt x="612264" y="212377"/>
                </a:cubicBezTo>
                <a:cubicBezTo>
                  <a:pt x="623080" y="209194"/>
                  <a:pt x="631383" y="210927"/>
                  <a:pt x="637175" y="217577"/>
                </a:cubicBezTo>
                <a:cubicBezTo>
                  <a:pt x="642966" y="224227"/>
                  <a:pt x="639420" y="229485"/>
                  <a:pt x="626538" y="233351"/>
                </a:cubicBezTo>
                <a:cubicBezTo>
                  <a:pt x="613655" y="237217"/>
                  <a:pt x="601272" y="239151"/>
                  <a:pt x="589390" y="239151"/>
                </a:cubicBezTo>
                <a:lnTo>
                  <a:pt x="589390" y="287598"/>
                </a:lnTo>
                <a:cubicBezTo>
                  <a:pt x="604356" y="287681"/>
                  <a:pt x="623646" y="286306"/>
                  <a:pt x="647262" y="283473"/>
                </a:cubicBezTo>
                <a:lnTo>
                  <a:pt x="647262" y="110433"/>
                </a:lnTo>
                <a:cubicBezTo>
                  <a:pt x="647262" y="103184"/>
                  <a:pt x="645457" y="99797"/>
                  <a:pt x="641849" y="100272"/>
                </a:cubicBezTo>
                <a:close/>
                <a:moveTo>
                  <a:pt x="652339" y="71064"/>
                </a:moveTo>
                <a:cubicBezTo>
                  <a:pt x="656299" y="70974"/>
                  <a:pt x="660536" y="71911"/>
                  <a:pt x="665048" y="73873"/>
                </a:cubicBezTo>
                <a:cubicBezTo>
                  <a:pt x="674072" y="77798"/>
                  <a:pt x="680976" y="81677"/>
                  <a:pt x="685759" y="85510"/>
                </a:cubicBezTo>
                <a:cubicBezTo>
                  <a:pt x="690542" y="89343"/>
                  <a:pt x="691080" y="94718"/>
                  <a:pt x="687371" y="101634"/>
                </a:cubicBezTo>
                <a:cubicBezTo>
                  <a:pt x="683663" y="108550"/>
                  <a:pt x="681297" y="119704"/>
                  <a:pt x="680272" y="135094"/>
                </a:cubicBezTo>
                <a:cubicBezTo>
                  <a:pt x="679247" y="150485"/>
                  <a:pt x="678472" y="171176"/>
                  <a:pt x="677947" y="197166"/>
                </a:cubicBezTo>
                <a:cubicBezTo>
                  <a:pt x="677422" y="223156"/>
                  <a:pt x="676668" y="250683"/>
                  <a:pt x="675685" y="279748"/>
                </a:cubicBezTo>
                <a:cubicBezTo>
                  <a:pt x="685317" y="279848"/>
                  <a:pt x="694988" y="278569"/>
                  <a:pt x="704696" y="275911"/>
                </a:cubicBezTo>
                <a:cubicBezTo>
                  <a:pt x="714403" y="273253"/>
                  <a:pt x="723207" y="275148"/>
                  <a:pt x="731106" y="281598"/>
                </a:cubicBezTo>
                <a:cubicBezTo>
                  <a:pt x="739006" y="288048"/>
                  <a:pt x="743247" y="294089"/>
                  <a:pt x="743831" y="299722"/>
                </a:cubicBezTo>
                <a:cubicBezTo>
                  <a:pt x="744414" y="305355"/>
                  <a:pt x="736314" y="307651"/>
                  <a:pt x="719532" y="306609"/>
                </a:cubicBezTo>
                <a:cubicBezTo>
                  <a:pt x="702750" y="305567"/>
                  <a:pt x="691021" y="305309"/>
                  <a:pt x="684347" y="305834"/>
                </a:cubicBezTo>
                <a:cubicBezTo>
                  <a:pt x="677672" y="306359"/>
                  <a:pt x="669518" y="306622"/>
                  <a:pt x="659886" y="306622"/>
                </a:cubicBezTo>
                <a:cubicBezTo>
                  <a:pt x="651819" y="306622"/>
                  <a:pt x="636916" y="307659"/>
                  <a:pt x="615176" y="309734"/>
                </a:cubicBezTo>
                <a:cubicBezTo>
                  <a:pt x="593436" y="311809"/>
                  <a:pt x="576166" y="313900"/>
                  <a:pt x="563367" y="316008"/>
                </a:cubicBezTo>
                <a:cubicBezTo>
                  <a:pt x="550567" y="318117"/>
                  <a:pt x="540651" y="318887"/>
                  <a:pt x="533618" y="318321"/>
                </a:cubicBezTo>
                <a:cubicBezTo>
                  <a:pt x="526585" y="317754"/>
                  <a:pt x="518928" y="313017"/>
                  <a:pt x="510645" y="304109"/>
                </a:cubicBezTo>
                <a:cubicBezTo>
                  <a:pt x="502362" y="295201"/>
                  <a:pt x="503454" y="291268"/>
                  <a:pt x="513920" y="292310"/>
                </a:cubicBezTo>
                <a:cubicBezTo>
                  <a:pt x="524386" y="293351"/>
                  <a:pt x="540593" y="293031"/>
                  <a:pt x="562542" y="291347"/>
                </a:cubicBezTo>
                <a:cubicBezTo>
                  <a:pt x="562542" y="217952"/>
                  <a:pt x="562029" y="170205"/>
                  <a:pt x="561004" y="148106"/>
                </a:cubicBezTo>
                <a:cubicBezTo>
                  <a:pt x="559979" y="126008"/>
                  <a:pt x="557105" y="109484"/>
                  <a:pt x="552380" y="98534"/>
                </a:cubicBezTo>
                <a:cubicBezTo>
                  <a:pt x="547655" y="87585"/>
                  <a:pt x="551059" y="83156"/>
                  <a:pt x="562591" y="85248"/>
                </a:cubicBezTo>
                <a:cubicBezTo>
                  <a:pt x="574124" y="87339"/>
                  <a:pt x="588419" y="87127"/>
                  <a:pt x="605476" y="84610"/>
                </a:cubicBezTo>
                <a:cubicBezTo>
                  <a:pt x="622534" y="82094"/>
                  <a:pt x="634470" y="78694"/>
                  <a:pt x="641287" y="74411"/>
                </a:cubicBezTo>
                <a:cubicBezTo>
                  <a:pt x="644695" y="72269"/>
                  <a:pt x="648379" y="71154"/>
                  <a:pt x="652339" y="71064"/>
                </a:cubicBezTo>
                <a:close/>
                <a:moveTo>
                  <a:pt x="1344056" y="68774"/>
                </a:moveTo>
                <a:cubicBezTo>
                  <a:pt x="1353281" y="67199"/>
                  <a:pt x="1362151" y="70003"/>
                  <a:pt x="1370667" y="77186"/>
                </a:cubicBezTo>
                <a:cubicBezTo>
                  <a:pt x="1379183" y="84368"/>
                  <a:pt x="1375584" y="89856"/>
                  <a:pt x="1359868" y="93647"/>
                </a:cubicBezTo>
                <a:cubicBezTo>
                  <a:pt x="1344152" y="97438"/>
                  <a:pt x="1327307" y="100938"/>
                  <a:pt x="1309334" y="104146"/>
                </a:cubicBezTo>
                <a:cubicBezTo>
                  <a:pt x="1291360" y="107354"/>
                  <a:pt x="1276615" y="106717"/>
                  <a:pt x="1265099" y="102234"/>
                </a:cubicBezTo>
                <a:cubicBezTo>
                  <a:pt x="1252899" y="93268"/>
                  <a:pt x="1252750" y="87677"/>
                  <a:pt x="1264649" y="85460"/>
                </a:cubicBezTo>
                <a:cubicBezTo>
                  <a:pt x="1276548" y="83243"/>
                  <a:pt x="1290452" y="80302"/>
                  <a:pt x="1306359" y="76636"/>
                </a:cubicBezTo>
                <a:cubicBezTo>
                  <a:pt x="1322266" y="72969"/>
                  <a:pt x="1334832" y="70348"/>
                  <a:pt x="1344056" y="68774"/>
                </a:cubicBezTo>
                <a:close/>
                <a:moveTo>
                  <a:pt x="3502377" y="61455"/>
                </a:moveTo>
                <a:cubicBezTo>
                  <a:pt x="3499813" y="61434"/>
                  <a:pt x="3496695" y="61786"/>
                  <a:pt x="3493025" y="62511"/>
                </a:cubicBezTo>
                <a:cubicBezTo>
                  <a:pt x="3485683" y="63961"/>
                  <a:pt x="3471355" y="67111"/>
                  <a:pt x="3450040" y="71961"/>
                </a:cubicBezTo>
                <a:lnTo>
                  <a:pt x="3450040" y="97784"/>
                </a:lnTo>
                <a:cubicBezTo>
                  <a:pt x="3457440" y="97918"/>
                  <a:pt x="3465730" y="96647"/>
                  <a:pt x="3474913" y="93972"/>
                </a:cubicBezTo>
                <a:cubicBezTo>
                  <a:pt x="3484096" y="91297"/>
                  <a:pt x="3491658" y="92776"/>
                  <a:pt x="3497600" y="98409"/>
                </a:cubicBezTo>
                <a:cubicBezTo>
                  <a:pt x="3503541" y="104042"/>
                  <a:pt x="3499537" y="108517"/>
                  <a:pt x="3485588" y="111833"/>
                </a:cubicBezTo>
                <a:cubicBezTo>
                  <a:pt x="3471639" y="115150"/>
                  <a:pt x="3459789" y="116808"/>
                  <a:pt x="3450040" y="116808"/>
                </a:cubicBezTo>
                <a:lnTo>
                  <a:pt x="3450040" y="143281"/>
                </a:lnTo>
                <a:cubicBezTo>
                  <a:pt x="3457340" y="143398"/>
                  <a:pt x="3465593" y="141861"/>
                  <a:pt x="3474801" y="138669"/>
                </a:cubicBezTo>
                <a:cubicBezTo>
                  <a:pt x="3484009" y="135478"/>
                  <a:pt x="3492116" y="137207"/>
                  <a:pt x="3499125" y="143856"/>
                </a:cubicBezTo>
                <a:cubicBezTo>
                  <a:pt x="3506132" y="150506"/>
                  <a:pt x="3502424" y="155764"/>
                  <a:pt x="3488000" y="159630"/>
                </a:cubicBezTo>
                <a:cubicBezTo>
                  <a:pt x="3473576" y="163497"/>
                  <a:pt x="3460922" y="165430"/>
                  <a:pt x="3450040" y="165430"/>
                </a:cubicBezTo>
                <a:lnTo>
                  <a:pt x="3450040" y="190354"/>
                </a:lnTo>
                <a:cubicBezTo>
                  <a:pt x="3459723" y="190437"/>
                  <a:pt x="3471051" y="189150"/>
                  <a:pt x="3484025" y="186491"/>
                </a:cubicBezTo>
                <a:cubicBezTo>
                  <a:pt x="3497000" y="183833"/>
                  <a:pt x="3504582" y="184333"/>
                  <a:pt x="3506774" y="187991"/>
                </a:cubicBezTo>
                <a:cubicBezTo>
                  <a:pt x="3508965" y="191649"/>
                  <a:pt x="3511007" y="179121"/>
                  <a:pt x="3512899" y="150406"/>
                </a:cubicBezTo>
                <a:cubicBezTo>
                  <a:pt x="3514790" y="121691"/>
                  <a:pt x="3515244" y="100267"/>
                  <a:pt x="3514261" y="86135"/>
                </a:cubicBezTo>
                <a:cubicBezTo>
                  <a:pt x="3513277" y="72002"/>
                  <a:pt x="3511328" y="64170"/>
                  <a:pt x="3508411" y="62636"/>
                </a:cubicBezTo>
                <a:cubicBezTo>
                  <a:pt x="3506953" y="61870"/>
                  <a:pt x="3504942" y="61476"/>
                  <a:pt x="3502377" y="61455"/>
                </a:cubicBezTo>
                <a:close/>
                <a:moveTo>
                  <a:pt x="2726745" y="59265"/>
                </a:moveTo>
                <a:cubicBezTo>
                  <a:pt x="2733692" y="58521"/>
                  <a:pt x="2740821" y="60862"/>
                  <a:pt x="2748133" y="66286"/>
                </a:cubicBezTo>
                <a:cubicBezTo>
                  <a:pt x="2757883" y="73519"/>
                  <a:pt x="2757720" y="79815"/>
                  <a:pt x="2747646" y="85173"/>
                </a:cubicBezTo>
                <a:cubicBezTo>
                  <a:pt x="2737571" y="90531"/>
                  <a:pt x="2714377" y="95893"/>
                  <a:pt x="2678062" y="101259"/>
                </a:cubicBezTo>
                <a:cubicBezTo>
                  <a:pt x="2689562" y="109092"/>
                  <a:pt x="2694249" y="116675"/>
                  <a:pt x="2692124" y="124008"/>
                </a:cubicBezTo>
                <a:cubicBezTo>
                  <a:pt x="2689999" y="131341"/>
                  <a:pt x="2688445" y="148223"/>
                  <a:pt x="2687462" y="174655"/>
                </a:cubicBezTo>
                <a:cubicBezTo>
                  <a:pt x="2696161" y="171871"/>
                  <a:pt x="2706065" y="168301"/>
                  <a:pt x="2717173" y="163943"/>
                </a:cubicBezTo>
                <a:cubicBezTo>
                  <a:pt x="2728280" y="159585"/>
                  <a:pt x="2738396" y="161830"/>
                  <a:pt x="2747521" y="170680"/>
                </a:cubicBezTo>
                <a:cubicBezTo>
                  <a:pt x="2756645" y="179529"/>
                  <a:pt x="2751595" y="186096"/>
                  <a:pt x="2732372" y="190379"/>
                </a:cubicBezTo>
                <a:cubicBezTo>
                  <a:pt x="2713148" y="194662"/>
                  <a:pt x="2698103" y="196803"/>
                  <a:pt x="2687237" y="196803"/>
                </a:cubicBezTo>
                <a:cubicBezTo>
                  <a:pt x="2686353" y="222468"/>
                  <a:pt x="2685912" y="249075"/>
                  <a:pt x="2685912" y="276623"/>
                </a:cubicBezTo>
                <a:cubicBezTo>
                  <a:pt x="2713644" y="273540"/>
                  <a:pt x="2734121" y="270940"/>
                  <a:pt x="2747346" y="268824"/>
                </a:cubicBezTo>
                <a:cubicBezTo>
                  <a:pt x="2760570" y="266707"/>
                  <a:pt x="2772198" y="269270"/>
                  <a:pt x="2782231" y="276511"/>
                </a:cubicBezTo>
                <a:cubicBezTo>
                  <a:pt x="2792264" y="283752"/>
                  <a:pt x="2795547" y="290056"/>
                  <a:pt x="2792080" y="295422"/>
                </a:cubicBezTo>
                <a:cubicBezTo>
                  <a:pt x="2788614" y="300789"/>
                  <a:pt x="2780173" y="302688"/>
                  <a:pt x="2766757" y="301122"/>
                </a:cubicBezTo>
                <a:cubicBezTo>
                  <a:pt x="2753341" y="299555"/>
                  <a:pt x="2736392" y="299289"/>
                  <a:pt x="2715910" y="300322"/>
                </a:cubicBezTo>
                <a:cubicBezTo>
                  <a:pt x="2695428" y="301355"/>
                  <a:pt x="2674467" y="303705"/>
                  <a:pt x="2653026" y="307371"/>
                </a:cubicBezTo>
                <a:cubicBezTo>
                  <a:pt x="2631586" y="311038"/>
                  <a:pt x="2613508" y="314967"/>
                  <a:pt x="2598792" y="319158"/>
                </a:cubicBezTo>
                <a:cubicBezTo>
                  <a:pt x="2584077" y="323350"/>
                  <a:pt x="2571094" y="320891"/>
                  <a:pt x="2559845" y="311784"/>
                </a:cubicBezTo>
                <a:cubicBezTo>
                  <a:pt x="2548595" y="302676"/>
                  <a:pt x="2549295" y="297443"/>
                  <a:pt x="2561945" y="296085"/>
                </a:cubicBezTo>
                <a:cubicBezTo>
                  <a:pt x="2574594" y="294726"/>
                  <a:pt x="2586043" y="292764"/>
                  <a:pt x="2596292" y="290198"/>
                </a:cubicBezTo>
                <a:cubicBezTo>
                  <a:pt x="2596292" y="264682"/>
                  <a:pt x="2595784" y="241955"/>
                  <a:pt x="2594767" y="222014"/>
                </a:cubicBezTo>
                <a:cubicBezTo>
                  <a:pt x="2593751" y="202074"/>
                  <a:pt x="2590614" y="187104"/>
                  <a:pt x="2585356" y="177104"/>
                </a:cubicBezTo>
                <a:cubicBezTo>
                  <a:pt x="2580097" y="167105"/>
                  <a:pt x="2582497" y="162934"/>
                  <a:pt x="2592555" y="164593"/>
                </a:cubicBezTo>
                <a:cubicBezTo>
                  <a:pt x="2602613" y="166251"/>
                  <a:pt x="2611275" y="168930"/>
                  <a:pt x="2618541" y="172630"/>
                </a:cubicBezTo>
                <a:cubicBezTo>
                  <a:pt x="2625807" y="176329"/>
                  <a:pt x="2628395" y="182675"/>
                  <a:pt x="2626303" y="191666"/>
                </a:cubicBezTo>
                <a:cubicBezTo>
                  <a:pt x="2624212" y="200657"/>
                  <a:pt x="2623166" y="231593"/>
                  <a:pt x="2623166" y="284473"/>
                </a:cubicBezTo>
                <a:cubicBezTo>
                  <a:pt x="2627132" y="284623"/>
                  <a:pt x="2638573" y="283281"/>
                  <a:pt x="2657489" y="280448"/>
                </a:cubicBezTo>
                <a:cubicBezTo>
                  <a:pt x="2657489" y="193503"/>
                  <a:pt x="2657010" y="142665"/>
                  <a:pt x="2656051" y="127932"/>
                </a:cubicBezTo>
                <a:cubicBezTo>
                  <a:pt x="2655093" y="113200"/>
                  <a:pt x="2653505" y="105834"/>
                  <a:pt x="2651289" y="105834"/>
                </a:cubicBezTo>
                <a:cubicBezTo>
                  <a:pt x="2647256" y="105834"/>
                  <a:pt x="2639748" y="106092"/>
                  <a:pt x="2628765" y="106609"/>
                </a:cubicBezTo>
                <a:cubicBezTo>
                  <a:pt x="2617783" y="107125"/>
                  <a:pt x="2608321" y="104130"/>
                  <a:pt x="2600380" y="97622"/>
                </a:cubicBezTo>
                <a:cubicBezTo>
                  <a:pt x="2592439" y="91114"/>
                  <a:pt x="2595613" y="87185"/>
                  <a:pt x="2609904" y="85835"/>
                </a:cubicBezTo>
                <a:cubicBezTo>
                  <a:pt x="2624195" y="84485"/>
                  <a:pt x="2643819" y="80948"/>
                  <a:pt x="2668775" y="75223"/>
                </a:cubicBezTo>
                <a:cubicBezTo>
                  <a:pt x="2693732" y="69498"/>
                  <a:pt x="2710760" y="64770"/>
                  <a:pt x="2719860" y="61036"/>
                </a:cubicBezTo>
                <a:cubicBezTo>
                  <a:pt x="2722135" y="60103"/>
                  <a:pt x="2724430" y="59513"/>
                  <a:pt x="2726745" y="59265"/>
                </a:cubicBezTo>
                <a:close/>
                <a:moveTo>
                  <a:pt x="2514044" y="39366"/>
                </a:moveTo>
                <a:cubicBezTo>
                  <a:pt x="2519992" y="40143"/>
                  <a:pt x="2525905" y="41838"/>
                  <a:pt x="2531784" y="44450"/>
                </a:cubicBezTo>
                <a:cubicBezTo>
                  <a:pt x="2543542" y="49675"/>
                  <a:pt x="2548783" y="59378"/>
                  <a:pt x="2547508" y="73561"/>
                </a:cubicBezTo>
                <a:cubicBezTo>
                  <a:pt x="2546233" y="87743"/>
                  <a:pt x="2539700" y="92064"/>
                  <a:pt x="2527909" y="86522"/>
                </a:cubicBezTo>
                <a:cubicBezTo>
                  <a:pt x="2516118" y="80981"/>
                  <a:pt x="2504177" y="71807"/>
                  <a:pt x="2492086" y="58999"/>
                </a:cubicBezTo>
                <a:cubicBezTo>
                  <a:pt x="2479995" y="46192"/>
                  <a:pt x="2481333" y="39788"/>
                  <a:pt x="2496099" y="39788"/>
                </a:cubicBezTo>
                <a:cubicBezTo>
                  <a:pt x="2502115" y="38730"/>
                  <a:pt x="2508097" y="38589"/>
                  <a:pt x="2514044" y="39366"/>
                </a:cubicBezTo>
                <a:close/>
                <a:moveTo>
                  <a:pt x="2139967" y="38200"/>
                </a:moveTo>
                <a:cubicBezTo>
                  <a:pt x="2144365" y="38929"/>
                  <a:pt x="2149478" y="41229"/>
                  <a:pt x="2155307" y="45100"/>
                </a:cubicBezTo>
                <a:cubicBezTo>
                  <a:pt x="2166965" y="52841"/>
                  <a:pt x="2171277" y="59170"/>
                  <a:pt x="2168244" y="64086"/>
                </a:cubicBezTo>
                <a:cubicBezTo>
                  <a:pt x="2165210" y="69003"/>
                  <a:pt x="2162565" y="73269"/>
                  <a:pt x="2160307" y="76886"/>
                </a:cubicBezTo>
                <a:cubicBezTo>
                  <a:pt x="2158048" y="80502"/>
                  <a:pt x="2156403" y="87202"/>
                  <a:pt x="2155369" y="96984"/>
                </a:cubicBezTo>
                <a:cubicBezTo>
                  <a:pt x="2154336" y="106767"/>
                  <a:pt x="2152532" y="119379"/>
                  <a:pt x="2149957" y="134819"/>
                </a:cubicBezTo>
                <a:cubicBezTo>
                  <a:pt x="2148670" y="142540"/>
                  <a:pt x="2147350" y="149752"/>
                  <a:pt x="2145998" y="156456"/>
                </a:cubicBezTo>
                <a:lnTo>
                  <a:pt x="2141864" y="174958"/>
                </a:lnTo>
                <a:lnTo>
                  <a:pt x="2145982" y="174014"/>
                </a:lnTo>
                <a:cubicBezTo>
                  <a:pt x="2149261" y="174070"/>
                  <a:pt x="2152453" y="174955"/>
                  <a:pt x="2155557" y="176667"/>
                </a:cubicBezTo>
                <a:cubicBezTo>
                  <a:pt x="2161765" y="180092"/>
                  <a:pt x="2166973" y="183733"/>
                  <a:pt x="2171181" y="187591"/>
                </a:cubicBezTo>
                <a:cubicBezTo>
                  <a:pt x="2175389" y="191449"/>
                  <a:pt x="2175893" y="196282"/>
                  <a:pt x="2172693" y="202090"/>
                </a:cubicBezTo>
                <a:cubicBezTo>
                  <a:pt x="2169493" y="207898"/>
                  <a:pt x="2165810" y="224102"/>
                  <a:pt x="2161644" y="250700"/>
                </a:cubicBezTo>
                <a:cubicBezTo>
                  <a:pt x="2157478" y="277298"/>
                  <a:pt x="2152124" y="297405"/>
                  <a:pt x="2145582" y="311021"/>
                </a:cubicBezTo>
                <a:cubicBezTo>
                  <a:pt x="2139041" y="324637"/>
                  <a:pt x="2132267" y="334366"/>
                  <a:pt x="2125259" y="340207"/>
                </a:cubicBezTo>
                <a:cubicBezTo>
                  <a:pt x="2118251" y="346048"/>
                  <a:pt x="2112484" y="344698"/>
                  <a:pt x="2107960" y="336157"/>
                </a:cubicBezTo>
                <a:cubicBezTo>
                  <a:pt x="2103435" y="327616"/>
                  <a:pt x="2097652" y="318433"/>
                  <a:pt x="2090611" y="308609"/>
                </a:cubicBezTo>
                <a:cubicBezTo>
                  <a:pt x="2083570" y="298784"/>
                  <a:pt x="2084645" y="295185"/>
                  <a:pt x="2093836" y="297810"/>
                </a:cubicBezTo>
                <a:cubicBezTo>
                  <a:pt x="2103027" y="300434"/>
                  <a:pt x="2110072" y="301747"/>
                  <a:pt x="2114972" y="301747"/>
                </a:cubicBezTo>
                <a:cubicBezTo>
                  <a:pt x="2120155" y="299530"/>
                  <a:pt x="2125042" y="287214"/>
                  <a:pt x="2129633" y="264799"/>
                </a:cubicBezTo>
                <a:cubicBezTo>
                  <a:pt x="2134225" y="242384"/>
                  <a:pt x="2137045" y="226897"/>
                  <a:pt x="2138095" y="218339"/>
                </a:cubicBezTo>
                <a:cubicBezTo>
                  <a:pt x="2139145" y="209782"/>
                  <a:pt x="2138595" y="203461"/>
                  <a:pt x="2136445" y="199378"/>
                </a:cubicBezTo>
                <a:cubicBezTo>
                  <a:pt x="2129179" y="197662"/>
                  <a:pt x="2119330" y="198066"/>
                  <a:pt x="2106897" y="200590"/>
                </a:cubicBezTo>
                <a:cubicBezTo>
                  <a:pt x="2094465" y="203115"/>
                  <a:pt x="2084415" y="206515"/>
                  <a:pt x="2076749" y="210790"/>
                </a:cubicBezTo>
                <a:cubicBezTo>
                  <a:pt x="2069083" y="215065"/>
                  <a:pt x="2063450" y="215619"/>
                  <a:pt x="2059850" y="212452"/>
                </a:cubicBezTo>
                <a:cubicBezTo>
                  <a:pt x="2056250" y="209286"/>
                  <a:pt x="2053230" y="205594"/>
                  <a:pt x="2050788" y="201378"/>
                </a:cubicBezTo>
                <a:cubicBezTo>
                  <a:pt x="2048347" y="197162"/>
                  <a:pt x="2050013" y="192533"/>
                  <a:pt x="2055788" y="187491"/>
                </a:cubicBezTo>
                <a:cubicBezTo>
                  <a:pt x="2061563" y="182450"/>
                  <a:pt x="2065221" y="170726"/>
                  <a:pt x="2066762" y="152318"/>
                </a:cubicBezTo>
                <a:cubicBezTo>
                  <a:pt x="2068304" y="133911"/>
                  <a:pt x="2068821" y="121983"/>
                  <a:pt x="2068312" y="116533"/>
                </a:cubicBezTo>
                <a:cubicBezTo>
                  <a:pt x="2067804" y="111083"/>
                  <a:pt x="2066496" y="104692"/>
                  <a:pt x="2064387" y="97359"/>
                </a:cubicBezTo>
                <a:cubicBezTo>
                  <a:pt x="2062279" y="90026"/>
                  <a:pt x="2063521" y="85652"/>
                  <a:pt x="2068112" y="84235"/>
                </a:cubicBezTo>
                <a:cubicBezTo>
                  <a:pt x="2072703" y="82818"/>
                  <a:pt x="2079011" y="84831"/>
                  <a:pt x="2087036" y="90272"/>
                </a:cubicBezTo>
                <a:cubicBezTo>
                  <a:pt x="2095061" y="95714"/>
                  <a:pt x="2097744" y="104263"/>
                  <a:pt x="2095085" y="115921"/>
                </a:cubicBezTo>
                <a:cubicBezTo>
                  <a:pt x="2092427" y="127578"/>
                  <a:pt x="2090065" y="142440"/>
                  <a:pt x="2087998" y="160505"/>
                </a:cubicBezTo>
                <a:cubicBezTo>
                  <a:pt x="2085932" y="178571"/>
                  <a:pt x="2084915" y="188029"/>
                  <a:pt x="2084949" y="188879"/>
                </a:cubicBezTo>
                <a:cubicBezTo>
                  <a:pt x="2084949" y="186712"/>
                  <a:pt x="2091711" y="184879"/>
                  <a:pt x="2105235" y="183379"/>
                </a:cubicBezTo>
                <a:lnTo>
                  <a:pt x="2125160" y="178796"/>
                </a:lnTo>
                <a:lnTo>
                  <a:pt x="2117709" y="151656"/>
                </a:lnTo>
                <a:cubicBezTo>
                  <a:pt x="2120850" y="141773"/>
                  <a:pt x="2123988" y="125391"/>
                  <a:pt x="2127121" y="102509"/>
                </a:cubicBezTo>
                <a:cubicBezTo>
                  <a:pt x="2130254" y="79627"/>
                  <a:pt x="2130804" y="68186"/>
                  <a:pt x="2128771" y="68186"/>
                </a:cubicBezTo>
                <a:cubicBezTo>
                  <a:pt x="2125138" y="68186"/>
                  <a:pt x="2117122" y="69736"/>
                  <a:pt x="2104722" y="72836"/>
                </a:cubicBezTo>
                <a:cubicBezTo>
                  <a:pt x="2091123" y="74952"/>
                  <a:pt x="2081582" y="76536"/>
                  <a:pt x="2076099" y="77585"/>
                </a:cubicBezTo>
                <a:cubicBezTo>
                  <a:pt x="2070616" y="78635"/>
                  <a:pt x="2063629" y="74686"/>
                  <a:pt x="2055138" y="65736"/>
                </a:cubicBezTo>
                <a:cubicBezTo>
                  <a:pt x="2046647" y="56787"/>
                  <a:pt x="2048317" y="52837"/>
                  <a:pt x="2060150" y="53887"/>
                </a:cubicBezTo>
                <a:cubicBezTo>
                  <a:pt x="2071983" y="54937"/>
                  <a:pt x="2084920" y="54212"/>
                  <a:pt x="2098960" y="51712"/>
                </a:cubicBezTo>
                <a:cubicBezTo>
                  <a:pt x="2113001" y="49212"/>
                  <a:pt x="2122988" y="45550"/>
                  <a:pt x="2128921" y="40725"/>
                </a:cubicBezTo>
                <a:cubicBezTo>
                  <a:pt x="2131887" y="38313"/>
                  <a:pt x="2135570" y="37471"/>
                  <a:pt x="2139967" y="38200"/>
                </a:cubicBezTo>
                <a:close/>
                <a:moveTo>
                  <a:pt x="860742" y="33073"/>
                </a:moveTo>
                <a:cubicBezTo>
                  <a:pt x="863198" y="32893"/>
                  <a:pt x="866229" y="33078"/>
                  <a:pt x="869835" y="33626"/>
                </a:cubicBezTo>
                <a:cubicBezTo>
                  <a:pt x="884260" y="35817"/>
                  <a:pt x="895534" y="40138"/>
                  <a:pt x="903658" y="46587"/>
                </a:cubicBezTo>
                <a:cubicBezTo>
                  <a:pt x="911783" y="53037"/>
                  <a:pt x="914516" y="62170"/>
                  <a:pt x="911858" y="73986"/>
                </a:cubicBezTo>
                <a:cubicBezTo>
                  <a:pt x="909200" y="85802"/>
                  <a:pt x="899046" y="86152"/>
                  <a:pt x="881397" y="75036"/>
                </a:cubicBezTo>
                <a:cubicBezTo>
                  <a:pt x="867215" y="64120"/>
                  <a:pt x="858136" y="53941"/>
                  <a:pt x="854161" y="44500"/>
                </a:cubicBezTo>
                <a:cubicBezTo>
                  <a:pt x="851180" y="37419"/>
                  <a:pt x="853374" y="33610"/>
                  <a:pt x="860742" y="33073"/>
                </a:cubicBezTo>
                <a:close/>
                <a:moveTo>
                  <a:pt x="3513458" y="32673"/>
                </a:moveTo>
                <a:cubicBezTo>
                  <a:pt x="3516414" y="32816"/>
                  <a:pt x="3519902" y="33738"/>
                  <a:pt x="3523923" y="35438"/>
                </a:cubicBezTo>
                <a:cubicBezTo>
                  <a:pt x="3531964" y="38838"/>
                  <a:pt x="3539438" y="42667"/>
                  <a:pt x="3546347" y="46925"/>
                </a:cubicBezTo>
                <a:cubicBezTo>
                  <a:pt x="3553254" y="51183"/>
                  <a:pt x="3555375" y="55774"/>
                  <a:pt x="3552709" y="60699"/>
                </a:cubicBezTo>
                <a:cubicBezTo>
                  <a:pt x="3550042" y="65624"/>
                  <a:pt x="3547938" y="79627"/>
                  <a:pt x="3546397" y="102709"/>
                </a:cubicBezTo>
                <a:cubicBezTo>
                  <a:pt x="3544855" y="125791"/>
                  <a:pt x="3543817" y="145302"/>
                  <a:pt x="3543284" y="161243"/>
                </a:cubicBezTo>
                <a:cubicBezTo>
                  <a:pt x="3542751" y="177184"/>
                  <a:pt x="3540280" y="190945"/>
                  <a:pt x="3535872" y="202528"/>
                </a:cubicBezTo>
                <a:cubicBezTo>
                  <a:pt x="3531464" y="214111"/>
                  <a:pt x="3527056" y="221543"/>
                  <a:pt x="3522648" y="224826"/>
                </a:cubicBezTo>
                <a:cubicBezTo>
                  <a:pt x="3518240" y="228110"/>
                  <a:pt x="3513924" y="226089"/>
                  <a:pt x="3509699" y="218764"/>
                </a:cubicBezTo>
                <a:cubicBezTo>
                  <a:pt x="3505474" y="211440"/>
                  <a:pt x="3500720" y="207778"/>
                  <a:pt x="3495437" y="207778"/>
                </a:cubicBezTo>
                <a:cubicBezTo>
                  <a:pt x="3489604" y="207778"/>
                  <a:pt x="3472639" y="209786"/>
                  <a:pt x="3444540" y="213802"/>
                </a:cubicBezTo>
                <a:cubicBezTo>
                  <a:pt x="3436624" y="220252"/>
                  <a:pt x="3430562" y="218573"/>
                  <a:pt x="3426354" y="208765"/>
                </a:cubicBezTo>
                <a:cubicBezTo>
                  <a:pt x="3422145" y="198957"/>
                  <a:pt x="3421087" y="187637"/>
                  <a:pt x="3423179" y="174805"/>
                </a:cubicBezTo>
                <a:cubicBezTo>
                  <a:pt x="3425270" y="161972"/>
                  <a:pt x="3425800" y="143998"/>
                  <a:pt x="3424767" y="120883"/>
                </a:cubicBezTo>
                <a:cubicBezTo>
                  <a:pt x="3423733" y="97768"/>
                  <a:pt x="3421379" y="79515"/>
                  <a:pt x="3417704" y="66124"/>
                </a:cubicBezTo>
                <a:cubicBezTo>
                  <a:pt x="3414030" y="52733"/>
                  <a:pt x="3417217" y="47866"/>
                  <a:pt x="3427266" y="51525"/>
                </a:cubicBezTo>
                <a:cubicBezTo>
                  <a:pt x="3437316" y="55183"/>
                  <a:pt x="3452036" y="53979"/>
                  <a:pt x="3471426" y="47912"/>
                </a:cubicBezTo>
                <a:cubicBezTo>
                  <a:pt x="3490816" y="41846"/>
                  <a:pt x="3502403" y="37400"/>
                  <a:pt x="3506187" y="34576"/>
                </a:cubicBezTo>
                <a:cubicBezTo>
                  <a:pt x="3508078" y="33163"/>
                  <a:pt x="3510502" y="32529"/>
                  <a:pt x="3513458" y="32673"/>
                </a:cubicBezTo>
                <a:close/>
                <a:moveTo>
                  <a:pt x="1035657" y="24868"/>
                </a:moveTo>
                <a:cubicBezTo>
                  <a:pt x="1037836" y="25161"/>
                  <a:pt x="1040421" y="25793"/>
                  <a:pt x="1043412" y="26764"/>
                </a:cubicBezTo>
                <a:cubicBezTo>
                  <a:pt x="1055378" y="30647"/>
                  <a:pt x="1065082" y="36026"/>
                  <a:pt x="1072523" y="42900"/>
                </a:cubicBezTo>
                <a:cubicBezTo>
                  <a:pt x="1079964" y="49775"/>
                  <a:pt x="1077668" y="55137"/>
                  <a:pt x="1065636" y="58987"/>
                </a:cubicBezTo>
                <a:cubicBezTo>
                  <a:pt x="1053603" y="62836"/>
                  <a:pt x="1033471" y="70503"/>
                  <a:pt x="1005240" y="81985"/>
                </a:cubicBezTo>
                <a:cubicBezTo>
                  <a:pt x="1024072" y="86185"/>
                  <a:pt x="1031634" y="92976"/>
                  <a:pt x="1027926" y="102359"/>
                </a:cubicBezTo>
                <a:cubicBezTo>
                  <a:pt x="1024218" y="111742"/>
                  <a:pt x="1021364" y="123816"/>
                  <a:pt x="1019364" y="138582"/>
                </a:cubicBezTo>
                <a:cubicBezTo>
                  <a:pt x="1052695" y="132299"/>
                  <a:pt x="1078814" y="127328"/>
                  <a:pt x="1097721" y="123670"/>
                </a:cubicBezTo>
                <a:cubicBezTo>
                  <a:pt x="1116629" y="120012"/>
                  <a:pt x="1131303" y="123891"/>
                  <a:pt x="1141744" y="135307"/>
                </a:cubicBezTo>
                <a:cubicBezTo>
                  <a:pt x="1152185" y="146723"/>
                  <a:pt x="1150368" y="152768"/>
                  <a:pt x="1136294" y="153443"/>
                </a:cubicBezTo>
                <a:cubicBezTo>
                  <a:pt x="1122220" y="154118"/>
                  <a:pt x="1104584" y="154972"/>
                  <a:pt x="1083385" y="156006"/>
                </a:cubicBezTo>
                <a:cubicBezTo>
                  <a:pt x="1062186" y="157039"/>
                  <a:pt x="1040029" y="159480"/>
                  <a:pt x="1016914" y="163330"/>
                </a:cubicBezTo>
                <a:cubicBezTo>
                  <a:pt x="1014314" y="174580"/>
                  <a:pt x="1010948" y="192470"/>
                  <a:pt x="1006814" y="217002"/>
                </a:cubicBezTo>
                <a:cubicBezTo>
                  <a:pt x="1029230" y="214086"/>
                  <a:pt x="1043579" y="210219"/>
                  <a:pt x="1049862" y="205403"/>
                </a:cubicBezTo>
                <a:cubicBezTo>
                  <a:pt x="1056145" y="200586"/>
                  <a:pt x="1064119" y="200420"/>
                  <a:pt x="1073786" y="204903"/>
                </a:cubicBezTo>
                <a:cubicBezTo>
                  <a:pt x="1083452" y="209386"/>
                  <a:pt x="1091964" y="214998"/>
                  <a:pt x="1099321" y="221739"/>
                </a:cubicBezTo>
                <a:cubicBezTo>
                  <a:pt x="1106679" y="228480"/>
                  <a:pt x="1106813" y="235113"/>
                  <a:pt x="1099721" y="241638"/>
                </a:cubicBezTo>
                <a:cubicBezTo>
                  <a:pt x="1092630" y="248163"/>
                  <a:pt x="1084143" y="261908"/>
                  <a:pt x="1074260" y="282873"/>
                </a:cubicBezTo>
                <a:cubicBezTo>
                  <a:pt x="1087860" y="300789"/>
                  <a:pt x="1085743" y="309746"/>
                  <a:pt x="1067911" y="309746"/>
                </a:cubicBezTo>
                <a:cubicBezTo>
                  <a:pt x="1054512" y="309746"/>
                  <a:pt x="1041017" y="310271"/>
                  <a:pt x="1027426" y="311321"/>
                </a:cubicBezTo>
                <a:cubicBezTo>
                  <a:pt x="1013835" y="312371"/>
                  <a:pt x="995657" y="313846"/>
                  <a:pt x="972892" y="315746"/>
                </a:cubicBezTo>
                <a:cubicBezTo>
                  <a:pt x="972325" y="318029"/>
                  <a:pt x="970208" y="321783"/>
                  <a:pt x="966542" y="327008"/>
                </a:cubicBezTo>
                <a:cubicBezTo>
                  <a:pt x="962876" y="332232"/>
                  <a:pt x="958722" y="330887"/>
                  <a:pt x="954080" y="322971"/>
                </a:cubicBezTo>
                <a:cubicBezTo>
                  <a:pt x="949439" y="315054"/>
                  <a:pt x="945556" y="299872"/>
                  <a:pt x="942431" y="277423"/>
                </a:cubicBezTo>
                <a:cubicBezTo>
                  <a:pt x="939306" y="254975"/>
                  <a:pt x="935369" y="238771"/>
                  <a:pt x="930619" y="228814"/>
                </a:cubicBezTo>
                <a:cubicBezTo>
                  <a:pt x="925869" y="218856"/>
                  <a:pt x="927394" y="214431"/>
                  <a:pt x="935194" y="215540"/>
                </a:cubicBezTo>
                <a:cubicBezTo>
                  <a:pt x="942993" y="216648"/>
                  <a:pt x="949489" y="217981"/>
                  <a:pt x="954680" y="219539"/>
                </a:cubicBezTo>
                <a:cubicBezTo>
                  <a:pt x="959872" y="221098"/>
                  <a:pt x="963405" y="221852"/>
                  <a:pt x="965280" y="221802"/>
                </a:cubicBezTo>
                <a:cubicBezTo>
                  <a:pt x="967155" y="221752"/>
                  <a:pt x="972133" y="221877"/>
                  <a:pt x="980216" y="222177"/>
                </a:cubicBezTo>
                <a:cubicBezTo>
                  <a:pt x="982133" y="203961"/>
                  <a:pt x="984141" y="186096"/>
                  <a:pt x="986241" y="168580"/>
                </a:cubicBezTo>
                <a:cubicBezTo>
                  <a:pt x="959209" y="173796"/>
                  <a:pt x="940519" y="177450"/>
                  <a:pt x="930169" y="179542"/>
                </a:cubicBezTo>
                <a:cubicBezTo>
                  <a:pt x="919820" y="181633"/>
                  <a:pt x="909062" y="177950"/>
                  <a:pt x="897896" y="168492"/>
                </a:cubicBezTo>
                <a:cubicBezTo>
                  <a:pt x="886730" y="159035"/>
                  <a:pt x="889538" y="154306"/>
                  <a:pt x="906321" y="154306"/>
                </a:cubicBezTo>
                <a:cubicBezTo>
                  <a:pt x="920620" y="154306"/>
                  <a:pt x="947876" y="150864"/>
                  <a:pt x="988091" y="143981"/>
                </a:cubicBezTo>
                <a:cubicBezTo>
                  <a:pt x="988941" y="137032"/>
                  <a:pt x="989366" y="128466"/>
                  <a:pt x="989366" y="118283"/>
                </a:cubicBezTo>
                <a:cubicBezTo>
                  <a:pt x="989366" y="108600"/>
                  <a:pt x="987957" y="100267"/>
                  <a:pt x="985141" y="93285"/>
                </a:cubicBezTo>
                <a:cubicBezTo>
                  <a:pt x="968675" y="98484"/>
                  <a:pt x="953501" y="101876"/>
                  <a:pt x="939619" y="103459"/>
                </a:cubicBezTo>
                <a:cubicBezTo>
                  <a:pt x="925736" y="105042"/>
                  <a:pt x="927982" y="100705"/>
                  <a:pt x="946356" y="90447"/>
                </a:cubicBezTo>
                <a:cubicBezTo>
                  <a:pt x="964730" y="80189"/>
                  <a:pt x="983029" y="69523"/>
                  <a:pt x="1001252" y="58449"/>
                </a:cubicBezTo>
                <a:cubicBezTo>
                  <a:pt x="1019476" y="47375"/>
                  <a:pt x="1028067" y="38355"/>
                  <a:pt x="1027026" y="31388"/>
                </a:cubicBezTo>
                <a:cubicBezTo>
                  <a:pt x="1026245" y="26164"/>
                  <a:pt x="1029122" y="23990"/>
                  <a:pt x="1035657" y="24868"/>
                </a:cubicBezTo>
                <a:close/>
                <a:moveTo>
                  <a:pt x="127981" y="23401"/>
                </a:moveTo>
                <a:cubicBezTo>
                  <a:pt x="137472" y="25043"/>
                  <a:pt x="148050" y="28513"/>
                  <a:pt x="159716" y="33813"/>
                </a:cubicBezTo>
                <a:cubicBezTo>
                  <a:pt x="173116" y="40163"/>
                  <a:pt x="178223" y="47666"/>
                  <a:pt x="175040" y="56324"/>
                </a:cubicBezTo>
                <a:cubicBezTo>
                  <a:pt x="171857" y="64982"/>
                  <a:pt x="169766" y="76052"/>
                  <a:pt x="168766" y="89535"/>
                </a:cubicBezTo>
                <a:cubicBezTo>
                  <a:pt x="167766" y="103017"/>
                  <a:pt x="167266" y="123058"/>
                  <a:pt x="167266" y="149656"/>
                </a:cubicBezTo>
                <a:cubicBezTo>
                  <a:pt x="167266" y="175071"/>
                  <a:pt x="168303" y="198686"/>
                  <a:pt x="170378" y="220502"/>
                </a:cubicBezTo>
                <a:cubicBezTo>
                  <a:pt x="172453" y="242317"/>
                  <a:pt x="172686" y="262378"/>
                  <a:pt x="171078" y="280686"/>
                </a:cubicBezTo>
                <a:cubicBezTo>
                  <a:pt x="169470" y="298993"/>
                  <a:pt x="163687" y="315213"/>
                  <a:pt x="153729" y="329345"/>
                </a:cubicBezTo>
                <a:cubicBezTo>
                  <a:pt x="143772" y="343478"/>
                  <a:pt x="135284" y="345507"/>
                  <a:pt x="128268" y="335432"/>
                </a:cubicBezTo>
                <a:cubicBezTo>
                  <a:pt x="121252" y="325358"/>
                  <a:pt x="114957" y="317025"/>
                  <a:pt x="109382" y="310434"/>
                </a:cubicBezTo>
                <a:cubicBezTo>
                  <a:pt x="103807" y="303843"/>
                  <a:pt x="97391" y="296560"/>
                  <a:pt x="90133" y="288585"/>
                </a:cubicBezTo>
                <a:cubicBezTo>
                  <a:pt x="82875" y="280611"/>
                  <a:pt x="84579" y="277732"/>
                  <a:pt x="95245" y="279948"/>
                </a:cubicBezTo>
                <a:cubicBezTo>
                  <a:pt x="105911" y="282165"/>
                  <a:pt x="114719" y="283994"/>
                  <a:pt x="121668" y="285435"/>
                </a:cubicBezTo>
                <a:cubicBezTo>
                  <a:pt x="128618" y="286877"/>
                  <a:pt x="132697" y="285481"/>
                  <a:pt x="133905" y="281248"/>
                </a:cubicBezTo>
                <a:cubicBezTo>
                  <a:pt x="135114" y="277015"/>
                  <a:pt x="136238" y="268370"/>
                  <a:pt x="137280" y="255312"/>
                </a:cubicBezTo>
                <a:cubicBezTo>
                  <a:pt x="138322" y="242255"/>
                  <a:pt x="138588" y="206503"/>
                  <a:pt x="138080" y="148056"/>
                </a:cubicBezTo>
                <a:cubicBezTo>
                  <a:pt x="137572" y="89610"/>
                  <a:pt x="133389" y="53812"/>
                  <a:pt x="125531" y="40663"/>
                </a:cubicBezTo>
                <a:cubicBezTo>
                  <a:pt x="117673" y="27514"/>
                  <a:pt x="118490" y="21760"/>
                  <a:pt x="127981" y="23401"/>
                </a:cubicBezTo>
                <a:close/>
                <a:moveTo>
                  <a:pt x="474457" y="20446"/>
                </a:moveTo>
                <a:cubicBezTo>
                  <a:pt x="479271" y="20923"/>
                  <a:pt x="486309" y="24532"/>
                  <a:pt x="495571" y="31276"/>
                </a:cubicBezTo>
                <a:cubicBezTo>
                  <a:pt x="507920" y="40267"/>
                  <a:pt x="511316" y="47583"/>
                  <a:pt x="505758" y="53224"/>
                </a:cubicBezTo>
                <a:cubicBezTo>
                  <a:pt x="500200" y="58866"/>
                  <a:pt x="495383" y="64861"/>
                  <a:pt x="491309" y="71211"/>
                </a:cubicBezTo>
                <a:cubicBezTo>
                  <a:pt x="487234" y="77560"/>
                  <a:pt x="471306" y="102642"/>
                  <a:pt x="443524" y="146456"/>
                </a:cubicBezTo>
                <a:lnTo>
                  <a:pt x="478147" y="146456"/>
                </a:lnTo>
                <a:cubicBezTo>
                  <a:pt x="492579" y="127374"/>
                  <a:pt x="499012" y="111879"/>
                  <a:pt x="497446" y="99972"/>
                </a:cubicBezTo>
                <a:cubicBezTo>
                  <a:pt x="495879" y="88064"/>
                  <a:pt x="503233" y="86268"/>
                  <a:pt x="519507" y="94584"/>
                </a:cubicBezTo>
                <a:cubicBezTo>
                  <a:pt x="535781" y="102901"/>
                  <a:pt x="542093" y="109259"/>
                  <a:pt x="538443" y="113658"/>
                </a:cubicBezTo>
                <a:cubicBezTo>
                  <a:pt x="534793" y="118058"/>
                  <a:pt x="528985" y="124912"/>
                  <a:pt x="521019" y="134220"/>
                </a:cubicBezTo>
                <a:cubicBezTo>
                  <a:pt x="513053" y="143527"/>
                  <a:pt x="503449" y="155993"/>
                  <a:pt x="492208" y="171617"/>
                </a:cubicBezTo>
                <a:cubicBezTo>
                  <a:pt x="480967" y="187241"/>
                  <a:pt x="471014" y="200278"/>
                  <a:pt x="462348" y="210727"/>
                </a:cubicBezTo>
                <a:cubicBezTo>
                  <a:pt x="479947" y="204644"/>
                  <a:pt x="497679" y="199728"/>
                  <a:pt x="515545" y="195978"/>
                </a:cubicBezTo>
                <a:cubicBezTo>
                  <a:pt x="533410" y="192228"/>
                  <a:pt x="527923" y="198595"/>
                  <a:pt x="499083" y="215077"/>
                </a:cubicBezTo>
                <a:cubicBezTo>
                  <a:pt x="470243" y="231559"/>
                  <a:pt x="452340" y="243092"/>
                  <a:pt x="445374" y="249675"/>
                </a:cubicBezTo>
                <a:cubicBezTo>
                  <a:pt x="438408" y="256258"/>
                  <a:pt x="431358" y="254275"/>
                  <a:pt x="424225" y="243725"/>
                </a:cubicBezTo>
                <a:cubicBezTo>
                  <a:pt x="417092" y="233176"/>
                  <a:pt x="417563" y="224531"/>
                  <a:pt x="425638" y="217789"/>
                </a:cubicBezTo>
                <a:cubicBezTo>
                  <a:pt x="433712" y="211048"/>
                  <a:pt x="441103" y="203549"/>
                  <a:pt x="447811" y="195291"/>
                </a:cubicBezTo>
                <a:cubicBezTo>
                  <a:pt x="454519" y="187033"/>
                  <a:pt x="462439" y="176554"/>
                  <a:pt x="471572" y="163855"/>
                </a:cubicBezTo>
                <a:cubicBezTo>
                  <a:pt x="443607" y="168972"/>
                  <a:pt x="425471" y="174175"/>
                  <a:pt x="417163" y="179467"/>
                </a:cubicBezTo>
                <a:cubicBezTo>
                  <a:pt x="408855" y="184758"/>
                  <a:pt x="402772" y="181096"/>
                  <a:pt x="398914" y="168480"/>
                </a:cubicBezTo>
                <a:cubicBezTo>
                  <a:pt x="395056" y="155864"/>
                  <a:pt x="397281" y="148127"/>
                  <a:pt x="405589" y="145269"/>
                </a:cubicBezTo>
                <a:cubicBezTo>
                  <a:pt x="413897" y="142411"/>
                  <a:pt x="420988" y="137311"/>
                  <a:pt x="426863" y="129970"/>
                </a:cubicBezTo>
                <a:cubicBezTo>
                  <a:pt x="432737" y="122629"/>
                  <a:pt x="441395" y="107600"/>
                  <a:pt x="452836" y="84885"/>
                </a:cubicBezTo>
                <a:cubicBezTo>
                  <a:pt x="464277" y="62170"/>
                  <a:pt x="468951" y="46383"/>
                  <a:pt x="466860" y="37525"/>
                </a:cubicBezTo>
                <a:cubicBezTo>
                  <a:pt x="464769" y="28668"/>
                  <a:pt x="465943" y="23164"/>
                  <a:pt x="470385" y="21014"/>
                </a:cubicBezTo>
                <a:cubicBezTo>
                  <a:pt x="471495" y="20476"/>
                  <a:pt x="472853" y="20287"/>
                  <a:pt x="474457" y="20446"/>
                </a:cubicBezTo>
                <a:close/>
                <a:moveTo>
                  <a:pt x="2234589" y="13189"/>
                </a:moveTo>
                <a:cubicBezTo>
                  <a:pt x="2240356" y="14306"/>
                  <a:pt x="2246135" y="16023"/>
                  <a:pt x="2251926" y="18339"/>
                </a:cubicBezTo>
                <a:cubicBezTo>
                  <a:pt x="2257717" y="20656"/>
                  <a:pt x="2262446" y="23464"/>
                  <a:pt x="2266113" y="26764"/>
                </a:cubicBezTo>
                <a:cubicBezTo>
                  <a:pt x="2269779" y="30063"/>
                  <a:pt x="2267429" y="39229"/>
                  <a:pt x="2259063" y="54262"/>
                </a:cubicBezTo>
                <a:cubicBezTo>
                  <a:pt x="2266979" y="65595"/>
                  <a:pt x="2281278" y="81089"/>
                  <a:pt x="2301960" y="100747"/>
                </a:cubicBezTo>
                <a:cubicBezTo>
                  <a:pt x="2322643" y="120404"/>
                  <a:pt x="2341579" y="134399"/>
                  <a:pt x="2358769" y="142732"/>
                </a:cubicBezTo>
                <a:cubicBezTo>
                  <a:pt x="2375960" y="151064"/>
                  <a:pt x="2386389" y="157551"/>
                  <a:pt x="2390055" y="162193"/>
                </a:cubicBezTo>
                <a:cubicBezTo>
                  <a:pt x="2393721" y="166834"/>
                  <a:pt x="2383680" y="170363"/>
                  <a:pt x="2359932" y="172780"/>
                </a:cubicBezTo>
                <a:cubicBezTo>
                  <a:pt x="2336183" y="175196"/>
                  <a:pt x="2319768" y="170767"/>
                  <a:pt x="2310685" y="159493"/>
                </a:cubicBezTo>
                <a:cubicBezTo>
                  <a:pt x="2301602" y="148219"/>
                  <a:pt x="2293190" y="136903"/>
                  <a:pt x="2285449" y="125545"/>
                </a:cubicBezTo>
                <a:cubicBezTo>
                  <a:pt x="2277708" y="114187"/>
                  <a:pt x="2265538" y="95068"/>
                  <a:pt x="2248939" y="68186"/>
                </a:cubicBezTo>
                <a:cubicBezTo>
                  <a:pt x="2240573" y="90751"/>
                  <a:pt x="2229202" y="111088"/>
                  <a:pt x="2214828" y="129195"/>
                </a:cubicBezTo>
                <a:cubicBezTo>
                  <a:pt x="2200454" y="147302"/>
                  <a:pt x="2186163" y="160222"/>
                  <a:pt x="2171956" y="167955"/>
                </a:cubicBezTo>
                <a:cubicBezTo>
                  <a:pt x="2157748" y="175688"/>
                  <a:pt x="2151690" y="177696"/>
                  <a:pt x="2153782" y="173980"/>
                </a:cubicBezTo>
                <a:cubicBezTo>
                  <a:pt x="2155873" y="170263"/>
                  <a:pt x="2164277" y="158581"/>
                  <a:pt x="2178993" y="138932"/>
                </a:cubicBezTo>
                <a:cubicBezTo>
                  <a:pt x="2193709" y="119283"/>
                  <a:pt x="2206258" y="98372"/>
                  <a:pt x="2216641" y="76198"/>
                </a:cubicBezTo>
                <a:cubicBezTo>
                  <a:pt x="2227023" y="54024"/>
                  <a:pt x="2231169" y="37700"/>
                  <a:pt x="2229077" y="27226"/>
                </a:cubicBezTo>
                <a:cubicBezTo>
                  <a:pt x="2226986" y="16752"/>
                  <a:pt x="2228823" y="12073"/>
                  <a:pt x="2234589" y="13189"/>
                </a:cubicBezTo>
                <a:close/>
                <a:moveTo>
                  <a:pt x="2948137" y="12112"/>
                </a:moveTo>
                <a:cubicBezTo>
                  <a:pt x="2949816" y="12199"/>
                  <a:pt x="2951840" y="12671"/>
                  <a:pt x="2954208" y="13527"/>
                </a:cubicBezTo>
                <a:cubicBezTo>
                  <a:pt x="2963682" y="16952"/>
                  <a:pt x="2971819" y="22039"/>
                  <a:pt x="2978619" y="28788"/>
                </a:cubicBezTo>
                <a:cubicBezTo>
                  <a:pt x="2985419" y="35538"/>
                  <a:pt x="2986006" y="41688"/>
                  <a:pt x="2980381" y="47237"/>
                </a:cubicBezTo>
                <a:cubicBezTo>
                  <a:pt x="2974757" y="52787"/>
                  <a:pt x="2968528" y="60553"/>
                  <a:pt x="2961695" y="70536"/>
                </a:cubicBezTo>
                <a:cubicBezTo>
                  <a:pt x="2954862" y="80519"/>
                  <a:pt x="2947171" y="90968"/>
                  <a:pt x="2938622" y="101884"/>
                </a:cubicBezTo>
                <a:cubicBezTo>
                  <a:pt x="2952137" y="128132"/>
                  <a:pt x="2959954" y="162918"/>
                  <a:pt x="2962070" y="206240"/>
                </a:cubicBezTo>
                <a:cubicBezTo>
                  <a:pt x="2964187" y="249562"/>
                  <a:pt x="2962553" y="280381"/>
                  <a:pt x="2957170" y="298697"/>
                </a:cubicBezTo>
                <a:cubicBezTo>
                  <a:pt x="2951787" y="317013"/>
                  <a:pt x="2944605" y="330233"/>
                  <a:pt x="2935622" y="338357"/>
                </a:cubicBezTo>
                <a:cubicBezTo>
                  <a:pt x="2926639" y="346482"/>
                  <a:pt x="2920264" y="345036"/>
                  <a:pt x="2916498" y="334020"/>
                </a:cubicBezTo>
                <a:cubicBezTo>
                  <a:pt x="2912732" y="323004"/>
                  <a:pt x="2904203" y="312250"/>
                  <a:pt x="2890912" y="301759"/>
                </a:cubicBezTo>
                <a:cubicBezTo>
                  <a:pt x="2877621" y="291268"/>
                  <a:pt x="2877067" y="287335"/>
                  <a:pt x="2889250" y="289960"/>
                </a:cubicBezTo>
                <a:cubicBezTo>
                  <a:pt x="2901432" y="292585"/>
                  <a:pt x="2911057" y="293897"/>
                  <a:pt x="2918123" y="293897"/>
                </a:cubicBezTo>
                <a:cubicBezTo>
                  <a:pt x="2922522" y="293897"/>
                  <a:pt x="2925960" y="285985"/>
                  <a:pt x="2928435" y="270161"/>
                </a:cubicBezTo>
                <a:cubicBezTo>
                  <a:pt x="2930909" y="254337"/>
                  <a:pt x="2932147" y="237176"/>
                  <a:pt x="2932147" y="218677"/>
                </a:cubicBezTo>
                <a:cubicBezTo>
                  <a:pt x="2932147" y="200161"/>
                  <a:pt x="2932013" y="186596"/>
                  <a:pt x="2931747" y="177979"/>
                </a:cubicBezTo>
                <a:cubicBezTo>
                  <a:pt x="2927497" y="194212"/>
                  <a:pt x="2917877" y="211694"/>
                  <a:pt x="2902886" y="230426"/>
                </a:cubicBezTo>
                <a:cubicBezTo>
                  <a:pt x="2887896" y="249158"/>
                  <a:pt x="2870726" y="264187"/>
                  <a:pt x="2851377" y="275511"/>
                </a:cubicBezTo>
                <a:cubicBezTo>
                  <a:pt x="2832028" y="286835"/>
                  <a:pt x="2828966" y="284427"/>
                  <a:pt x="2842190" y="268286"/>
                </a:cubicBezTo>
                <a:cubicBezTo>
                  <a:pt x="2855414" y="252146"/>
                  <a:pt x="2868267" y="234972"/>
                  <a:pt x="2880750" y="216764"/>
                </a:cubicBezTo>
                <a:cubicBezTo>
                  <a:pt x="2893233" y="198557"/>
                  <a:pt x="2907232" y="173530"/>
                  <a:pt x="2922747" y="141682"/>
                </a:cubicBezTo>
                <a:cubicBezTo>
                  <a:pt x="2920798" y="132465"/>
                  <a:pt x="2919498" y="126266"/>
                  <a:pt x="2918848" y="123083"/>
                </a:cubicBezTo>
                <a:cubicBezTo>
                  <a:pt x="2901449" y="143465"/>
                  <a:pt x="2883629" y="157189"/>
                  <a:pt x="2865388" y="164255"/>
                </a:cubicBezTo>
                <a:cubicBezTo>
                  <a:pt x="2847148" y="171321"/>
                  <a:pt x="2845198" y="168034"/>
                  <a:pt x="2859539" y="154393"/>
                </a:cubicBezTo>
                <a:cubicBezTo>
                  <a:pt x="2873880" y="140752"/>
                  <a:pt x="2888675" y="122833"/>
                  <a:pt x="2903924" y="100634"/>
                </a:cubicBezTo>
                <a:cubicBezTo>
                  <a:pt x="2894841" y="93151"/>
                  <a:pt x="2884987" y="84793"/>
                  <a:pt x="2874363" y="75561"/>
                </a:cubicBezTo>
                <a:cubicBezTo>
                  <a:pt x="2863739" y="66328"/>
                  <a:pt x="2862910" y="62266"/>
                  <a:pt x="2871876" y="63374"/>
                </a:cubicBezTo>
                <a:cubicBezTo>
                  <a:pt x="2880842" y="64482"/>
                  <a:pt x="2889420" y="66944"/>
                  <a:pt x="2897612" y="70761"/>
                </a:cubicBezTo>
                <a:cubicBezTo>
                  <a:pt x="2905803" y="74577"/>
                  <a:pt x="2913198" y="78885"/>
                  <a:pt x="2919798" y="83685"/>
                </a:cubicBezTo>
                <a:cubicBezTo>
                  <a:pt x="2925014" y="75836"/>
                  <a:pt x="2930468" y="65765"/>
                  <a:pt x="2936159" y="53474"/>
                </a:cubicBezTo>
                <a:cubicBezTo>
                  <a:pt x="2941850" y="41184"/>
                  <a:pt x="2943913" y="30597"/>
                  <a:pt x="2942346" y="21714"/>
                </a:cubicBezTo>
                <a:cubicBezTo>
                  <a:pt x="2941171" y="15052"/>
                  <a:pt x="2943102" y="11851"/>
                  <a:pt x="2948137" y="12112"/>
                </a:cubicBezTo>
                <a:close/>
                <a:moveTo>
                  <a:pt x="1434415" y="8503"/>
                </a:moveTo>
                <a:cubicBezTo>
                  <a:pt x="1436372" y="8409"/>
                  <a:pt x="1438830" y="8708"/>
                  <a:pt x="1441788" y="9402"/>
                </a:cubicBezTo>
                <a:cubicBezTo>
                  <a:pt x="1453621" y="12177"/>
                  <a:pt x="1463066" y="16031"/>
                  <a:pt x="1470124" y="20964"/>
                </a:cubicBezTo>
                <a:cubicBezTo>
                  <a:pt x="1477182" y="25897"/>
                  <a:pt x="1478848" y="31863"/>
                  <a:pt x="1475123" y="38863"/>
                </a:cubicBezTo>
                <a:cubicBezTo>
                  <a:pt x="1471399" y="45862"/>
                  <a:pt x="1468757" y="55808"/>
                  <a:pt x="1467199" y="68699"/>
                </a:cubicBezTo>
                <a:cubicBezTo>
                  <a:pt x="1465641" y="81589"/>
                  <a:pt x="1462820" y="94951"/>
                  <a:pt x="1458737" y="108784"/>
                </a:cubicBezTo>
                <a:cubicBezTo>
                  <a:pt x="1476669" y="103951"/>
                  <a:pt x="1488035" y="99605"/>
                  <a:pt x="1492835" y="95747"/>
                </a:cubicBezTo>
                <a:cubicBezTo>
                  <a:pt x="1497635" y="91889"/>
                  <a:pt x="1505401" y="92180"/>
                  <a:pt x="1516134" y="96622"/>
                </a:cubicBezTo>
                <a:cubicBezTo>
                  <a:pt x="1526866" y="101063"/>
                  <a:pt x="1535412" y="106038"/>
                  <a:pt x="1541769" y="111546"/>
                </a:cubicBezTo>
                <a:cubicBezTo>
                  <a:pt x="1548127" y="117054"/>
                  <a:pt x="1548394" y="124037"/>
                  <a:pt x="1542569" y="132495"/>
                </a:cubicBezTo>
                <a:cubicBezTo>
                  <a:pt x="1536745" y="140952"/>
                  <a:pt x="1532545" y="156785"/>
                  <a:pt x="1529970" y="179992"/>
                </a:cubicBezTo>
                <a:cubicBezTo>
                  <a:pt x="1527395" y="203199"/>
                  <a:pt x="1523187" y="228060"/>
                  <a:pt x="1517346" y="254575"/>
                </a:cubicBezTo>
                <a:cubicBezTo>
                  <a:pt x="1511504" y="281090"/>
                  <a:pt x="1504468" y="300389"/>
                  <a:pt x="1496235" y="312471"/>
                </a:cubicBezTo>
                <a:cubicBezTo>
                  <a:pt x="1488002" y="324554"/>
                  <a:pt x="1478269" y="333395"/>
                  <a:pt x="1467037" y="338995"/>
                </a:cubicBezTo>
                <a:cubicBezTo>
                  <a:pt x="1455804" y="344594"/>
                  <a:pt x="1449263" y="341711"/>
                  <a:pt x="1447413" y="330345"/>
                </a:cubicBezTo>
                <a:cubicBezTo>
                  <a:pt x="1445563" y="318979"/>
                  <a:pt x="1439376" y="306138"/>
                  <a:pt x="1428851" y="291822"/>
                </a:cubicBezTo>
                <a:cubicBezTo>
                  <a:pt x="1418327" y="277507"/>
                  <a:pt x="1419689" y="273544"/>
                  <a:pt x="1432938" y="279936"/>
                </a:cubicBezTo>
                <a:cubicBezTo>
                  <a:pt x="1446188" y="286327"/>
                  <a:pt x="1454916" y="289727"/>
                  <a:pt x="1459124" y="290135"/>
                </a:cubicBezTo>
                <a:cubicBezTo>
                  <a:pt x="1463333" y="290543"/>
                  <a:pt x="1467724" y="287723"/>
                  <a:pt x="1472299" y="281673"/>
                </a:cubicBezTo>
                <a:cubicBezTo>
                  <a:pt x="1476873" y="275623"/>
                  <a:pt x="1481740" y="262799"/>
                  <a:pt x="1486898" y="243200"/>
                </a:cubicBezTo>
                <a:cubicBezTo>
                  <a:pt x="1492056" y="223602"/>
                  <a:pt x="1496205" y="200020"/>
                  <a:pt x="1499347" y="172455"/>
                </a:cubicBezTo>
                <a:cubicBezTo>
                  <a:pt x="1502489" y="144890"/>
                  <a:pt x="1502489" y="129507"/>
                  <a:pt x="1499347" y="126308"/>
                </a:cubicBezTo>
                <a:cubicBezTo>
                  <a:pt x="1496205" y="123108"/>
                  <a:pt x="1491252" y="122254"/>
                  <a:pt x="1484485" y="123745"/>
                </a:cubicBezTo>
                <a:cubicBezTo>
                  <a:pt x="1477719" y="125237"/>
                  <a:pt x="1468378" y="127816"/>
                  <a:pt x="1456462" y="131482"/>
                </a:cubicBezTo>
                <a:cubicBezTo>
                  <a:pt x="1449446" y="166563"/>
                  <a:pt x="1439834" y="198432"/>
                  <a:pt x="1427626" y="227089"/>
                </a:cubicBezTo>
                <a:cubicBezTo>
                  <a:pt x="1415419" y="255745"/>
                  <a:pt x="1401565" y="278890"/>
                  <a:pt x="1386066" y="296522"/>
                </a:cubicBezTo>
                <a:cubicBezTo>
                  <a:pt x="1370567" y="314154"/>
                  <a:pt x="1351060" y="328349"/>
                  <a:pt x="1327545" y="339107"/>
                </a:cubicBezTo>
                <a:cubicBezTo>
                  <a:pt x="1304030" y="349865"/>
                  <a:pt x="1301792" y="346594"/>
                  <a:pt x="1320833" y="329295"/>
                </a:cubicBezTo>
                <a:cubicBezTo>
                  <a:pt x="1339873" y="311996"/>
                  <a:pt x="1357685" y="290910"/>
                  <a:pt x="1374267" y="266036"/>
                </a:cubicBezTo>
                <a:cubicBezTo>
                  <a:pt x="1390849" y="241163"/>
                  <a:pt x="1407440" y="198220"/>
                  <a:pt x="1424039" y="137207"/>
                </a:cubicBezTo>
                <a:cubicBezTo>
                  <a:pt x="1416240" y="140323"/>
                  <a:pt x="1409311" y="142148"/>
                  <a:pt x="1403253" y="142682"/>
                </a:cubicBezTo>
                <a:cubicBezTo>
                  <a:pt x="1397195" y="143215"/>
                  <a:pt x="1390520" y="139269"/>
                  <a:pt x="1383229" y="130845"/>
                </a:cubicBezTo>
                <a:cubicBezTo>
                  <a:pt x="1375938" y="122420"/>
                  <a:pt x="1379642" y="118208"/>
                  <a:pt x="1394341" y="118208"/>
                </a:cubicBezTo>
                <a:cubicBezTo>
                  <a:pt x="1405373" y="118208"/>
                  <a:pt x="1416465" y="116925"/>
                  <a:pt x="1427614" y="114358"/>
                </a:cubicBezTo>
                <a:cubicBezTo>
                  <a:pt x="1431514" y="95843"/>
                  <a:pt x="1433984" y="77944"/>
                  <a:pt x="1435026" y="60662"/>
                </a:cubicBezTo>
                <a:cubicBezTo>
                  <a:pt x="1436068" y="43379"/>
                  <a:pt x="1434497" y="29822"/>
                  <a:pt x="1430314" y="19989"/>
                </a:cubicBezTo>
                <a:cubicBezTo>
                  <a:pt x="1427176" y="12614"/>
                  <a:pt x="1428544" y="8786"/>
                  <a:pt x="1434415" y="8503"/>
                </a:cubicBezTo>
                <a:close/>
                <a:moveTo>
                  <a:pt x="3333340" y="2792"/>
                </a:moveTo>
                <a:cubicBezTo>
                  <a:pt x="3334638" y="2510"/>
                  <a:pt x="3336328" y="2571"/>
                  <a:pt x="3338409" y="2978"/>
                </a:cubicBezTo>
                <a:cubicBezTo>
                  <a:pt x="3346734" y="4602"/>
                  <a:pt x="3355391" y="6973"/>
                  <a:pt x="3364383" y="10090"/>
                </a:cubicBezTo>
                <a:cubicBezTo>
                  <a:pt x="3373373" y="13206"/>
                  <a:pt x="3376023" y="19397"/>
                  <a:pt x="3372332" y="28663"/>
                </a:cubicBezTo>
                <a:cubicBezTo>
                  <a:pt x="3368641" y="37930"/>
                  <a:pt x="3366303" y="56270"/>
                  <a:pt x="3365320" y="83685"/>
                </a:cubicBezTo>
                <a:cubicBezTo>
                  <a:pt x="3369586" y="83802"/>
                  <a:pt x="3375403" y="82785"/>
                  <a:pt x="3382769" y="80635"/>
                </a:cubicBezTo>
                <a:cubicBezTo>
                  <a:pt x="3390135" y="78485"/>
                  <a:pt x="3397959" y="79598"/>
                  <a:pt x="3406243" y="83973"/>
                </a:cubicBezTo>
                <a:cubicBezTo>
                  <a:pt x="3414525" y="88347"/>
                  <a:pt x="3415258" y="92526"/>
                  <a:pt x="3408443" y="96509"/>
                </a:cubicBezTo>
                <a:cubicBezTo>
                  <a:pt x="3401626" y="100492"/>
                  <a:pt x="3387252" y="104867"/>
                  <a:pt x="3365320" y="109634"/>
                </a:cubicBezTo>
                <a:lnTo>
                  <a:pt x="3365320" y="131357"/>
                </a:lnTo>
                <a:cubicBezTo>
                  <a:pt x="3378902" y="133190"/>
                  <a:pt x="3389881" y="135924"/>
                  <a:pt x="3398256" y="139557"/>
                </a:cubicBezTo>
                <a:cubicBezTo>
                  <a:pt x="3406630" y="143190"/>
                  <a:pt x="3409771" y="150239"/>
                  <a:pt x="3407680" y="160705"/>
                </a:cubicBezTo>
                <a:cubicBezTo>
                  <a:pt x="3405588" y="171171"/>
                  <a:pt x="3400197" y="173692"/>
                  <a:pt x="3391506" y="168267"/>
                </a:cubicBezTo>
                <a:cubicBezTo>
                  <a:pt x="3382815" y="162843"/>
                  <a:pt x="3374086" y="155622"/>
                  <a:pt x="3365320" y="146606"/>
                </a:cubicBezTo>
                <a:cubicBezTo>
                  <a:pt x="3366320" y="188954"/>
                  <a:pt x="3364716" y="216010"/>
                  <a:pt x="3360508" y="227776"/>
                </a:cubicBezTo>
                <a:cubicBezTo>
                  <a:pt x="3356300" y="239542"/>
                  <a:pt x="3350267" y="240059"/>
                  <a:pt x="3342409" y="229326"/>
                </a:cubicBezTo>
                <a:cubicBezTo>
                  <a:pt x="3334551" y="218594"/>
                  <a:pt x="3331410" y="210686"/>
                  <a:pt x="3332985" y="205603"/>
                </a:cubicBezTo>
                <a:cubicBezTo>
                  <a:pt x="3334560" y="200520"/>
                  <a:pt x="3335872" y="192691"/>
                  <a:pt x="3336922" y="182117"/>
                </a:cubicBezTo>
                <a:cubicBezTo>
                  <a:pt x="3337972" y="171542"/>
                  <a:pt x="3339013" y="157614"/>
                  <a:pt x="3340047" y="140332"/>
                </a:cubicBezTo>
                <a:cubicBezTo>
                  <a:pt x="3337497" y="153631"/>
                  <a:pt x="3331380" y="166197"/>
                  <a:pt x="3321698" y="178029"/>
                </a:cubicBezTo>
                <a:cubicBezTo>
                  <a:pt x="3312015" y="189862"/>
                  <a:pt x="3298012" y="200915"/>
                  <a:pt x="3279688" y="211190"/>
                </a:cubicBezTo>
                <a:cubicBezTo>
                  <a:pt x="3261364" y="221464"/>
                  <a:pt x="3259614" y="217981"/>
                  <a:pt x="3274438" y="200740"/>
                </a:cubicBezTo>
                <a:cubicBezTo>
                  <a:pt x="3289262" y="183500"/>
                  <a:pt x="3301562" y="166905"/>
                  <a:pt x="3311336" y="150956"/>
                </a:cubicBezTo>
                <a:cubicBezTo>
                  <a:pt x="3321110" y="135007"/>
                  <a:pt x="3327539" y="123624"/>
                  <a:pt x="3330622" y="116808"/>
                </a:cubicBezTo>
                <a:cubicBezTo>
                  <a:pt x="3322839" y="118875"/>
                  <a:pt x="3315611" y="120437"/>
                  <a:pt x="3308936" y="121495"/>
                </a:cubicBezTo>
                <a:cubicBezTo>
                  <a:pt x="3302262" y="122554"/>
                  <a:pt x="3293228" y="120637"/>
                  <a:pt x="3281838" y="115746"/>
                </a:cubicBezTo>
                <a:cubicBezTo>
                  <a:pt x="3270447" y="110854"/>
                  <a:pt x="3271851" y="106930"/>
                  <a:pt x="3286050" y="103971"/>
                </a:cubicBezTo>
                <a:cubicBezTo>
                  <a:pt x="3300249" y="101013"/>
                  <a:pt x="3318248" y="96218"/>
                  <a:pt x="3340047" y="89585"/>
                </a:cubicBezTo>
                <a:cubicBezTo>
                  <a:pt x="3340047" y="71219"/>
                  <a:pt x="3339792" y="56487"/>
                  <a:pt x="3339284" y="45387"/>
                </a:cubicBezTo>
                <a:cubicBezTo>
                  <a:pt x="3338776" y="34288"/>
                  <a:pt x="3336422" y="24039"/>
                  <a:pt x="3332222" y="14639"/>
                </a:cubicBezTo>
                <a:cubicBezTo>
                  <a:pt x="3329072" y="7590"/>
                  <a:pt x="3329445" y="3641"/>
                  <a:pt x="3333340" y="2792"/>
                </a:cubicBezTo>
                <a:close/>
                <a:moveTo>
                  <a:pt x="3051286" y="32"/>
                </a:moveTo>
                <a:cubicBezTo>
                  <a:pt x="3052965" y="-86"/>
                  <a:pt x="3055121" y="130"/>
                  <a:pt x="3057752" y="678"/>
                </a:cubicBezTo>
                <a:cubicBezTo>
                  <a:pt x="3068276" y="2869"/>
                  <a:pt x="3077196" y="5227"/>
                  <a:pt x="3084513" y="7752"/>
                </a:cubicBezTo>
                <a:cubicBezTo>
                  <a:pt x="3091829" y="10277"/>
                  <a:pt x="3094420" y="15123"/>
                  <a:pt x="3092287" y="22289"/>
                </a:cubicBezTo>
                <a:cubicBezTo>
                  <a:pt x="3090154" y="29455"/>
                  <a:pt x="3088604" y="39463"/>
                  <a:pt x="3087637" y="52312"/>
                </a:cubicBezTo>
                <a:cubicBezTo>
                  <a:pt x="3096037" y="50329"/>
                  <a:pt x="3105920" y="47479"/>
                  <a:pt x="3117286" y="43763"/>
                </a:cubicBezTo>
                <a:cubicBezTo>
                  <a:pt x="3128651" y="40046"/>
                  <a:pt x="3138055" y="42050"/>
                  <a:pt x="3145496" y="49775"/>
                </a:cubicBezTo>
                <a:cubicBezTo>
                  <a:pt x="3152937" y="57499"/>
                  <a:pt x="3149725" y="63282"/>
                  <a:pt x="3135859" y="67124"/>
                </a:cubicBezTo>
                <a:cubicBezTo>
                  <a:pt x="3121994" y="70965"/>
                  <a:pt x="3105728" y="75686"/>
                  <a:pt x="3087062" y="81285"/>
                </a:cubicBezTo>
                <a:lnTo>
                  <a:pt x="3084488" y="91510"/>
                </a:lnTo>
                <a:cubicBezTo>
                  <a:pt x="3090954" y="89510"/>
                  <a:pt x="3100595" y="87964"/>
                  <a:pt x="3113411" y="86872"/>
                </a:cubicBezTo>
                <a:cubicBezTo>
                  <a:pt x="3126227" y="85781"/>
                  <a:pt x="3132976" y="88443"/>
                  <a:pt x="3133660" y="94859"/>
                </a:cubicBezTo>
                <a:cubicBezTo>
                  <a:pt x="3134343" y="101276"/>
                  <a:pt x="3129193" y="106242"/>
                  <a:pt x="3118211" y="109759"/>
                </a:cubicBezTo>
                <a:cubicBezTo>
                  <a:pt x="3107228" y="113275"/>
                  <a:pt x="3095887" y="116375"/>
                  <a:pt x="3084188" y="119058"/>
                </a:cubicBezTo>
                <a:lnTo>
                  <a:pt x="3082938" y="133882"/>
                </a:lnTo>
                <a:cubicBezTo>
                  <a:pt x="3119919" y="127682"/>
                  <a:pt x="3144434" y="123254"/>
                  <a:pt x="3156483" y="120595"/>
                </a:cubicBezTo>
                <a:cubicBezTo>
                  <a:pt x="3168532" y="117937"/>
                  <a:pt x="3179415" y="118970"/>
                  <a:pt x="3189131" y="123695"/>
                </a:cubicBezTo>
                <a:cubicBezTo>
                  <a:pt x="3198847" y="128420"/>
                  <a:pt x="3203705" y="133415"/>
                  <a:pt x="3203705" y="138682"/>
                </a:cubicBezTo>
                <a:cubicBezTo>
                  <a:pt x="3203705" y="145015"/>
                  <a:pt x="3193223" y="148181"/>
                  <a:pt x="3172257" y="148181"/>
                </a:cubicBezTo>
                <a:cubicBezTo>
                  <a:pt x="3154975" y="148181"/>
                  <a:pt x="3135089" y="150010"/>
                  <a:pt x="3112598" y="153668"/>
                </a:cubicBezTo>
                <a:cubicBezTo>
                  <a:pt x="3090108" y="157326"/>
                  <a:pt x="3073426" y="160451"/>
                  <a:pt x="3062551" y="163043"/>
                </a:cubicBezTo>
                <a:cubicBezTo>
                  <a:pt x="3051677" y="165634"/>
                  <a:pt x="3040486" y="168238"/>
                  <a:pt x="3028978" y="170855"/>
                </a:cubicBezTo>
                <a:cubicBezTo>
                  <a:pt x="3017471" y="173471"/>
                  <a:pt x="3006963" y="175838"/>
                  <a:pt x="2997455" y="177954"/>
                </a:cubicBezTo>
                <a:cubicBezTo>
                  <a:pt x="2987948" y="180071"/>
                  <a:pt x="2977561" y="177063"/>
                  <a:pt x="2966295" y="168930"/>
                </a:cubicBezTo>
                <a:cubicBezTo>
                  <a:pt x="2955029" y="160797"/>
                  <a:pt x="2958387" y="156081"/>
                  <a:pt x="2976369" y="154781"/>
                </a:cubicBezTo>
                <a:cubicBezTo>
                  <a:pt x="2994352" y="153481"/>
                  <a:pt x="3020916" y="148923"/>
                  <a:pt x="3056064" y="141107"/>
                </a:cubicBezTo>
                <a:lnTo>
                  <a:pt x="3056064" y="124658"/>
                </a:lnTo>
                <a:cubicBezTo>
                  <a:pt x="3043182" y="127791"/>
                  <a:pt x="3031595" y="126774"/>
                  <a:pt x="3021304" y="121608"/>
                </a:cubicBezTo>
                <a:cubicBezTo>
                  <a:pt x="3011013" y="116441"/>
                  <a:pt x="3010501" y="112025"/>
                  <a:pt x="3019767" y="108359"/>
                </a:cubicBezTo>
                <a:cubicBezTo>
                  <a:pt x="3029033" y="104692"/>
                  <a:pt x="3041132" y="101459"/>
                  <a:pt x="3056064" y="98659"/>
                </a:cubicBezTo>
                <a:lnTo>
                  <a:pt x="3056064" y="85435"/>
                </a:lnTo>
                <a:cubicBezTo>
                  <a:pt x="3050365" y="87502"/>
                  <a:pt x="3042515" y="89064"/>
                  <a:pt x="3032516" y="90122"/>
                </a:cubicBezTo>
                <a:cubicBezTo>
                  <a:pt x="3022516" y="91180"/>
                  <a:pt x="3012963" y="88660"/>
                  <a:pt x="3003855" y="82560"/>
                </a:cubicBezTo>
                <a:cubicBezTo>
                  <a:pt x="2994747" y="76461"/>
                  <a:pt x="2996122" y="72048"/>
                  <a:pt x="3007980" y="69323"/>
                </a:cubicBezTo>
                <a:cubicBezTo>
                  <a:pt x="3019837" y="66599"/>
                  <a:pt x="3035866" y="62828"/>
                  <a:pt x="3056064" y="58012"/>
                </a:cubicBezTo>
                <a:cubicBezTo>
                  <a:pt x="3056064" y="34496"/>
                  <a:pt x="3053714" y="18514"/>
                  <a:pt x="3049015" y="10065"/>
                </a:cubicBezTo>
                <a:cubicBezTo>
                  <a:pt x="3045490" y="3727"/>
                  <a:pt x="3046247" y="383"/>
                  <a:pt x="3051286" y="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4605541" y="4195687"/>
            <a:ext cx="2171700" cy="1372178"/>
            <a:chOff x="154986" y="2386206"/>
            <a:chExt cx="2171700" cy="1372178"/>
          </a:xfrm>
        </p:grpSpPr>
        <p:sp>
          <p:nvSpPr>
            <p:cNvPr id="42" name="任意多边形: 形状 41"/>
            <p:cNvSpPr>
              <a:spLocks noChangeArrowheads="1"/>
            </p:cNvSpPr>
            <p:nvPr/>
          </p:nvSpPr>
          <p:spPr bwMode="auto">
            <a:xfrm>
              <a:off x="154986" y="2386784"/>
              <a:ext cx="2171700" cy="1371600"/>
            </a:xfrm>
            <a:custGeom>
              <a:avLst/>
              <a:gdLst>
                <a:gd name="connsiteX0" fmla="*/ 1085850 w 2171700"/>
                <a:gd name="connsiteY0" fmla="*/ 0 h 1371600"/>
                <a:gd name="connsiteX1" fmla="*/ 2171700 w 2171700"/>
                <a:gd name="connsiteY1" fmla="*/ 400050 h 1371600"/>
                <a:gd name="connsiteX2" fmla="*/ 2171700 w 2171700"/>
                <a:gd name="connsiteY2" fmla="*/ 971550 h 1371600"/>
                <a:gd name="connsiteX3" fmla="*/ 2171700 w 2171700"/>
                <a:gd name="connsiteY3" fmla="*/ 1028700 h 1371600"/>
                <a:gd name="connsiteX4" fmla="*/ 2156063 w 2171700"/>
                <a:gd name="connsiteY4" fmla="*/ 1028700 h 1371600"/>
                <a:gd name="connsiteX5" fmla="*/ 2149640 w 2171700"/>
                <a:gd name="connsiteY5" fmla="*/ 1052174 h 1371600"/>
                <a:gd name="connsiteX6" fmla="*/ 1085850 w 2171700"/>
                <a:gd name="connsiteY6" fmla="*/ 1371600 h 1371600"/>
                <a:gd name="connsiteX7" fmla="*/ 22061 w 2171700"/>
                <a:gd name="connsiteY7" fmla="*/ 1052174 h 1371600"/>
                <a:gd name="connsiteX8" fmla="*/ 15638 w 2171700"/>
                <a:gd name="connsiteY8" fmla="*/ 1028700 h 1371600"/>
                <a:gd name="connsiteX9" fmla="*/ 0 w 2171700"/>
                <a:gd name="connsiteY9" fmla="*/ 1028700 h 1371600"/>
                <a:gd name="connsiteX10" fmla="*/ 0 w 2171700"/>
                <a:gd name="connsiteY10" fmla="*/ 971550 h 1371600"/>
                <a:gd name="connsiteX11" fmla="*/ 0 w 2171700"/>
                <a:gd name="connsiteY11" fmla="*/ 971550 h 1371600"/>
                <a:gd name="connsiteX12" fmla="*/ 0 w 2171700"/>
                <a:gd name="connsiteY12" fmla="*/ 971550 h 1371600"/>
                <a:gd name="connsiteX13" fmla="*/ 0 w 2171700"/>
                <a:gd name="connsiteY13" fmla="*/ 400050 h 1371600"/>
                <a:gd name="connsiteX14" fmla="*/ 1085850 w 2171700"/>
                <a:gd name="connsiteY1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71700" h="1371600">
                  <a:moveTo>
                    <a:pt x="1085850" y="0"/>
                  </a:moveTo>
                  <a:cubicBezTo>
                    <a:pt x="1685548" y="0"/>
                    <a:pt x="2171700" y="179108"/>
                    <a:pt x="2171700" y="400050"/>
                  </a:cubicBezTo>
                  <a:lnTo>
                    <a:pt x="2171700" y="971550"/>
                  </a:lnTo>
                  <a:lnTo>
                    <a:pt x="2171700" y="1028700"/>
                  </a:lnTo>
                  <a:lnTo>
                    <a:pt x="2156063" y="1028700"/>
                  </a:lnTo>
                  <a:lnTo>
                    <a:pt x="2149640" y="1052174"/>
                  </a:lnTo>
                  <a:cubicBezTo>
                    <a:pt x="2048388" y="1234471"/>
                    <a:pt x="1610586" y="1371600"/>
                    <a:pt x="1085850" y="1371600"/>
                  </a:cubicBezTo>
                  <a:cubicBezTo>
                    <a:pt x="561114" y="1371600"/>
                    <a:pt x="123312" y="1234471"/>
                    <a:pt x="22061" y="1052174"/>
                  </a:cubicBezTo>
                  <a:lnTo>
                    <a:pt x="15638" y="1028700"/>
                  </a:lnTo>
                  <a:lnTo>
                    <a:pt x="0" y="1028700"/>
                  </a:lnTo>
                  <a:lnTo>
                    <a:pt x="0" y="971550"/>
                  </a:lnTo>
                  <a:lnTo>
                    <a:pt x="0" y="971550"/>
                  </a:lnTo>
                  <a:lnTo>
                    <a:pt x="0" y="971550"/>
                  </a:lnTo>
                  <a:lnTo>
                    <a:pt x="0" y="400050"/>
                  </a:lnTo>
                  <a:cubicBezTo>
                    <a:pt x="0" y="179108"/>
                    <a:pt x="486152" y="0"/>
                    <a:pt x="1085850" y="0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mpd="sng">
              <a:solidFill>
                <a:srgbClr val="FF0000"/>
              </a:solidFill>
              <a:round/>
            </a:ln>
          </p:spPr>
          <p:txBody>
            <a:bodyPr wrap="square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43" name="Oval 16"/>
            <p:cNvSpPr>
              <a:spLocks noChangeArrowheads="1"/>
            </p:cNvSpPr>
            <p:nvPr/>
          </p:nvSpPr>
          <p:spPr bwMode="auto">
            <a:xfrm>
              <a:off x="154986" y="2386206"/>
              <a:ext cx="2171700" cy="80009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9525" cmpd="sng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599912" y="3621654"/>
            <a:ext cx="2171700" cy="1372178"/>
            <a:chOff x="154986" y="2386206"/>
            <a:chExt cx="2171700" cy="1372178"/>
          </a:xfrm>
        </p:grpSpPr>
        <p:sp>
          <p:nvSpPr>
            <p:cNvPr id="53" name="任意多边形: 形状 52"/>
            <p:cNvSpPr>
              <a:spLocks noChangeArrowheads="1"/>
            </p:cNvSpPr>
            <p:nvPr/>
          </p:nvSpPr>
          <p:spPr bwMode="auto">
            <a:xfrm>
              <a:off x="154986" y="2386784"/>
              <a:ext cx="2171700" cy="1371600"/>
            </a:xfrm>
            <a:custGeom>
              <a:avLst/>
              <a:gdLst>
                <a:gd name="connsiteX0" fmla="*/ 1085850 w 2171700"/>
                <a:gd name="connsiteY0" fmla="*/ 0 h 1371600"/>
                <a:gd name="connsiteX1" fmla="*/ 2171700 w 2171700"/>
                <a:gd name="connsiteY1" fmla="*/ 400050 h 1371600"/>
                <a:gd name="connsiteX2" fmla="*/ 2171700 w 2171700"/>
                <a:gd name="connsiteY2" fmla="*/ 971550 h 1371600"/>
                <a:gd name="connsiteX3" fmla="*/ 2171700 w 2171700"/>
                <a:gd name="connsiteY3" fmla="*/ 1028700 h 1371600"/>
                <a:gd name="connsiteX4" fmla="*/ 2156063 w 2171700"/>
                <a:gd name="connsiteY4" fmla="*/ 1028700 h 1371600"/>
                <a:gd name="connsiteX5" fmla="*/ 2149640 w 2171700"/>
                <a:gd name="connsiteY5" fmla="*/ 1052174 h 1371600"/>
                <a:gd name="connsiteX6" fmla="*/ 1085850 w 2171700"/>
                <a:gd name="connsiteY6" fmla="*/ 1371600 h 1371600"/>
                <a:gd name="connsiteX7" fmla="*/ 22061 w 2171700"/>
                <a:gd name="connsiteY7" fmla="*/ 1052174 h 1371600"/>
                <a:gd name="connsiteX8" fmla="*/ 15638 w 2171700"/>
                <a:gd name="connsiteY8" fmla="*/ 1028700 h 1371600"/>
                <a:gd name="connsiteX9" fmla="*/ 0 w 2171700"/>
                <a:gd name="connsiteY9" fmla="*/ 1028700 h 1371600"/>
                <a:gd name="connsiteX10" fmla="*/ 0 w 2171700"/>
                <a:gd name="connsiteY10" fmla="*/ 971550 h 1371600"/>
                <a:gd name="connsiteX11" fmla="*/ 0 w 2171700"/>
                <a:gd name="connsiteY11" fmla="*/ 971550 h 1371600"/>
                <a:gd name="connsiteX12" fmla="*/ 0 w 2171700"/>
                <a:gd name="connsiteY12" fmla="*/ 971550 h 1371600"/>
                <a:gd name="connsiteX13" fmla="*/ 0 w 2171700"/>
                <a:gd name="connsiteY13" fmla="*/ 400050 h 1371600"/>
                <a:gd name="connsiteX14" fmla="*/ 1085850 w 2171700"/>
                <a:gd name="connsiteY1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71700" h="1371600">
                  <a:moveTo>
                    <a:pt x="1085850" y="0"/>
                  </a:moveTo>
                  <a:cubicBezTo>
                    <a:pt x="1685548" y="0"/>
                    <a:pt x="2171700" y="179108"/>
                    <a:pt x="2171700" y="400050"/>
                  </a:cubicBezTo>
                  <a:lnTo>
                    <a:pt x="2171700" y="971550"/>
                  </a:lnTo>
                  <a:lnTo>
                    <a:pt x="2171700" y="1028700"/>
                  </a:lnTo>
                  <a:lnTo>
                    <a:pt x="2156063" y="1028700"/>
                  </a:lnTo>
                  <a:lnTo>
                    <a:pt x="2149640" y="1052174"/>
                  </a:lnTo>
                  <a:cubicBezTo>
                    <a:pt x="2048388" y="1234471"/>
                    <a:pt x="1610586" y="1371600"/>
                    <a:pt x="1085850" y="1371600"/>
                  </a:cubicBezTo>
                  <a:cubicBezTo>
                    <a:pt x="561114" y="1371600"/>
                    <a:pt x="123312" y="1234471"/>
                    <a:pt x="22061" y="1052174"/>
                  </a:cubicBezTo>
                  <a:lnTo>
                    <a:pt x="15638" y="1028700"/>
                  </a:lnTo>
                  <a:lnTo>
                    <a:pt x="0" y="1028700"/>
                  </a:lnTo>
                  <a:lnTo>
                    <a:pt x="0" y="971550"/>
                  </a:lnTo>
                  <a:lnTo>
                    <a:pt x="0" y="971550"/>
                  </a:lnTo>
                  <a:lnTo>
                    <a:pt x="0" y="971550"/>
                  </a:lnTo>
                  <a:lnTo>
                    <a:pt x="0" y="400050"/>
                  </a:lnTo>
                  <a:cubicBezTo>
                    <a:pt x="0" y="179108"/>
                    <a:pt x="486152" y="0"/>
                    <a:pt x="1085850" y="0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mpd="sng">
              <a:solidFill>
                <a:srgbClr val="FF0000"/>
              </a:solidFill>
              <a:round/>
            </a:ln>
          </p:spPr>
          <p:txBody>
            <a:bodyPr wrap="square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54" name="Oval 16"/>
            <p:cNvSpPr>
              <a:spLocks noChangeArrowheads="1"/>
            </p:cNvSpPr>
            <p:nvPr/>
          </p:nvSpPr>
          <p:spPr bwMode="auto">
            <a:xfrm>
              <a:off x="154986" y="2386206"/>
              <a:ext cx="2171700" cy="80009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9525" cmpd="sng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625078" y="3054384"/>
            <a:ext cx="2171700" cy="1372178"/>
            <a:chOff x="154986" y="2386206"/>
            <a:chExt cx="2171700" cy="1372178"/>
          </a:xfrm>
        </p:grpSpPr>
        <p:sp>
          <p:nvSpPr>
            <p:cNvPr id="50" name="任意多边形: 形状 49"/>
            <p:cNvSpPr>
              <a:spLocks noChangeArrowheads="1"/>
            </p:cNvSpPr>
            <p:nvPr/>
          </p:nvSpPr>
          <p:spPr bwMode="auto">
            <a:xfrm>
              <a:off x="154986" y="2386784"/>
              <a:ext cx="2171700" cy="1371600"/>
            </a:xfrm>
            <a:custGeom>
              <a:avLst/>
              <a:gdLst>
                <a:gd name="connsiteX0" fmla="*/ 1085850 w 2171700"/>
                <a:gd name="connsiteY0" fmla="*/ 0 h 1371600"/>
                <a:gd name="connsiteX1" fmla="*/ 2171700 w 2171700"/>
                <a:gd name="connsiteY1" fmla="*/ 400050 h 1371600"/>
                <a:gd name="connsiteX2" fmla="*/ 2171700 w 2171700"/>
                <a:gd name="connsiteY2" fmla="*/ 971550 h 1371600"/>
                <a:gd name="connsiteX3" fmla="*/ 2171700 w 2171700"/>
                <a:gd name="connsiteY3" fmla="*/ 1028700 h 1371600"/>
                <a:gd name="connsiteX4" fmla="*/ 2156063 w 2171700"/>
                <a:gd name="connsiteY4" fmla="*/ 1028700 h 1371600"/>
                <a:gd name="connsiteX5" fmla="*/ 2149640 w 2171700"/>
                <a:gd name="connsiteY5" fmla="*/ 1052174 h 1371600"/>
                <a:gd name="connsiteX6" fmla="*/ 1085850 w 2171700"/>
                <a:gd name="connsiteY6" fmla="*/ 1371600 h 1371600"/>
                <a:gd name="connsiteX7" fmla="*/ 22061 w 2171700"/>
                <a:gd name="connsiteY7" fmla="*/ 1052174 h 1371600"/>
                <a:gd name="connsiteX8" fmla="*/ 15638 w 2171700"/>
                <a:gd name="connsiteY8" fmla="*/ 1028700 h 1371600"/>
                <a:gd name="connsiteX9" fmla="*/ 0 w 2171700"/>
                <a:gd name="connsiteY9" fmla="*/ 1028700 h 1371600"/>
                <a:gd name="connsiteX10" fmla="*/ 0 w 2171700"/>
                <a:gd name="connsiteY10" fmla="*/ 971550 h 1371600"/>
                <a:gd name="connsiteX11" fmla="*/ 0 w 2171700"/>
                <a:gd name="connsiteY11" fmla="*/ 971550 h 1371600"/>
                <a:gd name="connsiteX12" fmla="*/ 0 w 2171700"/>
                <a:gd name="connsiteY12" fmla="*/ 971550 h 1371600"/>
                <a:gd name="connsiteX13" fmla="*/ 0 w 2171700"/>
                <a:gd name="connsiteY13" fmla="*/ 400050 h 1371600"/>
                <a:gd name="connsiteX14" fmla="*/ 1085850 w 2171700"/>
                <a:gd name="connsiteY1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71700" h="1371600">
                  <a:moveTo>
                    <a:pt x="1085850" y="0"/>
                  </a:moveTo>
                  <a:cubicBezTo>
                    <a:pt x="1685548" y="0"/>
                    <a:pt x="2171700" y="179108"/>
                    <a:pt x="2171700" y="400050"/>
                  </a:cubicBezTo>
                  <a:lnTo>
                    <a:pt x="2171700" y="971550"/>
                  </a:lnTo>
                  <a:lnTo>
                    <a:pt x="2171700" y="1028700"/>
                  </a:lnTo>
                  <a:lnTo>
                    <a:pt x="2156063" y="1028700"/>
                  </a:lnTo>
                  <a:lnTo>
                    <a:pt x="2149640" y="1052174"/>
                  </a:lnTo>
                  <a:cubicBezTo>
                    <a:pt x="2048388" y="1234471"/>
                    <a:pt x="1610586" y="1371600"/>
                    <a:pt x="1085850" y="1371600"/>
                  </a:cubicBezTo>
                  <a:cubicBezTo>
                    <a:pt x="561114" y="1371600"/>
                    <a:pt x="123312" y="1234471"/>
                    <a:pt x="22061" y="1052174"/>
                  </a:cubicBezTo>
                  <a:lnTo>
                    <a:pt x="15638" y="1028700"/>
                  </a:lnTo>
                  <a:lnTo>
                    <a:pt x="0" y="1028700"/>
                  </a:lnTo>
                  <a:lnTo>
                    <a:pt x="0" y="971550"/>
                  </a:lnTo>
                  <a:lnTo>
                    <a:pt x="0" y="971550"/>
                  </a:lnTo>
                  <a:lnTo>
                    <a:pt x="0" y="971550"/>
                  </a:lnTo>
                  <a:lnTo>
                    <a:pt x="0" y="400050"/>
                  </a:lnTo>
                  <a:cubicBezTo>
                    <a:pt x="0" y="179108"/>
                    <a:pt x="486152" y="0"/>
                    <a:pt x="1085850" y="0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mpd="sng">
              <a:solidFill>
                <a:srgbClr val="FF0000"/>
              </a:solidFill>
              <a:round/>
            </a:ln>
          </p:spPr>
          <p:txBody>
            <a:bodyPr wrap="square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51" name="Oval 16"/>
            <p:cNvSpPr>
              <a:spLocks noChangeArrowheads="1"/>
            </p:cNvSpPr>
            <p:nvPr/>
          </p:nvSpPr>
          <p:spPr bwMode="auto">
            <a:xfrm>
              <a:off x="154986" y="2386206"/>
              <a:ext cx="2171700" cy="80009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9525" cmpd="sng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30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02  </a:t>
            </a:r>
            <a:r>
              <a:rPr lang="zh-CN" altLang="en-US"/>
              <a:t>新知探究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TA_00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 Box 4"/>
              <p:cNvSpPr txBox="1">
                <a:spLocks noChangeArrowheads="1"/>
              </p:cNvSpPr>
              <p:nvPr/>
            </p:nvSpPr>
            <p:spPr bwMode="auto">
              <a:xfrm>
                <a:off x="4980114" y="4608444"/>
                <a:ext cx="3943507" cy="55483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圆锥的体积=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itchFamily="49" charset="-122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楷体" pitchFamily="49" charset="-122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altLang="zh-CN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楷体" pitchFamily="49" charset="-122"/>
                            <a:cs typeface="+mn-cs"/>
                          </a:rPr>
                          <m:t>𝟑</m:t>
                        </m:r>
                      </m:den>
                    </m:f>
                    <m:r>
                      <a:rPr kumimoji="0" lang="zh-CN" alt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楷体" pitchFamily="49" charset="-122"/>
                        <a:cs typeface="+mn-cs"/>
                      </a:rPr>
                      <m:t>   </m:t>
                    </m:r>
                  </m:oMath>
                </a14:m>
                <a:r>
                  <a:rPr kumimoji="0" lang="zh-CN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  <a:sym typeface="Arial" panose="020B0604020202020204" pitchFamily="34" charset="0"/>
                  </a:rPr>
                  <a:t>×</a:t>
                </a:r>
                <a:r>
                  <a:rPr kumimoji="0" lang="zh-CN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 </a:t>
                </a: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7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80114" y="4608444"/>
                <a:ext cx="3943507" cy="554832"/>
              </a:xfrm>
              <a:prstGeom prst="rect">
                <a:avLst/>
              </a:prstGeom>
              <a:blipFill rotWithShape="1">
                <a:blip r:embed="rId3"/>
                <a:stretch>
                  <a:fillRect b="-4396"/>
                </a:stretch>
              </a:blipFill>
              <a:ln w="9525">
                <a:noFill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grpSp>
        <p:nvGrpSpPr>
          <p:cNvPr id="4" name="组合 3"/>
          <p:cNvGrpSpPr/>
          <p:nvPr/>
        </p:nvGrpSpPr>
        <p:grpSpPr>
          <a:xfrm>
            <a:off x="5087888" y="2794852"/>
            <a:ext cx="3240360" cy="490132"/>
            <a:chOff x="3731669" y="1937602"/>
            <a:chExt cx="3240360" cy="490132"/>
          </a:xfrm>
        </p:grpSpPr>
        <p:sp>
          <p:nvSpPr>
            <p:cNvPr id="28" name="TextBox 21"/>
            <p:cNvSpPr txBox="1">
              <a:spLocks noChangeArrowheads="1"/>
            </p:cNvSpPr>
            <p:nvPr/>
          </p:nvSpPr>
          <p:spPr bwMode="auto">
            <a:xfrm>
              <a:off x="3731669" y="1937602"/>
              <a:ext cx="184537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V     =     3V   </a:t>
              </a: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9" name="Text Box 40"/>
            <p:cNvSpPr txBox="1">
              <a:spLocks noChangeArrowheads="1"/>
            </p:cNvSpPr>
            <p:nvPr/>
          </p:nvSpPr>
          <p:spPr bwMode="auto">
            <a:xfrm>
              <a:off x="5932216" y="2067694"/>
              <a:ext cx="103981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圆锥</a:t>
              </a:r>
            </a:p>
          </p:txBody>
        </p:sp>
        <p:sp>
          <p:nvSpPr>
            <p:cNvPr id="30" name="Text Box 41"/>
            <p:cNvSpPr txBox="1">
              <a:spLocks noChangeArrowheads="1"/>
            </p:cNvSpPr>
            <p:nvPr/>
          </p:nvSpPr>
          <p:spPr bwMode="auto">
            <a:xfrm>
              <a:off x="3916116" y="2089180"/>
              <a:ext cx="125571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圆柱</a:t>
              </a:r>
            </a:p>
          </p:txBody>
        </p:sp>
      </p:grpSp>
      <p:grpSp>
        <p:nvGrpSpPr>
          <p:cNvPr id="31" name="Group 4"/>
          <p:cNvGrpSpPr/>
          <p:nvPr/>
        </p:nvGrpSpPr>
        <p:grpSpPr>
          <a:xfrm>
            <a:off x="2567608" y="3433790"/>
            <a:ext cx="752248" cy="654702"/>
            <a:chOff x="528" y="1104"/>
            <a:chExt cx="1828" cy="2112"/>
          </a:xfrm>
        </p:grpSpPr>
        <p:sp>
          <p:nvSpPr>
            <p:cNvPr id="32" name="Oval 5"/>
            <p:cNvSpPr>
              <a:spLocks noChangeArrowheads="1"/>
            </p:cNvSpPr>
            <p:nvPr/>
          </p:nvSpPr>
          <p:spPr bwMode="auto">
            <a:xfrm>
              <a:off x="528" y="2544"/>
              <a:ext cx="1824" cy="672"/>
            </a:xfrm>
            <a:prstGeom prst="ellipse">
              <a:avLst/>
            </a:prstGeom>
            <a:solidFill>
              <a:srgbClr val="DDDDDD">
                <a:alpha val="50195"/>
              </a:srgbClr>
            </a:solidFill>
            <a:ln w="2857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3" name="Oval 6"/>
            <p:cNvSpPr>
              <a:spLocks noChangeArrowheads="1"/>
            </p:cNvSpPr>
            <p:nvPr/>
          </p:nvSpPr>
          <p:spPr bwMode="auto">
            <a:xfrm>
              <a:off x="528" y="1104"/>
              <a:ext cx="1824" cy="672"/>
            </a:xfrm>
            <a:prstGeom prst="ellipse">
              <a:avLst/>
            </a:prstGeom>
            <a:solidFill>
              <a:srgbClr val="DDDDDD">
                <a:alpha val="50195"/>
              </a:srgbClr>
            </a:solidFill>
            <a:ln w="2857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4" name="Freeform 7"/>
            <p:cNvSpPr/>
            <p:nvPr/>
          </p:nvSpPr>
          <p:spPr bwMode="auto">
            <a:xfrm flipV="1">
              <a:off x="528" y="1104"/>
              <a:ext cx="1828" cy="1776"/>
            </a:xfrm>
            <a:custGeom>
              <a:avLst/>
              <a:gdLst>
                <a:gd name="T0" fmla="*/ 2 w 1828"/>
                <a:gd name="T1" fmla="*/ 1440 h 1776"/>
                <a:gd name="T2" fmla="*/ 27 w 1828"/>
                <a:gd name="T3" fmla="*/ 1519 h 1776"/>
                <a:gd name="T4" fmla="*/ 110 w 1828"/>
                <a:gd name="T5" fmla="*/ 1600 h 1776"/>
                <a:gd name="T6" fmla="*/ 223 w 1828"/>
                <a:gd name="T7" fmla="*/ 1660 h 1776"/>
                <a:gd name="T8" fmla="*/ 346 w 1828"/>
                <a:gd name="T9" fmla="*/ 1705 h 1776"/>
                <a:gd name="T10" fmla="*/ 489 w 1828"/>
                <a:gd name="T11" fmla="*/ 1736 h 1776"/>
                <a:gd name="T12" fmla="*/ 644 w 1828"/>
                <a:gd name="T13" fmla="*/ 1760 h 1776"/>
                <a:gd name="T14" fmla="*/ 805 w 1828"/>
                <a:gd name="T15" fmla="*/ 1775 h 1776"/>
                <a:gd name="T16" fmla="*/ 1053 w 1828"/>
                <a:gd name="T17" fmla="*/ 1771 h 1776"/>
                <a:gd name="T18" fmla="*/ 1207 w 1828"/>
                <a:gd name="T19" fmla="*/ 1759 h 1776"/>
                <a:gd name="T20" fmla="*/ 1351 w 1828"/>
                <a:gd name="T21" fmla="*/ 1736 h 1776"/>
                <a:gd name="T22" fmla="*/ 1489 w 1828"/>
                <a:gd name="T23" fmla="*/ 1702 h 1776"/>
                <a:gd name="T24" fmla="*/ 1621 w 1828"/>
                <a:gd name="T25" fmla="*/ 1655 h 1776"/>
                <a:gd name="T26" fmla="*/ 1726 w 1828"/>
                <a:gd name="T27" fmla="*/ 1595 h 1776"/>
                <a:gd name="T28" fmla="*/ 1810 w 1828"/>
                <a:gd name="T29" fmla="*/ 1500 h 1776"/>
                <a:gd name="T30" fmla="*/ 1828 w 1828"/>
                <a:gd name="T31" fmla="*/ 1440 h 1776"/>
                <a:gd name="T32" fmla="*/ 1821 w 1828"/>
                <a:gd name="T33" fmla="*/ 30 h 1776"/>
                <a:gd name="T34" fmla="*/ 1792 w 1828"/>
                <a:gd name="T35" fmla="*/ 92 h 1776"/>
                <a:gd name="T36" fmla="*/ 1724 w 1828"/>
                <a:gd name="T37" fmla="*/ 157 h 1776"/>
                <a:gd name="T38" fmla="*/ 1633 w 1828"/>
                <a:gd name="T39" fmla="*/ 209 h 1776"/>
                <a:gd name="T40" fmla="*/ 1519 w 1828"/>
                <a:gd name="T41" fmla="*/ 253 h 1776"/>
                <a:gd name="T42" fmla="*/ 1423 w 1828"/>
                <a:gd name="T43" fmla="*/ 281 h 1776"/>
                <a:gd name="T44" fmla="*/ 1305 w 1828"/>
                <a:gd name="T45" fmla="*/ 305 h 1776"/>
                <a:gd name="T46" fmla="*/ 1192 w 1828"/>
                <a:gd name="T47" fmla="*/ 320 h 1776"/>
                <a:gd name="T48" fmla="*/ 1068 w 1828"/>
                <a:gd name="T49" fmla="*/ 331 h 1776"/>
                <a:gd name="T50" fmla="*/ 914 w 1828"/>
                <a:gd name="T51" fmla="*/ 336 h 1776"/>
                <a:gd name="T52" fmla="*/ 724 w 1828"/>
                <a:gd name="T53" fmla="*/ 329 h 1776"/>
                <a:gd name="T54" fmla="*/ 538 w 1828"/>
                <a:gd name="T55" fmla="*/ 306 h 1776"/>
                <a:gd name="T56" fmla="*/ 415 w 1828"/>
                <a:gd name="T57" fmla="*/ 281 h 1776"/>
                <a:gd name="T58" fmla="*/ 291 w 1828"/>
                <a:gd name="T59" fmla="*/ 246 h 1776"/>
                <a:gd name="T60" fmla="*/ 177 w 1828"/>
                <a:gd name="T61" fmla="*/ 199 h 1776"/>
                <a:gd name="T62" fmla="*/ 79 w 1828"/>
                <a:gd name="T63" fmla="*/ 137 h 1776"/>
                <a:gd name="T64" fmla="*/ 14 w 1828"/>
                <a:gd name="T65" fmla="*/ 58 h 1776"/>
                <a:gd name="T66" fmla="*/ 2 w 1828"/>
                <a:gd name="T67" fmla="*/ 0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28"/>
                <a:gd name="T103" fmla="*/ 0 h 1776"/>
                <a:gd name="T104" fmla="*/ 1828 w 1828"/>
                <a:gd name="T105" fmla="*/ 1776 h 17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28" h="1775">
                  <a:moveTo>
                    <a:pt x="2" y="0"/>
                  </a:moveTo>
                  <a:lnTo>
                    <a:pt x="2" y="1440"/>
                  </a:lnTo>
                  <a:lnTo>
                    <a:pt x="9" y="1482"/>
                  </a:lnTo>
                  <a:lnTo>
                    <a:pt x="27" y="1519"/>
                  </a:lnTo>
                  <a:lnTo>
                    <a:pt x="61" y="1562"/>
                  </a:lnTo>
                  <a:lnTo>
                    <a:pt x="110" y="1600"/>
                  </a:lnTo>
                  <a:lnTo>
                    <a:pt x="166" y="1634"/>
                  </a:lnTo>
                  <a:lnTo>
                    <a:pt x="223" y="1660"/>
                  </a:lnTo>
                  <a:lnTo>
                    <a:pt x="285" y="1684"/>
                  </a:lnTo>
                  <a:lnTo>
                    <a:pt x="346" y="1705"/>
                  </a:lnTo>
                  <a:lnTo>
                    <a:pt x="420" y="1722"/>
                  </a:lnTo>
                  <a:lnTo>
                    <a:pt x="489" y="1736"/>
                  </a:lnTo>
                  <a:lnTo>
                    <a:pt x="567" y="1751"/>
                  </a:lnTo>
                  <a:lnTo>
                    <a:pt x="644" y="1760"/>
                  </a:lnTo>
                  <a:lnTo>
                    <a:pt x="717" y="1766"/>
                  </a:lnTo>
                  <a:lnTo>
                    <a:pt x="805" y="1775"/>
                  </a:lnTo>
                  <a:lnTo>
                    <a:pt x="962" y="1776"/>
                  </a:lnTo>
                  <a:lnTo>
                    <a:pt x="1053" y="1771"/>
                  </a:lnTo>
                  <a:lnTo>
                    <a:pt x="1134" y="1766"/>
                  </a:lnTo>
                  <a:lnTo>
                    <a:pt x="1207" y="1759"/>
                  </a:lnTo>
                  <a:lnTo>
                    <a:pt x="1274" y="1750"/>
                  </a:lnTo>
                  <a:lnTo>
                    <a:pt x="1351" y="1736"/>
                  </a:lnTo>
                  <a:lnTo>
                    <a:pt x="1414" y="1722"/>
                  </a:lnTo>
                  <a:lnTo>
                    <a:pt x="1489" y="1702"/>
                  </a:lnTo>
                  <a:lnTo>
                    <a:pt x="1550" y="1681"/>
                  </a:lnTo>
                  <a:lnTo>
                    <a:pt x="1621" y="1655"/>
                  </a:lnTo>
                  <a:lnTo>
                    <a:pt x="1672" y="1628"/>
                  </a:lnTo>
                  <a:lnTo>
                    <a:pt x="1726" y="1595"/>
                  </a:lnTo>
                  <a:lnTo>
                    <a:pt x="1773" y="1556"/>
                  </a:lnTo>
                  <a:lnTo>
                    <a:pt x="1810" y="1500"/>
                  </a:lnTo>
                  <a:lnTo>
                    <a:pt x="1827" y="1456"/>
                  </a:lnTo>
                  <a:lnTo>
                    <a:pt x="1828" y="1440"/>
                  </a:lnTo>
                  <a:lnTo>
                    <a:pt x="1826" y="0"/>
                  </a:lnTo>
                  <a:lnTo>
                    <a:pt x="1821" y="30"/>
                  </a:lnTo>
                  <a:lnTo>
                    <a:pt x="1812" y="61"/>
                  </a:lnTo>
                  <a:lnTo>
                    <a:pt x="1792" y="92"/>
                  </a:lnTo>
                  <a:cubicBezTo>
                    <a:pt x="1783" y="104"/>
                    <a:pt x="1767" y="123"/>
                    <a:pt x="1756" y="134"/>
                  </a:cubicBezTo>
                  <a:lnTo>
                    <a:pt x="1724" y="157"/>
                  </a:lnTo>
                  <a:lnTo>
                    <a:pt x="1683" y="182"/>
                  </a:lnTo>
                  <a:lnTo>
                    <a:pt x="1633" y="209"/>
                  </a:lnTo>
                  <a:lnTo>
                    <a:pt x="1573" y="233"/>
                  </a:lnTo>
                  <a:lnTo>
                    <a:pt x="1519" y="253"/>
                  </a:lnTo>
                  <a:lnTo>
                    <a:pt x="1468" y="269"/>
                  </a:lnTo>
                  <a:lnTo>
                    <a:pt x="1423" y="281"/>
                  </a:lnTo>
                  <a:lnTo>
                    <a:pt x="1365" y="294"/>
                  </a:lnTo>
                  <a:lnTo>
                    <a:pt x="1305" y="305"/>
                  </a:lnTo>
                  <a:lnTo>
                    <a:pt x="1246" y="313"/>
                  </a:lnTo>
                  <a:lnTo>
                    <a:pt x="1192" y="320"/>
                  </a:lnTo>
                  <a:lnTo>
                    <a:pt x="1130" y="326"/>
                  </a:lnTo>
                  <a:lnTo>
                    <a:pt x="1068" y="331"/>
                  </a:lnTo>
                  <a:lnTo>
                    <a:pt x="1002" y="334"/>
                  </a:lnTo>
                  <a:lnTo>
                    <a:pt x="914" y="336"/>
                  </a:lnTo>
                  <a:lnTo>
                    <a:pt x="805" y="334"/>
                  </a:lnTo>
                  <a:lnTo>
                    <a:pt x="724" y="329"/>
                  </a:lnTo>
                  <a:lnTo>
                    <a:pt x="628" y="319"/>
                  </a:lnTo>
                  <a:lnTo>
                    <a:pt x="538" y="306"/>
                  </a:lnTo>
                  <a:lnTo>
                    <a:pt x="480" y="295"/>
                  </a:lnTo>
                  <a:lnTo>
                    <a:pt x="415" y="281"/>
                  </a:lnTo>
                  <a:lnTo>
                    <a:pt x="354" y="266"/>
                  </a:lnTo>
                  <a:lnTo>
                    <a:pt x="291" y="246"/>
                  </a:lnTo>
                  <a:lnTo>
                    <a:pt x="234" y="224"/>
                  </a:lnTo>
                  <a:lnTo>
                    <a:pt x="177" y="199"/>
                  </a:lnTo>
                  <a:cubicBezTo>
                    <a:pt x="158" y="189"/>
                    <a:pt x="138" y="177"/>
                    <a:pt x="122" y="167"/>
                  </a:cubicBezTo>
                  <a:lnTo>
                    <a:pt x="79" y="137"/>
                  </a:lnTo>
                  <a:cubicBezTo>
                    <a:pt x="66" y="126"/>
                    <a:pt x="54" y="114"/>
                    <a:pt x="43" y="101"/>
                  </a:cubicBezTo>
                  <a:lnTo>
                    <a:pt x="14" y="58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DDDD">
                <a:alpha val="50195"/>
              </a:srgbClr>
            </a:solidFill>
            <a:ln w="285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5" name="Freeform 8"/>
            <p:cNvSpPr/>
            <p:nvPr/>
          </p:nvSpPr>
          <p:spPr bwMode="auto">
            <a:xfrm>
              <a:off x="528" y="1440"/>
              <a:ext cx="1828" cy="1776"/>
            </a:xfrm>
            <a:custGeom>
              <a:avLst/>
              <a:gdLst>
                <a:gd name="T0" fmla="*/ 2 w 1828"/>
                <a:gd name="T1" fmla="*/ 1440 h 1776"/>
                <a:gd name="T2" fmla="*/ 27 w 1828"/>
                <a:gd name="T3" fmla="*/ 1519 h 1776"/>
                <a:gd name="T4" fmla="*/ 110 w 1828"/>
                <a:gd name="T5" fmla="*/ 1600 h 1776"/>
                <a:gd name="T6" fmla="*/ 223 w 1828"/>
                <a:gd name="T7" fmla="*/ 1660 h 1776"/>
                <a:gd name="T8" fmla="*/ 346 w 1828"/>
                <a:gd name="T9" fmla="*/ 1705 h 1776"/>
                <a:gd name="T10" fmla="*/ 489 w 1828"/>
                <a:gd name="T11" fmla="*/ 1736 h 1776"/>
                <a:gd name="T12" fmla="*/ 644 w 1828"/>
                <a:gd name="T13" fmla="*/ 1760 h 1776"/>
                <a:gd name="T14" fmla="*/ 805 w 1828"/>
                <a:gd name="T15" fmla="*/ 1775 h 1776"/>
                <a:gd name="T16" fmla="*/ 1053 w 1828"/>
                <a:gd name="T17" fmla="*/ 1771 h 1776"/>
                <a:gd name="T18" fmla="*/ 1207 w 1828"/>
                <a:gd name="T19" fmla="*/ 1759 h 1776"/>
                <a:gd name="T20" fmla="*/ 1351 w 1828"/>
                <a:gd name="T21" fmla="*/ 1736 h 1776"/>
                <a:gd name="T22" fmla="*/ 1489 w 1828"/>
                <a:gd name="T23" fmla="*/ 1702 h 1776"/>
                <a:gd name="T24" fmla="*/ 1621 w 1828"/>
                <a:gd name="T25" fmla="*/ 1655 h 1776"/>
                <a:gd name="T26" fmla="*/ 1726 w 1828"/>
                <a:gd name="T27" fmla="*/ 1595 h 1776"/>
                <a:gd name="T28" fmla="*/ 1810 w 1828"/>
                <a:gd name="T29" fmla="*/ 1500 h 1776"/>
                <a:gd name="T30" fmla="*/ 1828 w 1828"/>
                <a:gd name="T31" fmla="*/ 1440 h 1776"/>
                <a:gd name="T32" fmla="*/ 1821 w 1828"/>
                <a:gd name="T33" fmla="*/ 30 h 1776"/>
                <a:gd name="T34" fmla="*/ 1792 w 1828"/>
                <a:gd name="T35" fmla="*/ 92 h 1776"/>
                <a:gd name="T36" fmla="*/ 1724 w 1828"/>
                <a:gd name="T37" fmla="*/ 157 h 1776"/>
                <a:gd name="T38" fmla="*/ 1633 w 1828"/>
                <a:gd name="T39" fmla="*/ 209 h 1776"/>
                <a:gd name="T40" fmla="*/ 1519 w 1828"/>
                <a:gd name="T41" fmla="*/ 253 h 1776"/>
                <a:gd name="T42" fmla="*/ 1423 w 1828"/>
                <a:gd name="T43" fmla="*/ 281 h 1776"/>
                <a:gd name="T44" fmla="*/ 1305 w 1828"/>
                <a:gd name="T45" fmla="*/ 305 h 1776"/>
                <a:gd name="T46" fmla="*/ 1192 w 1828"/>
                <a:gd name="T47" fmla="*/ 320 h 1776"/>
                <a:gd name="T48" fmla="*/ 1068 w 1828"/>
                <a:gd name="T49" fmla="*/ 331 h 1776"/>
                <a:gd name="T50" fmla="*/ 914 w 1828"/>
                <a:gd name="T51" fmla="*/ 336 h 1776"/>
                <a:gd name="T52" fmla="*/ 724 w 1828"/>
                <a:gd name="T53" fmla="*/ 329 h 1776"/>
                <a:gd name="T54" fmla="*/ 538 w 1828"/>
                <a:gd name="T55" fmla="*/ 306 h 1776"/>
                <a:gd name="T56" fmla="*/ 415 w 1828"/>
                <a:gd name="T57" fmla="*/ 281 h 1776"/>
                <a:gd name="T58" fmla="*/ 291 w 1828"/>
                <a:gd name="T59" fmla="*/ 246 h 1776"/>
                <a:gd name="T60" fmla="*/ 177 w 1828"/>
                <a:gd name="T61" fmla="*/ 199 h 1776"/>
                <a:gd name="T62" fmla="*/ 79 w 1828"/>
                <a:gd name="T63" fmla="*/ 137 h 1776"/>
                <a:gd name="T64" fmla="*/ 14 w 1828"/>
                <a:gd name="T65" fmla="*/ 58 h 1776"/>
                <a:gd name="T66" fmla="*/ 2 w 1828"/>
                <a:gd name="T67" fmla="*/ 0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28"/>
                <a:gd name="T103" fmla="*/ 0 h 1776"/>
                <a:gd name="T104" fmla="*/ 1828 w 1828"/>
                <a:gd name="T105" fmla="*/ 1776 h 17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28" h="1775">
                  <a:moveTo>
                    <a:pt x="2" y="0"/>
                  </a:moveTo>
                  <a:lnTo>
                    <a:pt x="2" y="1440"/>
                  </a:lnTo>
                  <a:lnTo>
                    <a:pt x="9" y="1482"/>
                  </a:lnTo>
                  <a:lnTo>
                    <a:pt x="27" y="1519"/>
                  </a:lnTo>
                  <a:lnTo>
                    <a:pt x="61" y="1562"/>
                  </a:lnTo>
                  <a:lnTo>
                    <a:pt x="110" y="1600"/>
                  </a:lnTo>
                  <a:lnTo>
                    <a:pt x="166" y="1634"/>
                  </a:lnTo>
                  <a:lnTo>
                    <a:pt x="223" y="1660"/>
                  </a:lnTo>
                  <a:lnTo>
                    <a:pt x="285" y="1684"/>
                  </a:lnTo>
                  <a:lnTo>
                    <a:pt x="346" y="1705"/>
                  </a:lnTo>
                  <a:lnTo>
                    <a:pt x="420" y="1722"/>
                  </a:lnTo>
                  <a:lnTo>
                    <a:pt x="489" y="1736"/>
                  </a:lnTo>
                  <a:lnTo>
                    <a:pt x="567" y="1751"/>
                  </a:lnTo>
                  <a:lnTo>
                    <a:pt x="644" y="1760"/>
                  </a:lnTo>
                  <a:lnTo>
                    <a:pt x="717" y="1766"/>
                  </a:lnTo>
                  <a:lnTo>
                    <a:pt x="805" y="1775"/>
                  </a:lnTo>
                  <a:lnTo>
                    <a:pt x="962" y="1776"/>
                  </a:lnTo>
                  <a:lnTo>
                    <a:pt x="1053" y="1771"/>
                  </a:lnTo>
                  <a:lnTo>
                    <a:pt x="1134" y="1766"/>
                  </a:lnTo>
                  <a:lnTo>
                    <a:pt x="1207" y="1759"/>
                  </a:lnTo>
                  <a:lnTo>
                    <a:pt x="1274" y="1750"/>
                  </a:lnTo>
                  <a:lnTo>
                    <a:pt x="1351" y="1736"/>
                  </a:lnTo>
                  <a:lnTo>
                    <a:pt x="1414" y="1722"/>
                  </a:lnTo>
                  <a:lnTo>
                    <a:pt x="1489" y="1702"/>
                  </a:lnTo>
                  <a:lnTo>
                    <a:pt x="1550" y="1681"/>
                  </a:lnTo>
                  <a:lnTo>
                    <a:pt x="1621" y="1655"/>
                  </a:lnTo>
                  <a:lnTo>
                    <a:pt x="1672" y="1628"/>
                  </a:lnTo>
                  <a:lnTo>
                    <a:pt x="1726" y="1595"/>
                  </a:lnTo>
                  <a:lnTo>
                    <a:pt x="1773" y="1556"/>
                  </a:lnTo>
                  <a:lnTo>
                    <a:pt x="1810" y="1500"/>
                  </a:lnTo>
                  <a:lnTo>
                    <a:pt x="1827" y="1456"/>
                  </a:lnTo>
                  <a:lnTo>
                    <a:pt x="1828" y="1440"/>
                  </a:lnTo>
                  <a:lnTo>
                    <a:pt x="1826" y="0"/>
                  </a:lnTo>
                  <a:lnTo>
                    <a:pt x="1821" y="30"/>
                  </a:lnTo>
                  <a:lnTo>
                    <a:pt x="1812" y="61"/>
                  </a:lnTo>
                  <a:lnTo>
                    <a:pt x="1792" y="92"/>
                  </a:lnTo>
                  <a:cubicBezTo>
                    <a:pt x="1783" y="104"/>
                    <a:pt x="1767" y="123"/>
                    <a:pt x="1756" y="134"/>
                  </a:cubicBezTo>
                  <a:lnTo>
                    <a:pt x="1724" y="157"/>
                  </a:lnTo>
                  <a:lnTo>
                    <a:pt x="1683" y="182"/>
                  </a:lnTo>
                  <a:lnTo>
                    <a:pt x="1633" y="209"/>
                  </a:lnTo>
                  <a:lnTo>
                    <a:pt x="1573" y="233"/>
                  </a:lnTo>
                  <a:lnTo>
                    <a:pt x="1519" y="253"/>
                  </a:lnTo>
                  <a:lnTo>
                    <a:pt x="1468" y="269"/>
                  </a:lnTo>
                  <a:lnTo>
                    <a:pt x="1423" y="281"/>
                  </a:lnTo>
                  <a:lnTo>
                    <a:pt x="1365" y="294"/>
                  </a:lnTo>
                  <a:lnTo>
                    <a:pt x="1305" y="305"/>
                  </a:lnTo>
                  <a:lnTo>
                    <a:pt x="1246" y="313"/>
                  </a:lnTo>
                  <a:lnTo>
                    <a:pt x="1192" y="320"/>
                  </a:lnTo>
                  <a:lnTo>
                    <a:pt x="1130" y="326"/>
                  </a:lnTo>
                  <a:lnTo>
                    <a:pt x="1068" y="331"/>
                  </a:lnTo>
                  <a:lnTo>
                    <a:pt x="1002" y="334"/>
                  </a:lnTo>
                  <a:lnTo>
                    <a:pt x="914" y="336"/>
                  </a:lnTo>
                  <a:lnTo>
                    <a:pt x="805" y="334"/>
                  </a:lnTo>
                  <a:lnTo>
                    <a:pt x="724" y="329"/>
                  </a:lnTo>
                  <a:lnTo>
                    <a:pt x="628" y="319"/>
                  </a:lnTo>
                  <a:lnTo>
                    <a:pt x="538" y="306"/>
                  </a:lnTo>
                  <a:lnTo>
                    <a:pt x="480" y="295"/>
                  </a:lnTo>
                  <a:lnTo>
                    <a:pt x="415" y="281"/>
                  </a:lnTo>
                  <a:lnTo>
                    <a:pt x="354" y="266"/>
                  </a:lnTo>
                  <a:lnTo>
                    <a:pt x="291" y="246"/>
                  </a:lnTo>
                  <a:lnTo>
                    <a:pt x="234" y="224"/>
                  </a:lnTo>
                  <a:lnTo>
                    <a:pt x="177" y="199"/>
                  </a:lnTo>
                  <a:cubicBezTo>
                    <a:pt x="158" y="189"/>
                    <a:pt x="138" y="177"/>
                    <a:pt x="122" y="167"/>
                  </a:cubicBezTo>
                  <a:lnTo>
                    <a:pt x="79" y="137"/>
                  </a:lnTo>
                  <a:cubicBezTo>
                    <a:pt x="66" y="126"/>
                    <a:pt x="54" y="114"/>
                    <a:pt x="43" y="101"/>
                  </a:cubicBezTo>
                  <a:lnTo>
                    <a:pt x="14" y="58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DDDD">
                <a:alpha val="50195"/>
              </a:srgbClr>
            </a:solidFill>
            <a:ln w="285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grpSp>
        <p:nvGrpSpPr>
          <p:cNvPr id="36" name="Group 9"/>
          <p:cNvGrpSpPr/>
          <p:nvPr/>
        </p:nvGrpSpPr>
        <p:grpSpPr>
          <a:xfrm>
            <a:off x="3887634" y="3433054"/>
            <a:ext cx="750601" cy="653138"/>
            <a:chOff x="6333" y="1102"/>
            <a:chExt cx="1827" cy="1776"/>
          </a:xfrm>
        </p:grpSpPr>
        <p:sp>
          <p:nvSpPr>
            <p:cNvPr id="37" name="Freeform 10"/>
            <p:cNvSpPr/>
            <p:nvPr/>
          </p:nvSpPr>
          <p:spPr bwMode="auto">
            <a:xfrm flipV="1">
              <a:off x="6333" y="1102"/>
              <a:ext cx="1827" cy="1776"/>
            </a:xfrm>
            <a:custGeom>
              <a:avLst/>
              <a:gdLst>
                <a:gd name="T0" fmla="*/ 1 w 1827"/>
                <a:gd name="T1" fmla="*/ 1442 h 1776"/>
                <a:gd name="T2" fmla="*/ 0 w 1827"/>
                <a:gd name="T3" fmla="*/ 1442 h 1776"/>
                <a:gd name="T4" fmla="*/ 11 w 1827"/>
                <a:gd name="T5" fmla="*/ 1382 h 1776"/>
                <a:gd name="T6" fmla="*/ 913 w 1827"/>
                <a:gd name="T7" fmla="*/ 0 h 1776"/>
                <a:gd name="T8" fmla="*/ 1799 w 1827"/>
                <a:gd name="T9" fmla="*/ 1366 h 1776"/>
                <a:gd name="T10" fmla="*/ 1827 w 1827"/>
                <a:gd name="T11" fmla="*/ 1438 h 1776"/>
                <a:gd name="T12" fmla="*/ 1817 w 1827"/>
                <a:gd name="T13" fmla="*/ 1493 h 1776"/>
                <a:gd name="T14" fmla="*/ 1789 w 1827"/>
                <a:gd name="T15" fmla="*/ 1535 h 1776"/>
                <a:gd name="T16" fmla="*/ 1766 w 1827"/>
                <a:gd name="T17" fmla="*/ 1561 h 1776"/>
                <a:gd name="T18" fmla="*/ 1731 w 1827"/>
                <a:gd name="T19" fmla="*/ 1592 h 1776"/>
                <a:gd name="T20" fmla="*/ 1655 w 1827"/>
                <a:gd name="T21" fmla="*/ 1637 h 1776"/>
                <a:gd name="T22" fmla="*/ 1574 w 1827"/>
                <a:gd name="T23" fmla="*/ 1673 h 1776"/>
                <a:gd name="T24" fmla="*/ 1497 w 1827"/>
                <a:gd name="T25" fmla="*/ 1700 h 1776"/>
                <a:gd name="T26" fmla="*/ 1427 w 1827"/>
                <a:gd name="T27" fmla="*/ 1718 h 1776"/>
                <a:gd name="T28" fmla="*/ 1344 w 1827"/>
                <a:gd name="T29" fmla="*/ 1738 h 1776"/>
                <a:gd name="T30" fmla="*/ 1255 w 1827"/>
                <a:gd name="T31" fmla="*/ 1753 h 1776"/>
                <a:gd name="T32" fmla="*/ 1159 w 1827"/>
                <a:gd name="T33" fmla="*/ 1763 h 1776"/>
                <a:gd name="T34" fmla="*/ 1063 w 1827"/>
                <a:gd name="T35" fmla="*/ 1774 h 1776"/>
                <a:gd name="T36" fmla="*/ 989 w 1827"/>
                <a:gd name="T37" fmla="*/ 1775 h 1776"/>
                <a:gd name="T38" fmla="*/ 913 w 1827"/>
                <a:gd name="T39" fmla="*/ 1776 h 1776"/>
                <a:gd name="T40" fmla="*/ 810 w 1827"/>
                <a:gd name="T41" fmla="*/ 1776 h 1776"/>
                <a:gd name="T42" fmla="*/ 725 w 1827"/>
                <a:gd name="T43" fmla="*/ 1769 h 1776"/>
                <a:gd name="T44" fmla="*/ 627 w 1827"/>
                <a:gd name="T45" fmla="*/ 1760 h 1776"/>
                <a:gd name="T46" fmla="*/ 547 w 1827"/>
                <a:gd name="T47" fmla="*/ 1747 h 1776"/>
                <a:gd name="T48" fmla="*/ 456 w 1827"/>
                <a:gd name="T49" fmla="*/ 1732 h 1776"/>
                <a:gd name="T50" fmla="*/ 385 w 1827"/>
                <a:gd name="T51" fmla="*/ 1715 h 1776"/>
                <a:gd name="T52" fmla="*/ 312 w 1827"/>
                <a:gd name="T53" fmla="*/ 1693 h 1776"/>
                <a:gd name="T54" fmla="*/ 239 w 1827"/>
                <a:gd name="T55" fmla="*/ 1669 h 1776"/>
                <a:gd name="T56" fmla="*/ 175 w 1827"/>
                <a:gd name="T57" fmla="*/ 1637 h 1776"/>
                <a:gd name="T58" fmla="*/ 107 w 1827"/>
                <a:gd name="T59" fmla="*/ 1600 h 1776"/>
                <a:gd name="T60" fmla="*/ 61 w 1827"/>
                <a:gd name="T61" fmla="*/ 1561 h 1776"/>
                <a:gd name="T62" fmla="*/ 26 w 1827"/>
                <a:gd name="T63" fmla="*/ 1520 h 1776"/>
                <a:gd name="T64" fmla="*/ 8 w 1827"/>
                <a:gd name="T65" fmla="*/ 1484 h 1776"/>
                <a:gd name="T66" fmla="*/ 1 w 1827"/>
                <a:gd name="T67" fmla="*/ 1443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27"/>
                <a:gd name="T103" fmla="*/ 0 h 1776"/>
                <a:gd name="T104" fmla="*/ 1827 w 1827"/>
                <a:gd name="T105" fmla="*/ 1776 h 17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27" h="1775">
                  <a:moveTo>
                    <a:pt x="1" y="1442"/>
                  </a:moveTo>
                  <a:lnTo>
                    <a:pt x="0" y="1442"/>
                  </a:lnTo>
                  <a:lnTo>
                    <a:pt x="11" y="1382"/>
                  </a:lnTo>
                  <a:lnTo>
                    <a:pt x="913" y="0"/>
                  </a:lnTo>
                  <a:lnTo>
                    <a:pt x="1799" y="1366"/>
                  </a:lnTo>
                  <a:lnTo>
                    <a:pt x="1827" y="1438"/>
                  </a:lnTo>
                  <a:lnTo>
                    <a:pt x="1817" y="1493"/>
                  </a:lnTo>
                  <a:lnTo>
                    <a:pt x="1789" y="1535"/>
                  </a:lnTo>
                  <a:lnTo>
                    <a:pt x="1766" y="1561"/>
                  </a:lnTo>
                  <a:lnTo>
                    <a:pt x="1731" y="1592"/>
                  </a:lnTo>
                  <a:lnTo>
                    <a:pt x="1655" y="1637"/>
                  </a:lnTo>
                  <a:lnTo>
                    <a:pt x="1574" y="1673"/>
                  </a:lnTo>
                  <a:lnTo>
                    <a:pt x="1497" y="1700"/>
                  </a:lnTo>
                  <a:lnTo>
                    <a:pt x="1427" y="1718"/>
                  </a:lnTo>
                  <a:lnTo>
                    <a:pt x="1344" y="1738"/>
                  </a:lnTo>
                  <a:lnTo>
                    <a:pt x="1255" y="1753"/>
                  </a:lnTo>
                  <a:lnTo>
                    <a:pt x="1159" y="1763"/>
                  </a:lnTo>
                  <a:lnTo>
                    <a:pt x="1063" y="1774"/>
                  </a:lnTo>
                  <a:lnTo>
                    <a:pt x="989" y="1775"/>
                  </a:lnTo>
                  <a:lnTo>
                    <a:pt x="913" y="1776"/>
                  </a:lnTo>
                  <a:lnTo>
                    <a:pt x="810" y="1776"/>
                  </a:lnTo>
                  <a:lnTo>
                    <a:pt x="725" y="1769"/>
                  </a:lnTo>
                  <a:lnTo>
                    <a:pt x="627" y="1760"/>
                  </a:lnTo>
                  <a:lnTo>
                    <a:pt x="547" y="1747"/>
                  </a:lnTo>
                  <a:lnTo>
                    <a:pt x="456" y="1732"/>
                  </a:lnTo>
                  <a:lnTo>
                    <a:pt x="385" y="1715"/>
                  </a:lnTo>
                  <a:lnTo>
                    <a:pt x="312" y="1693"/>
                  </a:lnTo>
                  <a:lnTo>
                    <a:pt x="239" y="1669"/>
                  </a:lnTo>
                  <a:lnTo>
                    <a:pt x="175" y="1637"/>
                  </a:lnTo>
                  <a:lnTo>
                    <a:pt x="107" y="1600"/>
                  </a:lnTo>
                  <a:lnTo>
                    <a:pt x="61" y="1561"/>
                  </a:lnTo>
                  <a:lnTo>
                    <a:pt x="26" y="1520"/>
                  </a:lnTo>
                  <a:lnTo>
                    <a:pt x="8" y="1484"/>
                  </a:lnTo>
                  <a:lnTo>
                    <a:pt x="1" y="1443"/>
                  </a:lnTo>
                </a:path>
              </a:pathLst>
            </a:custGeom>
            <a:solidFill>
              <a:srgbClr val="DDDDDD">
                <a:alpha val="50195"/>
              </a:srgbClr>
            </a:solidFill>
            <a:ln w="38100" cap="flat" cmpd="sng">
              <a:solidFill>
                <a:schemeClr val="tx1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8" name="Oval 11"/>
            <p:cNvSpPr>
              <a:spLocks noChangeArrowheads="1"/>
            </p:cNvSpPr>
            <p:nvPr/>
          </p:nvSpPr>
          <p:spPr bwMode="auto">
            <a:xfrm flipV="1">
              <a:off x="6336" y="1102"/>
              <a:ext cx="1824" cy="672"/>
            </a:xfrm>
            <a:prstGeom prst="ellipse">
              <a:avLst/>
            </a:prstGeom>
            <a:solidFill>
              <a:srgbClr val="DDDDDD">
                <a:alpha val="50195"/>
              </a:srgbClr>
            </a:solidFill>
            <a:ln w="381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39" name="Oval 12"/>
          <p:cNvSpPr>
            <a:spLocks noChangeArrowheads="1"/>
          </p:cNvSpPr>
          <p:nvPr/>
        </p:nvSpPr>
        <p:spPr bwMode="auto">
          <a:xfrm>
            <a:off x="2571312" y="3431310"/>
            <a:ext cx="746898" cy="21079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1" name="Line 14"/>
          <p:cNvSpPr>
            <a:spLocks noChangeShapeType="1"/>
          </p:cNvSpPr>
          <p:nvPr/>
        </p:nvSpPr>
        <p:spPr bwMode="auto">
          <a:xfrm flipH="1">
            <a:off x="2942293" y="3566628"/>
            <a:ext cx="0" cy="5203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ash"/>
            <a:round/>
            <a:headEnd type="oval" w="med" len="med"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0" name="AutoShape 54"/>
          <p:cNvSpPr>
            <a:spLocks noChangeArrowheads="1"/>
          </p:cNvSpPr>
          <p:nvPr/>
        </p:nvSpPr>
        <p:spPr bwMode="auto">
          <a:xfrm rot="5400000">
            <a:off x="8345923" y="4128964"/>
            <a:ext cx="495300" cy="307975"/>
          </a:xfrm>
          <a:prstGeom prst="righ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chemeClr val="hlink"/>
              </a:gs>
              <a:gs pos="100000">
                <a:schemeClr val="accent2"/>
              </a:gs>
            </a:gsLst>
            <a:lin ang="5400000" scaled="1"/>
          </a:gradFill>
          <a:ln w="9525" cmpd="sng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1" name="AutoShape 55"/>
          <p:cNvSpPr/>
          <p:nvPr/>
        </p:nvSpPr>
        <p:spPr bwMode="auto">
          <a:xfrm rot="16200000">
            <a:off x="8552502" y="3562048"/>
            <a:ext cx="82149" cy="818684"/>
          </a:xfrm>
          <a:prstGeom prst="leftBracket">
            <a:avLst>
              <a:gd name="adj" fmla="val 62410"/>
            </a:avLst>
          </a:prstGeom>
          <a:noFill/>
          <a:ln w="19050" cmpd="sng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 Box 13"/>
              <p:cNvSpPr txBox="1">
                <a:spLocks noChangeArrowheads="1"/>
              </p:cNvSpPr>
              <p:nvPr/>
            </p:nvSpPr>
            <p:spPr bwMode="auto">
              <a:xfrm>
                <a:off x="4707140" y="3571281"/>
                <a:ext cx="5173234" cy="53694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圆锥的体积等于与它</a:t>
                </a:r>
                <a:r>
                  <a:rPr kumimoji="1" lang="zh-CN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等底等高</a:t>
                </a:r>
                <a:r>
                  <a:rPr kumimoji="1" lang="zh-CN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圆柱体积的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CN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itchFamily="49" charset="-122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zh-CN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楷体" pitchFamily="49" charset="-122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1" lang="en-US" altLang="zh-CN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楷体" pitchFamily="49" charset="-122"/>
                            <a:cs typeface="+mn-cs"/>
                          </a:rPr>
                          <m:t>𝟑</m:t>
                        </m:r>
                      </m:den>
                    </m:f>
                  </m:oMath>
                </a14:m>
                <a:endParaRPr kumimoji="1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40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07140" y="3571281"/>
                <a:ext cx="5173234" cy="536942"/>
              </a:xfrm>
              <a:prstGeom prst="rect">
                <a:avLst/>
              </a:prstGeom>
              <a:blipFill rotWithShape="1">
                <a:blip r:embed="rId4"/>
                <a:stretch>
                  <a:fillRect l="-1178" r="0" b="-7955"/>
                </a:stretch>
              </a:blipFill>
              <a:ln w="9525">
                <a:noFill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66" name="AutoShape 55"/>
          <p:cNvSpPr/>
          <p:nvPr/>
        </p:nvSpPr>
        <p:spPr bwMode="auto">
          <a:xfrm rot="5400000">
            <a:off x="8535458" y="4107367"/>
            <a:ext cx="185667" cy="1032130"/>
          </a:xfrm>
          <a:prstGeom prst="leftBracket">
            <a:avLst>
              <a:gd name="adj" fmla="val 62410"/>
            </a:avLst>
          </a:prstGeom>
          <a:noFill/>
          <a:ln w="19050" cmpd="sng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6010576" y="4703474"/>
            <a:ext cx="3943507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             底面积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Arial" panose="020B0604020202020204" pitchFamily="34" charset="0"/>
              </a:rPr>
              <a:t>×高</a:t>
            </a:r>
          </a:p>
        </p:txBody>
      </p:sp>
      <p:grpSp>
        <p:nvGrpSpPr>
          <p:cNvPr id="67" name="组合 66"/>
          <p:cNvGrpSpPr/>
          <p:nvPr/>
        </p:nvGrpSpPr>
        <p:grpSpPr>
          <a:xfrm>
            <a:off x="1556210" y="4357262"/>
            <a:ext cx="4625378" cy="1214446"/>
            <a:chOff x="4228191" y="1388344"/>
            <a:chExt cx="4625378" cy="1214446"/>
          </a:xfrm>
        </p:grpSpPr>
        <p:pic>
          <p:nvPicPr>
            <p:cNvPr id="68" name="AutoShape 4"/>
            <p:cNvPicPr>
              <a:picLocks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4495851" y="1388344"/>
              <a:ext cx="4357718" cy="12144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4228191" y="1711660"/>
                  <a:ext cx="4214842" cy="5548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en-US" altLang="zh-CN" sz="2000" b="1" i="1" u="none" strike="noStrike" kern="1200" cap="none" spc="0" normalizeH="0" baseline="0" noProof="0">
                      <a:ln>
                        <a:noFill/>
                      </a:ln>
                      <a:solidFill>
                        <a:srgbClr val="242852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rPr>
                    <a:t>Ⅴ    </a:t>
                  </a:r>
                  <a:r>
                    <a:rPr kumimoji="0" lang="en-US" altLang="zh-CN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42852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altLang="zh-CN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楷体" pitchFamily="49" charset="-122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楷体" pitchFamily="49" charset="-122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altLang="zh-CN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楷体" pitchFamily="49" charset="-122"/>
                              <a:cs typeface="+mn-cs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kumimoji="0" lang="en-US" altLang="zh-CN" sz="2000" b="1" i="1" u="none" strike="noStrike" kern="1200" cap="none" spc="0" normalizeH="0" baseline="0" noProof="0">
                      <a:ln>
                        <a:noFill/>
                      </a:ln>
                      <a:solidFill>
                        <a:srgbClr val="242852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rPr>
                    <a:t>Ⅴ</a:t>
                  </a:r>
                  <a:r>
                    <a:rPr kumimoji="0" lang="en-US" altLang="zh-CN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42852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rPr>
                    <a:t>   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altLang="zh-CN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楷体" pitchFamily="49" charset="-122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楷体" pitchFamily="49" charset="-122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altLang="zh-CN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楷体" pitchFamily="49" charset="-122"/>
                              <a:cs typeface="+mn-cs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kumimoji="0" lang="en-US" altLang="zh-CN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42852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rPr>
                    <a:t>  </a:t>
                  </a:r>
                  <a:endParaRPr kumimoji="0" lang="en-US" altLang="zh-CN" sz="2000" b="1" i="1" u="none" strike="noStrike" kern="1200" cap="none" spc="0" normalizeH="0" baseline="0" noProof="0">
                    <a:ln>
                      <a:noFill/>
                    </a:ln>
                    <a:solidFill>
                      <a:srgbClr val="242852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endParaRPr>
                </a:p>
              </p:txBody>
            </p:sp>
          </mc:Choice>
  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  <p:sp>
              <p:nvSpPr>
                <p:cNvPr id="69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28191" y="1711660"/>
                  <a:ext cx="4214842" cy="5548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4396"/>
                  </a:stretch>
                </a:blip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  <a:endParaRPr lang="zh-CN" altLang="en-US">
                    <a:noFill/>
                  </a:endParaRPr>
                </a:p>
              </p:txBody>
            </p:sp>
          </mc:Fallback>
        </mc:AlternateContent>
        <p:sp>
          <p:nvSpPr>
            <p:cNvPr id="71" name="Text Box 4"/>
            <p:cNvSpPr txBox="1">
              <a:spLocks noChangeArrowheads="1"/>
            </p:cNvSpPr>
            <p:nvPr/>
          </p:nvSpPr>
          <p:spPr bwMode="auto">
            <a:xfrm>
              <a:off x="4935640" y="1795512"/>
              <a:ext cx="785817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圆锥</a:t>
              </a: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3" name="Text Box 4"/>
            <p:cNvSpPr txBox="1">
              <a:spLocks noChangeArrowheads="1"/>
            </p:cNvSpPr>
            <p:nvPr/>
          </p:nvSpPr>
          <p:spPr bwMode="auto">
            <a:xfrm>
              <a:off x="7109541" y="1789081"/>
              <a:ext cx="785817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圆柱</a:t>
              </a: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4" name="TextBox 37"/>
            <p:cNvSpPr txBox="1"/>
            <p:nvPr/>
          </p:nvSpPr>
          <p:spPr>
            <a:xfrm>
              <a:off x="7706983" y="1807737"/>
              <a:ext cx="5084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1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Sh</a:t>
              </a:r>
              <a:endParaRPr kumimoji="0" lang="zh-CN" altLang="en-US" sz="20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707140" y="1134543"/>
            <a:ext cx="2824046" cy="1657171"/>
            <a:chOff x="3183140" y="277291"/>
            <a:chExt cx="2824046" cy="1657171"/>
          </a:xfrm>
        </p:grpSpPr>
        <p:grpSp>
          <p:nvGrpSpPr>
            <p:cNvPr id="88" name="Group 9"/>
            <p:cNvGrpSpPr/>
            <p:nvPr/>
          </p:nvGrpSpPr>
          <p:grpSpPr>
            <a:xfrm>
              <a:off x="5256585" y="1281324"/>
              <a:ext cx="750601" cy="653138"/>
              <a:chOff x="6333" y="1102"/>
              <a:chExt cx="1827" cy="1776"/>
            </a:xfrm>
          </p:grpSpPr>
          <p:sp>
            <p:nvSpPr>
              <p:cNvPr id="89" name="Freeform 10"/>
              <p:cNvSpPr/>
              <p:nvPr/>
            </p:nvSpPr>
            <p:spPr bwMode="auto">
              <a:xfrm flipV="1">
                <a:off x="6333" y="1102"/>
                <a:ext cx="1827" cy="1776"/>
              </a:xfrm>
              <a:custGeom>
                <a:avLst/>
                <a:gdLst>
                  <a:gd name="T0" fmla="*/ 1 w 1827"/>
                  <a:gd name="T1" fmla="*/ 1442 h 1776"/>
                  <a:gd name="T2" fmla="*/ 0 w 1827"/>
                  <a:gd name="T3" fmla="*/ 1442 h 1776"/>
                  <a:gd name="T4" fmla="*/ 11 w 1827"/>
                  <a:gd name="T5" fmla="*/ 1382 h 1776"/>
                  <a:gd name="T6" fmla="*/ 913 w 1827"/>
                  <a:gd name="T7" fmla="*/ 0 h 1776"/>
                  <a:gd name="T8" fmla="*/ 1799 w 1827"/>
                  <a:gd name="T9" fmla="*/ 1366 h 1776"/>
                  <a:gd name="T10" fmla="*/ 1827 w 1827"/>
                  <a:gd name="T11" fmla="*/ 1438 h 1776"/>
                  <a:gd name="T12" fmla="*/ 1817 w 1827"/>
                  <a:gd name="T13" fmla="*/ 1493 h 1776"/>
                  <a:gd name="T14" fmla="*/ 1789 w 1827"/>
                  <a:gd name="T15" fmla="*/ 1535 h 1776"/>
                  <a:gd name="T16" fmla="*/ 1766 w 1827"/>
                  <a:gd name="T17" fmla="*/ 1561 h 1776"/>
                  <a:gd name="T18" fmla="*/ 1731 w 1827"/>
                  <a:gd name="T19" fmla="*/ 1592 h 1776"/>
                  <a:gd name="T20" fmla="*/ 1655 w 1827"/>
                  <a:gd name="T21" fmla="*/ 1637 h 1776"/>
                  <a:gd name="T22" fmla="*/ 1574 w 1827"/>
                  <a:gd name="T23" fmla="*/ 1673 h 1776"/>
                  <a:gd name="T24" fmla="*/ 1497 w 1827"/>
                  <a:gd name="T25" fmla="*/ 1700 h 1776"/>
                  <a:gd name="T26" fmla="*/ 1427 w 1827"/>
                  <a:gd name="T27" fmla="*/ 1718 h 1776"/>
                  <a:gd name="T28" fmla="*/ 1344 w 1827"/>
                  <a:gd name="T29" fmla="*/ 1738 h 1776"/>
                  <a:gd name="T30" fmla="*/ 1255 w 1827"/>
                  <a:gd name="T31" fmla="*/ 1753 h 1776"/>
                  <a:gd name="T32" fmla="*/ 1159 w 1827"/>
                  <a:gd name="T33" fmla="*/ 1763 h 1776"/>
                  <a:gd name="T34" fmla="*/ 1063 w 1827"/>
                  <a:gd name="T35" fmla="*/ 1774 h 1776"/>
                  <a:gd name="T36" fmla="*/ 989 w 1827"/>
                  <a:gd name="T37" fmla="*/ 1775 h 1776"/>
                  <a:gd name="T38" fmla="*/ 913 w 1827"/>
                  <a:gd name="T39" fmla="*/ 1776 h 1776"/>
                  <a:gd name="T40" fmla="*/ 810 w 1827"/>
                  <a:gd name="T41" fmla="*/ 1776 h 1776"/>
                  <a:gd name="T42" fmla="*/ 725 w 1827"/>
                  <a:gd name="T43" fmla="*/ 1769 h 1776"/>
                  <a:gd name="T44" fmla="*/ 627 w 1827"/>
                  <a:gd name="T45" fmla="*/ 1760 h 1776"/>
                  <a:gd name="T46" fmla="*/ 547 w 1827"/>
                  <a:gd name="T47" fmla="*/ 1747 h 1776"/>
                  <a:gd name="T48" fmla="*/ 456 w 1827"/>
                  <a:gd name="T49" fmla="*/ 1732 h 1776"/>
                  <a:gd name="T50" fmla="*/ 385 w 1827"/>
                  <a:gd name="T51" fmla="*/ 1715 h 1776"/>
                  <a:gd name="T52" fmla="*/ 312 w 1827"/>
                  <a:gd name="T53" fmla="*/ 1693 h 1776"/>
                  <a:gd name="T54" fmla="*/ 239 w 1827"/>
                  <a:gd name="T55" fmla="*/ 1669 h 1776"/>
                  <a:gd name="T56" fmla="*/ 175 w 1827"/>
                  <a:gd name="T57" fmla="*/ 1637 h 1776"/>
                  <a:gd name="T58" fmla="*/ 107 w 1827"/>
                  <a:gd name="T59" fmla="*/ 1600 h 1776"/>
                  <a:gd name="T60" fmla="*/ 61 w 1827"/>
                  <a:gd name="T61" fmla="*/ 1561 h 1776"/>
                  <a:gd name="T62" fmla="*/ 26 w 1827"/>
                  <a:gd name="T63" fmla="*/ 1520 h 1776"/>
                  <a:gd name="T64" fmla="*/ 8 w 1827"/>
                  <a:gd name="T65" fmla="*/ 1484 h 1776"/>
                  <a:gd name="T66" fmla="*/ 1 w 1827"/>
                  <a:gd name="T67" fmla="*/ 1443 h 177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27"/>
                  <a:gd name="T103" fmla="*/ 0 h 1776"/>
                  <a:gd name="T104" fmla="*/ 1827 w 1827"/>
                  <a:gd name="T105" fmla="*/ 1776 h 177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27" h="1775">
                    <a:moveTo>
                      <a:pt x="1" y="1442"/>
                    </a:moveTo>
                    <a:lnTo>
                      <a:pt x="0" y="1442"/>
                    </a:lnTo>
                    <a:lnTo>
                      <a:pt x="11" y="1382"/>
                    </a:lnTo>
                    <a:lnTo>
                      <a:pt x="913" y="0"/>
                    </a:lnTo>
                    <a:lnTo>
                      <a:pt x="1799" y="1366"/>
                    </a:lnTo>
                    <a:lnTo>
                      <a:pt x="1827" y="1438"/>
                    </a:lnTo>
                    <a:lnTo>
                      <a:pt x="1817" y="1493"/>
                    </a:lnTo>
                    <a:lnTo>
                      <a:pt x="1789" y="1535"/>
                    </a:lnTo>
                    <a:lnTo>
                      <a:pt x="1766" y="1561"/>
                    </a:lnTo>
                    <a:lnTo>
                      <a:pt x="1731" y="1592"/>
                    </a:lnTo>
                    <a:lnTo>
                      <a:pt x="1655" y="1637"/>
                    </a:lnTo>
                    <a:lnTo>
                      <a:pt x="1574" y="1673"/>
                    </a:lnTo>
                    <a:lnTo>
                      <a:pt x="1497" y="1700"/>
                    </a:lnTo>
                    <a:lnTo>
                      <a:pt x="1427" y="1718"/>
                    </a:lnTo>
                    <a:lnTo>
                      <a:pt x="1344" y="1738"/>
                    </a:lnTo>
                    <a:lnTo>
                      <a:pt x="1255" y="1753"/>
                    </a:lnTo>
                    <a:lnTo>
                      <a:pt x="1159" y="1763"/>
                    </a:lnTo>
                    <a:lnTo>
                      <a:pt x="1063" y="1774"/>
                    </a:lnTo>
                    <a:lnTo>
                      <a:pt x="989" y="1775"/>
                    </a:lnTo>
                    <a:lnTo>
                      <a:pt x="913" y="1776"/>
                    </a:lnTo>
                    <a:lnTo>
                      <a:pt x="810" y="1776"/>
                    </a:lnTo>
                    <a:lnTo>
                      <a:pt x="725" y="1769"/>
                    </a:lnTo>
                    <a:lnTo>
                      <a:pt x="627" y="1760"/>
                    </a:lnTo>
                    <a:lnTo>
                      <a:pt x="547" y="1747"/>
                    </a:lnTo>
                    <a:lnTo>
                      <a:pt x="456" y="1732"/>
                    </a:lnTo>
                    <a:lnTo>
                      <a:pt x="385" y="1715"/>
                    </a:lnTo>
                    <a:lnTo>
                      <a:pt x="312" y="1693"/>
                    </a:lnTo>
                    <a:lnTo>
                      <a:pt x="239" y="1669"/>
                    </a:lnTo>
                    <a:lnTo>
                      <a:pt x="175" y="1637"/>
                    </a:lnTo>
                    <a:lnTo>
                      <a:pt x="107" y="1600"/>
                    </a:lnTo>
                    <a:lnTo>
                      <a:pt x="61" y="1561"/>
                    </a:lnTo>
                    <a:lnTo>
                      <a:pt x="26" y="1520"/>
                    </a:lnTo>
                    <a:lnTo>
                      <a:pt x="8" y="1484"/>
                    </a:lnTo>
                    <a:lnTo>
                      <a:pt x="1" y="1443"/>
                    </a:lnTo>
                  </a:path>
                </a:pathLst>
              </a:custGeom>
              <a:solidFill>
                <a:srgbClr val="DDDDDD">
                  <a:alpha val="50195"/>
                </a:srgbClr>
              </a:solidFill>
              <a:ln w="38100" cap="flat" cmpd="sng">
                <a:solidFill>
                  <a:schemeClr val="tx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  <p:sp>
            <p:nvSpPr>
              <p:cNvPr id="90" name="Oval 11"/>
              <p:cNvSpPr>
                <a:spLocks noChangeArrowheads="1"/>
              </p:cNvSpPr>
              <p:nvPr/>
            </p:nvSpPr>
            <p:spPr bwMode="auto">
              <a:xfrm flipV="1">
                <a:off x="6336" y="1102"/>
                <a:ext cx="1824" cy="672"/>
              </a:xfrm>
              <a:prstGeom prst="ellipse">
                <a:avLst/>
              </a:prstGeom>
              <a:solidFill>
                <a:srgbClr val="DDDDDD">
                  <a:alpha val="50195"/>
                </a:srgbClr>
              </a:solidFill>
              <a:ln w="3810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p:grpSp>
        <p:grpSp>
          <p:nvGrpSpPr>
            <p:cNvPr id="85" name="Group 9"/>
            <p:cNvGrpSpPr/>
            <p:nvPr/>
          </p:nvGrpSpPr>
          <p:grpSpPr>
            <a:xfrm>
              <a:off x="5236019" y="778829"/>
              <a:ext cx="750601" cy="653138"/>
              <a:chOff x="6333" y="1102"/>
              <a:chExt cx="1827" cy="1776"/>
            </a:xfrm>
          </p:grpSpPr>
          <p:sp>
            <p:nvSpPr>
              <p:cNvPr id="86" name="Freeform 10"/>
              <p:cNvSpPr/>
              <p:nvPr/>
            </p:nvSpPr>
            <p:spPr bwMode="auto">
              <a:xfrm flipV="1">
                <a:off x="6333" y="1102"/>
                <a:ext cx="1827" cy="1776"/>
              </a:xfrm>
              <a:custGeom>
                <a:avLst/>
                <a:gdLst>
                  <a:gd name="T0" fmla="*/ 1 w 1827"/>
                  <a:gd name="T1" fmla="*/ 1442 h 1776"/>
                  <a:gd name="T2" fmla="*/ 0 w 1827"/>
                  <a:gd name="T3" fmla="*/ 1442 h 1776"/>
                  <a:gd name="T4" fmla="*/ 11 w 1827"/>
                  <a:gd name="T5" fmla="*/ 1382 h 1776"/>
                  <a:gd name="T6" fmla="*/ 913 w 1827"/>
                  <a:gd name="T7" fmla="*/ 0 h 1776"/>
                  <a:gd name="T8" fmla="*/ 1799 w 1827"/>
                  <a:gd name="T9" fmla="*/ 1366 h 1776"/>
                  <a:gd name="T10" fmla="*/ 1827 w 1827"/>
                  <a:gd name="T11" fmla="*/ 1438 h 1776"/>
                  <a:gd name="T12" fmla="*/ 1817 w 1827"/>
                  <a:gd name="T13" fmla="*/ 1493 h 1776"/>
                  <a:gd name="T14" fmla="*/ 1789 w 1827"/>
                  <a:gd name="T15" fmla="*/ 1535 h 1776"/>
                  <a:gd name="T16" fmla="*/ 1766 w 1827"/>
                  <a:gd name="T17" fmla="*/ 1561 h 1776"/>
                  <a:gd name="T18" fmla="*/ 1731 w 1827"/>
                  <a:gd name="T19" fmla="*/ 1592 h 1776"/>
                  <a:gd name="T20" fmla="*/ 1655 w 1827"/>
                  <a:gd name="T21" fmla="*/ 1637 h 1776"/>
                  <a:gd name="T22" fmla="*/ 1574 w 1827"/>
                  <a:gd name="T23" fmla="*/ 1673 h 1776"/>
                  <a:gd name="T24" fmla="*/ 1497 w 1827"/>
                  <a:gd name="T25" fmla="*/ 1700 h 1776"/>
                  <a:gd name="T26" fmla="*/ 1427 w 1827"/>
                  <a:gd name="T27" fmla="*/ 1718 h 1776"/>
                  <a:gd name="T28" fmla="*/ 1344 w 1827"/>
                  <a:gd name="T29" fmla="*/ 1738 h 1776"/>
                  <a:gd name="T30" fmla="*/ 1255 w 1827"/>
                  <a:gd name="T31" fmla="*/ 1753 h 1776"/>
                  <a:gd name="T32" fmla="*/ 1159 w 1827"/>
                  <a:gd name="T33" fmla="*/ 1763 h 1776"/>
                  <a:gd name="T34" fmla="*/ 1063 w 1827"/>
                  <a:gd name="T35" fmla="*/ 1774 h 1776"/>
                  <a:gd name="T36" fmla="*/ 989 w 1827"/>
                  <a:gd name="T37" fmla="*/ 1775 h 1776"/>
                  <a:gd name="T38" fmla="*/ 913 w 1827"/>
                  <a:gd name="T39" fmla="*/ 1776 h 1776"/>
                  <a:gd name="T40" fmla="*/ 810 w 1827"/>
                  <a:gd name="T41" fmla="*/ 1776 h 1776"/>
                  <a:gd name="T42" fmla="*/ 725 w 1827"/>
                  <a:gd name="T43" fmla="*/ 1769 h 1776"/>
                  <a:gd name="T44" fmla="*/ 627 w 1827"/>
                  <a:gd name="T45" fmla="*/ 1760 h 1776"/>
                  <a:gd name="T46" fmla="*/ 547 w 1827"/>
                  <a:gd name="T47" fmla="*/ 1747 h 1776"/>
                  <a:gd name="T48" fmla="*/ 456 w 1827"/>
                  <a:gd name="T49" fmla="*/ 1732 h 1776"/>
                  <a:gd name="T50" fmla="*/ 385 w 1827"/>
                  <a:gd name="T51" fmla="*/ 1715 h 1776"/>
                  <a:gd name="T52" fmla="*/ 312 w 1827"/>
                  <a:gd name="T53" fmla="*/ 1693 h 1776"/>
                  <a:gd name="T54" fmla="*/ 239 w 1827"/>
                  <a:gd name="T55" fmla="*/ 1669 h 1776"/>
                  <a:gd name="T56" fmla="*/ 175 w 1827"/>
                  <a:gd name="T57" fmla="*/ 1637 h 1776"/>
                  <a:gd name="T58" fmla="*/ 107 w 1827"/>
                  <a:gd name="T59" fmla="*/ 1600 h 1776"/>
                  <a:gd name="T60" fmla="*/ 61 w 1827"/>
                  <a:gd name="T61" fmla="*/ 1561 h 1776"/>
                  <a:gd name="T62" fmla="*/ 26 w 1827"/>
                  <a:gd name="T63" fmla="*/ 1520 h 1776"/>
                  <a:gd name="T64" fmla="*/ 8 w 1827"/>
                  <a:gd name="T65" fmla="*/ 1484 h 1776"/>
                  <a:gd name="T66" fmla="*/ 1 w 1827"/>
                  <a:gd name="T67" fmla="*/ 1443 h 177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27"/>
                  <a:gd name="T103" fmla="*/ 0 h 1776"/>
                  <a:gd name="T104" fmla="*/ 1827 w 1827"/>
                  <a:gd name="T105" fmla="*/ 1776 h 177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27" h="1775">
                    <a:moveTo>
                      <a:pt x="1" y="1442"/>
                    </a:moveTo>
                    <a:lnTo>
                      <a:pt x="0" y="1442"/>
                    </a:lnTo>
                    <a:lnTo>
                      <a:pt x="11" y="1382"/>
                    </a:lnTo>
                    <a:lnTo>
                      <a:pt x="913" y="0"/>
                    </a:lnTo>
                    <a:lnTo>
                      <a:pt x="1799" y="1366"/>
                    </a:lnTo>
                    <a:lnTo>
                      <a:pt x="1827" y="1438"/>
                    </a:lnTo>
                    <a:lnTo>
                      <a:pt x="1817" y="1493"/>
                    </a:lnTo>
                    <a:lnTo>
                      <a:pt x="1789" y="1535"/>
                    </a:lnTo>
                    <a:lnTo>
                      <a:pt x="1766" y="1561"/>
                    </a:lnTo>
                    <a:lnTo>
                      <a:pt x="1731" y="1592"/>
                    </a:lnTo>
                    <a:lnTo>
                      <a:pt x="1655" y="1637"/>
                    </a:lnTo>
                    <a:lnTo>
                      <a:pt x="1574" y="1673"/>
                    </a:lnTo>
                    <a:lnTo>
                      <a:pt x="1497" y="1700"/>
                    </a:lnTo>
                    <a:lnTo>
                      <a:pt x="1427" y="1718"/>
                    </a:lnTo>
                    <a:lnTo>
                      <a:pt x="1344" y="1738"/>
                    </a:lnTo>
                    <a:lnTo>
                      <a:pt x="1255" y="1753"/>
                    </a:lnTo>
                    <a:lnTo>
                      <a:pt x="1159" y="1763"/>
                    </a:lnTo>
                    <a:lnTo>
                      <a:pt x="1063" y="1774"/>
                    </a:lnTo>
                    <a:lnTo>
                      <a:pt x="989" y="1775"/>
                    </a:lnTo>
                    <a:lnTo>
                      <a:pt x="913" y="1776"/>
                    </a:lnTo>
                    <a:lnTo>
                      <a:pt x="810" y="1776"/>
                    </a:lnTo>
                    <a:lnTo>
                      <a:pt x="725" y="1769"/>
                    </a:lnTo>
                    <a:lnTo>
                      <a:pt x="627" y="1760"/>
                    </a:lnTo>
                    <a:lnTo>
                      <a:pt x="547" y="1747"/>
                    </a:lnTo>
                    <a:lnTo>
                      <a:pt x="456" y="1732"/>
                    </a:lnTo>
                    <a:lnTo>
                      <a:pt x="385" y="1715"/>
                    </a:lnTo>
                    <a:lnTo>
                      <a:pt x="312" y="1693"/>
                    </a:lnTo>
                    <a:lnTo>
                      <a:pt x="239" y="1669"/>
                    </a:lnTo>
                    <a:lnTo>
                      <a:pt x="175" y="1637"/>
                    </a:lnTo>
                    <a:lnTo>
                      <a:pt x="107" y="1600"/>
                    </a:lnTo>
                    <a:lnTo>
                      <a:pt x="61" y="1561"/>
                    </a:lnTo>
                    <a:lnTo>
                      <a:pt x="26" y="1520"/>
                    </a:lnTo>
                    <a:lnTo>
                      <a:pt x="8" y="1484"/>
                    </a:lnTo>
                    <a:lnTo>
                      <a:pt x="1" y="1443"/>
                    </a:lnTo>
                  </a:path>
                </a:pathLst>
              </a:custGeom>
              <a:solidFill>
                <a:srgbClr val="DDDDDD">
                  <a:alpha val="50195"/>
                </a:srgbClr>
              </a:solidFill>
              <a:ln w="38100" cap="flat" cmpd="sng">
                <a:solidFill>
                  <a:schemeClr val="tx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  <p:sp>
            <p:nvSpPr>
              <p:cNvPr id="87" name="Oval 11"/>
              <p:cNvSpPr>
                <a:spLocks noChangeArrowheads="1"/>
              </p:cNvSpPr>
              <p:nvPr/>
            </p:nvSpPr>
            <p:spPr bwMode="auto">
              <a:xfrm flipV="1">
                <a:off x="6336" y="1102"/>
                <a:ext cx="1824" cy="672"/>
              </a:xfrm>
              <a:prstGeom prst="ellipse">
                <a:avLst/>
              </a:prstGeom>
              <a:solidFill>
                <a:srgbClr val="DDDDDD">
                  <a:alpha val="50195"/>
                </a:srgbClr>
              </a:solidFill>
              <a:ln w="3810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p:grpSp>
        <p:grpSp>
          <p:nvGrpSpPr>
            <p:cNvPr id="3" name="组合 2"/>
            <p:cNvGrpSpPr/>
            <p:nvPr/>
          </p:nvGrpSpPr>
          <p:grpSpPr>
            <a:xfrm>
              <a:off x="3183140" y="713473"/>
              <a:ext cx="1715938" cy="612482"/>
              <a:chOff x="3183140" y="713473"/>
              <a:chExt cx="1715938" cy="612482"/>
            </a:xfrm>
          </p:grpSpPr>
          <p:grpSp>
            <p:nvGrpSpPr>
              <p:cNvPr id="10" name="Group 2"/>
              <p:cNvGrpSpPr/>
              <p:nvPr/>
            </p:nvGrpSpPr>
            <p:grpSpPr>
              <a:xfrm>
                <a:off x="3183140" y="713473"/>
                <a:ext cx="736987" cy="612482"/>
                <a:chOff x="528" y="1104"/>
                <a:chExt cx="1828" cy="2112"/>
              </a:xfrm>
            </p:grpSpPr>
            <p:sp>
              <p:nvSpPr>
                <p:cNvPr id="11" name="Oval 3"/>
                <p:cNvSpPr>
                  <a:spLocks noChangeArrowheads="1"/>
                </p:cNvSpPr>
                <p:nvPr/>
              </p:nvSpPr>
              <p:spPr bwMode="auto">
                <a:xfrm>
                  <a:off x="528" y="2544"/>
                  <a:ext cx="1824" cy="672"/>
                </a:xfrm>
                <a:prstGeom prst="ellipse">
                  <a:avLst/>
                </a:prstGeom>
                <a:solidFill>
                  <a:srgbClr val="DDDDDD">
                    <a:alpha val="50195"/>
                  </a:srgbClr>
                </a:solidFill>
                <a:ln w="2857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3200"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3200"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3200"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3200"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endParaRPr>
                </a:p>
              </p:txBody>
            </p:sp>
            <p:sp>
              <p:nvSpPr>
                <p:cNvPr id="12" name="Oval 4"/>
                <p:cNvSpPr>
                  <a:spLocks noChangeArrowheads="1"/>
                </p:cNvSpPr>
                <p:nvPr/>
              </p:nvSpPr>
              <p:spPr bwMode="auto">
                <a:xfrm>
                  <a:off x="528" y="1104"/>
                  <a:ext cx="1824" cy="672"/>
                </a:xfrm>
                <a:prstGeom prst="ellipse">
                  <a:avLst/>
                </a:prstGeom>
                <a:solidFill>
                  <a:srgbClr val="DDDDDD">
                    <a:alpha val="50195"/>
                  </a:srgbClr>
                </a:solidFill>
                <a:ln w="2857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3200"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3200"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3200"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3200"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endParaRPr>
                </a:p>
              </p:txBody>
            </p:sp>
            <p:sp>
              <p:nvSpPr>
                <p:cNvPr id="13" name="Freeform 5"/>
                <p:cNvSpPr/>
                <p:nvPr/>
              </p:nvSpPr>
              <p:spPr bwMode="auto">
                <a:xfrm flipV="1">
                  <a:off x="528" y="1104"/>
                  <a:ext cx="1828" cy="1776"/>
                </a:xfrm>
                <a:custGeom>
                  <a:avLst/>
                  <a:gdLst>
                    <a:gd name="T0" fmla="*/ 2 w 1828"/>
                    <a:gd name="T1" fmla="*/ 1440 h 1776"/>
                    <a:gd name="T2" fmla="*/ 27 w 1828"/>
                    <a:gd name="T3" fmla="*/ 1519 h 1776"/>
                    <a:gd name="T4" fmla="*/ 110 w 1828"/>
                    <a:gd name="T5" fmla="*/ 1600 h 1776"/>
                    <a:gd name="T6" fmla="*/ 223 w 1828"/>
                    <a:gd name="T7" fmla="*/ 1660 h 1776"/>
                    <a:gd name="T8" fmla="*/ 346 w 1828"/>
                    <a:gd name="T9" fmla="*/ 1705 h 1776"/>
                    <a:gd name="T10" fmla="*/ 489 w 1828"/>
                    <a:gd name="T11" fmla="*/ 1736 h 1776"/>
                    <a:gd name="T12" fmla="*/ 644 w 1828"/>
                    <a:gd name="T13" fmla="*/ 1760 h 1776"/>
                    <a:gd name="T14" fmla="*/ 805 w 1828"/>
                    <a:gd name="T15" fmla="*/ 1775 h 1776"/>
                    <a:gd name="T16" fmla="*/ 1053 w 1828"/>
                    <a:gd name="T17" fmla="*/ 1771 h 1776"/>
                    <a:gd name="T18" fmla="*/ 1207 w 1828"/>
                    <a:gd name="T19" fmla="*/ 1759 h 1776"/>
                    <a:gd name="T20" fmla="*/ 1351 w 1828"/>
                    <a:gd name="T21" fmla="*/ 1736 h 1776"/>
                    <a:gd name="T22" fmla="*/ 1489 w 1828"/>
                    <a:gd name="T23" fmla="*/ 1702 h 1776"/>
                    <a:gd name="T24" fmla="*/ 1621 w 1828"/>
                    <a:gd name="T25" fmla="*/ 1655 h 1776"/>
                    <a:gd name="T26" fmla="*/ 1726 w 1828"/>
                    <a:gd name="T27" fmla="*/ 1595 h 1776"/>
                    <a:gd name="T28" fmla="*/ 1810 w 1828"/>
                    <a:gd name="T29" fmla="*/ 1500 h 1776"/>
                    <a:gd name="T30" fmla="*/ 1828 w 1828"/>
                    <a:gd name="T31" fmla="*/ 1440 h 1776"/>
                    <a:gd name="T32" fmla="*/ 1821 w 1828"/>
                    <a:gd name="T33" fmla="*/ 30 h 1776"/>
                    <a:gd name="T34" fmla="*/ 1792 w 1828"/>
                    <a:gd name="T35" fmla="*/ 92 h 1776"/>
                    <a:gd name="T36" fmla="*/ 1724 w 1828"/>
                    <a:gd name="T37" fmla="*/ 157 h 1776"/>
                    <a:gd name="T38" fmla="*/ 1633 w 1828"/>
                    <a:gd name="T39" fmla="*/ 209 h 1776"/>
                    <a:gd name="T40" fmla="*/ 1519 w 1828"/>
                    <a:gd name="T41" fmla="*/ 253 h 1776"/>
                    <a:gd name="T42" fmla="*/ 1423 w 1828"/>
                    <a:gd name="T43" fmla="*/ 281 h 1776"/>
                    <a:gd name="T44" fmla="*/ 1305 w 1828"/>
                    <a:gd name="T45" fmla="*/ 305 h 1776"/>
                    <a:gd name="T46" fmla="*/ 1192 w 1828"/>
                    <a:gd name="T47" fmla="*/ 320 h 1776"/>
                    <a:gd name="T48" fmla="*/ 1068 w 1828"/>
                    <a:gd name="T49" fmla="*/ 331 h 1776"/>
                    <a:gd name="T50" fmla="*/ 914 w 1828"/>
                    <a:gd name="T51" fmla="*/ 336 h 1776"/>
                    <a:gd name="T52" fmla="*/ 724 w 1828"/>
                    <a:gd name="T53" fmla="*/ 329 h 1776"/>
                    <a:gd name="T54" fmla="*/ 538 w 1828"/>
                    <a:gd name="T55" fmla="*/ 306 h 1776"/>
                    <a:gd name="T56" fmla="*/ 415 w 1828"/>
                    <a:gd name="T57" fmla="*/ 281 h 1776"/>
                    <a:gd name="T58" fmla="*/ 291 w 1828"/>
                    <a:gd name="T59" fmla="*/ 246 h 1776"/>
                    <a:gd name="T60" fmla="*/ 177 w 1828"/>
                    <a:gd name="T61" fmla="*/ 199 h 1776"/>
                    <a:gd name="T62" fmla="*/ 79 w 1828"/>
                    <a:gd name="T63" fmla="*/ 137 h 1776"/>
                    <a:gd name="T64" fmla="*/ 14 w 1828"/>
                    <a:gd name="T65" fmla="*/ 58 h 1776"/>
                    <a:gd name="T66" fmla="*/ 2 w 1828"/>
                    <a:gd name="T67" fmla="*/ 0 h 177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828"/>
                    <a:gd name="T103" fmla="*/ 0 h 1776"/>
                    <a:gd name="T104" fmla="*/ 1828 w 1828"/>
                    <a:gd name="T105" fmla="*/ 1776 h 177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828" h="1775">
                      <a:moveTo>
                        <a:pt x="2" y="0"/>
                      </a:moveTo>
                      <a:lnTo>
                        <a:pt x="2" y="1440"/>
                      </a:lnTo>
                      <a:lnTo>
                        <a:pt x="9" y="1482"/>
                      </a:lnTo>
                      <a:lnTo>
                        <a:pt x="27" y="1519"/>
                      </a:lnTo>
                      <a:lnTo>
                        <a:pt x="61" y="1562"/>
                      </a:lnTo>
                      <a:lnTo>
                        <a:pt x="110" y="1600"/>
                      </a:lnTo>
                      <a:lnTo>
                        <a:pt x="166" y="1634"/>
                      </a:lnTo>
                      <a:lnTo>
                        <a:pt x="223" y="1660"/>
                      </a:lnTo>
                      <a:lnTo>
                        <a:pt x="285" y="1684"/>
                      </a:lnTo>
                      <a:lnTo>
                        <a:pt x="346" y="1705"/>
                      </a:lnTo>
                      <a:lnTo>
                        <a:pt x="420" y="1722"/>
                      </a:lnTo>
                      <a:lnTo>
                        <a:pt x="489" y="1736"/>
                      </a:lnTo>
                      <a:lnTo>
                        <a:pt x="567" y="1751"/>
                      </a:lnTo>
                      <a:lnTo>
                        <a:pt x="644" y="1760"/>
                      </a:lnTo>
                      <a:lnTo>
                        <a:pt x="717" y="1766"/>
                      </a:lnTo>
                      <a:lnTo>
                        <a:pt x="805" y="1775"/>
                      </a:lnTo>
                      <a:lnTo>
                        <a:pt x="962" y="1776"/>
                      </a:lnTo>
                      <a:lnTo>
                        <a:pt x="1053" y="1771"/>
                      </a:lnTo>
                      <a:lnTo>
                        <a:pt x="1134" y="1766"/>
                      </a:lnTo>
                      <a:lnTo>
                        <a:pt x="1207" y="1759"/>
                      </a:lnTo>
                      <a:lnTo>
                        <a:pt x="1274" y="1750"/>
                      </a:lnTo>
                      <a:lnTo>
                        <a:pt x="1351" y="1736"/>
                      </a:lnTo>
                      <a:lnTo>
                        <a:pt x="1414" y="1722"/>
                      </a:lnTo>
                      <a:lnTo>
                        <a:pt x="1489" y="1702"/>
                      </a:lnTo>
                      <a:lnTo>
                        <a:pt x="1550" y="1681"/>
                      </a:lnTo>
                      <a:lnTo>
                        <a:pt x="1621" y="1655"/>
                      </a:lnTo>
                      <a:lnTo>
                        <a:pt x="1672" y="1628"/>
                      </a:lnTo>
                      <a:lnTo>
                        <a:pt x="1726" y="1595"/>
                      </a:lnTo>
                      <a:lnTo>
                        <a:pt x="1773" y="1556"/>
                      </a:lnTo>
                      <a:lnTo>
                        <a:pt x="1810" y="1500"/>
                      </a:lnTo>
                      <a:lnTo>
                        <a:pt x="1827" y="1456"/>
                      </a:lnTo>
                      <a:lnTo>
                        <a:pt x="1828" y="1440"/>
                      </a:lnTo>
                      <a:lnTo>
                        <a:pt x="1826" y="0"/>
                      </a:lnTo>
                      <a:lnTo>
                        <a:pt x="1821" y="30"/>
                      </a:lnTo>
                      <a:lnTo>
                        <a:pt x="1812" y="61"/>
                      </a:lnTo>
                      <a:lnTo>
                        <a:pt x="1792" y="92"/>
                      </a:lnTo>
                      <a:cubicBezTo>
                        <a:pt x="1783" y="104"/>
                        <a:pt x="1767" y="123"/>
                        <a:pt x="1756" y="134"/>
                      </a:cubicBezTo>
                      <a:lnTo>
                        <a:pt x="1724" y="157"/>
                      </a:lnTo>
                      <a:lnTo>
                        <a:pt x="1683" y="182"/>
                      </a:lnTo>
                      <a:lnTo>
                        <a:pt x="1633" y="209"/>
                      </a:lnTo>
                      <a:lnTo>
                        <a:pt x="1573" y="233"/>
                      </a:lnTo>
                      <a:lnTo>
                        <a:pt x="1519" y="253"/>
                      </a:lnTo>
                      <a:lnTo>
                        <a:pt x="1468" y="269"/>
                      </a:lnTo>
                      <a:lnTo>
                        <a:pt x="1423" y="281"/>
                      </a:lnTo>
                      <a:lnTo>
                        <a:pt x="1365" y="294"/>
                      </a:lnTo>
                      <a:lnTo>
                        <a:pt x="1305" y="305"/>
                      </a:lnTo>
                      <a:lnTo>
                        <a:pt x="1246" y="313"/>
                      </a:lnTo>
                      <a:lnTo>
                        <a:pt x="1192" y="320"/>
                      </a:lnTo>
                      <a:lnTo>
                        <a:pt x="1130" y="326"/>
                      </a:lnTo>
                      <a:lnTo>
                        <a:pt x="1068" y="331"/>
                      </a:lnTo>
                      <a:lnTo>
                        <a:pt x="1002" y="334"/>
                      </a:lnTo>
                      <a:lnTo>
                        <a:pt x="914" y="336"/>
                      </a:lnTo>
                      <a:lnTo>
                        <a:pt x="805" y="334"/>
                      </a:lnTo>
                      <a:lnTo>
                        <a:pt x="724" y="329"/>
                      </a:lnTo>
                      <a:lnTo>
                        <a:pt x="628" y="319"/>
                      </a:lnTo>
                      <a:lnTo>
                        <a:pt x="538" y="306"/>
                      </a:lnTo>
                      <a:lnTo>
                        <a:pt x="480" y="295"/>
                      </a:lnTo>
                      <a:lnTo>
                        <a:pt x="415" y="281"/>
                      </a:lnTo>
                      <a:lnTo>
                        <a:pt x="354" y="266"/>
                      </a:lnTo>
                      <a:lnTo>
                        <a:pt x="291" y="246"/>
                      </a:lnTo>
                      <a:lnTo>
                        <a:pt x="234" y="224"/>
                      </a:lnTo>
                      <a:lnTo>
                        <a:pt x="177" y="199"/>
                      </a:lnTo>
                      <a:cubicBezTo>
                        <a:pt x="158" y="189"/>
                        <a:pt x="138" y="177"/>
                        <a:pt x="122" y="167"/>
                      </a:cubicBezTo>
                      <a:lnTo>
                        <a:pt x="79" y="137"/>
                      </a:lnTo>
                      <a:cubicBezTo>
                        <a:pt x="66" y="126"/>
                        <a:pt x="54" y="114"/>
                        <a:pt x="43" y="101"/>
                      </a:cubicBezTo>
                      <a:lnTo>
                        <a:pt x="14" y="58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DDDDD">
                    <a:alpha val="50195"/>
                  </a:srgbClr>
                </a:solidFill>
                <a:ln w="28575" cmpd="sng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endParaRPr>
                </a:p>
              </p:txBody>
            </p:sp>
            <p:sp>
              <p:nvSpPr>
                <p:cNvPr id="14" name="Freeform 6"/>
                <p:cNvSpPr/>
                <p:nvPr/>
              </p:nvSpPr>
              <p:spPr bwMode="auto">
                <a:xfrm>
                  <a:off x="528" y="1440"/>
                  <a:ext cx="1828" cy="1776"/>
                </a:xfrm>
                <a:custGeom>
                  <a:avLst/>
                  <a:gdLst>
                    <a:gd name="T0" fmla="*/ 2 w 1828"/>
                    <a:gd name="T1" fmla="*/ 1440 h 1776"/>
                    <a:gd name="T2" fmla="*/ 27 w 1828"/>
                    <a:gd name="T3" fmla="*/ 1519 h 1776"/>
                    <a:gd name="T4" fmla="*/ 110 w 1828"/>
                    <a:gd name="T5" fmla="*/ 1600 h 1776"/>
                    <a:gd name="T6" fmla="*/ 223 w 1828"/>
                    <a:gd name="T7" fmla="*/ 1660 h 1776"/>
                    <a:gd name="T8" fmla="*/ 346 w 1828"/>
                    <a:gd name="T9" fmla="*/ 1705 h 1776"/>
                    <a:gd name="T10" fmla="*/ 489 w 1828"/>
                    <a:gd name="T11" fmla="*/ 1736 h 1776"/>
                    <a:gd name="T12" fmla="*/ 644 w 1828"/>
                    <a:gd name="T13" fmla="*/ 1760 h 1776"/>
                    <a:gd name="T14" fmla="*/ 805 w 1828"/>
                    <a:gd name="T15" fmla="*/ 1775 h 1776"/>
                    <a:gd name="T16" fmla="*/ 1053 w 1828"/>
                    <a:gd name="T17" fmla="*/ 1771 h 1776"/>
                    <a:gd name="T18" fmla="*/ 1207 w 1828"/>
                    <a:gd name="T19" fmla="*/ 1759 h 1776"/>
                    <a:gd name="T20" fmla="*/ 1351 w 1828"/>
                    <a:gd name="T21" fmla="*/ 1736 h 1776"/>
                    <a:gd name="T22" fmla="*/ 1489 w 1828"/>
                    <a:gd name="T23" fmla="*/ 1702 h 1776"/>
                    <a:gd name="T24" fmla="*/ 1621 w 1828"/>
                    <a:gd name="T25" fmla="*/ 1655 h 1776"/>
                    <a:gd name="T26" fmla="*/ 1726 w 1828"/>
                    <a:gd name="T27" fmla="*/ 1595 h 1776"/>
                    <a:gd name="T28" fmla="*/ 1810 w 1828"/>
                    <a:gd name="T29" fmla="*/ 1500 h 1776"/>
                    <a:gd name="T30" fmla="*/ 1828 w 1828"/>
                    <a:gd name="T31" fmla="*/ 1440 h 1776"/>
                    <a:gd name="T32" fmla="*/ 1821 w 1828"/>
                    <a:gd name="T33" fmla="*/ 30 h 1776"/>
                    <a:gd name="T34" fmla="*/ 1792 w 1828"/>
                    <a:gd name="T35" fmla="*/ 92 h 1776"/>
                    <a:gd name="T36" fmla="*/ 1724 w 1828"/>
                    <a:gd name="T37" fmla="*/ 157 h 1776"/>
                    <a:gd name="T38" fmla="*/ 1633 w 1828"/>
                    <a:gd name="T39" fmla="*/ 209 h 1776"/>
                    <a:gd name="T40" fmla="*/ 1519 w 1828"/>
                    <a:gd name="T41" fmla="*/ 253 h 1776"/>
                    <a:gd name="T42" fmla="*/ 1423 w 1828"/>
                    <a:gd name="T43" fmla="*/ 281 h 1776"/>
                    <a:gd name="T44" fmla="*/ 1305 w 1828"/>
                    <a:gd name="T45" fmla="*/ 305 h 1776"/>
                    <a:gd name="T46" fmla="*/ 1192 w 1828"/>
                    <a:gd name="T47" fmla="*/ 320 h 1776"/>
                    <a:gd name="T48" fmla="*/ 1068 w 1828"/>
                    <a:gd name="T49" fmla="*/ 331 h 1776"/>
                    <a:gd name="T50" fmla="*/ 914 w 1828"/>
                    <a:gd name="T51" fmla="*/ 336 h 1776"/>
                    <a:gd name="T52" fmla="*/ 724 w 1828"/>
                    <a:gd name="T53" fmla="*/ 329 h 1776"/>
                    <a:gd name="T54" fmla="*/ 538 w 1828"/>
                    <a:gd name="T55" fmla="*/ 306 h 1776"/>
                    <a:gd name="T56" fmla="*/ 415 w 1828"/>
                    <a:gd name="T57" fmla="*/ 281 h 1776"/>
                    <a:gd name="T58" fmla="*/ 291 w 1828"/>
                    <a:gd name="T59" fmla="*/ 246 h 1776"/>
                    <a:gd name="T60" fmla="*/ 177 w 1828"/>
                    <a:gd name="T61" fmla="*/ 199 h 1776"/>
                    <a:gd name="T62" fmla="*/ 79 w 1828"/>
                    <a:gd name="T63" fmla="*/ 137 h 1776"/>
                    <a:gd name="T64" fmla="*/ 14 w 1828"/>
                    <a:gd name="T65" fmla="*/ 58 h 1776"/>
                    <a:gd name="T66" fmla="*/ 2 w 1828"/>
                    <a:gd name="T67" fmla="*/ 0 h 177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828"/>
                    <a:gd name="T103" fmla="*/ 0 h 1776"/>
                    <a:gd name="T104" fmla="*/ 1828 w 1828"/>
                    <a:gd name="T105" fmla="*/ 1776 h 177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828" h="1775">
                      <a:moveTo>
                        <a:pt x="2" y="0"/>
                      </a:moveTo>
                      <a:lnTo>
                        <a:pt x="2" y="1440"/>
                      </a:lnTo>
                      <a:lnTo>
                        <a:pt x="9" y="1482"/>
                      </a:lnTo>
                      <a:lnTo>
                        <a:pt x="27" y="1519"/>
                      </a:lnTo>
                      <a:lnTo>
                        <a:pt x="61" y="1562"/>
                      </a:lnTo>
                      <a:lnTo>
                        <a:pt x="110" y="1600"/>
                      </a:lnTo>
                      <a:lnTo>
                        <a:pt x="166" y="1634"/>
                      </a:lnTo>
                      <a:lnTo>
                        <a:pt x="223" y="1660"/>
                      </a:lnTo>
                      <a:lnTo>
                        <a:pt x="285" y="1684"/>
                      </a:lnTo>
                      <a:lnTo>
                        <a:pt x="346" y="1705"/>
                      </a:lnTo>
                      <a:lnTo>
                        <a:pt x="420" y="1722"/>
                      </a:lnTo>
                      <a:lnTo>
                        <a:pt x="489" y="1736"/>
                      </a:lnTo>
                      <a:lnTo>
                        <a:pt x="567" y="1751"/>
                      </a:lnTo>
                      <a:lnTo>
                        <a:pt x="644" y="1760"/>
                      </a:lnTo>
                      <a:lnTo>
                        <a:pt x="717" y="1766"/>
                      </a:lnTo>
                      <a:lnTo>
                        <a:pt x="805" y="1775"/>
                      </a:lnTo>
                      <a:lnTo>
                        <a:pt x="962" y="1776"/>
                      </a:lnTo>
                      <a:lnTo>
                        <a:pt x="1053" y="1771"/>
                      </a:lnTo>
                      <a:lnTo>
                        <a:pt x="1134" y="1766"/>
                      </a:lnTo>
                      <a:lnTo>
                        <a:pt x="1207" y="1759"/>
                      </a:lnTo>
                      <a:lnTo>
                        <a:pt x="1274" y="1750"/>
                      </a:lnTo>
                      <a:lnTo>
                        <a:pt x="1351" y="1736"/>
                      </a:lnTo>
                      <a:lnTo>
                        <a:pt x="1414" y="1722"/>
                      </a:lnTo>
                      <a:lnTo>
                        <a:pt x="1489" y="1702"/>
                      </a:lnTo>
                      <a:lnTo>
                        <a:pt x="1550" y="1681"/>
                      </a:lnTo>
                      <a:lnTo>
                        <a:pt x="1621" y="1655"/>
                      </a:lnTo>
                      <a:lnTo>
                        <a:pt x="1672" y="1628"/>
                      </a:lnTo>
                      <a:lnTo>
                        <a:pt x="1726" y="1595"/>
                      </a:lnTo>
                      <a:lnTo>
                        <a:pt x="1773" y="1556"/>
                      </a:lnTo>
                      <a:lnTo>
                        <a:pt x="1810" y="1500"/>
                      </a:lnTo>
                      <a:lnTo>
                        <a:pt x="1827" y="1456"/>
                      </a:lnTo>
                      <a:lnTo>
                        <a:pt x="1828" y="1440"/>
                      </a:lnTo>
                      <a:lnTo>
                        <a:pt x="1826" y="0"/>
                      </a:lnTo>
                      <a:lnTo>
                        <a:pt x="1821" y="30"/>
                      </a:lnTo>
                      <a:lnTo>
                        <a:pt x="1812" y="61"/>
                      </a:lnTo>
                      <a:lnTo>
                        <a:pt x="1792" y="92"/>
                      </a:lnTo>
                      <a:cubicBezTo>
                        <a:pt x="1783" y="104"/>
                        <a:pt x="1767" y="123"/>
                        <a:pt x="1756" y="134"/>
                      </a:cubicBezTo>
                      <a:lnTo>
                        <a:pt x="1724" y="157"/>
                      </a:lnTo>
                      <a:lnTo>
                        <a:pt x="1683" y="182"/>
                      </a:lnTo>
                      <a:lnTo>
                        <a:pt x="1633" y="209"/>
                      </a:lnTo>
                      <a:lnTo>
                        <a:pt x="1573" y="233"/>
                      </a:lnTo>
                      <a:lnTo>
                        <a:pt x="1519" y="253"/>
                      </a:lnTo>
                      <a:lnTo>
                        <a:pt x="1468" y="269"/>
                      </a:lnTo>
                      <a:lnTo>
                        <a:pt x="1423" y="281"/>
                      </a:lnTo>
                      <a:lnTo>
                        <a:pt x="1365" y="294"/>
                      </a:lnTo>
                      <a:lnTo>
                        <a:pt x="1305" y="305"/>
                      </a:lnTo>
                      <a:lnTo>
                        <a:pt x="1246" y="313"/>
                      </a:lnTo>
                      <a:lnTo>
                        <a:pt x="1192" y="320"/>
                      </a:lnTo>
                      <a:lnTo>
                        <a:pt x="1130" y="326"/>
                      </a:lnTo>
                      <a:lnTo>
                        <a:pt x="1068" y="331"/>
                      </a:lnTo>
                      <a:lnTo>
                        <a:pt x="1002" y="334"/>
                      </a:lnTo>
                      <a:lnTo>
                        <a:pt x="914" y="336"/>
                      </a:lnTo>
                      <a:lnTo>
                        <a:pt x="805" y="334"/>
                      </a:lnTo>
                      <a:lnTo>
                        <a:pt x="724" y="329"/>
                      </a:lnTo>
                      <a:lnTo>
                        <a:pt x="628" y="319"/>
                      </a:lnTo>
                      <a:lnTo>
                        <a:pt x="538" y="306"/>
                      </a:lnTo>
                      <a:lnTo>
                        <a:pt x="480" y="295"/>
                      </a:lnTo>
                      <a:lnTo>
                        <a:pt x="415" y="281"/>
                      </a:lnTo>
                      <a:lnTo>
                        <a:pt x="354" y="266"/>
                      </a:lnTo>
                      <a:lnTo>
                        <a:pt x="291" y="246"/>
                      </a:lnTo>
                      <a:lnTo>
                        <a:pt x="234" y="224"/>
                      </a:lnTo>
                      <a:lnTo>
                        <a:pt x="177" y="199"/>
                      </a:lnTo>
                      <a:cubicBezTo>
                        <a:pt x="158" y="189"/>
                        <a:pt x="138" y="177"/>
                        <a:pt x="122" y="167"/>
                      </a:cubicBezTo>
                      <a:lnTo>
                        <a:pt x="79" y="137"/>
                      </a:lnTo>
                      <a:cubicBezTo>
                        <a:pt x="66" y="126"/>
                        <a:pt x="54" y="114"/>
                        <a:pt x="43" y="101"/>
                      </a:cubicBezTo>
                      <a:lnTo>
                        <a:pt x="14" y="58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DDDDD">
                    <a:alpha val="50195"/>
                  </a:srgbClr>
                </a:solidFill>
                <a:ln w="28575" cmpd="sng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endParaRPr>
                </a:p>
              </p:txBody>
            </p:sp>
          </p:grpSp>
          <p:sp>
            <p:nvSpPr>
              <p:cNvPr id="22" name="TextBox 34"/>
              <p:cNvSpPr txBox="1">
                <a:spLocks noChangeArrowheads="1"/>
              </p:cNvSpPr>
              <p:nvPr/>
            </p:nvSpPr>
            <p:spPr bwMode="auto">
              <a:xfrm>
                <a:off x="4295038" y="758104"/>
                <a:ext cx="60404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320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320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320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320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=</a:t>
                </a: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p:grpSp>
        <p:grpSp>
          <p:nvGrpSpPr>
            <p:cNvPr id="72" name="Group 9"/>
            <p:cNvGrpSpPr/>
            <p:nvPr/>
          </p:nvGrpSpPr>
          <p:grpSpPr>
            <a:xfrm>
              <a:off x="5236019" y="277291"/>
              <a:ext cx="750601" cy="653138"/>
              <a:chOff x="6333" y="1102"/>
              <a:chExt cx="1827" cy="1776"/>
            </a:xfrm>
          </p:grpSpPr>
          <p:sp>
            <p:nvSpPr>
              <p:cNvPr id="83" name="Freeform 10"/>
              <p:cNvSpPr/>
              <p:nvPr/>
            </p:nvSpPr>
            <p:spPr bwMode="auto">
              <a:xfrm flipV="1">
                <a:off x="6333" y="1102"/>
                <a:ext cx="1827" cy="1776"/>
              </a:xfrm>
              <a:custGeom>
                <a:avLst/>
                <a:gdLst>
                  <a:gd name="T0" fmla="*/ 1 w 1827"/>
                  <a:gd name="T1" fmla="*/ 1442 h 1776"/>
                  <a:gd name="T2" fmla="*/ 0 w 1827"/>
                  <a:gd name="T3" fmla="*/ 1442 h 1776"/>
                  <a:gd name="T4" fmla="*/ 11 w 1827"/>
                  <a:gd name="T5" fmla="*/ 1382 h 1776"/>
                  <a:gd name="T6" fmla="*/ 913 w 1827"/>
                  <a:gd name="T7" fmla="*/ 0 h 1776"/>
                  <a:gd name="T8" fmla="*/ 1799 w 1827"/>
                  <a:gd name="T9" fmla="*/ 1366 h 1776"/>
                  <a:gd name="T10" fmla="*/ 1827 w 1827"/>
                  <a:gd name="T11" fmla="*/ 1438 h 1776"/>
                  <a:gd name="T12" fmla="*/ 1817 w 1827"/>
                  <a:gd name="T13" fmla="*/ 1493 h 1776"/>
                  <a:gd name="T14" fmla="*/ 1789 w 1827"/>
                  <a:gd name="T15" fmla="*/ 1535 h 1776"/>
                  <a:gd name="T16" fmla="*/ 1766 w 1827"/>
                  <a:gd name="T17" fmla="*/ 1561 h 1776"/>
                  <a:gd name="T18" fmla="*/ 1731 w 1827"/>
                  <a:gd name="T19" fmla="*/ 1592 h 1776"/>
                  <a:gd name="T20" fmla="*/ 1655 w 1827"/>
                  <a:gd name="T21" fmla="*/ 1637 h 1776"/>
                  <a:gd name="T22" fmla="*/ 1574 w 1827"/>
                  <a:gd name="T23" fmla="*/ 1673 h 1776"/>
                  <a:gd name="T24" fmla="*/ 1497 w 1827"/>
                  <a:gd name="T25" fmla="*/ 1700 h 1776"/>
                  <a:gd name="T26" fmla="*/ 1427 w 1827"/>
                  <a:gd name="T27" fmla="*/ 1718 h 1776"/>
                  <a:gd name="T28" fmla="*/ 1344 w 1827"/>
                  <a:gd name="T29" fmla="*/ 1738 h 1776"/>
                  <a:gd name="T30" fmla="*/ 1255 w 1827"/>
                  <a:gd name="T31" fmla="*/ 1753 h 1776"/>
                  <a:gd name="T32" fmla="*/ 1159 w 1827"/>
                  <a:gd name="T33" fmla="*/ 1763 h 1776"/>
                  <a:gd name="T34" fmla="*/ 1063 w 1827"/>
                  <a:gd name="T35" fmla="*/ 1774 h 1776"/>
                  <a:gd name="T36" fmla="*/ 989 w 1827"/>
                  <a:gd name="T37" fmla="*/ 1775 h 1776"/>
                  <a:gd name="T38" fmla="*/ 913 w 1827"/>
                  <a:gd name="T39" fmla="*/ 1776 h 1776"/>
                  <a:gd name="T40" fmla="*/ 810 w 1827"/>
                  <a:gd name="T41" fmla="*/ 1776 h 1776"/>
                  <a:gd name="T42" fmla="*/ 725 w 1827"/>
                  <a:gd name="T43" fmla="*/ 1769 h 1776"/>
                  <a:gd name="T44" fmla="*/ 627 w 1827"/>
                  <a:gd name="T45" fmla="*/ 1760 h 1776"/>
                  <a:gd name="T46" fmla="*/ 547 w 1827"/>
                  <a:gd name="T47" fmla="*/ 1747 h 1776"/>
                  <a:gd name="T48" fmla="*/ 456 w 1827"/>
                  <a:gd name="T49" fmla="*/ 1732 h 1776"/>
                  <a:gd name="T50" fmla="*/ 385 w 1827"/>
                  <a:gd name="T51" fmla="*/ 1715 h 1776"/>
                  <a:gd name="T52" fmla="*/ 312 w 1827"/>
                  <a:gd name="T53" fmla="*/ 1693 h 1776"/>
                  <a:gd name="T54" fmla="*/ 239 w 1827"/>
                  <a:gd name="T55" fmla="*/ 1669 h 1776"/>
                  <a:gd name="T56" fmla="*/ 175 w 1827"/>
                  <a:gd name="T57" fmla="*/ 1637 h 1776"/>
                  <a:gd name="T58" fmla="*/ 107 w 1827"/>
                  <a:gd name="T59" fmla="*/ 1600 h 1776"/>
                  <a:gd name="T60" fmla="*/ 61 w 1827"/>
                  <a:gd name="T61" fmla="*/ 1561 h 1776"/>
                  <a:gd name="T62" fmla="*/ 26 w 1827"/>
                  <a:gd name="T63" fmla="*/ 1520 h 1776"/>
                  <a:gd name="T64" fmla="*/ 8 w 1827"/>
                  <a:gd name="T65" fmla="*/ 1484 h 1776"/>
                  <a:gd name="T66" fmla="*/ 1 w 1827"/>
                  <a:gd name="T67" fmla="*/ 1443 h 177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27"/>
                  <a:gd name="T103" fmla="*/ 0 h 1776"/>
                  <a:gd name="T104" fmla="*/ 1827 w 1827"/>
                  <a:gd name="T105" fmla="*/ 1776 h 177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27" h="1775">
                    <a:moveTo>
                      <a:pt x="1" y="1442"/>
                    </a:moveTo>
                    <a:lnTo>
                      <a:pt x="0" y="1442"/>
                    </a:lnTo>
                    <a:lnTo>
                      <a:pt x="11" y="1382"/>
                    </a:lnTo>
                    <a:lnTo>
                      <a:pt x="913" y="0"/>
                    </a:lnTo>
                    <a:lnTo>
                      <a:pt x="1799" y="1366"/>
                    </a:lnTo>
                    <a:lnTo>
                      <a:pt x="1827" y="1438"/>
                    </a:lnTo>
                    <a:lnTo>
                      <a:pt x="1817" y="1493"/>
                    </a:lnTo>
                    <a:lnTo>
                      <a:pt x="1789" y="1535"/>
                    </a:lnTo>
                    <a:lnTo>
                      <a:pt x="1766" y="1561"/>
                    </a:lnTo>
                    <a:lnTo>
                      <a:pt x="1731" y="1592"/>
                    </a:lnTo>
                    <a:lnTo>
                      <a:pt x="1655" y="1637"/>
                    </a:lnTo>
                    <a:lnTo>
                      <a:pt x="1574" y="1673"/>
                    </a:lnTo>
                    <a:lnTo>
                      <a:pt x="1497" y="1700"/>
                    </a:lnTo>
                    <a:lnTo>
                      <a:pt x="1427" y="1718"/>
                    </a:lnTo>
                    <a:lnTo>
                      <a:pt x="1344" y="1738"/>
                    </a:lnTo>
                    <a:lnTo>
                      <a:pt x="1255" y="1753"/>
                    </a:lnTo>
                    <a:lnTo>
                      <a:pt x="1159" y="1763"/>
                    </a:lnTo>
                    <a:lnTo>
                      <a:pt x="1063" y="1774"/>
                    </a:lnTo>
                    <a:lnTo>
                      <a:pt x="989" y="1775"/>
                    </a:lnTo>
                    <a:lnTo>
                      <a:pt x="913" y="1776"/>
                    </a:lnTo>
                    <a:lnTo>
                      <a:pt x="810" y="1776"/>
                    </a:lnTo>
                    <a:lnTo>
                      <a:pt x="725" y="1769"/>
                    </a:lnTo>
                    <a:lnTo>
                      <a:pt x="627" y="1760"/>
                    </a:lnTo>
                    <a:lnTo>
                      <a:pt x="547" y="1747"/>
                    </a:lnTo>
                    <a:lnTo>
                      <a:pt x="456" y="1732"/>
                    </a:lnTo>
                    <a:lnTo>
                      <a:pt x="385" y="1715"/>
                    </a:lnTo>
                    <a:lnTo>
                      <a:pt x="312" y="1693"/>
                    </a:lnTo>
                    <a:lnTo>
                      <a:pt x="239" y="1669"/>
                    </a:lnTo>
                    <a:lnTo>
                      <a:pt x="175" y="1637"/>
                    </a:lnTo>
                    <a:lnTo>
                      <a:pt x="107" y="1600"/>
                    </a:lnTo>
                    <a:lnTo>
                      <a:pt x="61" y="1561"/>
                    </a:lnTo>
                    <a:lnTo>
                      <a:pt x="26" y="1520"/>
                    </a:lnTo>
                    <a:lnTo>
                      <a:pt x="8" y="1484"/>
                    </a:lnTo>
                    <a:lnTo>
                      <a:pt x="1" y="1443"/>
                    </a:lnTo>
                  </a:path>
                </a:pathLst>
              </a:custGeom>
              <a:solidFill>
                <a:srgbClr val="DDDDDD">
                  <a:alpha val="50195"/>
                </a:srgbClr>
              </a:solidFill>
              <a:ln w="38100" cap="flat" cmpd="sng">
                <a:solidFill>
                  <a:schemeClr val="tx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  <p:sp>
            <p:nvSpPr>
              <p:cNvPr id="84" name="Oval 11"/>
              <p:cNvSpPr>
                <a:spLocks noChangeArrowheads="1"/>
              </p:cNvSpPr>
              <p:nvPr/>
            </p:nvSpPr>
            <p:spPr bwMode="auto">
              <a:xfrm flipV="1">
                <a:off x="6336" y="1102"/>
                <a:ext cx="1824" cy="672"/>
              </a:xfrm>
              <a:prstGeom prst="ellipse">
                <a:avLst/>
              </a:prstGeom>
              <a:solidFill>
                <a:srgbClr val="DDDDDD">
                  <a:alpha val="50195"/>
                </a:srgbClr>
              </a:solidFill>
              <a:ln w="3810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p:grpSp>
      </p:grpSp>
      <p:sp>
        <p:nvSpPr>
          <p:cNvPr id="47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02  </a:t>
            </a:r>
            <a:r>
              <a:rPr lang="zh-CN" altLang="en-US"/>
              <a:t>新知探究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07 2.46914E-06 L -0.14427 -0.00247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2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60" grpId="0" animBg="1"/>
      <p:bldP spid="61" grpId="0" animBg="1"/>
      <p:bldP spid="66" grpId="0" animBg="1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MH_SubTitle_1"/>
          <p:cNvSpPr/>
          <p:nvPr>
            <p:custDataLst>
              <p:tags r:id="rId1"/>
            </p:custDataLst>
          </p:nvPr>
        </p:nvSpPr>
        <p:spPr>
          <a:xfrm>
            <a:off x="2100112" y="4354168"/>
            <a:ext cx="2676825" cy="1139926"/>
          </a:xfrm>
          <a:custGeom>
            <a:avLst/>
            <a:gdLst>
              <a:gd name="connsiteX0" fmla="*/ 154784 w 1362076"/>
              <a:gd name="connsiteY0" fmla="*/ 0 h 1040378"/>
              <a:gd name="connsiteX1" fmla="*/ 1207292 w 1362076"/>
              <a:gd name="connsiteY1" fmla="*/ 0 h 1040378"/>
              <a:gd name="connsiteX2" fmla="*/ 1362076 w 1362076"/>
              <a:gd name="connsiteY2" fmla="*/ 154784 h 1040378"/>
              <a:gd name="connsiteX3" fmla="*/ 1362076 w 1362076"/>
              <a:gd name="connsiteY3" fmla="*/ 773903 h 1040378"/>
              <a:gd name="connsiteX4" fmla="*/ 1207292 w 1362076"/>
              <a:gd name="connsiteY4" fmla="*/ 928687 h 1040378"/>
              <a:gd name="connsiteX5" fmla="*/ 571892 w 1362076"/>
              <a:gd name="connsiteY5" fmla="*/ 928687 h 1040378"/>
              <a:gd name="connsiteX6" fmla="*/ 402431 w 1362076"/>
              <a:gd name="connsiteY6" fmla="*/ 1040378 h 1040378"/>
              <a:gd name="connsiteX7" fmla="*/ 232970 w 1362076"/>
              <a:gd name="connsiteY7" fmla="*/ 928687 h 1040378"/>
              <a:gd name="connsiteX8" fmla="*/ 154784 w 1362076"/>
              <a:gd name="connsiteY8" fmla="*/ 928687 h 1040378"/>
              <a:gd name="connsiteX9" fmla="*/ 0 w 1362076"/>
              <a:gd name="connsiteY9" fmla="*/ 773903 h 1040378"/>
              <a:gd name="connsiteX10" fmla="*/ 0 w 1362076"/>
              <a:gd name="connsiteY10" fmla="*/ 154784 h 1040378"/>
              <a:gd name="connsiteX11" fmla="*/ 154784 w 1362076"/>
              <a:gd name="connsiteY11" fmla="*/ 0 h 1040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2076" h="1040377">
                <a:moveTo>
                  <a:pt x="154784" y="0"/>
                </a:moveTo>
                <a:lnTo>
                  <a:pt x="1207292" y="0"/>
                </a:lnTo>
                <a:cubicBezTo>
                  <a:pt x="1292777" y="0"/>
                  <a:pt x="1362076" y="69299"/>
                  <a:pt x="1362076" y="154784"/>
                </a:cubicBezTo>
                <a:lnTo>
                  <a:pt x="1362076" y="773903"/>
                </a:lnTo>
                <a:cubicBezTo>
                  <a:pt x="1362076" y="859388"/>
                  <a:pt x="1292777" y="928687"/>
                  <a:pt x="1207292" y="928687"/>
                </a:cubicBezTo>
                <a:lnTo>
                  <a:pt x="571892" y="928687"/>
                </a:lnTo>
                <a:lnTo>
                  <a:pt x="402431" y="1040378"/>
                </a:lnTo>
                <a:lnTo>
                  <a:pt x="232970" y="928687"/>
                </a:lnTo>
                <a:lnTo>
                  <a:pt x="154784" y="928687"/>
                </a:lnTo>
                <a:cubicBezTo>
                  <a:pt x="69299" y="928687"/>
                  <a:pt x="0" y="859388"/>
                  <a:pt x="0" y="773903"/>
                </a:cubicBezTo>
                <a:lnTo>
                  <a:pt x="0" y="154784"/>
                </a:lnTo>
                <a:cubicBezTo>
                  <a:pt x="0" y="69299"/>
                  <a:pt x="69299" y="0"/>
                  <a:pt x="154784" y="0"/>
                </a:cubicBezTo>
                <a:close/>
              </a:path>
            </a:pathLst>
          </a:custGeom>
          <a:noFill/>
          <a:ln w="12700" cap="flat" cmpd="sng" algn="ctr">
            <a:solidFill>
              <a:srgbClr val="0EA4F1"/>
            </a:solidFill>
            <a:prstDash val="solid"/>
            <a:miter lim="800000"/>
          </a:ln>
          <a:effectLst>
            <a:innerShdw blurRad="63500" dist="50800" dir="13500000">
              <a:srgbClr val="3D3F41">
                <a:alpha val="30000"/>
              </a:srgbClr>
            </a:innerShdw>
          </a:effectLst>
        </p:spPr>
        <p:txBody>
          <a:bodyPr lIns="0" tIns="0" rIns="0" bIns="8100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想一想要求什么？先求什么？再求什么？</a:t>
            </a:r>
          </a:p>
        </p:txBody>
      </p:sp>
      <p:sp>
        <p:nvSpPr>
          <p:cNvPr id="28" name="椭圆 27"/>
          <p:cNvSpPr/>
          <p:nvPr/>
        </p:nvSpPr>
        <p:spPr>
          <a:xfrm>
            <a:off x="6312026" y="1298863"/>
            <a:ext cx="692547" cy="426189"/>
          </a:xfrm>
          <a:prstGeom prst="ellipse">
            <a:avLst/>
          </a:prstGeom>
          <a:solidFill>
            <a:schemeClr val="accent2">
              <a:alpha val="6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7" name="Group 83"/>
          <p:cNvGrpSpPr/>
          <p:nvPr/>
        </p:nvGrpSpPr>
        <p:grpSpPr>
          <a:xfrm>
            <a:off x="7179021" y="2656526"/>
            <a:ext cx="2484437" cy="1173163"/>
            <a:chOff x="4057" y="1428"/>
            <a:chExt cx="1565" cy="739"/>
          </a:xfrm>
        </p:grpSpPr>
        <p:grpSp>
          <p:nvGrpSpPr>
            <p:cNvPr id="8" name="Group 77"/>
            <p:cNvGrpSpPr/>
            <p:nvPr/>
          </p:nvGrpSpPr>
          <p:grpSpPr>
            <a:xfrm>
              <a:off x="4057" y="1484"/>
              <a:ext cx="1489" cy="598"/>
              <a:chOff x="4105" y="1525"/>
              <a:chExt cx="1489" cy="648"/>
            </a:xfrm>
          </p:grpSpPr>
          <p:pic>
            <p:nvPicPr>
              <p:cNvPr id="11" name="Picture 60" descr="6B11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105" y="1525"/>
                <a:ext cx="1383" cy="6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Line 64"/>
              <p:cNvSpPr>
                <a:spLocks noChangeShapeType="1"/>
              </p:cNvSpPr>
              <p:nvPr/>
            </p:nvSpPr>
            <p:spPr bwMode="auto">
              <a:xfrm flipH="1">
                <a:off x="4171" y="1946"/>
                <a:ext cx="0" cy="2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  <p:sp>
            <p:nvSpPr>
              <p:cNvPr id="13" name="Line 65"/>
              <p:cNvSpPr>
                <a:spLocks noChangeShapeType="1"/>
              </p:cNvSpPr>
              <p:nvPr/>
            </p:nvSpPr>
            <p:spPr bwMode="auto">
              <a:xfrm flipH="1">
                <a:off x="5407" y="1938"/>
                <a:ext cx="0" cy="2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  <p:sp>
            <p:nvSpPr>
              <p:cNvPr id="14" name="Line 66"/>
              <p:cNvSpPr>
                <a:spLocks noChangeShapeType="1"/>
              </p:cNvSpPr>
              <p:nvPr/>
            </p:nvSpPr>
            <p:spPr bwMode="auto">
              <a:xfrm>
                <a:off x="4777" y="1582"/>
                <a:ext cx="8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  <p:sp>
            <p:nvSpPr>
              <p:cNvPr id="15" name="Line 67"/>
              <p:cNvSpPr>
                <a:spLocks noChangeShapeType="1"/>
              </p:cNvSpPr>
              <p:nvPr/>
            </p:nvSpPr>
            <p:spPr bwMode="auto">
              <a:xfrm>
                <a:off x="5408" y="1937"/>
                <a:ext cx="18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  <p:grpSp>
            <p:nvGrpSpPr>
              <p:cNvPr id="16" name="Group 76"/>
              <p:cNvGrpSpPr/>
              <p:nvPr/>
            </p:nvGrpSpPr>
            <p:grpSpPr>
              <a:xfrm>
                <a:off x="5449" y="1582"/>
                <a:ext cx="0" cy="358"/>
                <a:chOff x="5449" y="1582"/>
                <a:chExt cx="0" cy="358"/>
              </a:xfrm>
            </p:grpSpPr>
            <p:sp>
              <p:nvSpPr>
                <p:cNvPr id="19" name="Line 69"/>
                <p:cNvSpPr>
                  <a:spLocks noChangeShapeType="1"/>
                </p:cNvSpPr>
                <p:nvPr/>
              </p:nvSpPr>
              <p:spPr bwMode="auto">
                <a:xfrm rot="16200000">
                  <a:off x="5344" y="1687"/>
                  <a:ext cx="20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endParaRPr>
                </a:p>
              </p:txBody>
            </p:sp>
            <p:sp>
              <p:nvSpPr>
                <p:cNvPr id="21" name="Line 70"/>
                <p:cNvSpPr>
                  <a:spLocks noChangeShapeType="1"/>
                </p:cNvSpPr>
                <p:nvPr/>
              </p:nvSpPr>
              <p:spPr bwMode="auto">
                <a:xfrm rot="27000000">
                  <a:off x="5374" y="1866"/>
                  <a:ext cx="14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endParaRPr>
                </a:p>
              </p:txBody>
            </p:sp>
          </p:grpSp>
          <p:sp>
            <p:nvSpPr>
              <p:cNvPr id="17" name="Line 71"/>
              <p:cNvSpPr>
                <a:spLocks noChangeShapeType="1"/>
              </p:cNvSpPr>
              <p:nvPr/>
            </p:nvSpPr>
            <p:spPr bwMode="auto">
              <a:xfrm>
                <a:off x="4967" y="2163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  <p:sp>
            <p:nvSpPr>
              <p:cNvPr id="18" name="Line 75"/>
              <p:cNvSpPr>
                <a:spLocks noChangeShapeType="1"/>
              </p:cNvSpPr>
              <p:nvPr/>
            </p:nvSpPr>
            <p:spPr bwMode="auto">
              <a:xfrm flipH="1">
                <a:off x="4185" y="2159"/>
                <a:ext cx="41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p:grpSp>
        <p:sp>
          <p:nvSpPr>
            <p:cNvPr id="9" name="Text Box 73"/>
            <p:cNvSpPr txBox="1">
              <a:spLocks noChangeArrowheads="1"/>
            </p:cNvSpPr>
            <p:nvPr/>
          </p:nvSpPr>
          <p:spPr bwMode="auto">
            <a:xfrm>
              <a:off x="4600" y="1915"/>
              <a:ext cx="40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4</a:t>
              </a: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m</a:t>
              </a: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  </a:t>
              </a:r>
            </a:p>
          </p:txBody>
        </p:sp>
        <p:sp>
          <p:nvSpPr>
            <p:cNvPr id="10" name="Text Box 74"/>
            <p:cNvSpPr txBox="1">
              <a:spLocks noChangeArrowheads="1"/>
            </p:cNvSpPr>
            <p:nvPr/>
          </p:nvSpPr>
          <p:spPr bwMode="auto">
            <a:xfrm rot="16200000">
              <a:off x="5255" y="1562"/>
              <a:ext cx="50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1.5</a:t>
              </a:r>
              <a:r>
                <a:rPr kumimoji="0" lang="en-US" altLang="zh-CN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m</a:t>
              </a:r>
              <a:r>
                <a:rPr kumimoji="0" lang="en-US" altLang="zh-CN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  </a:t>
              </a:r>
            </a:p>
          </p:txBody>
        </p:sp>
      </p:grpSp>
      <p:sp>
        <p:nvSpPr>
          <p:cNvPr id="22" name="TextBox 4"/>
          <p:cNvSpPr txBox="1"/>
          <p:nvPr/>
        </p:nvSpPr>
        <p:spPr>
          <a:xfrm>
            <a:off x="1991545" y="1259797"/>
            <a:ext cx="8280917" cy="13913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工地上有一堆沙子，近似于一个圆锥（如下图）。这堆沙子的体积大约是多少？如果每立方米沙子重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1.5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t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，这堆沙子大约重多少吨？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7403876" y="4122749"/>
            <a:ext cx="2138932" cy="1475454"/>
            <a:chOff x="5428679" y="3105373"/>
            <a:chExt cx="2138932" cy="1475454"/>
          </a:xfrm>
        </p:grpSpPr>
        <p:sp>
          <p:nvSpPr>
            <p:cNvPr id="3" name="爆炸形 2 2"/>
            <p:cNvSpPr/>
            <p:nvPr/>
          </p:nvSpPr>
          <p:spPr>
            <a:xfrm>
              <a:off x="5428679" y="3105373"/>
              <a:ext cx="2138932" cy="1475454"/>
            </a:xfrm>
            <a:prstGeom prst="irregularSeal2">
              <a:avLst/>
            </a:prstGeom>
            <a:noFill/>
            <a:ln>
              <a:solidFill>
                <a:srgbClr val="0EA4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827081" y="3507854"/>
              <a:ext cx="1171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直径化成半径</a:t>
              </a:r>
            </a:p>
          </p:txBody>
        </p:sp>
      </p:grpSp>
      <p:sp>
        <p:nvSpPr>
          <p:cNvPr id="3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02  </a:t>
            </a:r>
            <a:r>
              <a:rPr lang="zh-CN" altLang="en-US"/>
              <a:t>新知探究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1470622" y="2811266"/>
            <a:ext cx="4625378" cy="1214446"/>
            <a:chOff x="4228191" y="1388344"/>
            <a:chExt cx="4625378" cy="1214446"/>
          </a:xfrm>
        </p:grpSpPr>
        <p:pic>
          <p:nvPicPr>
            <p:cNvPr id="33" name="AutoShape 4"/>
            <p:cNvPicPr>
              <a:picLocks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4495851" y="1388344"/>
              <a:ext cx="4357718" cy="12144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4228191" y="1711660"/>
                  <a:ext cx="4214842" cy="5548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en-US" altLang="zh-CN" sz="2000" b="1" i="1" u="none" strike="noStrike" kern="1200" cap="none" spc="0" normalizeH="0" baseline="0" noProof="0">
                      <a:ln>
                        <a:noFill/>
                      </a:ln>
                      <a:solidFill>
                        <a:srgbClr val="242852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rPr>
                    <a:t>Ⅴ    </a:t>
                  </a:r>
                  <a:r>
                    <a:rPr kumimoji="0" lang="en-US" altLang="zh-CN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42852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altLang="zh-CN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楷体" pitchFamily="49" charset="-122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楷体" pitchFamily="49" charset="-122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altLang="zh-CN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楷体" pitchFamily="49" charset="-122"/>
                              <a:cs typeface="+mn-cs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kumimoji="0" lang="en-US" altLang="zh-CN" sz="2000" b="1" i="1" u="none" strike="noStrike" kern="1200" cap="none" spc="0" normalizeH="0" baseline="0" noProof="0">
                      <a:ln>
                        <a:noFill/>
                      </a:ln>
                      <a:solidFill>
                        <a:srgbClr val="242852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rPr>
                    <a:t>Ⅴ</a:t>
                  </a:r>
                  <a:r>
                    <a:rPr kumimoji="0" lang="en-US" altLang="zh-CN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42852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rPr>
                    <a:t>   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altLang="zh-CN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楷体" pitchFamily="49" charset="-122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楷体" pitchFamily="49" charset="-122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altLang="zh-CN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楷体" pitchFamily="49" charset="-122"/>
                              <a:cs typeface="+mn-cs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kumimoji="0" lang="en-US" altLang="zh-CN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42852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rPr>
                    <a:t>  </a:t>
                  </a:r>
                  <a:endParaRPr kumimoji="0" lang="en-US" altLang="zh-CN" sz="2000" b="1" i="1" u="none" strike="noStrike" kern="1200" cap="none" spc="0" normalizeH="0" baseline="0" noProof="0">
                    <a:ln>
                      <a:noFill/>
                    </a:ln>
                    <a:solidFill>
                      <a:srgbClr val="242852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endParaRPr>
                </a:p>
              </p:txBody>
            </p:sp>
          </mc:Choice>
  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  <p:sp>
              <p:nvSpPr>
                <p:cNvPr id="34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28191" y="1711660"/>
                  <a:ext cx="4214842" cy="5548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4396"/>
                  </a:stretch>
                </a:blip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  <a:endParaRPr lang="zh-CN" altLang="en-US">
                    <a:noFill/>
                  </a:endParaRPr>
                </a:p>
              </p:txBody>
            </p:sp>
          </mc:Fallback>
        </mc:AlternateContent>
        <p:sp>
          <p:nvSpPr>
            <p:cNvPr id="35" name="Text Box 4"/>
            <p:cNvSpPr txBox="1">
              <a:spLocks noChangeArrowheads="1"/>
            </p:cNvSpPr>
            <p:nvPr/>
          </p:nvSpPr>
          <p:spPr bwMode="auto">
            <a:xfrm>
              <a:off x="4935640" y="1795512"/>
              <a:ext cx="785817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圆锥</a:t>
              </a: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6" name="Text Box 4"/>
            <p:cNvSpPr txBox="1">
              <a:spLocks noChangeArrowheads="1"/>
            </p:cNvSpPr>
            <p:nvPr/>
          </p:nvSpPr>
          <p:spPr bwMode="auto">
            <a:xfrm>
              <a:off x="7109541" y="1789081"/>
              <a:ext cx="785817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圆柱</a:t>
              </a: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7706983" y="1807737"/>
              <a:ext cx="5084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1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Sh</a:t>
              </a:r>
              <a:endParaRPr kumimoji="0" lang="zh-CN" altLang="en-US" sz="20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椭圆 37"/>
          <p:cNvSpPr/>
          <p:nvPr/>
        </p:nvSpPr>
        <p:spPr>
          <a:xfrm>
            <a:off x="6483575" y="1329625"/>
            <a:ext cx="692547" cy="426189"/>
          </a:xfrm>
          <a:prstGeom prst="ellipse">
            <a:avLst/>
          </a:prstGeom>
          <a:solidFill>
            <a:schemeClr val="accent2">
              <a:alpha val="6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231075" y="1448253"/>
            <a:ext cx="7933460" cy="1148014"/>
          </a:xfrm>
          <a:custGeom>
            <a:avLst/>
            <a:gdLst/>
            <a:ahLst/>
            <a:cxnLst/>
            <a:rect l="l" t="t" r="r" b="b"/>
            <a:pathLst>
              <a:path w="7933460" h="1148014">
                <a:moveTo>
                  <a:pt x="1583614" y="1082930"/>
                </a:moveTo>
                <a:lnTo>
                  <a:pt x="1623444" y="1082930"/>
                </a:lnTo>
                <a:lnTo>
                  <a:pt x="1623444" y="1122741"/>
                </a:lnTo>
                <a:lnTo>
                  <a:pt x="1583614" y="1122741"/>
                </a:lnTo>
                <a:close/>
                <a:moveTo>
                  <a:pt x="123917" y="1048336"/>
                </a:moveTo>
                <a:cubicBezTo>
                  <a:pt x="130049" y="1049409"/>
                  <a:pt x="119073" y="1058075"/>
                  <a:pt x="90988" y="1074335"/>
                </a:cubicBezTo>
                <a:cubicBezTo>
                  <a:pt x="62903" y="1090594"/>
                  <a:pt x="46368" y="1101170"/>
                  <a:pt x="41382" y="1106063"/>
                </a:cubicBezTo>
                <a:cubicBezTo>
                  <a:pt x="36397" y="1110956"/>
                  <a:pt x="29402" y="1108643"/>
                  <a:pt x="20398" y="1099124"/>
                </a:cubicBezTo>
                <a:cubicBezTo>
                  <a:pt x="11393" y="1089605"/>
                  <a:pt x="10810" y="1084350"/>
                  <a:pt x="18649" y="1083358"/>
                </a:cubicBezTo>
                <a:cubicBezTo>
                  <a:pt x="26487" y="1082365"/>
                  <a:pt x="38979" y="1078632"/>
                  <a:pt x="56126" y="1072158"/>
                </a:cubicBezTo>
                <a:cubicBezTo>
                  <a:pt x="73272" y="1065684"/>
                  <a:pt x="86961" y="1060091"/>
                  <a:pt x="97193" y="1055378"/>
                </a:cubicBezTo>
                <a:cubicBezTo>
                  <a:pt x="108876" y="1049611"/>
                  <a:pt x="117784" y="1047264"/>
                  <a:pt x="123917" y="1048336"/>
                </a:cubicBezTo>
                <a:close/>
                <a:moveTo>
                  <a:pt x="143897" y="1008469"/>
                </a:moveTo>
                <a:cubicBezTo>
                  <a:pt x="149621" y="1007508"/>
                  <a:pt x="157816" y="1009573"/>
                  <a:pt x="168481" y="1014664"/>
                </a:cubicBezTo>
                <a:cubicBezTo>
                  <a:pt x="179147" y="1019755"/>
                  <a:pt x="183538" y="1028728"/>
                  <a:pt x="181653" y="1041583"/>
                </a:cubicBezTo>
                <a:cubicBezTo>
                  <a:pt x="179768" y="1054438"/>
                  <a:pt x="173988" y="1057809"/>
                  <a:pt x="164314" y="1051694"/>
                </a:cubicBezTo>
                <a:cubicBezTo>
                  <a:pt x="158820" y="1045431"/>
                  <a:pt x="152613" y="1036901"/>
                  <a:pt x="145692" y="1026105"/>
                </a:cubicBezTo>
                <a:cubicBezTo>
                  <a:pt x="138771" y="1015309"/>
                  <a:pt x="138173" y="1009430"/>
                  <a:pt x="143897" y="1008469"/>
                </a:cubicBezTo>
                <a:close/>
                <a:moveTo>
                  <a:pt x="420261" y="989652"/>
                </a:moveTo>
                <a:cubicBezTo>
                  <a:pt x="395754" y="993546"/>
                  <a:pt x="383346" y="995493"/>
                  <a:pt x="383036" y="995493"/>
                </a:cubicBezTo>
                <a:cubicBezTo>
                  <a:pt x="387612" y="1017631"/>
                  <a:pt x="391184" y="1031981"/>
                  <a:pt x="393751" y="1038542"/>
                </a:cubicBezTo>
                <a:lnTo>
                  <a:pt x="420261" y="1035528"/>
                </a:lnTo>
                <a:lnTo>
                  <a:pt x="420261" y="1021185"/>
                </a:lnTo>
                <a:cubicBezTo>
                  <a:pt x="412932" y="1021954"/>
                  <a:pt x="405068" y="1020568"/>
                  <a:pt x="396672" y="1017027"/>
                </a:cubicBezTo>
                <a:cubicBezTo>
                  <a:pt x="388276" y="1013486"/>
                  <a:pt x="396139" y="1008813"/>
                  <a:pt x="420261" y="1003009"/>
                </a:cubicBezTo>
                <a:close/>
                <a:moveTo>
                  <a:pt x="1283088" y="988310"/>
                </a:moveTo>
                <a:cubicBezTo>
                  <a:pt x="1281693" y="988367"/>
                  <a:pt x="1279806" y="988752"/>
                  <a:pt x="1277428" y="989466"/>
                </a:cubicBezTo>
                <a:cubicBezTo>
                  <a:pt x="1272671" y="990892"/>
                  <a:pt x="1265785" y="992982"/>
                  <a:pt x="1256769" y="995735"/>
                </a:cubicBezTo>
                <a:cubicBezTo>
                  <a:pt x="1257512" y="1009477"/>
                  <a:pt x="1258232" y="1023746"/>
                  <a:pt x="1258926" y="1038542"/>
                </a:cubicBezTo>
                <a:cubicBezTo>
                  <a:pt x="1264272" y="1037934"/>
                  <a:pt x="1273270" y="1035168"/>
                  <a:pt x="1285920" y="1030245"/>
                </a:cubicBezTo>
                <a:cubicBezTo>
                  <a:pt x="1287409" y="1016292"/>
                  <a:pt x="1287967" y="1006249"/>
                  <a:pt x="1287594" y="1000116"/>
                </a:cubicBezTo>
                <a:cubicBezTo>
                  <a:pt x="1287222" y="993983"/>
                  <a:pt x="1286624" y="990318"/>
                  <a:pt x="1285799" y="989121"/>
                </a:cubicBezTo>
                <a:cubicBezTo>
                  <a:pt x="1285387" y="988523"/>
                  <a:pt x="1284483" y="988252"/>
                  <a:pt x="1283088" y="988310"/>
                </a:cubicBezTo>
                <a:close/>
                <a:moveTo>
                  <a:pt x="467670" y="984475"/>
                </a:moveTo>
                <a:cubicBezTo>
                  <a:pt x="461532" y="984646"/>
                  <a:pt x="452780" y="985813"/>
                  <a:pt x="441414" y="987977"/>
                </a:cubicBezTo>
                <a:lnTo>
                  <a:pt x="441414" y="1000032"/>
                </a:lnTo>
                <a:cubicBezTo>
                  <a:pt x="451484" y="997688"/>
                  <a:pt x="459059" y="999279"/>
                  <a:pt x="464138" y="1004804"/>
                </a:cubicBezTo>
                <a:cubicBezTo>
                  <a:pt x="469217" y="1010329"/>
                  <a:pt x="461567" y="1014859"/>
                  <a:pt x="441191" y="1018394"/>
                </a:cubicBezTo>
                <a:lnTo>
                  <a:pt x="440242" y="1032719"/>
                </a:lnTo>
                <a:cubicBezTo>
                  <a:pt x="452408" y="1031168"/>
                  <a:pt x="462293" y="1030393"/>
                  <a:pt x="469896" y="1030393"/>
                </a:cubicBezTo>
                <a:cubicBezTo>
                  <a:pt x="477275" y="1005080"/>
                  <a:pt x="480056" y="990600"/>
                  <a:pt x="478239" y="986954"/>
                </a:cubicBezTo>
                <a:cubicBezTo>
                  <a:pt x="477331" y="985131"/>
                  <a:pt x="473808" y="984305"/>
                  <a:pt x="467670" y="984475"/>
                </a:cubicBezTo>
                <a:close/>
                <a:moveTo>
                  <a:pt x="1093045" y="970716"/>
                </a:moveTo>
                <a:cubicBezTo>
                  <a:pt x="1094690" y="970906"/>
                  <a:pt x="1096691" y="971408"/>
                  <a:pt x="1099048" y="972220"/>
                </a:cubicBezTo>
                <a:cubicBezTo>
                  <a:pt x="1106130" y="974874"/>
                  <a:pt x="1111987" y="978942"/>
                  <a:pt x="1116619" y="984424"/>
                </a:cubicBezTo>
                <a:cubicBezTo>
                  <a:pt x="1121251" y="989906"/>
                  <a:pt x="1121301" y="994665"/>
                  <a:pt x="1116768" y="998702"/>
                </a:cubicBezTo>
                <a:cubicBezTo>
                  <a:pt x="1112235" y="1002739"/>
                  <a:pt x="1105311" y="1013486"/>
                  <a:pt x="1095997" y="1030942"/>
                </a:cubicBezTo>
                <a:cubicBezTo>
                  <a:pt x="1086683" y="1048398"/>
                  <a:pt x="1075326" y="1064422"/>
                  <a:pt x="1061924" y="1079014"/>
                </a:cubicBezTo>
                <a:cubicBezTo>
                  <a:pt x="1048524" y="1093605"/>
                  <a:pt x="1032503" y="1106649"/>
                  <a:pt x="1013862" y="1118146"/>
                </a:cubicBezTo>
                <a:cubicBezTo>
                  <a:pt x="995221" y="1129643"/>
                  <a:pt x="975164" y="1137757"/>
                  <a:pt x="953689" y="1142489"/>
                </a:cubicBezTo>
                <a:cubicBezTo>
                  <a:pt x="932214" y="1147220"/>
                  <a:pt x="930825" y="1144802"/>
                  <a:pt x="949522" y="1135233"/>
                </a:cubicBezTo>
                <a:cubicBezTo>
                  <a:pt x="968219" y="1125665"/>
                  <a:pt x="986434" y="1113945"/>
                  <a:pt x="1004170" y="1100073"/>
                </a:cubicBezTo>
                <a:cubicBezTo>
                  <a:pt x="1021905" y="1086201"/>
                  <a:pt x="1037111" y="1072161"/>
                  <a:pt x="1049786" y="1057954"/>
                </a:cubicBezTo>
                <a:cubicBezTo>
                  <a:pt x="1062461" y="1043748"/>
                  <a:pt x="1072457" y="1028443"/>
                  <a:pt x="1079775" y="1012041"/>
                </a:cubicBezTo>
                <a:cubicBezTo>
                  <a:pt x="1087092" y="995639"/>
                  <a:pt x="1089777" y="984089"/>
                  <a:pt x="1087830" y="977392"/>
                </a:cubicBezTo>
                <a:cubicBezTo>
                  <a:pt x="1086370" y="972369"/>
                  <a:pt x="1088108" y="970144"/>
                  <a:pt x="1093045" y="970716"/>
                </a:cubicBezTo>
                <a:close/>
                <a:moveTo>
                  <a:pt x="1291811" y="963246"/>
                </a:moveTo>
                <a:cubicBezTo>
                  <a:pt x="1294720" y="962959"/>
                  <a:pt x="1298000" y="963644"/>
                  <a:pt x="1301649" y="965300"/>
                </a:cubicBezTo>
                <a:cubicBezTo>
                  <a:pt x="1308948" y="968611"/>
                  <a:pt x="1314967" y="972152"/>
                  <a:pt x="1319704" y="975922"/>
                </a:cubicBezTo>
                <a:cubicBezTo>
                  <a:pt x="1324442" y="979693"/>
                  <a:pt x="1324420" y="984192"/>
                  <a:pt x="1319639" y="989419"/>
                </a:cubicBezTo>
                <a:cubicBezTo>
                  <a:pt x="1314858" y="994647"/>
                  <a:pt x="1310248" y="1007734"/>
                  <a:pt x="1305807" y="1028682"/>
                </a:cubicBezTo>
                <a:cubicBezTo>
                  <a:pt x="1314365" y="1037587"/>
                  <a:pt x="1314269" y="1042988"/>
                  <a:pt x="1305519" y="1044886"/>
                </a:cubicBezTo>
                <a:cubicBezTo>
                  <a:pt x="1296769" y="1046783"/>
                  <a:pt x="1281685" y="1049946"/>
                  <a:pt x="1260266" y="1054373"/>
                </a:cubicBezTo>
                <a:cubicBezTo>
                  <a:pt x="1260266" y="1060885"/>
                  <a:pt x="1258551" y="1066124"/>
                  <a:pt x="1255122" y="1070093"/>
                </a:cubicBezTo>
                <a:cubicBezTo>
                  <a:pt x="1251693" y="1074062"/>
                  <a:pt x="1248763" y="1073464"/>
                  <a:pt x="1246332" y="1068298"/>
                </a:cubicBezTo>
                <a:cubicBezTo>
                  <a:pt x="1243901" y="1063132"/>
                  <a:pt x="1242090" y="1056590"/>
                  <a:pt x="1240900" y="1048671"/>
                </a:cubicBezTo>
                <a:cubicBezTo>
                  <a:pt x="1239709" y="1040752"/>
                  <a:pt x="1238351" y="1030883"/>
                  <a:pt x="1236826" y="1019064"/>
                </a:cubicBezTo>
                <a:cubicBezTo>
                  <a:pt x="1235300" y="1007244"/>
                  <a:pt x="1232383" y="997031"/>
                  <a:pt x="1228073" y="988424"/>
                </a:cubicBezTo>
                <a:cubicBezTo>
                  <a:pt x="1223763" y="979817"/>
                  <a:pt x="1224690" y="975922"/>
                  <a:pt x="1230854" y="976741"/>
                </a:cubicBezTo>
                <a:cubicBezTo>
                  <a:pt x="1237018" y="977559"/>
                  <a:pt x="1241898" y="978338"/>
                  <a:pt x="1245495" y="979076"/>
                </a:cubicBezTo>
                <a:cubicBezTo>
                  <a:pt x="1249091" y="979813"/>
                  <a:pt x="1255354" y="979103"/>
                  <a:pt x="1264284" y="976945"/>
                </a:cubicBezTo>
                <a:cubicBezTo>
                  <a:pt x="1273214" y="974787"/>
                  <a:pt x="1279849" y="971479"/>
                  <a:pt x="1284190" y="967020"/>
                </a:cubicBezTo>
                <a:cubicBezTo>
                  <a:pt x="1286361" y="964791"/>
                  <a:pt x="1288901" y="963533"/>
                  <a:pt x="1291811" y="963246"/>
                </a:cubicBezTo>
                <a:close/>
                <a:moveTo>
                  <a:pt x="975778" y="945952"/>
                </a:moveTo>
                <a:cubicBezTo>
                  <a:pt x="977442" y="945757"/>
                  <a:pt x="979502" y="946994"/>
                  <a:pt x="981957" y="949663"/>
                </a:cubicBezTo>
                <a:cubicBezTo>
                  <a:pt x="986869" y="955003"/>
                  <a:pt x="989324" y="962863"/>
                  <a:pt x="989324" y="973243"/>
                </a:cubicBezTo>
                <a:cubicBezTo>
                  <a:pt x="989324" y="983116"/>
                  <a:pt x="985405" y="994935"/>
                  <a:pt x="977567" y="1008702"/>
                </a:cubicBezTo>
                <a:cubicBezTo>
                  <a:pt x="969729" y="1022468"/>
                  <a:pt x="963286" y="1024905"/>
                  <a:pt x="958238" y="1016013"/>
                </a:cubicBezTo>
                <a:cubicBezTo>
                  <a:pt x="953190" y="1007120"/>
                  <a:pt x="952229" y="999837"/>
                  <a:pt x="955354" y="994163"/>
                </a:cubicBezTo>
                <a:cubicBezTo>
                  <a:pt x="958480" y="988489"/>
                  <a:pt x="961642" y="981255"/>
                  <a:pt x="964842" y="972462"/>
                </a:cubicBezTo>
                <a:cubicBezTo>
                  <a:pt x="967856" y="964165"/>
                  <a:pt x="970234" y="956956"/>
                  <a:pt x="971976" y="950835"/>
                </a:cubicBezTo>
                <a:cubicBezTo>
                  <a:pt x="972848" y="947775"/>
                  <a:pt x="974115" y="946147"/>
                  <a:pt x="975778" y="945952"/>
                </a:cubicBezTo>
                <a:close/>
                <a:moveTo>
                  <a:pt x="1123307" y="932362"/>
                </a:moveTo>
                <a:cubicBezTo>
                  <a:pt x="1126792" y="931550"/>
                  <a:pt x="1134233" y="933153"/>
                  <a:pt x="1145631" y="937171"/>
                </a:cubicBezTo>
                <a:cubicBezTo>
                  <a:pt x="1158852" y="939825"/>
                  <a:pt x="1165679" y="946901"/>
                  <a:pt x="1166114" y="958398"/>
                </a:cubicBezTo>
                <a:cubicBezTo>
                  <a:pt x="1166548" y="969895"/>
                  <a:pt x="1161602" y="973436"/>
                  <a:pt x="1151277" y="969020"/>
                </a:cubicBezTo>
                <a:cubicBezTo>
                  <a:pt x="1140952" y="964605"/>
                  <a:pt x="1129449" y="957889"/>
                  <a:pt x="1116768" y="948873"/>
                </a:cubicBezTo>
                <a:cubicBezTo>
                  <a:pt x="1104086" y="939856"/>
                  <a:pt x="1101135" y="935053"/>
                  <a:pt x="1107912" y="934464"/>
                </a:cubicBezTo>
                <a:cubicBezTo>
                  <a:pt x="1114690" y="933875"/>
                  <a:pt x="1119822" y="933174"/>
                  <a:pt x="1123307" y="932362"/>
                </a:cubicBezTo>
                <a:close/>
                <a:moveTo>
                  <a:pt x="740725" y="912614"/>
                </a:moveTo>
                <a:cubicBezTo>
                  <a:pt x="737359" y="915926"/>
                  <a:pt x="733212" y="919637"/>
                  <a:pt x="728287" y="923746"/>
                </a:cubicBezTo>
                <a:lnTo>
                  <a:pt x="713946" y="935082"/>
                </a:lnTo>
                <a:lnTo>
                  <a:pt x="722634" y="934799"/>
                </a:lnTo>
                <a:cubicBezTo>
                  <a:pt x="731917" y="936455"/>
                  <a:pt x="738750" y="939500"/>
                  <a:pt x="743135" y="943934"/>
                </a:cubicBezTo>
                <a:cubicBezTo>
                  <a:pt x="747519" y="948367"/>
                  <a:pt x="749321" y="951887"/>
                  <a:pt x="748539" y="954491"/>
                </a:cubicBezTo>
                <a:cubicBezTo>
                  <a:pt x="750462" y="951304"/>
                  <a:pt x="755233" y="945515"/>
                  <a:pt x="762855" y="937125"/>
                </a:cubicBezTo>
                <a:cubicBezTo>
                  <a:pt x="770476" y="928734"/>
                  <a:pt x="775031" y="922939"/>
                  <a:pt x="776519" y="919740"/>
                </a:cubicBezTo>
                <a:cubicBezTo>
                  <a:pt x="778007" y="916540"/>
                  <a:pt x="776829" y="914940"/>
                  <a:pt x="772984" y="914940"/>
                </a:cubicBezTo>
                <a:cubicBezTo>
                  <a:pt x="767874" y="914940"/>
                  <a:pt x="762398" y="915331"/>
                  <a:pt x="756557" y="916112"/>
                </a:cubicBezTo>
                <a:cubicBezTo>
                  <a:pt x="750716" y="916893"/>
                  <a:pt x="745438" y="915727"/>
                  <a:pt x="740725" y="912614"/>
                </a:cubicBezTo>
                <a:close/>
                <a:moveTo>
                  <a:pt x="1608319" y="902103"/>
                </a:moveTo>
                <a:cubicBezTo>
                  <a:pt x="1630793" y="898904"/>
                  <a:pt x="1648633" y="909991"/>
                  <a:pt x="1661841" y="935367"/>
                </a:cubicBezTo>
                <a:cubicBezTo>
                  <a:pt x="1669704" y="963011"/>
                  <a:pt x="1658946" y="990445"/>
                  <a:pt x="1629564" y="1017669"/>
                </a:cubicBezTo>
                <a:cubicBezTo>
                  <a:pt x="1620808" y="1030815"/>
                  <a:pt x="1616430" y="1046380"/>
                  <a:pt x="1616430" y="1064363"/>
                </a:cubicBezTo>
                <a:lnTo>
                  <a:pt x="1588376" y="1064363"/>
                </a:lnTo>
                <a:cubicBezTo>
                  <a:pt x="1587533" y="1032787"/>
                  <a:pt x="1600463" y="1004032"/>
                  <a:pt x="1627164" y="978099"/>
                </a:cubicBezTo>
                <a:cubicBezTo>
                  <a:pt x="1633155" y="969144"/>
                  <a:pt x="1635772" y="959626"/>
                  <a:pt x="1635015" y="949542"/>
                </a:cubicBezTo>
                <a:cubicBezTo>
                  <a:pt x="1630935" y="935813"/>
                  <a:pt x="1623190" y="929339"/>
                  <a:pt x="1611779" y="930120"/>
                </a:cubicBezTo>
                <a:lnTo>
                  <a:pt x="1607203" y="930120"/>
                </a:lnTo>
                <a:cubicBezTo>
                  <a:pt x="1593127" y="930790"/>
                  <a:pt x="1586479" y="942851"/>
                  <a:pt x="1587260" y="966304"/>
                </a:cubicBezTo>
                <a:lnTo>
                  <a:pt x="1558015" y="966304"/>
                </a:lnTo>
                <a:cubicBezTo>
                  <a:pt x="1557184" y="934207"/>
                  <a:pt x="1567335" y="914500"/>
                  <a:pt x="1588469" y="907182"/>
                </a:cubicBezTo>
                <a:cubicBezTo>
                  <a:pt x="1591905" y="904603"/>
                  <a:pt x="1598521" y="902910"/>
                  <a:pt x="1608319" y="902103"/>
                </a:cubicBezTo>
                <a:close/>
                <a:moveTo>
                  <a:pt x="74748" y="899257"/>
                </a:moveTo>
                <a:cubicBezTo>
                  <a:pt x="77954" y="897174"/>
                  <a:pt x="84201" y="899719"/>
                  <a:pt x="93491" y="906894"/>
                </a:cubicBezTo>
                <a:cubicBezTo>
                  <a:pt x="102780" y="914069"/>
                  <a:pt x="104126" y="920357"/>
                  <a:pt x="97528" y="925758"/>
                </a:cubicBezTo>
                <a:cubicBezTo>
                  <a:pt x="90929" y="931159"/>
                  <a:pt x="83941" y="938523"/>
                  <a:pt x="76561" y="947850"/>
                </a:cubicBezTo>
                <a:cubicBezTo>
                  <a:pt x="69182" y="957176"/>
                  <a:pt x="62755" y="964317"/>
                  <a:pt x="57279" y="969272"/>
                </a:cubicBezTo>
                <a:cubicBezTo>
                  <a:pt x="51804" y="974226"/>
                  <a:pt x="49431" y="976704"/>
                  <a:pt x="50163" y="976704"/>
                </a:cubicBezTo>
                <a:cubicBezTo>
                  <a:pt x="53090" y="976704"/>
                  <a:pt x="64457" y="977082"/>
                  <a:pt x="84264" y="977838"/>
                </a:cubicBezTo>
                <a:cubicBezTo>
                  <a:pt x="97274" y="961319"/>
                  <a:pt x="103196" y="949406"/>
                  <a:pt x="102030" y="942101"/>
                </a:cubicBezTo>
                <a:cubicBezTo>
                  <a:pt x="100864" y="934796"/>
                  <a:pt x="106336" y="934902"/>
                  <a:pt x="118447" y="942417"/>
                </a:cubicBezTo>
                <a:cubicBezTo>
                  <a:pt x="130558" y="949933"/>
                  <a:pt x="133711" y="956215"/>
                  <a:pt x="127907" y="961263"/>
                </a:cubicBezTo>
                <a:cubicBezTo>
                  <a:pt x="122103" y="966310"/>
                  <a:pt x="112020" y="976989"/>
                  <a:pt x="97658" y="993298"/>
                </a:cubicBezTo>
                <a:cubicBezTo>
                  <a:pt x="83296" y="1009607"/>
                  <a:pt x="73746" y="1019085"/>
                  <a:pt x="69008" y="1021733"/>
                </a:cubicBezTo>
                <a:cubicBezTo>
                  <a:pt x="64271" y="1024381"/>
                  <a:pt x="64063" y="1025187"/>
                  <a:pt x="68385" y="1024152"/>
                </a:cubicBezTo>
                <a:cubicBezTo>
                  <a:pt x="72707" y="1023116"/>
                  <a:pt x="78599" y="1021768"/>
                  <a:pt x="86059" y="1020106"/>
                </a:cubicBezTo>
                <a:cubicBezTo>
                  <a:pt x="93519" y="1018444"/>
                  <a:pt x="102058" y="1017210"/>
                  <a:pt x="111675" y="1016404"/>
                </a:cubicBezTo>
                <a:cubicBezTo>
                  <a:pt x="121293" y="1015597"/>
                  <a:pt x="114494" y="1020605"/>
                  <a:pt x="91277" y="1031426"/>
                </a:cubicBezTo>
                <a:cubicBezTo>
                  <a:pt x="68060" y="1042247"/>
                  <a:pt x="53040" y="1049471"/>
                  <a:pt x="46219" y="1053099"/>
                </a:cubicBezTo>
                <a:cubicBezTo>
                  <a:pt x="39398" y="1056727"/>
                  <a:pt x="35029" y="1053883"/>
                  <a:pt x="33113" y="1044569"/>
                </a:cubicBezTo>
                <a:cubicBezTo>
                  <a:pt x="31197" y="1035255"/>
                  <a:pt x="34440" y="1028573"/>
                  <a:pt x="42843" y="1024524"/>
                </a:cubicBezTo>
                <a:cubicBezTo>
                  <a:pt x="51245" y="1020475"/>
                  <a:pt x="63000" y="1009241"/>
                  <a:pt x="78106" y="990824"/>
                </a:cubicBezTo>
                <a:cubicBezTo>
                  <a:pt x="57852" y="993106"/>
                  <a:pt x="44250" y="996011"/>
                  <a:pt x="37299" y="999539"/>
                </a:cubicBezTo>
                <a:cubicBezTo>
                  <a:pt x="30347" y="1003068"/>
                  <a:pt x="25681" y="1000364"/>
                  <a:pt x="23300" y="991428"/>
                </a:cubicBezTo>
                <a:cubicBezTo>
                  <a:pt x="20919" y="982492"/>
                  <a:pt x="22602" y="976759"/>
                  <a:pt x="28350" y="974229"/>
                </a:cubicBezTo>
                <a:cubicBezTo>
                  <a:pt x="34099" y="971699"/>
                  <a:pt x="39959" y="966518"/>
                  <a:pt x="45931" y="958686"/>
                </a:cubicBezTo>
                <a:cubicBezTo>
                  <a:pt x="51903" y="950854"/>
                  <a:pt x="57785" y="941568"/>
                  <a:pt x="63576" y="930827"/>
                </a:cubicBezTo>
                <a:cubicBezTo>
                  <a:pt x="69368" y="920087"/>
                  <a:pt x="71877" y="912661"/>
                  <a:pt x="71101" y="908550"/>
                </a:cubicBezTo>
                <a:cubicBezTo>
                  <a:pt x="70326" y="904438"/>
                  <a:pt x="71542" y="901341"/>
                  <a:pt x="74748" y="899257"/>
                </a:cubicBezTo>
                <a:close/>
                <a:moveTo>
                  <a:pt x="1370104" y="890824"/>
                </a:moveTo>
                <a:cubicBezTo>
                  <a:pt x="1371682" y="890750"/>
                  <a:pt x="1373668" y="891019"/>
                  <a:pt x="1376064" y="891630"/>
                </a:cubicBezTo>
                <a:cubicBezTo>
                  <a:pt x="1385644" y="894073"/>
                  <a:pt x="1392866" y="897136"/>
                  <a:pt x="1397727" y="900820"/>
                </a:cubicBezTo>
                <a:cubicBezTo>
                  <a:pt x="1402589" y="904503"/>
                  <a:pt x="1404013" y="908562"/>
                  <a:pt x="1401997" y="912996"/>
                </a:cubicBezTo>
                <a:cubicBezTo>
                  <a:pt x="1399981" y="917430"/>
                  <a:pt x="1398220" y="923597"/>
                  <a:pt x="1396714" y="931497"/>
                </a:cubicBezTo>
                <a:cubicBezTo>
                  <a:pt x="1395206" y="939397"/>
                  <a:pt x="1394088" y="947062"/>
                  <a:pt x="1393355" y="954491"/>
                </a:cubicBezTo>
                <a:cubicBezTo>
                  <a:pt x="1405348" y="950845"/>
                  <a:pt x="1414595" y="947406"/>
                  <a:pt x="1421093" y="944175"/>
                </a:cubicBezTo>
                <a:cubicBezTo>
                  <a:pt x="1427592" y="940945"/>
                  <a:pt x="1434711" y="942076"/>
                  <a:pt x="1442450" y="947571"/>
                </a:cubicBezTo>
                <a:cubicBezTo>
                  <a:pt x="1450189" y="953065"/>
                  <a:pt x="1446227" y="958711"/>
                  <a:pt x="1430563" y="964509"/>
                </a:cubicBezTo>
                <a:cubicBezTo>
                  <a:pt x="1414898" y="970307"/>
                  <a:pt x="1402403" y="974539"/>
                  <a:pt x="1393077" y="977206"/>
                </a:cubicBezTo>
                <a:cubicBezTo>
                  <a:pt x="1391700" y="992324"/>
                  <a:pt x="1391011" y="1008100"/>
                  <a:pt x="1391011" y="1024533"/>
                </a:cubicBezTo>
                <a:cubicBezTo>
                  <a:pt x="1402074" y="1021718"/>
                  <a:pt x="1411116" y="1019250"/>
                  <a:pt x="1418136" y="1017129"/>
                </a:cubicBezTo>
                <a:cubicBezTo>
                  <a:pt x="1423307" y="1000684"/>
                  <a:pt x="1424532" y="989245"/>
                  <a:pt x="1421810" y="982815"/>
                </a:cubicBezTo>
                <a:cubicBezTo>
                  <a:pt x="1419087" y="976384"/>
                  <a:pt x="1421937" y="974201"/>
                  <a:pt x="1430358" y="976266"/>
                </a:cubicBezTo>
                <a:cubicBezTo>
                  <a:pt x="1438779" y="978331"/>
                  <a:pt x="1445808" y="981491"/>
                  <a:pt x="1451445" y="985745"/>
                </a:cubicBezTo>
                <a:cubicBezTo>
                  <a:pt x="1457082" y="989999"/>
                  <a:pt x="1458037" y="994014"/>
                  <a:pt x="1454310" y="997791"/>
                </a:cubicBezTo>
                <a:cubicBezTo>
                  <a:pt x="1450583" y="1001567"/>
                  <a:pt x="1446589" y="1007722"/>
                  <a:pt x="1442329" y="1016255"/>
                </a:cubicBezTo>
                <a:cubicBezTo>
                  <a:pt x="1438069" y="1024787"/>
                  <a:pt x="1432829" y="1031634"/>
                  <a:pt x="1426609" y="1036793"/>
                </a:cubicBezTo>
                <a:cubicBezTo>
                  <a:pt x="1420389" y="1041952"/>
                  <a:pt x="1416790" y="1040247"/>
                  <a:pt x="1415810" y="1031677"/>
                </a:cubicBezTo>
                <a:cubicBezTo>
                  <a:pt x="1406955" y="1035571"/>
                  <a:pt x="1398645" y="1039112"/>
                  <a:pt x="1390881" y="1042300"/>
                </a:cubicBezTo>
                <a:cubicBezTo>
                  <a:pt x="1390175" y="1063718"/>
                  <a:pt x="1392165" y="1078763"/>
                  <a:pt x="1396853" y="1087432"/>
                </a:cubicBezTo>
                <a:cubicBezTo>
                  <a:pt x="1401541" y="1096101"/>
                  <a:pt x="1411636" y="1100436"/>
                  <a:pt x="1427139" y="1100436"/>
                </a:cubicBezTo>
                <a:cubicBezTo>
                  <a:pt x="1443771" y="1100436"/>
                  <a:pt x="1455786" y="1099205"/>
                  <a:pt x="1463184" y="1096743"/>
                </a:cubicBezTo>
                <a:cubicBezTo>
                  <a:pt x="1470582" y="1094281"/>
                  <a:pt x="1475757" y="1089360"/>
                  <a:pt x="1478708" y="1081981"/>
                </a:cubicBezTo>
                <a:cubicBezTo>
                  <a:pt x="1481660" y="1074601"/>
                  <a:pt x="1485294" y="1065712"/>
                  <a:pt x="1489610" y="1055313"/>
                </a:cubicBezTo>
                <a:cubicBezTo>
                  <a:pt x="1493926" y="1044913"/>
                  <a:pt x="1496084" y="1047912"/>
                  <a:pt x="1496084" y="1064308"/>
                </a:cubicBezTo>
                <a:cubicBezTo>
                  <a:pt x="1496084" y="1077429"/>
                  <a:pt x="1497836" y="1088923"/>
                  <a:pt x="1501340" y="1098789"/>
                </a:cubicBezTo>
                <a:cubicBezTo>
                  <a:pt x="1504843" y="1108655"/>
                  <a:pt x="1497086" y="1115892"/>
                  <a:pt x="1478066" y="1120499"/>
                </a:cubicBezTo>
                <a:cubicBezTo>
                  <a:pt x="1459048" y="1125107"/>
                  <a:pt x="1439818" y="1126208"/>
                  <a:pt x="1420377" y="1123802"/>
                </a:cubicBezTo>
                <a:cubicBezTo>
                  <a:pt x="1400936" y="1121396"/>
                  <a:pt x="1387464" y="1114763"/>
                  <a:pt x="1379961" y="1103905"/>
                </a:cubicBezTo>
                <a:cubicBezTo>
                  <a:pt x="1372457" y="1093047"/>
                  <a:pt x="1369091" y="1074422"/>
                  <a:pt x="1369859" y="1048029"/>
                </a:cubicBezTo>
                <a:cubicBezTo>
                  <a:pt x="1350983" y="1055508"/>
                  <a:pt x="1337936" y="1062630"/>
                  <a:pt x="1330718" y="1069396"/>
                </a:cubicBezTo>
                <a:cubicBezTo>
                  <a:pt x="1323499" y="1076161"/>
                  <a:pt x="1317909" y="1075587"/>
                  <a:pt x="1313947" y="1067675"/>
                </a:cubicBezTo>
                <a:cubicBezTo>
                  <a:pt x="1309984" y="1059762"/>
                  <a:pt x="1310180" y="1053948"/>
                  <a:pt x="1314532" y="1050234"/>
                </a:cubicBezTo>
                <a:cubicBezTo>
                  <a:pt x="1318886" y="1046519"/>
                  <a:pt x="1322581" y="1040418"/>
                  <a:pt x="1325620" y="1031928"/>
                </a:cubicBezTo>
                <a:cubicBezTo>
                  <a:pt x="1328659" y="1023439"/>
                  <a:pt x="1328231" y="1014636"/>
                  <a:pt x="1324336" y="1005520"/>
                </a:cubicBezTo>
                <a:cubicBezTo>
                  <a:pt x="1320442" y="996405"/>
                  <a:pt x="1324550" y="994458"/>
                  <a:pt x="1336661" y="999679"/>
                </a:cubicBezTo>
                <a:cubicBezTo>
                  <a:pt x="1348773" y="1004900"/>
                  <a:pt x="1353625" y="1009796"/>
                  <a:pt x="1351218" y="1014366"/>
                </a:cubicBezTo>
                <a:cubicBezTo>
                  <a:pt x="1348812" y="1018937"/>
                  <a:pt x="1347207" y="1023234"/>
                  <a:pt x="1346400" y="1027259"/>
                </a:cubicBezTo>
                <a:cubicBezTo>
                  <a:pt x="1345594" y="1031283"/>
                  <a:pt x="1344853" y="1033978"/>
                  <a:pt x="1344177" y="1035342"/>
                </a:cubicBezTo>
                <a:cubicBezTo>
                  <a:pt x="1343501" y="1036706"/>
                  <a:pt x="1345067" y="1037035"/>
                  <a:pt x="1348874" y="1036328"/>
                </a:cubicBezTo>
                <a:cubicBezTo>
                  <a:pt x="1352682" y="1035621"/>
                  <a:pt x="1359677" y="1033575"/>
                  <a:pt x="1369859" y="1030189"/>
                </a:cubicBezTo>
                <a:cubicBezTo>
                  <a:pt x="1369859" y="1013185"/>
                  <a:pt x="1370250" y="996560"/>
                  <a:pt x="1371031" y="980313"/>
                </a:cubicBezTo>
                <a:cubicBezTo>
                  <a:pt x="1366802" y="981863"/>
                  <a:pt x="1361723" y="982837"/>
                  <a:pt x="1355795" y="983233"/>
                </a:cubicBezTo>
                <a:cubicBezTo>
                  <a:pt x="1349867" y="983630"/>
                  <a:pt x="1343920" y="981665"/>
                  <a:pt x="1337954" y="977336"/>
                </a:cubicBezTo>
                <a:cubicBezTo>
                  <a:pt x="1331989" y="973008"/>
                  <a:pt x="1332708" y="970285"/>
                  <a:pt x="1340112" y="969169"/>
                </a:cubicBezTo>
                <a:cubicBezTo>
                  <a:pt x="1347516" y="968053"/>
                  <a:pt x="1357848" y="965052"/>
                  <a:pt x="1371106" y="960165"/>
                </a:cubicBezTo>
                <a:cubicBezTo>
                  <a:pt x="1371838" y="947093"/>
                  <a:pt x="1372203" y="935888"/>
                  <a:pt x="1372203" y="926549"/>
                </a:cubicBezTo>
                <a:cubicBezTo>
                  <a:pt x="1372203" y="917842"/>
                  <a:pt x="1370451" y="909235"/>
                  <a:pt x="1366948" y="900727"/>
                </a:cubicBezTo>
                <a:cubicBezTo>
                  <a:pt x="1364320" y="894346"/>
                  <a:pt x="1365372" y="891045"/>
                  <a:pt x="1370104" y="890824"/>
                </a:cubicBezTo>
                <a:close/>
                <a:moveTo>
                  <a:pt x="170747" y="889238"/>
                </a:moveTo>
                <a:cubicBezTo>
                  <a:pt x="172266" y="889329"/>
                  <a:pt x="174103" y="889791"/>
                  <a:pt x="176258" y="890625"/>
                </a:cubicBezTo>
                <a:cubicBezTo>
                  <a:pt x="184877" y="893961"/>
                  <a:pt x="191125" y="897722"/>
                  <a:pt x="195001" y="901908"/>
                </a:cubicBezTo>
                <a:cubicBezTo>
                  <a:pt x="198876" y="906094"/>
                  <a:pt x="199342" y="910047"/>
                  <a:pt x="196396" y="913768"/>
                </a:cubicBezTo>
                <a:cubicBezTo>
                  <a:pt x="193451" y="917489"/>
                  <a:pt x="189094" y="925311"/>
                  <a:pt x="183327" y="937236"/>
                </a:cubicBezTo>
                <a:cubicBezTo>
                  <a:pt x="177560" y="949161"/>
                  <a:pt x="170546" y="959973"/>
                  <a:pt x="162287" y="969671"/>
                </a:cubicBezTo>
                <a:cubicBezTo>
                  <a:pt x="185119" y="967489"/>
                  <a:pt x="199264" y="964025"/>
                  <a:pt x="204721" y="959281"/>
                </a:cubicBezTo>
                <a:cubicBezTo>
                  <a:pt x="210178" y="954538"/>
                  <a:pt x="219647" y="955592"/>
                  <a:pt x="233129" y="962444"/>
                </a:cubicBezTo>
                <a:cubicBezTo>
                  <a:pt x="246610" y="969296"/>
                  <a:pt x="251205" y="975922"/>
                  <a:pt x="246914" y="982322"/>
                </a:cubicBezTo>
                <a:cubicBezTo>
                  <a:pt x="242622" y="988721"/>
                  <a:pt x="240669" y="1000522"/>
                  <a:pt x="241054" y="1017724"/>
                </a:cubicBezTo>
                <a:cubicBezTo>
                  <a:pt x="241439" y="1034926"/>
                  <a:pt x="240644" y="1052606"/>
                  <a:pt x="238672" y="1070763"/>
                </a:cubicBezTo>
                <a:cubicBezTo>
                  <a:pt x="236701" y="1088920"/>
                  <a:pt x="233249" y="1103133"/>
                  <a:pt x="228320" y="1113402"/>
                </a:cubicBezTo>
                <a:cubicBezTo>
                  <a:pt x="223390" y="1123671"/>
                  <a:pt x="216168" y="1131103"/>
                  <a:pt x="206656" y="1135699"/>
                </a:cubicBezTo>
                <a:cubicBezTo>
                  <a:pt x="197144" y="1140294"/>
                  <a:pt x="191488" y="1138635"/>
                  <a:pt x="189690" y="1130722"/>
                </a:cubicBezTo>
                <a:cubicBezTo>
                  <a:pt x="187891" y="1122809"/>
                  <a:pt x="181296" y="1113446"/>
                  <a:pt x="169904" y="1102631"/>
                </a:cubicBezTo>
                <a:cubicBezTo>
                  <a:pt x="158513" y="1091816"/>
                  <a:pt x="160559" y="1089717"/>
                  <a:pt x="176044" y="1096334"/>
                </a:cubicBezTo>
                <a:cubicBezTo>
                  <a:pt x="191528" y="1102950"/>
                  <a:pt x="200886" y="1104017"/>
                  <a:pt x="204116" y="1099533"/>
                </a:cubicBezTo>
                <a:cubicBezTo>
                  <a:pt x="207347" y="1095050"/>
                  <a:pt x="210500" y="1087618"/>
                  <a:pt x="213576" y="1077237"/>
                </a:cubicBezTo>
                <a:cubicBezTo>
                  <a:pt x="216652" y="1066856"/>
                  <a:pt x="218385" y="1050572"/>
                  <a:pt x="218776" y="1028384"/>
                </a:cubicBezTo>
                <a:cubicBezTo>
                  <a:pt x="219167" y="1006196"/>
                  <a:pt x="218038" y="992250"/>
                  <a:pt x="215390" y="986545"/>
                </a:cubicBezTo>
                <a:cubicBezTo>
                  <a:pt x="212742" y="980840"/>
                  <a:pt x="209769" y="978176"/>
                  <a:pt x="206470" y="978555"/>
                </a:cubicBezTo>
                <a:cubicBezTo>
                  <a:pt x="203171" y="978933"/>
                  <a:pt x="195791" y="980099"/>
                  <a:pt x="184332" y="982052"/>
                </a:cubicBezTo>
                <a:cubicBezTo>
                  <a:pt x="172872" y="984005"/>
                  <a:pt x="163229" y="984598"/>
                  <a:pt x="155403" y="983829"/>
                </a:cubicBezTo>
                <a:cubicBezTo>
                  <a:pt x="147515" y="991816"/>
                  <a:pt x="138303" y="998870"/>
                  <a:pt x="127768" y="1004990"/>
                </a:cubicBezTo>
                <a:cubicBezTo>
                  <a:pt x="117232" y="1011111"/>
                  <a:pt x="116854" y="1007613"/>
                  <a:pt x="126633" y="994498"/>
                </a:cubicBezTo>
                <a:cubicBezTo>
                  <a:pt x="136412" y="981382"/>
                  <a:pt x="145751" y="964236"/>
                  <a:pt x="154650" y="943059"/>
                </a:cubicBezTo>
                <a:cubicBezTo>
                  <a:pt x="163548" y="921882"/>
                  <a:pt x="167220" y="907015"/>
                  <a:pt x="165663" y="898457"/>
                </a:cubicBezTo>
                <a:cubicBezTo>
                  <a:pt x="164496" y="892039"/>
                  <a:pt x="166190" y="888966"/>
                  <a:pt x="170747" y="889238"/>
                </a:cubicBezTo>
                <a:close/>
                <a:moveTo>
                  <a:pt x="1035998" y="878840"/>
                </a:moveTo>
                <a:cubicBezTo>
                  <a:pt x="1039609" y="879125"/>
                  <a:pt x="1044577" y="880263"/>
                  <a:pt x="1050902" y="882254"/>
                </a:cubicBezTo>
                <a:cubicBezTo>
                  <a:pt x="1063552" y="886036"/>
                  <a:pt x="1068321" y="891571"/>
                  <a:pt x="1065208" y="898857"/>
                </a:cubicBezTo>
                <a:cubicBezTo>
                  <a:pt x="1062095" y="906144"/>
                  <a:pt x="1060539" y="921209"/>
                  <a:pt x="1060539" y="944054"/>
                </a:cubicBezTo>
                <a:cubicBezTo>
                  <a:pt x="1060539" y="967284"/>
                  <a:pt x="1059919" y="985329"/>
                  <a:pt x="1058678" y="998191"/>
                </a:cubicBezTo>
                <a:cubicBezTo>
                  <a:pt x="1057438" y="1011052"/>
                  <a:pt x="1054654" y="1018487"/>
                  <a:pt x="1050325" y="1020496"/>
                </a:cubicBezTo>
                <a:cubicBezTo>
                  <a:pt x="1045997" y="1022505"/>
                  <a:pt x="1041535" y="1019296"/>
                  <a:pt x="1036940" y="1010869"/>
                </a:cubicBezTo>
                <a:cubicBezTo>
                  <a:pt x="1032345" y="1002442"/>
                  <a:pt x="1031409" y="994027"/>
                  <a:pt x="1034131" y="985624"/>
                </a:cubicBezTo>
                <a:cubicBezTo>
                  <a:pt x="1036853" y="977221"/>
                  <a:pt x="1038214" y="961424"/>
                  <a:pt x="1038214" y="938232"/>
                </a:cubicBezTo>
                <a:cubicBezTo>
                  <a:pt x="1038214" y="914878"/>
                  <a:pt x="1036270" y="900135"/>
                  <a:pt x="1032382" y="894002"/>
                </a:cubicBezTo>
                <a:cubicBezTo>
                  <a:pt x="1028494" y="887869"/>
                  <a:pt x="1027446" y="883382"/>
                  <a:pt x="1029238" y="880542"/>
                </a:cubicBezTo>
                <a:cubicBezTo>
                  <a:pt x="1030135" y="879122"/>
                  <a:pt x="1032388" y="878554"/>
                  <a:pt x="1035998" y="878840"/>
                </a:cubicBezTo>
                <a:close/>
                <a:moveTo>
                  <a:pt x="460275" y="876607"/>
                </a:moveTo>
                <a:cubicBezTo>
                  <a:pt x="462537" y="875919"/>
                  <a:pt x="464947" y="876114"/>
                  <a:pt x="467505" y="877193"/>
                </a:cubicBezTo>
                <a:cubicBezTo>
                  <a:pt x="472621" y="879351"/>
                  <a:pt x="478500" y="884083"/>
                  <a:pt x="485141" y="891388"/>
                </a:cubicBezTo>
                <a:cubicBezTo>
                  <a:pt x="491782" y="898693"/>
                  <a:pt x="491882" y="902888"/>
                  <a:pt x="485439" y="903973"/>
                </a:cubicBezTo>
                <a:cubicBezTo>
                  <a:pt x="478996" y="905058"/>
                  <a:pt x="469936" y="906965"/>
                  <a:pt x="458259" y="909694"/>
                </a:cubicBezTo>
                <a:cubicBezTo>
                  <a:pt x="446583" y="912422"/>
                  <a:pt x="439020" y="914028"/>
                  <a:pt x="435572" y="914512"/>
                </a:cubicBezTo>
                <a:cubicBezTo>
                  <a:pt x="442579" y="920118"/>
                  <a:pt x="445674" y="923904"/>
                  <a:pt x="444855" y="925870"/>
                </a:cubicBezTo>
                <a:cubicBezTo>
                  <a:pt x="444036" y="927835"/>
                  <a:pt x="443280" y="931931"/>
                  <a:pt x="442586" y="938157"/>
                </a:cubicBezTo>
                <a:cubicBezTo>
                  <a:pt x="451776" y="937487"/>
                  <a:pt x="464290" y="935968"/>
                  <a:pt x="480128" y="933599"/>
                </a:cubicBezTo>
                <a:cubicBezTo>
                  <a:pt x="495966" y="931230"/>
                  <a:pt x="509946" y="929063"/>
                  <a:pt x="522069" y="927097"/>
                </a:cubicBezTo>
                <a:cubicBezTo>
                  <a:pt x="534193" y="925132"/>
                  <a:pt x="544598" y="926744"/>
                  <a:pt x="553286" y="931934"/>
                </a:cubicBezTo>
                <a:cubicBezTo>
                  <a:pt x="561974" y="937125"/>
                  <a:pt x="565772" y="941816"/>
                  <a:pt x="564681" y="946008"/>
                </a:cubicBezTo>
                <a:cubicBezTo>
                  <a:pt x="563589" y="950200"/>
                  <a:pt x="553466" y="951713"/>
                  <a:pt x="534310" y="950547"/>
                </a:cubicBezTo>
                <a:cubicBezTo>
                  <a:pt x="515155" y="949381"/>
                  <a:pt x="484468" y="950659"/>
                  <a:pt x="442251" y="954379"/>
                </a:cubicBezTo>
                <a:cubicBezTo>
                  <a:pt x="441692" y="960593"/>
                  <a:pt x="441414" y="966856"/>
                  <a:pt x="441414" y="973169"/>
                </a:cubicBezTo>
                <a:cubicBezTo>
                  <a:pt x="462981" y="971718"/>
                  <a:pt x="475709" y="969799"/>
                  <a:pt x="479597" y="967411"/>
                </a:cubicBezTo>
                <a:cubicBezTo>
                  <a:pt x="483485" y="965024"/>
                  <a:pt x="488558" y="965287"/>
                  <a:pt x="494815" y="968202"/>
                </a:cubicBezTo>
                <a:cubicBezTo>
                  <a:pt x="501072" y="971116"/>
                  <a:pt x="506967" y="974667"/>
                  <a:pt x="512497" y="978852"/>
                </a:cubicBezTo>
                <a:cubicBezTo>
                  <a:pt x="518029" y="983038"/>
                  <a:pt x="518357" y="987599"/>
                  <a:pt x="513483" y="992535"/>
                </a:cubicBezTo>
                <a:cubicBezTo>
                  <a:pt x="508610" y="997471"/>
                  <a:pt x="504263" y="1004897"/>
                  <a:pt x="500443" y="1014813"/>
                </a:cubicBezTo>
                <a:cubicBezTo>
                  <a:pt x="496622" y="1024729"/>
                  <a:pt x="491510" y="1034495"/>
                  <a:pt x="485104" y="1044113"/>
                </a:cubicBezTo>
                <a:cubicBezTo>
                  <a:pt x="478698" y="1053731"/>
                  <a:pt x="473387" y="1053871"/>
                  <a:pt x="469170" y="1044532"/>
                </a:cubicBezTo>
                <a:cubicBezTo>
                  <a:pt x="460439" y="1045276"/>
                  <a:pt x="450796" y="1046312"/>
                  <a:pt x="440242" y="1047639"/>
                </a:cubicBezTo>
                <a:lnTo>
                  <a:pt x="440242" y="1066559"/>
                </a:lnTo>
                <a:cubicBezTo>
                  <a:pt x="449841" y="1065070"/>
                  <a:pt x="457899" y="1063532"/>
                  <a:pt x="464417" y="1061945"/>
                </a:cubicBezTo>
                <a:cubicBezTo>
                  <a:pt x="470934" y="1060357"/>
                  <a:pt x="476900" y="1062779"/>
                  <a:pt x="482313" y="1069210"/>
                </a:cubicBezTo>
                <a:cubicBezTo>
                  <a:pt x="487727" y="1075640"/>
                  <a:pt x="485907" y="1079352"/>
                  <a:pt x="476853" y="1080344"/>
                </a:cubicBezTo>
                <a:cubicBezTo>
                  <a:pt x="467800" y="1081336"/>
                  <a:pt x="455533" y="1082886"/>
                  <a:pt x="440055" y="1084995"/>
                </a:cubicBezTo>
                <a:lnTo>
                  <a:pt x="439069" y="1106259"/>
                </a:lnTo>
                <a:cubicBezTo>
                  <a:pt x="460563" y="1104745"/>
                  <a:pt x="479796" y="1103006"/>
                  <a:pt x="496768" y="1101040"/>
                </a:cubicBezTo>
                <a:cubicBezTo>
                  <a:pt x="513741" y="1099074"/>
                  <a:pt x="525684" y="1101601"/>
                  <a:pt x="532599" y="1108621"/>
                </a:cubicBezTo>
                <a:cubicBezTo>
                  <a:pt x="539513" y="1115641"/>
                  <a:pt x="540540" y="1120527"/>
                  <a:pt x="535678" y="1123281"/>
                </a:cubicBezTo>
                <a:cubicBezTo>
                  <a:pt x="530816" y="1126034"/>
                  <a:pt x="519505" y="1126437"/>
                  <a:pt x="501745" y="1124490"/>
                </a:cubicBezTo>
                <a:cubicBezTo>
                  <a:pt x="483984" y="1122543"/>
                  <a:pt x="464597" y="1122530"/>
                  <a:pt x="443581" y="1124453"/>
                </a:cubicBezTo>
                <a:cubicBezTo>
                  <a:pt x="422565" y="1126375"/>
                  <a:pt x="404201" y="1128707"/>
                  <a:pt x="388487" y="1131448"/>
                </a:cubicBezTo>
                <a:cubicBezTo>
                  <a:pt x="372773" y="1134188"/>
                  <a:pt x="362529" y="1135953"/>
                  <a:pt x="357753" y="1136740"/>
                </a:cubicBezTo>
                <a:cubicBezTo>
                  <a:pt x="352979" y="1137528"/>
                  <a:pt x="347221" y="1135531"/>
                  <a:pt x="340480" y="1130750"/>
                </a:cubicBezTo>
                <a:cubicBezTo>
                  <a:pt x="333740" y="1125969"/>
                  <a:pt x="331237" y="1122447"/>
                  <a:pt x="332974" y="1120183"/>
                </a:cubicBezTo>
                <a:cubicBezTo>
                  <a:pt x="334710" y="1117920"/>
                  <a:pt x="339311" y="1116788"/>
                  <a:pt x="346778" y="1116788"/>
                </a:cubicBezTo>
                <a:cubicBezTo>
                  <a:pt x="352917" y="1116788"/>
                  <a:pt x="362355" y="1116016"/>
                  <a:pt x="375092" y="1114472"/>
                </a:cubicBezTo>
                <a:cubicBezTo>
                  <a:pt x="387829" y="1112928"/>
                  <a:pt x="402885" y="1111114"/>
                  <a:pt x="420261" y="1109030"/>
                </a:cubicBezTo>
                <a:lnTo>
                  <a:pt x="420261" y="1087711"/>
                </a:lnTo>
                <a:cubicBezTo>
                  <a:pt x="414680" y="1088455"/>
                  <a:pt x="408712" y="1089227"/>
                  <a:pt x="402356" y="1090027"/>
                </a:cubicBezTo>
                <a:cubicBezTo>
                  <a:pt x="396000" y="1090827"/>
                  <a:pt x="389222" y="1088827"/>
                  <a:pt x="382022" y="1084027"/>
                </a:cubicBezTo>
                <a:cubicBezTo>
                  <a:pt x="374822" y="1079228"/>
                  <a:pt x="376540" y="1076301"/>
                  <a:pt x="387175" y="1075246"/>
                </a:cubicBezTo>
                <a:cubicBezTo>
                  <a:pt x="397810" y="1074192"/>
                  <a:pt x="408839" y="1072654"/>
                  <a:pt x="420261" y="1070633"/>
                </a:cubicBezTo>
                <a:lnTo>
                  <a:pt x="420261" y="1049202"/>
                </a:lnTo>
                <a:cubicBezTo>
                  <a:pt x="413043" y="1049946"/>
                  <a:pt x="404529" y="1051018"/>
                  <a:pt x="394719" y="1052420"/>
                </a:cubicBezTo>
                <a:cubicBezTo>
                  <a:pt x="387972" y="1062726"/>
                  <a:pt x="381054" y="1057430"/>
                  <a:pt x="373967" y="1036533"/>
                </a:cubicBezTo>
                <a:cubicBezTo>
                  <a:pt x="366879" y="1015635"/>
                  <a:pt x="360758" y="1000823"/>
                  <a:pt x="355605" y="992098"/>
                </a:cubicBezTo>
                <a:cubicBezTo>
                  <a:pt x="350452" y="983373"/>
                  <a:pt x="351047" y="979410"/>
                  <a:pt x="357391" y="980210"/>
                </a:cubicBezTo>
                <a:cubicBezTo>
                  <a:pt x="363734" y="981010"/>
                  <a:pt x="368791" y="981401"/>
                  <a:pt x="372562" y="981382"/>
                </a:cubicBezTo>
                <a:cubicBezTo>
                  <a:pt x="376332" y="981364"/>
                  <a:pt x="392232" y="979947"/>
                  <a:pt x="420261" y="977131"/>
                </a:cubicBezTo>
                <a:lnTo>
                  <a:pt x="420261" y="956965"/>
                </a:lnTo>
                <a:cubicBezTo>
                  <a:pt x="416714" y="956965"/>
                  <a:pt x="405028" y="958330"/>
                  <a:pt x="385203" y="961058"/>
                </a:cubicBezTo>
                <a:cubicBezTo>
                  <a:pt x="365378" y="963787"/>
                  <a:pt x="351869" y="965929"/>
                  <a:pt x="344675" y="967486"/>
                </a:cubicBezTo>
                <a:cubicBezTo>
                  <a:pt x="337482" y="969042"/>
                  <a:pt x="331113" y="969200"/>
                  <a:pt x="325570" y="967960"/>
                </a:cubicBezTo>
                <a:cubicBezTo>
                  <a:pt x="320026" y="966720"/>
                  <a:pt x="314965" y="963585"/>
                  <a:pt x="310389" y="958556"/>
                </a:cubicBezTo>
                <a:cubicBezTo>
                  <a:pt x="305812" y="953527"/>
                  <a:pt x="307437" y="951012"/>
                  <a:pt x="315263" y="951012"/>
                </a:cubicBezTo>
                <a:cubicBezTo>
                  <a:pt x="320745" y="951012"/>
                  <a:pt x="333600" y="950060"/>
                  <a:pt x="353828" y="948157"/>
                </a:cubicBezTo>
                <a:cubicBezTo>
                  <a:pt x="374057" y="946253"/>
                  <a:pt x="396201" y="943844"/>
                  <a:pt x="420261" y="940929"/>
                </a:cubicBezTo>
                <a:cubicBezTo>
                  <a:pt x="420261" y="929172"/>
                  <a:pt x="418984" y="921681"/>
                  <a:pt x="416429" y="918456"/>
                </a:cubicBezTo>
                <a:cubicBezTo>
                  <a:pt x="405366" y="919994"/>
                  <a:pt x="396461" y="920961"/>
                  <a:pt x="389714" y="921358"/>
                </a:cubicBezTo>
                <a:cubicBezTo>
                  <a:pt x="382968" y="921755"/>
                  <a:pt x="378589" y="920890"/>
                  <a:pt x="376580" y="918763"/>
                </a:cubicBezTo>
                <a:cubicBezTo>
                  <a:pt x="374571" y="916636"/>
                  <a:pt x="378617" y="913923"/>
                  <a:pt x="388719" y="910624"/>
                </a:cubicBezTo>
                <a:cubicBezTo>
                  <a:pt x="398821" y="907325"/>
                  <a:pt x="411232" y="902845"/>
                  <a:pt x="425954" y="897183"/>
                </a:cubicBezTo>
                <a:cubicBezTo>
                  <a:pt x="440676" y="891521"/>
                  <a:pt x="450002" y="886235"/>
                  <a:pt x="453934" y="881323"/>
                </a:cubicBezTo>
                <a:cubicBezTo>
                  <a:pt x="455899" y="878868"/>
                  <a:pt x="458013" y="877296"/>
                  <a:pt x="460275" y="876607"/>
                </a:cubicBezTo>
                <a:close/>
                <a:moveTo>
                  <a:pt x="737464" y="872100"/>
                </a:moveTo>
                <a:cubicBezTo>
                  <a:pt x="738646" y="872127"/>
                  <a:pt x="740006" y="872457"/>
                  <a:pt x="741544" y="873091"/>
                </a:cubicBezTo>
                <a:cubicBezTo>
                  <a:pt x="747695" y="875628"/>
                  <a:pt x="753320" y="879268"/>
                  <a:pt x="758417" y="884012"/>
                </a:cubicBezTo>
                <a:cubicBezTo>
                  <a:pt x="763515" y="888755"/>
                  <a:pt x="764634" y="892275"/>
                  <a:pt x="761775" y="894569"/>
                </a:cubicBezTo>
                <a:cubicBezTo>
                  <a:pt x="758917" y="896863"/>
                  <a:pt x="754505" y="898947"/>
                  <a:pt x="748539" y="900820"/>
                </a:cubicBezTo>
                <a:cubicBezTo>
                  <a:pt x="765679" y="900820"/>
                  <a:pt x="777334" y="899260"/>
                  <a:pt x="783504" y="896141"/>
                </a:cubicBezTo>
                <a:cubicBezTo>
                  <a:pt x="789674" y="893022"/>
                  <a:pt x="795683" y="892926"/>
                  <a:pt x="801531" y="895853"/>
                </a:cubicBezTo>
                <a:cubicBezTo>
                  <a:pt x="807379" y="898780"/>
                  <a:pt x="812656" y="902531"/>
                  <a:pt x="817363" y="907108"/>
                </a:cubicBezTo>
                <a:cubicBezTo>
                  <a:pt x="822069" y="911684"/>
                  <a:pt x="821657" y="915207"/>
                  <a:pt x="816125" y="917675"/>
                </a:cubicBezTo>
                <a:cubicBezTo>
                  <a:pt x="810594" y="920143"/>
                  <a:pt x="805351" y="924428"/>
                  <a:pt x="800396" y="930530"/>
                </a:cubicBezTo>
                <a:cubicBezTo>
                  <a:pt x="795442" y="936632"/>
                  <a:pt x="788446" y="943999"/>
                  <a:pt x="779412" y="952631"/>
                </a:cubicBezTo>
                <a:cubicBezTo>
                  <a:pt x="770377" y="961263"/>
                  <a:pt x="761127" y="968930"/>
                  <a:pt x="751665" y="975634"/>
                </a:cubicBezTo>
                <a:lnTo>
                  <a:pt x="747725" y="977810"/>
                </a:lnTo>
                <a:lnTo>
                  <a:pt x="756120" y="978797"/>
                </a:lnTo>
                <a:cubicBezTo>
                  <a:pt x="763592" y="981767"/>
                  <a:pt x="769062" y="985463"/>
                  <a:pt x="772529" y="989884"/>
                </a:cubicBezTo>
                <a:cubicBezTo>
                  <a:pt x="775995" y="994306"/>
                  <a:pt x="775961" y="997769"/>
                  <a:pt x="772426" y="1000274"/>
                </a:cubicBezTo>
                <a:cubicBezTo>
                  <a:pt x="768891" y="1002779"/>
                  <a:pt x="765214" y="1004652"/>
                  <a:pt x="761394" y="1005893"/>
                </a:cubicBezTo>
                <a:cubicBezTo>
                  <a:pt x="768823" y="1005893"/>
                  <a:pt x="776810" y="1004962"/>
                  <a:pt x="785356" y="1003102"/>
                </a:cubicBezTo>
                <a:cubicBezTo>
                  <a:pt x="793901" y="1001242"/>
                  <a:pt x="800548" y="998901"/>
                  <a:pt x="805299" y="996079"/>
                </a:cubicBezTo>
                <a:cubicBezTo>
                  <a:pt x="810049" y="993258"/>
                  <a:pt x="815968" y="993515"/>
                  <a:pt x="823055" y="996851"/>
                </a:cubicBezTo>
                <a:cubicBezTo>
                  <a:pt x="830144" y="1000187"/>
                  <a:pt x="836617" y="1004674"/>
                  <a:pt x="842477" y="1010311"/>
                </a:cubicBezTo>
                <a:cubicBezTo>
                  <a:pt x="848337" y="1015948"/>
                  <a:pt x="848316" y="1020422"/>
                  <a:pt x="842413" y="1023733"/>
                </a:cubicBezTo>
                <a:cubicBezTo>
                  <a:pt x="836509" y="1027045"/>
                  <a:pt x="829309" y="1033717"/>
                  <a:pt x="820814" y="1043751"/>
                </a:cubicBezTo>
                <a:cubicBezTo>
                  <a:pt x="812318" y="1053784"/>
                  <a:pt x="798877" y="1067213"/>
                  <a:pt x="780491" y="1084037"/>
                </a:cubicBezTo>
                <a:cubicBezTo>
                  <a:pt x="762104" y="1100860"/>
                  <a:pt x="741042" y="1115005"/>
                  <a:pt x="717303" y="1126471"/>
                </a:cubicBezTo>
                <a:cubicBezTo>
                  <a:pt x="693566" y="1137937"/>
                  <a:pt x="670246" y="1144851"/>
                  <a:pt x="647345" y="1147214"/>
                </a:cubicBezTo>
                <a:cubicBezTo>
                  <a:pt x="624444" y="1149577"/>
                  <a:pt x="623409" y="1146709"/>
                  <a:pt x="644239" y="1138610"/>
                </a:cubicBezTo>
                <a:cubicBezTo>
                  <a:pt x="665068" y="1130511"/>
                  <a:pt x="685836" y="1120707"/>
                  <a:pt x="706542" y="1109198"/>
                </a:cubicBezTo>
                <a:cubicBezTo>
                  <a:pt x="727247" y="1097688"/>
                  <a:pt x="741978" y="1088039"/>
                  <a:pt x="750734" y="1080251"/>
                </a:cubicBezTo>
                <a:cubicBezTo>
                  <a:pt x="745265" y="1076877"/>
                  <a:pt x="738062" y="1070062"/>
                  <a:pt x="729127" y="1059806"/>
                </a:cubicBezTo>
                <a:cubicBezTo>
                  <a:pt x="720190" y="1049549"/>
                  <a:pt x="718324" y="1043636"/>
                  <a:pt x="723527" y="1042067"/>
                </a:cubicBezTo>
                <a:cubicBezTo>
                  <a:pt x="728729" y="1040498"/>
                  <a:pt x="736707" y="1041825"/>
                  <a:pt x="747460" y="1046048"/>
                </a:cubicBezTo>
                <a:cubicBezTo>
                  <a:pt x="758213" y="1050271"/>
                  <a:pt x="763893" y="1058664"/>
                  <a:pt x="764501" y="1071228"/>
                </a:cubicBezTo>
                <a:cubicBezTo>
                  <a:pt x="772835" y="1062670"/>
                  <a:pt x="781576" y="1052482"/>
                  <a:pt x="790722" y="1040663"/>
                </a:cubicBezTo>
                <a:cubicBezTo>
                  <a:pt x="799869" y="1028843"/>
                  <a:pt x="804442" y="1021160"/>
                  <a:pt x="804442" y="1017613"/>
                </a:cubicBezTo>
                <a:cubicBezTo>
                  <a:pt x="804442" y="1016100"/>
                  <a:pt x="800846" y="1016121"/>
                  <a:pt x="793653" y="1017678"/>
                </a:cubicBezTo>
                <a:cubicBezTo>
                  <a:pt x="786459" y="1019234"/>
                  <a:pt x="779111" y="1020595"/>
                  <a:pt x="771608" y="1021761"/>
                </a:cubicBezTo>
                <a:cubicBezTo>
                  <a:pt x="764104" y="1022927"/>
                  <a:pt x="757667" y="1021178"/>
                  <a:pt x="752297" y="1016515"/>
                </a:cubicBezTo>
                <a:cubicBezTo>
                  <a:pt x="741110" y="1028496"/>
                  <a:pt x="727585" y="1038647"/>
                  <a:pt x="711723" y="1046969"/>
                </a:cubicBezTo>
                <a:cubicBezTo>
                  <a:pt x="695860" y="1055291"/>
                  <a:pt x="681083" y="1061049"/>
                  <a:pt x="667391" y="1064242"/>
                </a:cubicBezTo>
                <a:cubicBezTo>
                  <a:pt x="653698" y="1067436"/>
                  <a:pt x="653661" y="1064655"/>
                  <a:pt x="667279" y="1055899"/>
                </a:cubicBezTo>
                <a:cubicBezTo>
                  <a:pt x="680897" y="1047143"/>
                  <a:pt x="694790" y="1037596"/>
                  <a:pt x="708960" y="1027259"/>
                </a:cubicBezTo>
                <a:cubicBezTo>
                  <a:pt x="723130" y="1016921"/>
                  <a:pt x="732664" y="1007793"/>
                  <a:pt x="737563" y="999874"/>
                </a:cubicBezTo>
                <a:cubicBezTo>
                  <a:pt x="742462" y="991955"/>
                  <a:pt x="744911" y="986582"/>
                  <a:pt x="744911" y="983754"/>
                </a:cubicBezTo>
                <a:lnTo>
                  <a:pt x="747709" y="977818"/>
                </a:lnTo>
                <a:lnTo>
                  <a:pt x="711927" y="997577"/>
                </a:lnTo>
                <a:cubicBezTo>
                  <a:pt x="694899" y="1005502"/>
                  <a:pt x="678823" y="1009861"/>
                  <a:pt x="663698" y="1010655"/>
                </a:cubicBezTo>
                <a:cubicBezTo>
                  <a:pt x="648573" y="1011449"/>
                  <a:pt x="647181" y="1008754"/>
                  <a:pt x="659521" y="1002572"/>
                </a:cubicBezTo>
                <a:cubicBezTo>
                  <a:pt x="671862" y="996389"/>
                  <a:pt x="683923" y="990452"/>
                  <a:pt x="695705" y="984759"/>
                </a:cubicBezTo>
                <a:cubicBezTo>
                  <a:pt x="707487" y="979066"/>
                  <a:pt x="719995" y="972202"/>
                  <a:pt x="733228" y="964165"/>
                </a:cubicBezTo>
                <a:cubicBezTo>
                  <a:pt x="720367" y="954565"/>
                  <a:pt x="713065" y="946857"/>
                  <a:pt x="711322" y="941041"/>
                </a:cubicBezTo>
                <a:lnTo>
                  <a:pt x="712575" y="936166"/>
                </a:lnTo>
                <a:lnTo>
                  <a:pt x="711174" y="937273"/>
                </a:lnTo>
                <a:cubicBezTo>
                  <a:pt x="698207" y="947090"/>
                  <a:pt x="683659" y="954190"/>
                  <a:pt x="667530" y="958574"/>
                </a:cubicBezTo>
                <a:cubicBezTo>
                  <a:pt x="651401" y="962959"/>
                  <a:pt x="650486" y="960212"/>
                  <a:pt x="664786" y="950333"/>
                </a:cubicBezTo>
                <a:cubicBezTo>
                  <a:pt x="679086" y="940455"/>
                  <a:pt x="693687" y="928068"/>
                  <a:pt x="708588" y="913173"/>
                </a:cubicBezTo>
                <a:cubicBezTo>
                  <a:pt x="723489" y="898277"/>
                  <a:pt x="731169" y="887239"/>
                  <a:pt x="731629" y="880058"/>
                </a:cubicBezTo>
                <a:cubicBezTo>
                  <a:pt x="731973" y="874673"/>
                  <a:pt x="733918" y="872020"/>
                  <a:pt x="737464" y="872100"/>
                </a:cubicBezTo>
                <a:close/>
                <a:moveTo>
                  <a:pt x="2498013" y="644780"/>
                </a:moveTo>
                <a:lnTo>
                  <a:pt x="2537844" y="644780"/>
                </a:lnTo>
                <a:lnTo>
                  <a:pt x="2537844" y="684591"/>
                </a:lnTo>
                <a:lnTo>
                  <a:pt x="2498013" y="684591"/>
                </a:lnTo>
                <a:close/>
                <a:moveTo>
                  <a:pt x="5686916" y="642454"/>
                </a:moveTo>
                <a:cubicBezTo>
                  <a:pt x="5693837" y="642454"/>
                  <a:pt x="5698931" y="644315"/>
                  <a:pt x="5702199" y="648035"/>
                </a:cubicBezTo>
                <a:cubicBezTo>
                  <a:pt x="5705467" y="651756"/>
                  <a:pt x="5707101" y="656134"/>
                  <a:pt x="5707101" y="661169"/>
                </a:cubicBezTo>
                <a:cubicBezTo>
                  <a:pt x="5707101" y="667718"/>
                  <a:pt x="5705179" y="672676"/>
                  <a:pt x="5701334" y="676043"/>
                </a:cubicBezTo>
                <a:cubicBezTo>
                  <a:pt x="5697489" y="679410"/>
                  <a:pt x="5692771" y="681094"/>
                  <a:pt x="5687177" y="681094"/>
                </a:cubicBezTo>
                <a:cubicBezTo>
                  <a:pt x="5682414" y="681094"/>
                  <a:pt x="5677906" y="679435"/>
                  <a:pt x="5673652" y="676117"/>
                </a:cubicBezTo>
                <a:cubicBezTo>
                  <a:pt x="5669398" y="672800"/>
                  <a:pt x="5667271" y="667817"/>
                  <a:pt x="5667271" y="661169"/>
                </a:cubicBezTo>
                <a:cubicBezTo>
                  <a:pt x="5667271" y="656060"/>
                  <a:pt x="5668874" y="651899"/>
                  <a:pt x="5672080" y="648686"/>
                </a:cubicBezTo>
                <a:cubicBezTo>
                  <a:pt x="5675286" y="645474"/>
                  <a:pt x="5680232" y="643397"/>
                  <a:pt x="5686916" y="642454"/>
                </a:cubicBezTo>
                <a:close/>
                <a:moveTo>
                  <a:pt x="6173742" y="640192"/>
                </a:moveTo>
                <a:cubicBezTo>
                  <a:pt x="6177187" y="639635"/>
                  <a:pt x="6180995" y="639893"/>
                  <a:pt x="6185165" y="640966"/>
                </a:cubicBezTo>
                <a:cubicBezTo>
                  <a:pt x="6193505" y="643111"/>
                  <a:pt x="6198953" y="647623"/>
                  <a:pt x="6201508" y="654500"/>
                </a:cubicBezTo>
                <a:cubicBezTo>
                  <a:pt x="6204063" y="661377"/>
                  <a:pt x="6203703" y="669981"/>
                  <a:pt x="6200429" y="680312"/>
                </a:cubicBezTo>
                <a:cubicBezTo>
                  <a:pt x="6197155" y="690644"/>
                  <a:pt x="6191208" y="700525"/>
                  <a:pt x="6182588" y="709957"/>
                </a:cubicBezTo>
                <a:cubicBezTo>
                  <a:pt x="6173969" y="719389"/>
                  <a:pt x="6165659" y="724524"/>
                  <a:pt x="6157659" y="725361"/>
                </a:cubicBezTo>
                <a:cubicBezTo>
                  <a:pt x="6149660" y="726198"/>
                  <a:pt x="6148097" y="724049"/>
                  <a:pt x="6152972" y="718915"/>
                </a:cubicBezTo>
                <a:cubicBezTo>
                  <a:pt x="6157845" y="713780"/>
                  <a:pt x="6162338" y="708599"/>
                  <a:pt x="6166449" y="703371"/>
                </a:cubicBezTo>
                <a:cubicBezTo>
                  <a:pt x="6170561" y="698144"/>
                  <a:pt x="6174137" y="691884"/>
                  <a:pt x="6177175" y="684591"/>
                </a:cubicBezTo>
                <a:cubicBezTo>
                  <a:pt x="6171705" y="684591"/>
                  <a:pt x="6167107" y="683193"/>
                  <a:pt x="6163380" y="680396"/>
                </a:cubicBezTo>
                <a:cubicBezTo>
                  <a:pt x="6159653" y="677599"/>
                  <a:pt x="6157129" y="673941"/>
                  <a:pt x="6155809" y="669420"/>
                </a:cubicBezTo>
                <a:cubicBezTo>
                  <a:pt x="6154488" y="664899"/>
                  <a:pt x="6154246" y="660676"/>
                  <a:pt x="6155083" y="656751"/>
                </a:cubicBezTo>
                <a:cubicBezTo>
                  <a:pt x="6155920" y="652826"/>
                  <a:pt x="6159058" y="648677"/>
                  <a:pt x="6164496" y="644305"/>
                </a:cubicBezTo>
                <a:cubicBezTo>
                  <a:pt x="6167216" y="642119"/>
                  <a:pt x="6170297" y="640748"/>
                  <a:pt x="6173742" y="640192"/>
                </a:cubicBezTo>
                <a:close/>
                <a:moveTo>
                  <a:pt x="1352642" y="610186"/>
                </a:moveTo>
                <a:cubicBezTo>
                  <a:pt x="1358775" y="611259"/>
                  <a:pt x="1347799" y="619925"/>
                  <a:pt x="1319714" y="636185"/>
                </a:cubicBezTo>
                <a:cubicBezTo>
                  <a:pt x="1291629" y="652444"/>
                  <a:pt x="1275093" y="663020"/>
                  <a:pt x="1270108" y="667913"/>
                </a:cubicBezTo>
                <a:cubicBezTo>
                  <a:pt x="1265122" y="672806"/>
                  <a:pt x="1258127" y="670493"/>
                  <a:pt x="1249123" y="660974"/>
                </a:cubicBezTo>
                <a:cubicBezTo>
                  <a:pt x="1240119" y="651455"/>
                  <a:pt x="1239536" y="646200"/>
                  <a:pt x="1247374" y="645207"/>
                </a:cubicBezTo>
                <a:cubicBezTo>
                  <a:pt x="1255213" y="644215"/>
                  <a:pt x="1267705" y="640482"/>
                  <a:pt x="1284851" y="634008"/>
                </a:cubicBezTo>
                <a:cubicBezTo>
                  <a:pt x="1301997" y="627534"/>
                  <a:pt x="1315686" y="621941"/>
                  <a:pt x="1325918" y="617228"/>
                </a:cubicBezTo>
                <a:cubicBezTo>
                  <a:pt x="1337601" y="611461"/>
                  <a:pt x="1346509" y="609114"/>
                  <a:pt x="1352642" y="610186"/>
                </a:cubicBezTo>
                <a:close/>
                <a:moveTo>
                  <a:pt x="812328" y="602706"/>
                </a:moveTo>
                <a:cubicBezTo>
                  <a:pt x="814933" y="603006"/>
                  <a:pt x="818583" y="604111"/>
                  <a:pt x="823279" y="606019"/>
                </a:cubicBezTo>
                <a:cubicBezTo>
                  <a:pt x="842063" y="613653"/>
                  <a:pt x="855510" y="622151"/>
                  <a:pt x="863621" y="631515"/>
                </a:cubicBezTo>
                <a:cubicBezTo>
                  <a:pt x="871732" y="640879"/>
                  <a:pt x="874801" y="651483"/>
                  <a:pt x="872829" y="663327"/>
                </a:cubicBezTo>
                <a:cubicBezTo>
                  <a:pt x="870858" y="675172"/>
                  <a:pt x="863767" y="674458"/>
                  <a:pt x="851557" y="661188"/>
                </a:cubicBezTo>
                <a:cubicBezTo>
                  <a:pt x="839346" y="647917"/>
                  <a:pt x="827865" y="634758"/>
                  <a:pt x="817112" y="621711"/>
                </a:cubicBezTo>
                <a:cubicBezTo>
                  <a:pt x="806108" y="608140"/>
                  <a:pt x="804513" y="601805"/>
                  <a:pt x="812328" y="602706"/>
                </a:cubicBezTo>
                <a:close/>
                <a:moveTo>
                  <a:pt x="763383" y="602468"/>
                </a:moveTo>
                <a:cubicBezTo>
                  <a:pt x="764636" y="602533"/>
                  <a:pt x="766096" y="602936"/>
                  <a:pt x="767767" y="603675"/>
                </a:cubicBezTo>
                <a:cubicBezTo>
                  <a:pt x="774445" y="606633"/>
                  <a:pt x="780190" y="610127"/>
                  <a:pt x="785003" y="614158"/>
                </a:cubicBezTo>
                <a:cubicBezTo>
                  <a:pt x="791055" y="619752"/>
                  <a:pt x="791259" y="624058"/>
                  <a:pt x="785616" y="627078"/>
                </a:cubicBezTo>
                <a:cubicBezTo>
                  <a:pt x="779973" y="630098"/>
                  <a:pt x="770758" y="636836"/>
                  <a:pt x="757971" y="647291"/>
                </a:cubicBezTo>
                <a:cubicBezTo>
                  <a:pt x="745185" y="657746"/>
                  <a:pt x="733390" y="665408"/>
                  <a:pt x="722588" y="670276"/>
                </a:cubicBezTo>
                <a:cubicBezTo>
                  <a:pt x="711785" y="675144"/>
                  <a:pt x="709547" y="673907"/>
                  <a:pt x="715872" y="666564"/>
                </a:cubicBezTo>
                <a:cubicBezTo>
                  <a:pt x="722197" y="659222"/>
                  <a:pt x="730758" y="649384"/>
                  <a:pt x="741554" y="637050"/>
                </a:cubicBezTo>
                <a:cubicBezTo>
                  <a:pt x="752350" y="624716"/>
                  <a:pt x="757748" y="616025"/>
                  <a:pt x="757748" y="610977"/>
                </a:cubicBezTo>
                <a:cubicBezTo>
                  <a:pt x="757748" y="605108"/>
                  <a:pt x="759627" y="602271"/>
                  <a:pt x="763383" y="602468"/>
                </a:cubicBezTo>
                <a:close/>
                <a:moveTo>
                  <a:pt x="3537503" y="587704"/>
                </a:moveTo>
                <a:lnTo>
                  <a:pt x="3493898" y="591124"/>
                </a:lnTo>
                <a:lnTo>
                  <a:pt x="3497776" y="592150"/>
                </a:lnTo>
                <a:cubicBezTo>
                  <a:pt x="3507865" y="595995"/>
                  <a:pt x="3513334" y="600599"/>
                  <a:pt x="3514184" y="605963"/>
                </a:cubicBezTo>
                <a:cubicBezTo>
                  <a:pt x="3515034" y="611327"/>
                  <a:pt x="3513676" y="616434"/>
                  <a:pt x="3510110" y="621283"/>
                </a:cubicBezTo>
                <a:cubicBezTo>
                  <a:pt x="3506544" y="626133"/>
                  <a:pt x="3502510" y="625147"/>
                  <a:pt x="3498008" y="618325"/>
                </a:cubicBezTo>
                <a:cubicBezTo>
                  <a:pt x="3493506" y="611504"/>
                  <a:pt x="3489661" y="605303"/>
                  <a:pt x="3486474" y="599722"/>
                </a:cubicBezTo>
                <a:cubicBezTo>
                  <a:pt x="3485835" y="597499"/>
                  <a:pt x="3485592" y="595674"/>
                  <a:pt x="3485743" y="594247"/>
                </a:cubicBezTo>
                <a:lnTo>
                  <a:pt x="3487120" y="591655"/>
                </a:lnTo>
                <a:lnTo>
                  <a:pt x="3465154" y="593378"/>
                </a:lnTo>
                <a:cubicBezTo>
                  <a:pt x="3454749" y="614152"/>
                  <a:pt x="3448169" y="625054"/>
                  <a:pt x="3445416" y="626083"/>
                </a:cubicBezTo>
                <a:cubicBezTo>
                  <a:pt x="3477315" y="626120"/>
                  <a:pt x="3506572" y="626120"/>
                  <a:pt x="3533187" y="626083"/>
                </a:cubicBezTo>
                <a:cubicBezTo>
                  <a:pt x="3534539" y="618766"/>
                  <a:pt x="3535978" y="605973"/>
                  <a:pt x="3537503" y="587704"/>
                </a:cubicBezTo>
                <a:close/>
                <a:moveTo>
                  <a:pt x="3760249" y="574891"/>
                </a:moveTo>
                <a:cubicBezTo>
                  <a:pt x="3762199" y="575030"/>
                  <a:pt x="3764758" y="575922"/>
                  <a:pt x="3767927" y="577565"/>
                </a:cubicBezTo>
                <a:cubicBezTo>
                  <a:pt x="3780602" y="584138"/>
                  <a:pt x="3788601" y="590392"/>
                  <a:pt x="3791925" y="596327"/>
                </a:cubicBezTo>
                <a:cubicBezTo>
                  <a:pt x="3795249" y="602261"/>
                  <a:pt x="3794892" y="609700"/>
                  <a:pt x="3790855" y="618642"/>
                </a:cubicBezTo>
                <a:cubicBezTo>
                  <a:pt x="3786818" y="627584"/>
                  <a:pt x="3781997" y="628632"/>
                  <a:pt x="3776391" y="621786"/>
                </a:cubicBezTo>
                <a:cubicBezTo>
                  <a:pt x="3770785" y="614940"/>
                  <a:pt x="3765043" y="605656"/>
                  <a:pt x="3759164" y="593936"/>
                </a:cubicBezTo>
                <a:cubicBezTo>
                  <a:pt x="3754039" y="580821"/>
                  <a:pt x="3754401" y="574472"/>
                  <a:pt x="3760249" y="574891"/>
                </a:cubicBezTo>
                <a:close/>
                <a:moveTo>
                  <a:pt x="1660391" y="574849"/>
                </a:moveTo>
                <a:lnTo>
                  <a:pt x="1616174" y="585449"/>
                </a:lnTo>
                <a:lnTo>
                  <a:pt x="1621036" y="587918"/>
                </a:lnTo>
                <a:cubicBezTo>
                  <a:pt x="1631199" y="593604"/>
                  <a:pt x="1635422" y="598392"/>
                  <a:pt x="1633704" y="602280"/>
                </a:cubicBezTo>
                <a:cubicBezTo>
                  <a:pt x="1631986" y="606168"/>
                  <a:pt x="1629732" y="609402"/>
                  <a:pt x="1626942" y="611982"/>
                </a:cubicBezTo>
                <a:lnTo>
                  <a:pt x="1661823" y="636594"/>
                </a:lnTo>
                <a:lnTo>
                  <a:pt x="1661823" y="593471"/>
                </a:lnTo>
                <a:cubicBezTo>
                  <a:pt x="1661823" y="582644"/>
                  <a:pt x="1661346" y="576436"/>
                  <a:pt x="1660391" y="574849"/>
                </a:cubicBezTo>
                <a:close/>
                <a:moveTo>
                  <a:pt x="7122001" y="570838"/>
                </a:moveTo>
                <a:cubicBezTo>
                  <a:pt x="7123948" y="570145"/>
                  <a:pt x="7123926" y="573218"/>
                  <a:pt x="7121935" y="580058"/>
                </a:cubicBezTo>
                <a:cubicBezTo>
                  <a:pt x="7117955" y="593738"/>
                  <a:pt x="7112944" y="608323"/>
                  <a:pt x="7106904" y="623813"/>
                </a:cubicBezTo>
                <a:cubicBezTo>
                  <a:pt x="7101397" y="639936"/>
                  <a:pt x="7098383" y="653123"/>
                  <a:pt x="7097863" y="663374"/>
                </a:cubicBezTo>
                <a:cubicBezTo>
                  <a:pt x="7097341" y="673624"/>
                  <a:pt x="7091495" y="671773"/>
                  <a:pt x="7080319" y="657821"/>
                </a:cubicBezTo>
                <a:cubicBezTo>
                  <a:pt x="7069145" y="643868"/>
                  <a:pt x="7066019" y="635986"/>
                  <a:pt x="7070943" y="634176"/>
                </a:cubicBezTo>
                <a:cubicBezTo>
                  <a:pt x="7075867" y="632365"/>
                  <a:pt x="7080707" y="627698"/>
                  <a:pt x="7085463" y="620176"/>
                </a:cubicBezTo>
                <a:cubicBezTo>
                  <a:pt x="7090220" y="612654"/>
                  <a:pt x="7098483" y="600668"/>
                  <a:pt x="7110253" y="584216"/>
                </a:cubicBezTo>
                <a:cubicBezTo>
                  <a:pt x="7116137" y="575990"/>
                  <a:pt x="7120053" y="571531"/>
                  <a:pt x="7122001" y="570838"/>
                </a:cubicBezTo>
                <a:close/>
                <a:moveTo>
                  <a:pt x="4674076" y="570838"/>
                </a:moveTo>
                <a:cubicBezTo>
                  <a:pt x="4676023" y="570145"/>
                  <a:pt x="4676002" y="573218"/>
                  <a:pt x="4674011" y="580058"/>
                </a:cubicBezTo>
                <a:cubicBezTo>
                  <a:pt x="4670030" y="593738"/>
                  <a:pt x="4665019" y="608323"/>
                  <a:pt x="4658979" y="623813"/>
                </a:cubicBezTo>
                <a:cubicBezTo>
                  <a:pt x="4653473" y="639936"/>
                  <a:pt x="4650459" y="653123"/>
                  <a:pt x="4649938" y="663374"/>
                </a:cubicBezTo>
                <a:cubicBezTo>
                  <a:pt x="4649417" y="673624"/>
                  <a:pt x="4643570" y="671773"/>
                  <a:pt x="4632395" y="657821"/>
                </a:cubicBezTo>
                <a:cubicBezTo>
                  <a:pt x="4621220" y="643868"/>
                  <a:pt x="4618095" y="635986"/>
                  <a:pt x="4623019" y="634176"/>
                </a:cubicBezTo>
                <a:cubicBezTo>
                  <a:pt x="4627943" y="632365"/>
                  <a:pt x="4632782" y="627698"/>
                  <a:pt x="4637539" y="620176"/>
                </a:cubicBezTo>
                <a:cubicBezTo>
                  <a:pt x="4642295" y="612654"/>
                  <a:pt x="4650558" y="600668"/>
                  <a:pt x="4662328" y="584216"/>
                </a:cubicBezTo>
                <a:cubicBezTo>
                  <a:pt x="4668213" y="575990"/>
                  <a:pt x="4672129" y="571531"/>
                  <a:pt x="4674076" y="570838"/>
                </a:cubicBezTo>
                <a:close/>
                <a:moveTo>
                  <a:pt x="1372622" y="570319"/>
                </a:moveTo>
                <a:cubicBezTo>
                  <a:pt x="1378346" y="569358"/>
                  <a:pt x="1386541" y="571423"/>
                  <a:pt x="1397207" y="576514"/>
                </a:cubicBezTo>
                <a:cubicBezTo>
                  <a:pt x="1407873" y="581605"/>
                  <a:pt x="1412263" y="590578"/>
                  <a:pt x="1410379" y="603433"/>
                </a:cubicBezTo>
                <a:cubicBezTo>
                  <a:pt x="1408493" y="616288"/>
                  <a:pt x="1402714" y="619659"/>
                  <a:pt x="1393040" y="613544"/>
                </a:cubicBezTo>
                <a:cubicBezTo>
                  <a:pt x="1387546" y="607281"/>
                  <a:pt x="1381338" y="598751"/>
                  <a:pt x="1374418" y="587955"/>
                </a:cubicBezTo>
                <a:cubicBezTo>
                  <a:pt x="1367497" y="577159"/>
                  <a:pt x="1366899" y="571280"/>
                  <a:pt x="1372622" y="570319"/>
                </a:cubicBezTo>
                <a:close/>
                <a:moveTo>
                  <a:pt x="136842" y="569914"/>
                </a:moveTo>
                <a:cubicBezTo>
                  <a:pt x="139171" y="569331"/>
                  <a:pt x="143181" y="569869"/>
                  <a:pt x="148874" y="571528"/>
                </a:cubicBezTo>
                <a:cubicBezTo>
                  <a:pt x="160259" y="574846"/>
                  <a:pt x="168454" y="579872"/>
                  <a:pt x="173458" y="586606"/>
                </a:cubicBezTo>
                <a:cubicBezTo>
                  <a:pt x="178463" y="593341"/>
                  <a:pt x="179697" y="601626"/>
                  <a:pt x="177160" y="611461"/>
                </a:cubicBezTo>
                <a:cubicBezTo>
                  <a:pt x="174624" y="621296"/>
                  <a:pt x="166628" y="618977"/>
                  <a:pt x="153171" y="604503"/>
                </a:cubicBezTo>
                <a:cubicBezTo>
                  <a:pt x="143063" y="590501"/>
                  <a:pt x="136974" y="580675"/>
                  <a:pt x="134903" y="575026"/>
                </a:cubicBezTo>
                <a:cubicBezTo>
                  <a:pt x="133867" y="572201"/>
                  <a:pt x="134513" y="570497"/>
                  <a:pt x="136842" y="569914"/>
                </a:cubicBezTo>
                <a:close/>
                <a:moveTo>
                  <a:pt x="2970329" y="563724"/>
                </a:moveTo>
                <a:cubicBezTo>
                  <a:pt x="2963749" y="564865"/>
                  <a:pt x="2951989" y="566496"/>
                  <a:pt x="2935047" y="568617"/>
                </a:cubicBezTo>
                <a:cubicBezTo>
                  <a:pt x="2935791" y="584355"/>
                  <a:pt x="2936523" y="601954"/>
                  <a:pt x="2937242" y="621414"/>
                </a:cubicBezTo>
                <a:cubicBezTo>
                  <a:pt x="2946966" y="620694"/>
                  <a:pt x="2961408" y="618567"/>
                  <a:pt x="2980570" y="615033"/>
                </a:cubicBezTo>
                <a:cubicBezTo>
                  <a:pt x="2982034" y="595040"/>
                  <a:pt x="2982765" y="581627"/>
                  <a:pt x="2982765" y="574793"/>
                </a:cubicBezTo>
                <a:cubicBezTo>
                  <a:pt x="2982765" y="568617"/>
                  <a:pt x="2982337" y="564943"/>
                  <a:pt x="2981482" y="563771"/>
                </a:cubicBezTo>
                <a:cubicBezTo>
                  <a:pt x="2980626" y="562599"/>
                  <a:pt x="2976908" y="562583"/>
                  <a:pt x="2970329" y="563724"/>
                </a:cubicBezTo>
                <a:close/>
                <a:moveTo>
                  <a:pt x="2874214" y="563185"/>
                </a:moveTo>
                <a:cubicBezTo>
                  <a:pt x="2861452" y="566273"/>
                  <a:pt x="2851542" y="568772"/>
                  <a:pt x="2844485" y="570682"/>
                </a:cubicBezTo>
                <a:cubicBezTo>
                  <a:pt x="2840268" y="586830"/>
                  <a:pt x="2838160" y="596367"/>
                  <a:pt x="2838160" y="599294"/>
                </a:cubicBezTo>
                <a:cubicBezTo>
                  <a:pt x="2838160" y="601043"/>
                  <a:pt x="2839847" y="603039"/>
                  <a:pt x="2843220" y="605284"/>
                </a:cubicBezTo>
                <a:cubicBezTo>
                  <a:pt x="2846594" y="607529"/>
                  <a:pt x="2851021" y="610568"/>
                  <a:pt x="2856503" y="614400"/>
                </a:cubicBezTo>
                <a:cubicBezTo>
                  <a:pt x="2863684" y="601638"/>
                  <a:pt x="2869588" y="584566"/>
                  <a:pt x="2874214" y="563185"/>
                </a:cubicBezTo>
                <a:close/>
                <a:moveTo>
                  <a:pt x="3842293" y="552572"/>
                </a:moveTo>
                <a:cubicBezTo>
                  <a:pt x="3843780" y="552711"/>
                  <a:pt x="3845548" y="553198"/>
                  <a:pt x="3847596" y="554032"/>
                </a:cubicBezTo>
                <a:cubicBezTo>
                  <a:pt x="3855788" y="557368"/>
                  <a:pt x="3862619" y="561597"/>
                  <a:pt x="3868088" y="566719"/>
                </a:cubicBezTo>
                <a:cubicBezTo>
                  <a:pt x="3873557" y="571841"/>
                  <a:pt x="3873229" y="576635"/>
                  <a:pt x="3867102" y="581100"/>
                </a:cubicBezTo>
                <a:cubicBezTo>
                  <a:pt x="3860975" y="585565"/>
                  <a:pt x="3847308" y="606004"/>
                  <a:pt x="3826100" y="642417"/>
                </a:cubicBezTo>
                <a:cubicBezTo>
                  <a:pt x="3855791" y="640160"/>
                  <a:pt x="3877880" y="637847"/>
                  <a:pt x="3892366" y="635478"/>
                </a:cubicBezTo>
                <a:cubicBezTo>
                  <a:pt x="3906852" y="633109"/>
                  <a:pt x="3918829" y="633831"/>
                  <a:pt x="3928298" y="637645"/>
                </a:cubicBezTo>
                <a:cubicBezTo>
                  <a:pt x="3937767" y="641459"/>
                  <a:pt x="3943141" y="646733"/>
                  <a:pt x="3944418" y="653468"/>
                </a:cubicBezTo>
                <a:cubicBezTo>
                  <a:pt x="3945696" y="660202"/>
                  <a:pt x="3937721" y="662599"/>
                  <a:pt x="3920494" y="660658"/>
                </a:cubicBezTo>
                <a:cubicBezTo>
                  <a:pt x="3903267" y="658717"/>
                  <a:pt x="3879836" y="658521"/>
                  <a:pt x="3850201" y="660072"/>
                </a:cubicBezTo>
                <a:cubicBezTo>
                  <a:pt x="3820565" y="661622"/>
                  <a:pt x="3793646" y="664344"/>
                  <a:pt x="3769443" y="668239"/>
                </a:cubicBezTo>
                <a:cubicBezTo>
                  <a:pt x="3745240" y="672133"/>
                  <a:pt x="3728651" y="675054"/>
                  <a:pt x="3719678" y="677001"/>
                </a:cubicBezTo>
                <a:cubicBezTo>
                  <a:pt x="3710705" y="678948"/>
                  <a:pt x="3700687" y="675227"/>
                  <a:pt x="3689624" y="665839"/>
                </a:cubicBezTo>
                <a:cubicBezTo>
                  <a:pt x="3678561" y="656450"/>
                  <a:pt x="3680214" y="652153"/>
                  <a:pt x="3694582" y="652947"/>
                </a:cubicBezTo>
                <a:cubicBezTo>
                  <a:pt x="3708950" y="653740"/>
                  <a:pt x="3725163" y="653371"/>
                  <a:pt x="3743221" y="651840"/>
                </a:cubicBezTo>
                <a:cubicBezTo>
                  <a:pt x="3761279" y="650308"/>
                  <a:pt x="3783640" y="647688"/>
                  <a:pt x="3810305" y="643980"/>
                </a:cubicBezTo>
                <a:cubicBezTo>
                  <a:pt x="3820860" y="618369"/>
                  <a:pt x="3828053" y="600032"/>
                  <a:pt x="3831886" y="588969"/>
                </a:cubicBezTo>
                <a:cubicBezTo>
                  <a:pt x="3835718" y="577906"/>
                  <a:pt x="3837247" y="568483"/>
                  <a:pt x="3836471" y="560701"/>
                </a:cubicBezTo>
                <a:cubicBezTo>
                  <a:pt x="3835890" y="554864"/>
                  <a:pt x="3837830" y="552154"/>
                  <a:pt x="3842293" y="552572"/>
                </a:cubicBezTo>
                <a:close/>
                <a:moveTo>
                  <a:pt x="5325636" y="551502"/>
                </a:moveTo>
                <a:cubicBezTo>
                  <a:pt x="5301129" y="555396"/>
                  <a:pt x="5288720" y="557343"/>
                  <a:pt x="5288410" y="557343"/>
                </a:cubicBezTo>
                <a:cubicBezTo>
                  <a:pt x="5292987" y="579481"/>
                  <a:pt x="5296559" y="593831"/>
                  <a:pt x="5299126" y="600392"/>
                </a:cubicBezTo>
                <a:lnTo>
                  <a:pt x="5325636" y="597378"/>
                </a:lnTo>
                <a:lnTo>
                  <a:pt x="5325636" y="583035"/>
                </a:lnTo>
                <a:cubicBezTo>
                  <a:pt x="5318306" y="583803"/>
                  <a:pt x="5310443" y="582417"/>
                  <a:pt x="5302047" y="578877"/>
                </a:cubicBezTo>
                <a:cubicBezTo>
                  <a:pt x="5293650" y="575336"/>
                  <a:pt x="5301514" y="570663"/>
                  <a:pt x="5325636" y="564859"/>
                </a:cubicBezTo>
                <a:close/>
                <a:moveTo>
                  <a:pt x="5373045" y="546325"/>
                </a:moveTo>
                <a:cubicBezTo>
                  <a:pt x="5366907" y="546496"/>
                  <a:pt x="5358155" y="547663"/>
                  <a:pt x="5346788" y="549827"/>
                </a:cubicBezTo>
                <a:lnTo>
                  <a:pt x="5346788" y="561882"/>
                </a:lnTo>
                <a:cubicBezTo>
                  <a:pt x="5356859" y="559538"/>
                  <a:pt x="5364434" y="561129"/>
                  <a:pt x="5369512" y="566654"/>
                </a:cubicBezTo>
                <a:cubicBezTo>
                  <a:pt x="5374591" y="572179"/>
                  <a:pt x="5366942" y="576709"/>
                  <a:pt x="5346565" y="580244"/>
                </a:cubicBezTo>
                <a:lnTo>
                  <a:pt x="5345616" y="594569"/>
                </a:lnTo>
                <a:cubicBezTo>
                  <a:pt x="5357783" y="593018"/>
                  <a:pt x="5367668" y="592243"/>
                  <a:pt x="5375270" y="592243"/>
                </a:cubicBezTo>
                <a:cubicBezTo>
                  <a:pt x="5382649" y="566930"/>
                  <a:pt x="5385431" y="552450"/>
                  <a:pt x="5383614" y="548804"/>
                </a:cubicBezTo>
                <a:cubicBezTo>
                  <a:pt x="5382705" y="546981"/>
                  <a:pt x="5379182" y="546155"/>
                  <a:pt x="5373045" y="546325"/>
                </a:cubicBezTo>
                <a:close/>
                <a:moveTo>
                  <a:pt x="75753" y="546246"/>
                </a:moveTo>
                <a:cubicBezTo>
                  <a:pt x="71492" y="546624"/>
                  <a:pt x="60650" y="548550"/>
                  <a:pt x="43224" y="552022"/>
                </a:cubicBezTo>
                <a:lnTo>
                  <a:pt x="44248" y="585230"/>
                </a:lnTo>
                <a:cubicBezTo>
                  <a:pt x="51106" y="584585"/>
                  <a:pt x="56815" y="583059"/>
                  <a:pt x="61372" y="580653"/>
                </a:cubicBezTo>
                <a:cubicBezTo>
                  <a:pt x="65930" y="578247"/>
                  <a:pt x="70854" y="579646"/>
                  <a:pt x="76143" y="584848"/>
                </a:cubicBezTo>
                <a:cubicBezTo>
                  <a:pt x="81433" y="590051"/>
                  <a:pt x="79913" y="594355"/>
                  <a:pt x="71585" y="597759"/>
                </a:cubicBezTo>
                <a:cubicBezTo>
                  <a:pt x="63257" y="601164"/>
                  <a:pt x="54194" y="602866"/>
                  <a:pt x="44396" y="602866"/>
                </a:cubicBezTo>
                <a:lnTo>
                  <a:pt x="45401" y="633078"/>
                </a:lnTo>
                <a:cubicBezTo>
                  <a:pt x="49320" y="633190"/>
                  <a:pt x="55162" y="631661"/>
                  <a:pt x="62925" y="628492"/>
                </a:cubicBezTo>
                <a:cubicBezTo>
                  <a:pt x="70690" y="625323"/>
                  <a:pt x="75895" y="625491"/>
                  <a:pt x="78543" y="628995"/>
                </a:cubicBezTo>
                <a:cubicBezTo>
                  <a:pt x="81191" y="632498"/>
                  <a:pt x="83141" y="632275"/>
                  <a:pt x="84394" y="628325"/>
                </a:cubicBezTo>
                <a:cubicBezTo>
                  <a:pt x="85646" y="624375"/>
                  <a:pt x="86468" y="610955"/>
                  <a:pt x="86859" y="588067"/>
                </a:cubicBezTo>
                <a:cubicBezTo>
                  <a:pt x="87249" y="565178"/>
                  <a:pt x="86561" y="552391"/>
                  <a:pt x="84794" y="549706"/>
                </a:cubicBezTo>
                <a:cubicBezTo>
                  <a:pt x="83027" y="547021"/>
                  <a:pt x="80013" y="545868"/>
                  <a:pt x="75753" y="546246"/>
                </a:cubicBezTo>
                <a:close/>
                <a:moveTo>
                  <a:pt x="7240877" y="546002"/>
                </a:moveTo>
                <a:cubicBezTo>
                  <a:pt x="7244095" y="545917"/>
                  <a:pt x="7249215" y="547936"/>
                  <a:pt x="7256234" y="552060"/>
                </a:cubicBezTo>
                <a:cubicBezTo>
                  <a:pt x="7267186" y="559265"/>
                  <a:pt x="7271210" y="564983"/>
                  <a:pt x="7268308" y="569212"/>
                </a:cubicBezTo>
                <a:cubicBezTo>
                  <a:pt x="7265405" y="573441"/>
                  <a:pt x="7259661" y="584337"/>
                  <a:pt x="7251071" y="601898"/>
                </a:cubicBezTo>
                <a:cubicBezTo>
                  <a:pt x="7242483" y="619460"/>
                  <a:pt x="7230825" y="635410"/>
                  <a:pt x="7216097" y="649747"/>
                </a:cubicBezTo>
                <a:cubicBezTo>
                  <a:pt x="7201369" y="664084"/>
                  <a:pt x="7184893" y="675410"/>
                  <a:pt x="7166667" y="683726"/>
                </a:cubicBezTo>
                <a:cubicBezTo>
                  <a:pt x="7148443" y="692042"/>
                  <a:pt x="7131566" y="696795"/>
                  <a:pt x="7116038" y="697986"/>
                </a:cubicBezTo>
                <a:cubicBezTo>
                  <a:pt x="7100511" y="699176"/>
                  <a:pt x="7100415" y="696119"/>
                  <a:pt x="7115750" y="688814"/>
                </a:cubicBezTo>
                <a:cubicBezTo>
                  <a:pt x="7131085" y="681509"/>
                  <a:pt x="7145637" y="673841"/>
                  <a:pt x="7159403" y="665811"/>
                </a:cubicBezTo>
                <a:cubicBezTo>
                  <a:pt x="7173169" y="657780"/>
                  <a:pt x="7184447" y="649564"/>
                  <a:pt x="7193233" y="641161"/>
                </a:cubicBezTo>
                <a:cubicBezTo>
                  <a:pt x="7202021" y="632759"/>
                  <a:pt x="7209685" y="623556"/>
                  <a:pt x="7216227" y="613554"/>
                </a:cubicBezTo>
                <a:cubicBezTo>
                  <a:pt x="7222770" y="603551"/>
                  <a:pt x="7228147" y="593034"/>
                  <a:pt x="7232357" y="582002"/>
                </a:cubicBezTo>
                <a:cubicBezTo>
                  <a:pt x="7236567" y="570970"/>
                  <a:pt x="7238090" y="561160"/>
                  <a:pt x="7236924" y="552571"/>
                </a:cubicBezTo>
                <a:cubicBezTo>
                  <a:pt x="7236341" y="548277"/>
                  <a:pt x="7237659" y="546087"/>
                  <a:pt x="7240877" y="546002"/>
                </a:cubicBezTo>
                <a:close/>
                <a:moveTo>
                  <a:pt x="4792952" y="546002"/>
                </a:moveTo>
                <a:cubicBezTo>
                  <a:pt x="4796171" y="545917"/>
                  <a:pt x="4801290" y="547936"/>
                  <a:pt x="4808309" y="552060"/>
                </a:cubicBezTo>
                <a:cubicBezTo>
                  <a:pt x="4819261" y="559265"/>
                  <a:pt x="4823285" y="564983"/>
                  <a:pt x="4820383" y="569212"/>
                </a:cubicBezTo>
                <a:cubicBezTo>
                  <a:pt x="4817481" y="573441"/>
                  <a:pt x="4811736" y="584337"/>
                  <a:pt x="4803147" y="601898"/>
                </a:cubicBezTo>
                <a:cubicBezTo>
                  <a:pt x="4794559" y="619460"/>
                  <a:pt x="4782901" y="635410"/>
                  <a:pt x="4768172" y="649747"/>
                </a:cubicBezTo>
                <a:cubicBezTo>
                  <a:pt x="4753445" y="664084"/>
                  <a:pt x="4736968" y="675410"/>
                  <a:pt x="4718743" y="683726"/>
                </a:cubicBezTo>
                <a:cubicBezTo>
                  <a:pt x="4700518" y="692042"/>
                  <a:pt x="4683641" y="696795"/>
                  <a:pt x="4668114" y="697986"/>
                </a:cubicBezTo>
                <a:cubicBezTo>
                  <a:pt x="4652586" y="699176"/>
                  <a:pt x="4652490" y="696119"/>
                  <a:pt x="4667825" y="688814"/>
                </a:cubicBezTo>
                <a:cubicBezTo>
                  <a:pt x="4683161" y="681509"/>
                  <a:pt x="4697712" y="673841"/>
                  <a:pt x="4711478" y="665811"/>
                </a:cubicBezTo>
                <a:cubicBezTo>
                  <a:pt x="4725245" y="657780"/>
                  <a:pt x="4736522" y="649564"/>
                  <a:pt x="4745309" y="641161"/>
                </a:cubicBezTo>
                <a:cubicBezTo>
                  <a:pt x="4754096" y="632759"/>
                  <a:pt x="4761761" y="623556"/>
                  <a:pt x="4768303" y="613554"/>
                </a:cubicBezTo>
                <a:cubicBezTo>
                  <a:pt x="4774845" y="603551"/>
                  <a:pt x="4780222" y="593034"/>
                  <a:pt x="4784432" y="582002"/>
                </a:cubicBezTo>
                <a:cubicBezTo>
                  <a:pt x="4788643" y="570970"/>
                  <a:pt x="4790165" y="561160"/>
                  <a:pt x="4788999" y="552571"/>
                </a:cubicBezTo>
                <a:cubicBezTo>
                  <a:pt x="4788416" y="548277"/>
                  <a:pt x="4789734" y="546087"/>
                  <a:pt x="4792952" y="546002"/>
                </a:cubicBezTo>
                <a:close/>
                <a:moveTo>
                  <a:pt x="1734871" y="540853"/>
                </a:moveTo>
                <a:cubicBezTo>
                  <a:pt x="1743448" y="540760"/>
                  <a:pt x="1750493" y="544065"/>
                  <a:pt x="1756003" y="550767"/>
                </a:cubicBezTo>
                <a:cubicBezTo>
                  <a:pt x="1763352" y="559703"/>
                  <a:pt x="1758568" y="564391"/>
                  <a:pt x="1741651" y="564831"/>
                </a:cubicBezTo>
                <a:cubicBezTo>
                  <a:pt x="1724734" y="565271"/>
                  <a:pt x="1705176" y="567184"/>
                  <a:pt x="1682976" y="570570"/>
                </a:cubicBezTo>
                <a:cubicBezTo>
                  <a:pt x="1686089" y="574092"/>
                  <a:pt x="1687047" y="578120"/>
                  <a:pt x="1685850" y="582653"/>
                </a:cubicBezTo>
                <a:cubicBezTo>
                  <a:pt x="1684653" y="587186"/>
                  <a:pt x="1683695" y="592324"/>
                  <a:pt x="1682976" y="598066"/>
                </a:cubicBezTo>
                <a:cubicBezTo>
                  <a:pt x="1692228" y="595846"/>
                  <a:pt x="1700478" y="593344"/>
                  <a:pt x="1707727" y="590560"/>
                </a:cubicBezTo>
                <a:cubicBezTo>
                  <a:pt x="1714977" y="587775"/>
                  <a:pt x="1722003" y="589416"/>
                  <a:pt x="1728805" y="595480"/>
                </a:cubicBezTo>
                <a:cubicBezTo>
                  <a:pt x="1735608" y="601545"/>
                  <a:pt x="1732836" y="606435"/>
                  <a:pt x="1720489" y="610149"/>
                </a:cubicBezTo>
                <a:cubicBezTo>
                  <a:pt x="1708143" y="613864"/>
                  <a:pt x="1695582" y="615330"/>
                  <a:pt x="1682808" y="614549"/>
                </a:cubicBezTo>
                <a:lnTo>
                  <a:pt x="1681785" y="647217"/>
                </a:lnTo>
                <a:cubicBezTo>
                  <a:pt x="1703712" y="658168"/>
                  <a:pt x="1723733" y="665185"/>
                  <a:pt x="1741846" y="668267"/>
                </a:cubicBezTo>
                <a:cubicBezTo>
                  <a:pt x="1759960" y="671349"/>
                  <a:pt x="1777050" y="674167"/>
                  <a:pt x="1793118" y="676722"/>
                </a:cubicBezTo>
                <a:cubicBezTo>
                  <a:pt x="1809185" y="679277"/>
                  <a:pt x="1811138" y="682765"/>
                  <a:pt x="1798977" y="687186"/>
                </a:cubicBezTo>
                <a:cubicBezTo>
                  <a:pt x="1786817" y="691608"/>
                  <a:pt x="1772939" y="695394"/>
                  <a:pt x="1757343" y="698544"/>
                </a:cubicBezTo>
                <a:cubicBezTo>
                  <a:pt x="1741747" y="701694"/>
                  <a:pt x="1729816" y="701849"/>
                  <a:pt x="1721549" y="699009"/>
                </a:cubicBezTo>
                <a:cubicBezTo>
                  <a:pt x="1713284" y="696169"/>
                  <a:pt x="1698832" y="686566"/>
                  <a:pt x="1678194" y="670201"/>
                </a:cubicBezTo>
                <a:cubicBezTo>
                  <a:pt x="1657557" y="653836"/>
                  <a:pt x="1637552" y="638008"/>
                  <a:pt x="1618180" y="622716"/>
                </a:cubicBezTo>
                <a:cubicBezTo>
                  <a:pt x="1614248" y="628731"/>
                  <a:pt x="1607309" y="637106"/>
                  <a:pt x="1597363" y="647840"/>
                </a:cubicBezTo>
                <a:cubicBezTo>
                  <a:pt x="1587415" y="658574"/>
                  <a:pt x="1577807" y="666964"/>
                  <a:pt x="1568536" y="673010"/>
                </a:cubicBezTo>
                <a:cubicBezTo>
                  <a:pt x="1559265" y="679057"/>
                  <a:pt x="1549148" y="683277"/>
                  <a:pt x="1538184" y="685670"/>
                </a:cubicBezTo>
                <a:cubicBezTo>
                  <a:pt x="1527221" y="688064"/>
                  <a:pt x="1527708" y="684721"/>
                  <a:pt x="1539645" y="675643"/>
                </a:cubicBezTo>
                <a:cubicBezTo>
                  <a:pt x="1551582" y="666564"/>
                  <a:pt x="1564065" y="653973"/>
                  <a:pt x="1577094" y="637868"/>
                </a:cubicBezTo>
                <a:cubicBezTo>
                  <a:pt x="1590122" y="621764"/>
                  <a:pt x="1598357" y="609926"/>
                  <a:pt x="1601800" y="602354"/>
                </a:cubicBezTo>
                <a:cubicBezTo>
                  <a:pt x="1603520" y="598568"/>
                  <a:pt x="1604761" y="595245"/>
                  <a:pt x="1605524" y="592385"/>
                </a:cubicBezTo>
                <a:lnTo>
                  <a:pt x="1606037" y="588054"/>
                </a:lnTo>
                <a:lnTo>
                  <a:pt x="1587809" y="592922"/>
                </a:lnTo>
                <a:cubicBezTo>
                  <a:pt x="1579159" y="595669"/>
                  <a:pt x="1570266" y="592739"/>
                  <a:pt x="1561132" y="584132"/>
                </a:cubicBezTo>
                <a:cubicBezTo>
                  <a:pt x="1551998" y="575525"/>
                  <a:pt x="1550903" y="571615"/>
                  <a:pt x="1557848" y="572403"/>
                </a:cubicBezTo>
                <a:cubicBezTo>
                  <a:pt x="1564794" y="573190"/>
                  <a:pt x="1571236" y="573212"/>
                  <a:pt x="1577177" y="572468"/>
                </a:cubicBezTo>
                <a:cubicBezTo>
                  <a:pt x="1583118" y="571724"/>
                  <a:pt x="1594497" y="569984"/>
                  <a:pt x="1611315" y="567249"/>
                </a:cubicBezTo>
                <a:cubicBezTo>
                  <a:pt x="1628132" y="564515"/>
                  <a:pt x="1648215" y="560422"/>
                  <a:pt x="1671562" y="554971"/>
                </a:cubicBezTo>
                <a:cubicBezTo>
                  <a:pt x="1694910" y="549520"/>
                  <a:pt x="1712983" y="545223"/>
                  <a:pt x="1725783" y="542079"/>
                </a:cubicBezTo>
                <a:cubicBezTo>
                  <a:pt x="1728982" y="541293"/>
                  <a:pt x="1732011" y="540884"/>
                  <a:pt x="1734871" y="540853"/>
                </a:cubicBezTo>
                <a:close/>
                <a:moveTo>
                  <a:pt x="2990502" y="538491"/>
                </a:moveTo>
                <a:cubicBezTo>
                  <a:pt x="2993573" y="538415"/>
                  <a:pt x="2997115" y="539105"/>
                  <a:pt x="3001127" y="540563"/>
                </a:cubicBezTo>
                <a:cubicBezTo>
                  <a:pt x="3009151" y="543477"/>
                  <a:pt x="3015904" y="547648"/>
                  <a:pt x="3021386" y="553074"/>
                </a:cubicBezTo>
                <a:cubicBezTo>
                  <a:pt x="3026868" y="558500"/>
                  <a:pt x="3026620" y="564186"/>
                  <a:pt x="3020642" y="570133"/>
                </a:cubicBezTo>
                <a:cubicBezTo>
                  <a:pt x="3014664" y="576080"/>
                  <a:pt x="3007923" y="590780"/>
                  <a:pt x="3000420" y="614233"/>
                </a:cubicBezTo>
                <a:cubicBezTo>
                  <a:pt x="3010540" y="627677"/>
                  <a:pt x="3011297" y="634204"/>
                  <a:pt x="3002690" y="633813"/>
                </a:cubicBezTo>
                <a:cubicBezTo>
                  <a:pt x="2994082" y="633422"/>
                  <a:pt x="2985546" y="633422"/>
                  <a:pt x="2977082" y="633813"/>
                </a:cubicBezTo>
                <a:cubicBezTo>
                  <a:pt x="2968617" y="634204"/>
                  <a:pt x="2955238" y="635100"/>
                  <a:pt x="2936945" y="636501"/>
                </a:cubicBezTo>
                <a:cubicBezTo>
                  <a:pt x="2935171" y="647552"/>
                  <a:pt x="2932092" y="652289"/>
                  <a:pt x="2927708" y="650714"/>
                </a:cubicBezTo>
                <a:cubicBezTo>
                  <a:pt x="2923324" y="649139"/>
                  <a:pt x="2920515" y="643236"/>
                  <a:pt x="2919281" y="633004"/>
                </a:cubicBezTo>
                <a:cubicBezTo>
                  <a:pt x="2918047" y="622772"/>
                  <a:pt x="2916853" y="610692"/>
                  <a:pt x="2915700" y="596764"/>
                </a:cubicBezTo>
                <a:cubicBezTo>
                  <a:pt x="2914546" y="582836"/>
                  <a:pt x="2911818" y="570815"/>
                  <a:pt x="2907514" y="560701"/>
                </a:cubicBezTo>
                <a:cubicBezTo>
                  <a:pt x="2903211" y="550587"/>
                  <a:pt x="2904981" y="546537"/>
                  <a:pt x="2912825" y="548553"/>
                </a:cubicBezTo>
                <a:cubicBezTo>
                  <a:pt x="2920670" y="550568"/>
                  <a:pt x="2926372" y="552125"/>
                  <a:pt x="2929931" y="553222"/>
                </a:cubicBezTo>
                <a:cubicBezTo>
                  <a:pt x="2933491" y="554320"/>
                  <a:pt x="2942110" y="553365"/>
                  <a:pt x="2955790" y="550357"/>
                </a:cubicBezTo>
                <a:cubicBezTo>
                  <a:pt x="2969470" y="547350"/>
                  <a:pt x="2978440" y="544237"/>
                  <a:pt x="2982700" y="541018"/>
                </a:cubicBezTo>
                <a:cubicBezTo>
                  <a:pt x="2984830" y="539409"/>
                  <a:pt x="2987431" y="538567"/>
                  <a:pt x="2990502" y="538491"/>
                </a:cubicBezTo>
                <a:close/>
                <a:moveTo>
                  <a:pt x="3493352" y="536851"/>
                </a:moveTo>
                <a:cubicBezTo>
                  <a:pt x="3494734" y="536753"/>
                  <a:pt x="3496456" y="537020"/>
                  <a:pt x="3498520" y="537651"/>
                </a:cubicBezTo>
                <a:cubicBezTo>
                  <a:pt x="3506774" y="540175"/>
                  <a:pt x="3512438" y="543474"/>
                  <a:pt x="3515514" y="547548"/>
                </a:cubicBezTo>
                <a:cubicBezTo>
                  <a:pt x="3518590" y="551622"/>
                  <a:pt x="3518764" y="556999"/>
                  <a:pt x="3516035" y="563678"/>
                </a:cubicBezTo>
                <a:cubicBezTo>
                  <a:pt x="3513306" y="570356"/>
                  <a:pt x="3508876" y="570471"/>
                  <a:pt x="3502743" y="564022"/>
                </a:cubicBezTo>
                <a:cubicBezTo>
                  <a:pt x="3496610" y="557572"/>
                  <a:pt x="3492402" y="552084"/>
                  <a:pt x="3490120" y="547558"/>
                </a:cubicBezTo>
                <a:cubicBezTo>
                  <a:pt x="3488130" y="540712"/>
                  <a:pt x="3489207" y="537143"/>
                  <a:pt x="3493352" y="536851"/>
                </a:cubicBezTo>
                <a:close/>
                <a:moveTo>
                  <a:pt x="7073929" y="533986"/>
                </a:moveTo>
                <a:cubicBezTo>
                  <a:pt x="7084725" y="535630"/>
                  <a:pt x="7092529" y="538653"/>
                  <a:pt x="7097341" y="543056"/>
                </a:cubicBezTo>
                <a:cubicBezTo>
                  <a:pt x="7102154" y="547458"/>
                  <a:pt x="7104070" y="553666"/>
                  <a:pt x="7103090" y="561678"/>
                </a:cubicBezTo>
                <a:cubicBezTo>
                  <a:pt x="7102111" y="569690"/>
                  <a:pt x="7098461" y="572641"/>
                  <a:pt x="7092142" y="570533"/>
                </a:cubicBezTo>
                <a:cubicBezTo>
                  <a:pt x="7085823" y="568425"/>
                  <a:pt x="7079408" y="564524"/>
                  <a:pt x="7072897" y="558831"/>
                </a:cubicBezTo>
                <a:cubicBezTo>
                  <a:pt x="7067043" y="552977"/>
                  <a:pt x="7063053" y="546962"/>
                  <a:pt x="7060925" y="540786"/>
                </a:cubicBezTo>
                <a:cubicBezTo>
                  <a:pt x="7058799" y="534610"/>
                  <a:pt x="7063133" y="532343"/>
                  <a:pt x="7073929" y="533986"/>
                </a:cubicBezTo>
                <a:close/>
                <a:moveTo>
                  <a:pt x="4626005" y="533986"/>
                </a:moveTo>
                <a:cubicBezTo>
                  <a:pt x="4636801" y="535630"/>
                  <a:pt x="4644605" y="538653"/>
                  <a:pt x="4649417" y="543056"/>
                </a:cubicBezTo>
                <a:cubicBezTo>
                  <a:pt x="4654229" y="547458"/>
                  <a:pt x="4656145" y="553666"/>
                  <a:pt x="4655166" y="561678"/>
                </a:cubicBezTo>
                <a:cubicBezTo>
                  <a:pt x="4654186" y="569690"/>
                  <a:pt x="4650537" y="572641"/>
                  <a:pt x="4644217" y="570533"/>
                </a:cubicBezTo>
                <a:cubicBezTo>
                  <a:pt x="4637898" y="568425"/>
                  <a:pt x="4631483" y="564524"/>
                  <a:pt x="4624972" y="558831"/>
                </a:cubicBezTo>
                <a:cubicBezTo>
                  <a:pt x="4619118" y="552977"/>
                  <a:pt x="4615128" y="546962"/>
                  <a:pt x="4613001" y="540786"/>
                </a:cubicBezTo>
                <a:cubicBezTo>
                  <a:pt x="4610874" y="534610"/>
                  <a:pt x="4615208" y="532343"/>
                  <a:pt x="4626005" y="533986"/>
                </a:cubicBezTo>
                <a:close/>
                <a:moveTo>
                  <a:pt x="2312245" y="532566"/>
                </a:moveTo>
                <a:cubicBezTo>
                  <a:pt x="2313890" y="532756"/>
                  <a:pt x="2315891" y="533258"/>
                  <a:pt x="2318248" y="534070"/>
                </a:cubicBezTo>
                <a:cubicBezTo>
                  <a:pt x="2325329" y="536724"/>
                  <a:pt x="2331186" y="540792"/>
                  <a:pt x="2335819" y="546274"/>
                </a:cubicBezTo>
                <a:cubicBezTo>
                  <a:pt x="2340451" y="551756"/>
                  <a:pt x="2340501" y="556515"/>
                  <a:pt x="2335968" y="560552"/>
                </a:cubicBezTo>
                <a:cubicBezTo>
                  <a:pt x="2331435" y="564589"/>
                  <a:pt x="2324511" y="575336"/>
                  <a:pt x="2315197" y="592792"/>
                </a:cubicBezTo>
                <a:cubicBezTo>
                  <a:pt x="2305883" y="610248"/>
                  <a:pt x="2294525" y="626272"/>
                  <a:pt x="2281124" y="640864"/>
                </a:cubicBezTo>
                <a:cubicBezTo>
                  <a:pt x="2267724" y="655455"/>
                  <a:pt x="2251703" y="668499"/>
                  <a:pt x="2233062" y="679996"/>
                </a:cubicBezTo>
                <a:cubicBezTo>
                  <a:pt x="2214422" y="691493"/>
                  <a:pt x="2194364" y="699607"/>
                  <a:pt x="2172889" y="704339"/>
                </a:cubicBezTo>
                <a:cubicBezTo>
                  <a:pt x="2151415" y="709070"/>
                  <a:pt x="2150026" y="706652"/>
                  <a:pt x="2168722" y="697083"/>
                </a:cubicBezTo>
                <a:cubicBezTo>
                  <a:pt x="2187418" y="687515"/>
                  <a:pt x="2205634" y="675795"/>
                  <a:pt x="2223370" y="661923"/>
                </a:cubicBezTo>
                <a:cubicBezTo>
                  <a:pt x="2241105" y="648051"/>
                  <a:pt x="2256310" y="634011"/>
                  <a:pt x="2268986" y="619804"/>
                </a:cubicBezTo>
                <a:cubicBezTo>
                  <a:pt x="2281661" y="605597"/>
                  <a:pt x="2291657" y="590293"/>
                  <a:pt x="2298975" y="573891"/>
                </a:cubicBezTo>
                <a:cubicBezTo>
                  <a:pt x="2306292" y="557489"/>
                  <a:pt x="2308977" y="545939"/>
                  <a:pt x="2307030" y="539242"/>
                </a:cubicBezTo>
                <a:cubicBezTo>
                  <a:pt x="2305570" y="534219"/>
                  <a:pt x="2307308" y="531993"/>
                  <a:pt x="2312245" y="532566"/>
                </a:cubicBezTo>
                <a:close/>
                <a:moveTo>
                  <a:pt x="3530732" y="529249"/>
                </a:moveTo>
                <a:cubicBezTo>
                  <a:pt x="3528189" y="529288"/>
                  <a:pt x="3524834" y="529692"/>
                  <a:pt x="3520667" y="530461"/>
                </a:cubicBezTo>
                <a:cubicBezTo>
                  <a:pt x="3512333" y="531999"/>
                  <a:pt x="3500203" y="533493"/>
                  <a:pt x="3484279" y="534944"/>
                </a:cubicBezTo>
                <a:cubicBezTo>
                  <a:pt x="3480943" y="545648"/>
                  <a:pt x="3476552" y="558515"/>
                  <a:pt x="3471108" y="573547"/>
                </a:cubicBezTo>
                <a:cubicBezTo>
                  <a:pt x="3492626" y="572815"/>
                  <a:pt x="3514776" y="571376"/>
                  <a:pt x="3537559" y="569231"/>
                </a:cubicBezTo>
                <a:cubicBezTo>
                  <a:pt x="3538303" y="544612"/>
                  <a:pt x="3537758" y="531611"/>
                  <a:pt x="3535922" y="530228"/>
                </a:cubicBezTo>
                <a:cubicBezTo>
                  <a:pt x="3535005" y="529537"/>
                  <a:pt x="3533274" y="529211"/>
                  <a:pt x="3530732" y="529249"/>
                </a:cubicBezTo>
                <a:close/>
                <a:moveTo>
                  <a:pt x="7168439" y="523285"/>
                </a:moveTo>
                <a:cubicBezTo>
                  <a:pt x="7170948" y="523883"/>
                  <a:pt x="7172599" y="528353"/>
                  <a:pt x="7173393" y="536693"/>
                </a:cubicBezTo>
                <a:cubicBezTo>
                  <a:pt x="7174981" y="553374"/>
                  <a:pt x="7170969" y="568573"/>
                  <a:pt x="7161357" y="582290"/>
                </a:cubicBezTo>
                <a:cubicBezTo>
                  <a:pt x="7151745" y="596007"/>
                  <a:pt x="7144715" y="597976"/>
                  <a:pt x="7140269" y="588197"/>
                </a:cubicBezTo>
                <a:cubicBezTo>
                  <a:pt x="7135823" y="578418"/>
                  <a:pt x="7136558" y="569904"/>
                  <a:pt x="7142473" y="562654"/>
                </a:cubicBezTo>
                <a:cubicBezTo>
                  <a:pt x="7148389" y="555405"/>
                  <a:pt x="7153679" y="545555"/>
                  <a:pt x="7158343" y="533103"/>
                </a:cubicBezTo>
                <a:cubicBezTo>
                  <a:pt x="7162565" y="525959"/>
                  <a:pt x="7165931" y="522686"/>
                  <a:pt x="7168439" y="523285"/>
                </a:cubicBezTo>
                <a:close/>
                <a:moveTo>
                  <a:pt x="4720515" y="523285"/>
                </a:moveTo>
                <a:cubicBezTo>
                  <a:pt x="4723023" y="523883"/>
                  <a:pt x="4724674" y="528353"/>
                  <a:pt x="4725468" y="536693"/>
                </a:cubicBezTo>
                <a:cubicBezTo>
                  <a:pt x="4727056" y="553374"/>
                  <a:pt x="4723044" y="568573"/>
                  <a:pt x="4713432" y="582290"/>
                </a:cubicBezTo>
                <a:cubicBezTo>
                  <a:pt x="4703820" y="596007"/>
                  <a:pt x="4696791" y="597976"/>
                  <a:pt x="4692345" y="588197"/>
                </a:cubicBezTo>
                <a:cubicBezTo>
                  <a:pt x="4687899" y="578418"/>
                  <a:pt x="4688633" y="569904"/>
                  <a:pt x="4694549" y="562654"/>
                </a:cubicBezTo>
                <a:cubicBezTo>
                  <a:pt x="4700465" y="555405"/>
                  <a:pt x="4705755" y="545555"/>
                  <a:pt x="4710418" y="533103"/>
                </a:cubicBezTo>
                <a:cubicBezTo>
                  <a:pt x="4714641" y="525959"/>
                  <a:pt x="4718007" y="522686"/>
                  <a:pt x="4720515" y="523285"/>
                </a:cubicBezTo>
                <a:close/>
                <a:moveTo>
                  <a:pt x="817419" y="519831"/>
                </a:moveTo>
                <a:cubicBezTo>
                  <a:pt x="815794" y="519740"/>
                  <a:pt x="813590" y="519987"/>
                  <a:pt x="810806" y="520573"/>
                </a:cubicBezTo>
                <a:cubicBezTo>
                  <a:pt x="805237" y="521745"/>
                  <a:pt x="790707" y="524471"/>
                  <a:pt x="767217" y="528749"/>
                </a:cubicBezTo>
                <a:lnTo>
                  <a:pt x="773803" y="575891"/>
                </a:lnTo>
                <a:cubicBezTo>
                  <a:pt x="787892" y="572927"/>
                  <a:pt x="803941" y="569646"/>
                  <a:pt x="821949" y="566050"/>
                </a:cubicBezTo>
                <a:lnTo>
                  <a:pt x="821949" y="535093"/>
                </a:lnTo>
                <a:cubicBezTo>
                  <a:pt x="821949" y="527317"/>
                  <a:pt x="821483" y="522660"/>
                  <a:pt x="820554" y="521122"/>
                </a:cubicBezTo>
                <a:cubicBezTo>
                  <a:pt x="820089" y="520353"/>
                  <a:pt x="819044" y="519923"/>
                  <a:pt x="817419" y="519831"/>
                </a:cubicBezTo>
                <a:close/>
                <a:moveTo>
                  <a:pt x="3867497" y="515425"/>
                </a:moveTo>
                <a:cubicBezTo>
                  <a:pt x="3872446" y="515567"/>
                  <a:pt x="3877148" y="516570"/>
                  <a:pt x="3881603" y="518434"/>
                </a:cubicBezTo>
                <a:cubicBezTo>
                  <a:pt x="3890514" y="522161"/>
                  <a:pt x="3892877" y="526244"/>
                  <a:pt x="3888691" y="530684"/>
                </a:cubicBezTo>
                <a:cubicBezTo>
                  <a:pt x="3884506" y="535124"/>
                  <a:pt x="3874376" y="538538"/>
                  <a:pt x="3858303" y="540925"/>
                </a:cubicBezTo>
                <a:cubicBezTo>
                  <a:pt x="3842229" y="543313"/>
                  <a:pt x="3826922" y="546014"/>
                  <a:pt x="3812380" y="549027"/>
                </a:cubicBezTo>
                <a:cubicBezTo>
                  <a:pt x="3797838" y="552041"/>
                  <a:pt x="3786087" y="554376"/>
                  <a:pt x="3777126" y="556032"/>
                </a:cubicBezTo>
                <a:cubicBezTo>
                  <a:pt x="3768165" y="557687"/>
                  <a:pt x="3758305" y="555560"/>
                  <a:pt x="3747546" y="549651"/>
                </a:cubicBezTo>
                <a:cubicBezTo>
                  <a:pt x="3736788" y="543741"/>
                  <a:pt x="3738477" y="540036"/>
                  <a:pt x="3752616" y="538535"/>
                </a:cubicBezTo>
                <a:cubicBezTo>
                  <a:pt x="3766755" y="537034"/>
                  <a:pt x="3783950" y="533952"/>
                  <a:pt x="3804203" y="529289"/>
                </a:cubicBezTo>
                <a:cubicBezTo>
                  <a:pt x="3825126" y="524638"/>
                  <a:pt x="3841029" y="520734"/>
                  <a:pt x="3851912" y="517578"/>
                </a:cubicBezTo>
                <a:cubicBezTo>
                  <a:pt x="3857354" y="516000"/>
                  <a:pt x="3862549" y="515282"/>
                  <a:pt x="3867497" y="515425"/>
                </a:cubicBezTo>
                <a:close/>
                <a:moveTo>
                  <a:pt x="7264259" y="509811"/>
                </a:moveTo>
                <a:cubicBezTo>
                  <a:pt x="7268844" y="509923"/>
                  <a:pt x="7273381" y="510580"/>
                  <a:pt x="7277870" y="511783"/>
                </a:cubicBezTo>
                <a:cubicBezTo>
                  <a:pt x="7287569" y="513544"/>
                  <a:pt x="7294964" y="517677"/>
                  <a:pt x="7300055" y="524182"/>
                </a:cubicBezTo>
                <a:cubicBezTo>
                  <a:pt x="7305147" y="530687"/>
                  <a:pt x="7306411" y="536675"/>
                  <a:pt x="7303850" y="542144"/>
                </a:cubicBezTo>
                <a:cubicBezTo>
                  <a:pt x="7301289" y="547613"/>
                  <a:pt x="7294018" y="547772"/>
                  <a:pt x="7282037" y="542618"/>
                </a:cubicBezTo>
                <a:cubicBezTo>
                  <a:pt x="7270057" y="537465"/>
                  <a:pt x="7259443" y="531416"/>
                  <a:pt x="7250197" y="524471"/>
                </a:cubicBezTo>
                <a:cubicBezTo>
                  <a:pt x="7240951" y="517525"/>
                  <a:pt x="7241007" y="513073"/>
                  <a:pt x="7250365" y="511113"/>
                </a:cubicBezTo>
                <a:cubicBezTo>
                  <a:pt x="7255043" y="510134"/>
                  <a:pt x="7259675" y="509699"/>
                  <a:pt x="7264259" y="509811"/>
                </a:cubicBezTo>
                <a:close/>
                <a:moveTo>
                  <a:pt x="4816335" y="509811"/>
                </a:moveTo>
                <a:cubicBezTo>
                  <a:pt x="4820919" y="509923"/>
                  <a:pt x="4825456" y="510580"/>
                  <a:pt x="4829945" y="511783"/>
                </a:cubicBezTo>
                <a:cubicBezTo>
                  <a:pt x="4839644" y="513544"/>
                  <a:pt x="4847039" y="517677"/>
                  <a:pt x="4852130" y="524182"/>
                </a:cubicBezTo>
                <a:cubicBezTo>
                  <a:pt x="4857221" y="530687"/>
                  <a:pt x="4858486" y="536675"/>
                  <a:pt x="4855925" y="542144"/>
                </a:cubicBezTo>
                <a:cubicBezTo>
                  <a:pt x="4853364" y="547613"/>
                  <a:pt x="4846093" y="547772"/>
                  <a:pt x="4834113" y="542618"/>
                </a:cubicBezTo>
                <a:cubicBezTo>
                  <a:pt x="4822132" y="537465"/>
                  <a:pt x="4811519" y="531416"/>
                  <a:pt x="4802273" y="524471"/>
                </a:cubicBezTo>
                <a:cubicBezTo>
                  <a:pt x="4793027" y="517525"/>
                  <a:pt x="4793082" y="513073"/>
                  <a:pt x="4802440" y="511113"/>
                </a:cubicBezTo>
                <a:cubicBezTo>
                  <a:pt x="4807119" y="510134"/>
                  <a:pt x="4811751" y="509699"/>
                  <a:pt x="4816335" y="509811"/>
                </a:cubicBezTo>
                <a:close/>
                <a:moveTo>
                  <a:pt x="2194979" y="507802"/>
                </a:moveTo>
                <a:cubicBezTo>
                  <a:pt x="2196642" y="507607"/>
                  <a:pt x="2198702" y="508844"/>
                  <a:pt x="2201157" y="511513"/>
                </a:cubicBezTo>
                <a:cubicBezTo>
                  <a:pt x="2206068" y="516853"/>
                  <a:pt x="2208524" y="524713"/>
                  <a:pt x="2208524" y="535093"/>
                </a:cubicBezTo>
                <a:cubicBezTo>
                  <a:pt x="2208524" y="544965"/>
                  <a:pt x="2204605" y="556785"/>
                  <a:pt x="2196767" y="570552"/>
                </a:cubicBezTo>
                <a:cubicBezTo>
                  <a:pt x="2188928" y="584318"/>
                  <a:pt x="2182485" y="586755"/>
                  <a:pt x="2177438" y="577863"/>
                </a:cubicBezTo>
                <a:cubicBezTo>
                  <a:pt x="2172390" y="568970"/>
                  <a:pt x="2171429" y="561687"/>
                  <a:pt x="2174554" y="556013"/>
                </a:cubicBezTo>
                <a:cubicBezTo>
                  <a:pt x="2177680" y="550339"/>
                  <a:pt x="2180842" y="543105"/>
                  <a:pt x="2184042" y="534312"/>
                </a:cubicBezTo>
                <a:cubicBezTo>
                  <a:pt x="2187056" y="526015"/>
                  <a:pt x="2189434" y="518806"/>
                  <a:pt x="2191176" y="512685"/>
                </a:cubicBezTo>
                <a:cubicBezTo>
                  <a:pt x="2192048" y="509625"/>
                  <a:pt x="2193315" y="507997"/>
                  <a:pt x="2194979" y="507802"/>
                </a:cubicBezTo>
                <a:close/>
                <a:moveTo>
                  <a:pt x="3538448" y="505216"/>
                </a:moveTo>
                <a:cubicBezTo>
                  <a:pt x="3541787" y="504965"/>
                  <a:pt x="3545137" y="505675"/>
                  <a:pt x="3548498" y="507346"/>
                </a:cubicBezTo>
                <a:cubicBezTo>
                  <a:pt x="3555220" y="510689"/>
                  <a:pt x="3561124" y="514595"/>
                  <a:pt x="3566209" y="519066"/>
                </a:cubicBezTo>
                <a:cubicBezTo>
                  <a:pt x="3571294" y="523537"/>
                  <a:pt x="3572084" y="528306"/>
                  <a:pt x="3568581" y="533372"/>
                </a:cubicBezTo>
                <a:cubicBezTo>
                  <a:pt x="3565077" y="538439"/>
                  <a:pt x="3563325" y="549499"/>
                  <a:pt x="3563325" y="566552"/>
                </a:cubicBezTo>
                <a:cubicBezTo>
                  <a:pt x="3580106" y="565808"/>
                  <a:pt x="3595286" y="564453"/>
                  <a:pt x="3608867" y="562487"/>
                </a:cubicBezTo>
                <a:cubicBezTo>
                  <a:pt x="3622447" y="560521"/>
                  <a:pt x="3632651" y="564425"/>
                  <a:pt x="3639479" y="574198"/>
                </a:cubicBezTo>
                <a:cubicBezTo>
                  <a:pt x="3646306" y="583971"/>
                  <a:pt x="3645205" y="588665"/>
                  <a:pt x="3636177" y="588281"/>
                </a:cubicBezTo>
                <a:cubicBezTo>
                  <a:pt x="3627148" y="587896"/>
                  <a:pt x="3617018" y="587509"/>
                  <a:pt x="3605788" y="587118"/>
                </a:cubicBezTo>
                <a:cubicBezTo>
                  <a:pt x="3594557" y="586727"/>
                  <a:pt x="3579951" y="586532"/>
                  <a:pt x="3561967" y="586532"/>
                </a:cubicBezTo>
                <a:cubicBezTo>
                  <a:pt x="3561273" y="604838"/>
                  <a:pt x="3560169" y="618809"/>
                  <a:pt x="3558656" y="628446"/>
                </a:cubicBezTo>
                <a:cubicBezTo>
                  <a:pt x="3563505" y="628446"/>
                  <a:pt x="3572026" y="629494"/>
                  <a:pt x="3584217" y="631590"/>
                </a:cubicBezTo>
                <a:cubicBezTo>
                  <a:pt x="3596408" y="633686"/>
                  <a:pt x="3603561" y="639347"/>
                  <a:pt x="3605676" y="648575"/>
                </a:cubicBezTo>
                <a:cubicBezTo>
                  <a:pt x="3607791" y="657802"/>
                  <a:pt x="3603416" y="660841"/>
                  <a:pt x="3592551" y="657691"/>
                </a:cubicBezTo>
                <a:cubicBezTo>
                  <a:pt x="3581687" y="654540"/>
                  <a:pt x="3569743" y="651446"/>
                  <a:pt x="3556721" y="648407"/>
                </a:cubicBezTo>
                <a:cubicBezTo>
                  <a:pt x="3552368" y="672815"/>
                  <a:pt x="3544635" y="690783"/>
                  <a:pt x="3533522" y="702311"/>
                </a:cubicBezTo>
                <a:cubicBezTo>
                  <a:pt x="3522410" y="713839"/>
                  <a:pt x="3514584" y="715523"/>
                  <a:pt x="3510045" y="707362"/>
                </a:cubicBezTo>
                <a:cubicBezTo>
                  <a:pt x="3505505" y="699201"/>
                  <a:pt x="3498635" y="691202"/>
                  <a:pt x="3489432" y="683363"/>
                </a:cubicBezTo>
                <a:cubicBezTo>
                  <a:pt x="3480229" y="675525"/>
                  <a:pt x="3482065" y="672775"/>
                  <a:pt x="3494939" y="675113"/>
                </a:cubicBezTo>
                <a:cubicBezTo>
                  <a:pt x="3507812" y="677450"/>
                  <a:pt x="3516196" y="677308"/>
                  <a:pt x="3520091" y="674685"/>
                </a:cubicBezTo>
                <a:cubicBezTo>
                  <a:pt x="3523985" y="672062"/>
                  <a:pt x="3527458" y="662453"/>
                  <a:pt x="3530509" y="645859"/>
                </a:cubicBezTo>
                <a:cubicBezTo>
                  <a:pt x="3489457" y="643663"/>
                  <a:pt x="3462674" y="643707"/>
                  <a:pt x="3450160" y="645989"/>
                </a:cubicBezTo>
                <a:cubicBezTo>
                  <a:pt x="3437646" y="648271"/>
                  <a:pt x="3427919" y="651189"/>
                  <a:pt x="3420980" y="654742"/>
                </a:cubicBezTo>
                <a:cubicBezTo>
                  <a:pt x="3414041" y="658295"/>
                  <a:pt x="3409158" y="655601"/>
                  <a:pt x="3406330" y="646659"/>
                </a:cubicBezTo>
                <a:cubicBezTo>
                  <a:pt x="3403502" y="637716"/>
                  <a:pt x="3406085" y="631611"/>
                  <a:pt x="3414078" y="628343"/>
                </a:cubicBezTo>
                <a:cubicBezTo>
                  <a:pt x="3422072" y="625075"/>
                  <a:pt x="3431693" y="613861"/>
                  <a:pt x="3442942" y="594699"/>
                </a:cubicBezTo>
                <a:cubicBezTo>
                  <a:pt x="3417691" y="597018"/>
                  <a:pt x="3401109" y="598959"/>
                  <a:pt x="3393196" y="600522"/>
                </a:cubicBezTo>
                <a:cubicBezTo>
                  <a:pt x="3385283" y="602085"/>
                  <a:pt x="3377396" y="598758"/>
                  <a:pt x="3369532" y="590541"/>
                </a:cubicBezTo>
                <a:cubicBezTo>
                  <a:pt x="3361669" y="582324"/>
                  <a:pt x="3363753" y="578613"/>
                  <a:pt x="3375783" y="579407"/>
                </a:cubicBezTo>
                <a:cubicBezTo>
                  <a:pt x="3387813" y="580201"/>
                  <a:pt x="3412389" y="579115"/>
                  <a:pt x="3449509" y="576151"/>
                </a:cubicBezTo>
                <a:cubicBezTo>
                  <a:pt x="3459145" y="551309"/>
                  <a:pt x="3462407" y="534352"/>
                  <a:pt x="3459294" y="525280"/>
                </a:cubicBezTo>
                <a:cubicBezTo>
                  <a:pt x="3456181" y="516208"/>
                  <a:pt x="3457192" y="512090"/>
                  <a:pt x="3462327" y="512927"/>
                </a:cubicBezTo>
                <a:cubicBezTo>
                  <a:pt x="3467461" y="513764"/>
                  <a:pt x="3471889" y="514933"/>
                  <a:pt x="3475610" y="516434"/>
                </a:cubicBezTo>
                <a:cubicBezTo>
                  <a:pt x="3479330" y="517935"/>
                  <a:pt x="3487410" y="518133"/>
                  <a:pt x="3499850" y="517029"/>
                </a:cubicBezTo>
                <a:cubicBezTo>
                  <a:pt x="3512290" y="515925"/>
                  <a:pt x="3521827" y="513200"/>
                  <a:pt x="3528462" y="508853"/>
                </a:cubicBezTo>
                <a:cubicBezTo>
                  <a:pt x="3531780" y="506679"/>
                  <a:pt x="3535108" y="505467"/>
                  <a:pt x="3538448" y="505216"/>
                </a:cubicBezTo>
                <a:close/>
                <a:moveTo>
                  <a:pt x="4359993" y="499588"/>
                </a:moveTo>
                <a:cubicBezTo>
                  <a:pt x="4369537" y="501641"/>
                  <a:pt x="4377149" y="504459"/>
                  <a:pt x="4382829" y="508044"/>
                </a:cubicBezTo>
                <a:cubicBezTo>
                  <a:pt x="4388509" y="511628"/>
                  <a:pt x="4389848" y="517240"/>
                  <a:pt x="4386847" y="524880"/>
                </a:cubicBezTo>
                <a:cubicBezTo>
                  <a:pt x="4383846" y="532520"/>
                  <a:pt x="4377570" y="533369"/>
                  <a:pt x="4368020" y="527429"/>
                </a:cubicBezTo>
                <a:cubicBezTo>
                  <a:pt x="4360740" y="521761"/>
                  <a:pt x="4355196" y="515191"/>
                  <a:pt x="4351389" y="507718"/>
                </a:cubicBezTo>
                <a:cubicBezTo>
                  <a:pt x="4347581" y="500246"/>
                  <a:pt x="4350449" y="497536"/>
                  <a:pt x="4359993" y="499588"/>
                </a:cubicBezTo>
                <a:close/>
                <a:moveTo>
                  <a:pt x="826024" y="497182"/>
                </a:moveTo>
                <a:cubicBezTo>
                  <a:pt x="828674" y="496975"/>
                  <a:pt x="831890" y="497384"/>
                  <a:pt x="835669" y="498407"/>
                </a:cubicBezTo>
                <a:cubicBezTo>
                  <a:pt x="843228" y="500454"/>
                  <a:pt x="850248" y="503594"/>
                  <a:pt x="856728" y="507830"/>
                </a:cubicBezTo>
                <a:cubicBezTo>
                  <a:pt x="863208" y="512065"/>
                  <a:pt x="863097" y="517389"/>
                  <a:pt x="856393" y="523801"/>
                </a:cubicBezTo>
                <a:cubicBezTo>
                  <a:pt x="849690" y="530213"/>
                  <a:pt x="844484" y="543880"/>
                  <a:pt x="840776" y="564803"/>
                </a:cubicBezTo>
                <a:cubicBezTo>
                  <a:pt x="850884" y="575395"/>
                  <a:pt x="849860" y="580690"/>
                  <a:pt x="837706" y="580690"/>
                </a:cubicBezTo>
                <a:cubicBezTo>
                  <a:pt x="815953" y="583803"/>
                  <a:pt x="794540" y="587183"/>
                  <a:pt x="773468" y="590829"/>
                </a:cubicBezTo>
                <a:cubicBezTo>
                  <a:pt x="768433" y="602748"/>
                  <a:pt x="762997" y="599210"/>
                  <a:pt x="757162" y="580216"/>
                </a:cubicBezTo>
                <a:cubicBezTo>
                  <a:pt x="751327" y="561222"/>
                  <a:pt x="747476" y="547666"/>
                  <a:pt x="745609" y="539549"/>
                </a:cubicBezTo>
                <a:cubicBezTo>
                  <a:pt x="743743" y="531431"/>
                  <a:pt x="741017" y="524567"/>
                  <a:pt x="737433" y="518955"/>
                </a:cubicBezTo>
                <a:cubicBezTo>
                  <a:pt x="733849" y="513343"/>
                  <a:pt x="735194" y="510537"/>
                  <a:pt x="741470" y="510537"/>
                </a:cubicBezTo>
                <a:cubicBezTo>
                  <a:pt x="745687" y="510537"/>
                  <a:pt x="750660" y="511116"/>
                  <a:pt x="756390" y="512276"/>
                </a:cubicBezTo>
                <a:cubicBezTo>
                  <a:pt x="762120" y="513436"/>
                  <a:pt x="769040" y="513464"/>
                  <a:pt x="777152" y="512360"/>
                </a:cubicBezTo>
                <a:cubicBezTo>
                  <a:pt x="785263" y="511256"/>
                  <a:pt x="793631" y="509579"/>
                  <a:pt x="802257" y="507328"/>
                </a:cubicBezTo>
                <a:cubicBezTo>
                  <a:pt x="810883" y="505076"/>
                  <a:pt x="816718" y="502515"/>
                  <a:pt x="819763" y="499644"/>
                </a:cubicBezTo>
                <a:cubicBezTo>
                  <a:pt x="821285" y="498209"/>
                  <a:pt x="823372" y="497388"/>
                  <a:pt x="826024" y="497182"/>
                </a:cubicBezTo>
                <a:close/>
                <a:moveTo>
                  <a:pt x="4213924" y="497085"/>
                </a:moveTo>
                <a:cubicBezTo>
                  <a:pt x="4224698" y="496435"/>
                  <a:pt x="4233926" y="499226"/>
                  <a:pt x="4241609" y="505458"/>
                </a:cubicBezTo>
                <a:cubicBezTo>
                  <a:pt x="4251854" y="513767"/>
                  <a:pt x="4250806" y="518654"/>
                  <a:pt x="4238465" y="520117"/>
                </a:cubicBezTo>
                <a:cubicBezTo>
                  <a:pt x="4226125" y="521581"/>
                  <a:pt x="4210278" y="522700"/>
                  <a:pt x="4190924" y="523475"/>
                </a:cubicBezTo>
                <a:cubicBezTo>
                  <a:pt x="4171570" y="524250"/>
                  <a:pt x="4148840" y="526486"/>
                  <a:pt x="4122733" y="530182"/>
                </a:cubicBezTo>
                <a:cubicBezTo>
                  <a:pt x="4132853" y="533977"/>
                  <a:pt x="4136475" y="537992"/>
                  <a:pt x="4133597" y="542228"/>
                </a:cubicBezTo>
                <a:cubicBezTo>
                  <a:pt x="4130720" y="546463"/>
                  <a:pt x="4127489" y="552264"/>
                  <a:pt x="4123905" y="559631"/>
                </a:cubicBezTo>
                <a:cubicBezTo>
                  <a:pt x="4126522" y="559569"/>
                  <a:pt x="4131229" y="559371"/>
                  <a:pt x="4138025" y="559036"/>
                </a:cubicBezTo>
                <a:cubicBezTo>
                  <a:pt x="4144821" y="558701"/>
                  <a:pt x="4150756" y="557340"/>
                  <a:pt x="4155829" y="554953"/>
                </a:cubicBezTo>
                <a:cubicBezTo>
                  <a:pt x="4160901" y="552565"/>
                  <a:pt x="4166699" y="552813"/>
                  <a:pt x="4173223" y="555697"/>
                </a:cubicBezTo>
                <a:cubicBezTo>
                  <a:pt x="4179747" y="558580"/>
                  <a:pt x="4185997" y="562081"/>
                  <a:pt x="4191975" y="566198"/>
                </a:cubicBezTo>
                <a:cubicBezTo>
                  <a:pt x="4197953" y="570316"/>
                  <a:pt x="4199125" y="574629"/>
                  <a:pt x="4195491" y="579137"/>
                </a:cubicBezTo>
                <a:cubicBezTo>
                  <a:pt x="4191858" y="583645"/>
                  <a:pt x="4187920" y="593812"/>
                  <a:pt x="4183678" y="609638"/>
                </a:cubicBezTo>
                <a:cubicBezTo>
                  <a:pt x="4179437" y="625463"/>
                  <a:pt x="4175347" y="638110"/>
                  <a:pt x="4171409" y="647579"/>
                </a:cubicBezTo>
                <a:cubicBezTo>
                  <a:pt x="4167471" y="657049"/>
                  <a:pt x="4162420" y="665885"/>
                  <a:pt x="4156257" y="674090"/>
                </a:cubicBezTo>
                <a:cubicBezTo>
                  <a:pt x="4150093" y="682294"/>
                  <a:pt x="4142471" y="687847"/>
                  <a:pt x="4133393" y="690749"/>
                </a:cubicBezTo>
                <a:cubicBezTo>
                  <a:pt x="4124314" y="693651"/>
                  <a:pt x="4119111" y="691109"/>
                  <a:pt x="4117784" y="683122"/>
                </a:cubicBezTo>
                <a:cubicBezTo>
                  <a:pt x="4116458" y="675134"/>
                  <a:pt x="4110507" y="665575"/>
                  <a:pt x="4099934" y="654444"/>
                </a:cubicBezTo>
                <a:cubicBezTo>
                  <a:pt x="4089361" y="643313"/>
                  <a:pt x="4091054" y="640867"/>
                  <a:pt x="4105013" y="647105"/>
                </a:cubicBezTo>
                <a:cubicBezTo>
                  <a:pt x="4118972" y="653343"/>
                  <a:pt x="4127967" y="656463"/>
                  <a:pt x="4131998" y="656463"/>
                </a:cubicBezTo>
                <a:cubicBezTo>
                  <a:pt x="4135780" y="656463"/>
                  <a:pt x="4139634" y="652730"/>
                  <a:pt x="4143560" y="645263"/>
                </a:cubicBezTo>
                <a:cubicBezTo>
                  <a:pt x="4147485" y="637797"/>
                  <a:pt x="4151587" y="627240"/>
                  <a:pt x="4155866" y="613591"/>
                </a:cubicBezTo>
                <a:cubicBezTo>
                  <a:pt x="4160145" y="599942"/>
                  <a:pt x="4162284" y="590122"/>
                  <a:pt x="4162284" y="584132"/>
                </a:cubicBezTo>
                <a:cubicBezTo>
                  <a:pt x="4162284" y="579332"/>
                  <a:pt x="4160991" y="576198"/>
                  <a:pt x="4158405" y="574728"/>
                </a:cubicBezTo>
                <a:cubicBezTo>
                  <a:pt x="4155819" y="573258"/>
                  <a:pt x="4152365" y="572719"/>
                  <a:pt x="4148043" y="573110"/>
                </a:cubicBezTo>
                <a:cubicBezTo>
                  <a:pt x="4143721" y="573500"/>
                  <a:pt x="4138763" y="573696"/>
                  <a:pt x="4133170" y="573696"/>
                </a:cubicBezTo>
                <a:cubicBezTo>
                  <a:pt x="4128035" y="573696"/>
                  <a:pt x="4123223" y="572524"/>
                  <a:pt x="4118733" y="570180"/>
                </a:cubicBezTo>
                <a:cubicBezTo>
                  <a:pt x="4112532" y="585310"/>
                  <a:pt x="4104480" y="599613"/>
                  <a:pt x="4094577" y="613089"/>
                </a:cubicBezTo>
                <a:cubicBezTo>
                  <a:pt x="4084673" y="626564"/>
                  <a:pt x="4072990" y="639040"/>
                  <a:pt x="4059527" y="650519"/>
                </a:cubicBezTo>
                <a:cubicBezTo>
                  <a:pt x="4046065" y="661997"/>
                  <a:pt x="4030056" y="671519"/>
                  <a:pt x="4011502" y="679085"/>
                </a:cubicBezTo>
                <a:cubicBezTo>
                  <a:pt x="3992949" y="686650"/>
                  <a:pt x="3991163" y="684182"/>
                  <a:pt x="4006145" y="671680"/>
                </a:cubicBezTo>
                <a:cubicBezTo>
                  <a:pt x="4021127" y="659179"/>
                  <a:pt x="4033836" y="647707"/>
                  <a:pt x="4044273" y="637264"/>
                </a:cubicBezTo>
                <a:cubicBezTo>
                  <a:pt x="4054709" y="626821"/>
                  <a:pt x="4064768" y="614828"/>
                  <a:pt x="4074447" y="601285"/>
                </a:cubicBezTo>
                <a:cubicBezTo>
                  <a:pt x="4084128" y="587741"/>
                  <a:pt x="4091457" y="574452"/>
                  <a:pt x="4096437" y="561417"/>
                </a:cubicBezTo>
                <a:cubicBezTo>
                  <a:pt x="4101417" y="548382"/>
                  <a:pt x="4104297" y="538851"/>
                  <a:pt x="4105078" y="532824"/>
                </a:cubicBezTo>
                <a:cubicBezTo>
                  <a:pt x="4086041" y="535155"/>
                  <a:pt x="4069322" y="537878"/>
                  <a:pt x="4054923" y="540991"/>
                </a:cubicBezTo>
                <a:cubicBezTo>
                  <a:pt x="4040524" y="544104"/>
                  <a:pt x="4030772" y="545855"/>
                  <a:pt x="4025669" y="546246"/>
                </a:cubicBezTo>
                <a:cubicBezTo>
                  <a:pt x="4020566" y="546637"/>
                  <a:pt x="4013068" y="543505"/>
                  <a:pt x="4003177" y="536851"/>
                </a:cubicBezTo>
                <a:cubicBezTo>
                  <a:pt x="3993286" y="530197"/>
                  <a:pt x="3994592" y="526871"/>
                  <a:pt x="4007093" y="526871"/>
                </a:cubicBezTo>
                <a:cubicBezTo>
                  <a:pt x="4017772" y="526871"/>
                  <a:pt x="4030670" y="525711"/>
                  <a:pt x="4045789" y="523392"/>
                </a:cubicBezTo>
                <a:cubicBezTo>
                  <a:pt x="4060907" y="521072"/>
                  <a:pt x="4086893" y="517389"/>
                  <a:pt x="4123747" y="512341"/>
                </a:cubicBezTo>
                <a:cubicBezTo>
                  <a:pt x="4160600" y="507293"/>
                  <a:pt x="4186897" y="502807"/>
                  <a:pt x="4202635" y="498882"/>
                </a:cubicBezTo>
                <a:cubicBezTo>
                  <a:pt x="4206570" y="497900"/>
                  <a:pt x="4210333" y="497301"/>
                  <a:pt x="4213924" y="497085"/>
                </a:cubicBezTo>
                <a:close/>
                <a:moveTo>
                  <a:pt x="6008441" y="496528"/>
                </a:moveTo>
                <a:lnTo>
                  <a:pt x="6038932" y="496528"/>
                </a:lnTo>
                <a:lnTo>
                  <a:pt x="6038932" y="542051"/>
                </a:lnTo>
                <a:lnTo>
                  <a:pt x="6086799" y="542051"/>
                </a:lnTo>
                <a:lnTo>
                  <a:pt x="6086799" y="566682"/>
                </a:lnTo>
                <a:lnTo>
                  <a:pt x="6038932" y="566682"/>
                </a:lnTo>
                <a:lnTo>
                  <a:pt x="6038932" y="634324"/>
                </a:lnTo>
                <a:cubicBezTo>
                  <a:pt x="6038932" y="640302"/>
                  <a:pt x="6040247" y="645096"/>
                  <a:pt x="6042876" y="648705"/>
                </a:cubicBezTo>
                <a:cubicBezTo>
                  <a:pt x="6045505" y="652314"/>
                  <a:pt x="6050392" y="654119"/>
                  <a:pt x="6057536" y="654119"/>
                </a:cubicBezTo>
                <a:cubicBezTo>
                  <a:pt x="6065684" y="654119"/>
                  <a:pt x="6072288" y="653396"/>
                  <a:pt x="6077348" y="651951"/>
                </a:cubicBezTo>
                <a:cubicBezTo>
                  <a:pt x="6082408" y="650506"/>
                  <a:pt x="6088672" y="648110"/>
                  <a:pt x="6096138" y="644761"/>
                </a:cubicBezTo>
                <a:lnTo>
                  <a:pt x="6096138" y="674117"/>
                </a:lnTo>
                <a:cubicBezTo>
                  <a:pt x="6090532" y="676350"/>
                  <a:pt x="6085125" y="678071"/>
                  <a:pt x="6079916" y="679280"/>
                </a:cubicBezTo>
                <a:cubicBezTo>
                  <a:pt x="6074707" y="680489"/>
                  <a:pt x="6067637" y="681094"/>
                  <a:pt x="6058708" y="681094"/>
                </a:cubicBezTo>
                <a:cubicBezTo>
                  <a:pt x="6043713" y="681094"/>
                  <a:pt x="6031587" y="676883"/>
                  <a:pt x="6022328" y="668462"/>
                </a:cubicBezTo>
                <a:cubicBezTo>
                  <a:pt x="6013070" y="660041"/>
                  <a:pt x="6008441" y="648271"/>
                  <a:pt x="6008441" y="633152"/>
                </a:cubicBezTo>
                <a:lnTo>
                  <a:pt x="6008441" y="566682"/>
                </a:lnTo>
                <a:lnTo>
                  <a:pt x="5968741" y="566682"/>
                </a:lnTo>
                <a:lnTo>
                  <a:pt x="5968741" y="542051"/>
                </a:lnTo>
                <a:lnTo>
                  <a:pt x="6008441" y="542051"/>
                </a:lnTo>
                <a:close/>
                <a:moveTo>
                  <a:pt x="2342507" y="494212"/>
                </a:moveTo>
                <a:cubicBezTo>
                  <a:pt x="2345992" y="493400"/>
                  <a:pt x="2353433" y="495003"/>
                  <a:pt x="2364831" y="499021"/>
                </a:cubicBezTo>
                <a:cubicBezTo>
                  <a:pt x="2378052" y="501675"/>
                  <a:pt x="2384879" y="508751"/>
                  <a:pt x="2385313" y="520248"/>
                </a:cubicBezTo>
                <a:cubicBezTo>
                  <a:pt x="2385748" y="531745"/>
                  <a:pt x="2380802" y="535285"/>
                  <a:pt x="2370477" y="530870"/>
                </a:cubicBezTo>
                <a:cubicBezTo>
                  <a:pt x="2360152" y="526455"/>
                  <a:pt x="2348649" y="519739"/>
                  <a:pt x="2335968" y="510723"/>
                </a:cubicBezTo>
                <a:cubicBezTo>
                  <a:pt x="2323286" y="501706"/>
                  <a:pt x="2320334" y="496903"/>
                  <a:pt x="2327112" y="496314"/>
                </a:cubicBezTo>
                <a:cubicBezTo>
                  <a:pt x="2333890" y="495725"/>
                  <a:pt x="2339022" y="495024"/>
                  <a:pt x="2342507" y="494212"/>
                </a:cubicBezTo>
                <a:close/>
                <a:moveTo>
                  <a:pt x="6645443" y="492005"/>
                </a:moveTo>
                <a:cubicBezTo>
                  <a:pt x="6653451" y="491329"/>
                  <a:pt x="6660424" y="493659"/>
                  <a:pt x="6666363" y="498993"/>
                </a:cubicBezTo>
                <a:cubicBezTo>
                  <a:pt x="6674283" y="506106"/>
                  <a:pt x="6672965" y="510409"/>
                  <a:pt x="6662410" y="511904"/>
                </a:cubicBezTo>
                <a:cubicBezTo>
                  <a:pt x="6651856" y="513398"/>
                  <a:pt x="6636899" y="515615"/>
                  <a:pt x="6617539" y="518555"/>
                </a:cubicBezTo>
                <a:cubicBezTo>
                  <a:pt x="6628428" y="523813"/>
                  <a:pt x="6632827" y="528753"/>
                  <a:pt x="6630737" y="533372"/>
                </a:cubicBezTo>
                <a:cubicBezTo>
                  <a:pt x="6628648" y="537992"/>
                  <a:pt x="6622691" y="553207"/>
                  <a:pt x="6612869" y="579016"/>
                </a:cubicBezTo>
                <a:cubicBezTo>
                  <a:pt x="6631895" y="594792"/>
                  <a:pt x="6644433" y="606611"/>
                  <a:pt x="6650485" y="614474"/>
                </a:cubicBezTo>
                <a:cubicBezTo>
                  <a:pt x="6656537" y="622338"/>
                  <a:pt x="6657309" y="629959"/>
                  <a:pt x="6652801" y="637338"/>
                </a:cubicBezTo>
                <a:cubicBezTo>
                  <a:pt x="6648293" y="644718"/>
                  <a:pt x="6641227" y="643161"/>
                  <a:pt x="6631603" y="632669"/>
                </a:cubicBezTo>
                <a:cubicBezTo>
                  <a:pt x="6621979" y="622176"/>
                  <a:pt x="6611939" y="611467"/>
                  <a:pt x="6601483" y="600540"/>
                </a:cubicBezTo>
                <a:cubicBezTo>
                  <a:pt x="6589590" y="616353"/>
                  <a:pt x="6577987" y="627491"/>
                  <a:pt x="6566677" y="633952"/>
                </a:cubicBezTo>
                <a:cubicBezTo>
                  <a:pt x="6561021" y="637183"/>
                  <a:pt x="6555611" y="639756"/>
                  <a:pt x="6550447" y="641670"/>
                </a:cubicBezTo>
                <a:lnTo>
                  <a:pt x="6538297" y="644775"/>
                </a:lnTo>
                <a:lnTo>
                  <a:pt x="6544519" y="646119"/>
                </a:lnTo>
                <a:cubicBezTo>
                  <a:pt x="6560271" y="649964"/>
                  <a:pt x="6581433" y="653616"/>
                  <a:pt x="6608004" y="657077"/>
                </a:cubicBezTo>
                <a:cubicBezTo>
                  <a:pt x="6634576" y="660537"/>
                  <a:pt x="6660513" y="660710"/>
                  <a:pt x="6685813" y="657597"/>
                </a:cubicBezTo>
                <a:cubicBezTo>
                  <a:pt x="6711114" y="654484"/>
                  <a:pt x="6719885" y="656032"/>
                  <a:pt x="6712128" y="662239"/>
                </a:cubicBezTo>
                <a:cubicBezTo>
                  <a:pt x="6704370" y="668446"/>
                  <a:pt x="6692796" y="675280"/>
                  <a:pt x="6677405" y="682740"/>
                </a:cubicBezTo>
                <a:cubicBezTo>
                  <a:pt x="6662013" y="690200"/>
                  <a:pt x="6649992" y="693533"/>
                  <a:pt x="6641341" y="692740"/>
                </a:cubicBezTo>
                <a:cubicBezTo>
                  <a:pt x="6632691" y="691946"/>
                  <a:pt x="6618081" y="688054"/>
                  <a:pt x="6597511" y="681066"/>
                </a:cubicBezTo>
                <a:cubicBezTo>
                  <a:pt x="6576943" y="674077"/>
                  <a:pt x="6559235" y="668381"/>
                  <a:pt x="6544389" y="663978"/>
                </a:cubicBezTo>
                <a:cubicBezTo>
                  <a:pt x="6529543" y="659576"/>
                  <a:pt x="6517284" y="656072"/>
                  <a:pt x="6507610" y="653468"/>
                </a:cubicBezTo>
                <a:cubicBezTo>
                  <a:pt x="6497937" y="650863"/>
                  <a:pt x="6489581" y="651644"/>
                  <a:pt x="6482542" y="655812"/>
                </a:cubicBezTo>
                <a:cubicBezTo>
                  <a:pt x="6475504" y="659979"/>
                  <a:pt x="6469495" y="663092"/>
                  <a:pt x="6464515" y="665151"/>
                </a:cubicBezTo>
                <a:cubicBezTo>
                  <a:pt x="6459536" y="667209"/>
                  <a:pt x="6453418" y="665067"/>
                  <a:pt x="6446163" y="658723"/>
                </a:cubicBezTo>
                <a:cubicBezTo>
                  <a:pt x="6438907" y="652379"/>
                  <a:pt x="6438982" y="648686"/>
                  <a:pt x="6446386" y="647645"/>
                </a:cubicBezTo>
                <a:cubicBezTo>
                  <a:pt x="6453790" y="646603"/>
                  <a:pt x="6461139" y="644736"/>
                  <a:pt x="6468431" y="642045"/>
                </a:cubicBezTo>
                <a:cubicBezTo>
                  <a:pt x="6475723" y="639354"/>
                  <a:pt x="6482576" y="637375"/>
                  <a:pt x="6488988" y="636110"/>
                </a:cubicBezTo>
                <a:cubicBezTo>
                  <a:pt x="6488244" y="626288"/>
                  <a:pt x="6485723" y="617014"/>
                  <a:pt x="6481425" y="608289"/>
                </a:cubicBezTo>
                <a:cubicBezTo>
                  <a:pt x="6477129" y="599564"/>
                  <a:pt x="6475565" y="592336"/>
                  <a:pt x="6476737" y="586606"/>
                </a:cubicBezTo>
                <a:cubicBezTo>
                  <a:pt x="6477909" y="580877"/>
                  <a:pt x="6479271" y="576319"/>
                  <a:pt x="6480821" y="572933"/>
                </a:cubicBezTo>
                <a:cubicBezTo>
                  <a:pt x="6482371" y="569547"/>
                  <a:pt x="6480043" y="569411"/>
                  <a:pt x="6473835" y="572524"/>
                </a:cubicBezTo>
                <a:cubicBezTo>
                  <a:pt x="6467629" y="575637"/>
                  <a:pt x="6461015" y="575401"/>
                  <a:pt x="6453995" y="571817"/>
                </a:cubicBezTo>
                <a:cubicBezTo>
                  <a:pt x="6446975" y="568232"/>
                  <a:pt x="6446309" y="565532"/>
                  <a:pt x="6451995" y="563715"/>
                </a:cubicBezTo>
                <a:cubicBezTo>
                  <a:pt x="6457682" y="561898"/>
                  <a:pt x="6463285" y="559520"/>
                  <a:pt x="6468803" y="556580"/>
                </a:cubicBezTo>
                <a:cubicBezTo>
                  <a:pt x="6474323" y="553641"/>
                  <a:pt x="6479151" y="550091"/>
                  <a:pt x="6483286" y="545930"/>
                </a:cubicBezTo>
                <a:cubicBezTo>
                  <a:pt x="6487423" y="541769"/>
                  <a:pt x="6494489" y="542854"/>
                  <a:pt x="6504485" y="549185"/>
                </a:cubicBezTo>
                <a:cubicBezTo>
                  <a:pt x="6514481" y="555517"/>
                  <a:pt x="6516301" y="561327"/>
                  <a:pt x="6509945" y="566617"/>
                </a:cubicBezTo>
                <a:cubicBezTo>
                  <a:pt x="6503589" y="571907"/>
                  <a:pt x="6499698" y="578247"/>
                  <a:pt x="6498271" y="585639"/>
                </a:cubicBezTo>
                <a:cubicBezTo>
                  <a:pt x="6496845" y="593031"/>
                  <a:pt x="6498662" y="601061"/>
                  <a:pt x="6503722" y="609731"/>
                </a:cubicBezTo>
                <a:cubicBezTo>
                  <a:pt x="6508782" y="618400"/>
                  <a:pt x="6508975" y="627633"/>
                  <a:pt x="6504299" y="637431"/>
                </a:cubicBezTo>
                <a:lnTo>
                  <a:pt x="6530073" y="642998"/>
                </a:lnTo>
                <a:lnTo>
                  <a:pt x="6535515" y="637682"/>
                </a:lnTo>
                <a:cubicBezTo>
                  <a:pt x="6544743" y="631314"/>
                  <a:pt x="6553756" y="623537"/>
                  <a:pt x="6562555" y="614354"/>
                </a:cubicBezTo>
                <a:cubicBezTo>
                  <a:pt x="6571355" y="605170"/>
                  <a:pt x="6578738" y="595797"/>
                  <a:pt x="6584703" y="586234"/>
                </a:cubicBezTo>
                <a:cubicBezTo>
                  <a:pt x="6569957" y="573423"/>
                  <a:pt x="6558683" y="562853"/>
                  <a:pt x="6550882" y="554525"/>
                </a:cubicBezTo>
                <a:cubicBezTo>
                  <a:pt x="6543081" y="546196"/>
                  <a:pt x="6545766" y="544457"/>
                  <a:pt x="6558937" y="549306"/>
                </a:cubicBezTo>
                <a:cubicBezTo>
                  <a:pt x="6572109" y="554156"/>
                  <a:pt x="6584387" y="560289"/>
                  <a:pt x="6595772" y="567705"/>
                </a:cubicBezTo>
                <a:cubicBezTo>
                  <a:pt x="6602408" y="552016"/>
                  <a:pt x="6605390" y="536501"/>
                  <a:pt x="6604721" y="521159"/>
                </a:cubicBezTo>
                <a:cubicBezTo>
                  <a:pt x="6587209" y="524247"/>
                  <a:pt x="6573578" y="527159"/>
                  <a:pt x="6563830" y="529894"/>
                </a:cubicBezTo>
                <a:cubicBezTo>
                  <a:pt x="6554081" y="532628"/>
                  <a:pt x="6544619" y="530473"/>
                  <a:pt x="6535441" y="523429"/>
                </a:cubicBezTo>
                <a:cubicBezTo>
                  <a:pt x="6526263" y="516384"/>
                  <a:pt x="6526369" y="512862"/>
                  <a:pt x="6535757" y="512862"/>
                </a:cubicBezTo>
                <a:cubicBezTo>
                  <a:pt x="6543273" y="512862"/>
                  <a:pt x="6553775" y="511709"/>
                  <a:pt x="6567263" y="509402"/>
                </a:cubicBezTo>
                <a:cubicBezTo>
                  <a:pt x="6580750" y="507095"/>
                  <a:pt x="6592861" y="504791"/>
                  <a:pt x="6603595" y="502491"/>
                </a:cubicBezTo>
                <a:cubicBezTo>
                  <a:pt x="6614329" y="500190"/>
                  <a:pt x="6625495" y="497254"/>
                  <a:pt x="6637091" y="493682"/>
                </a:cubicBezTo>
                <a:cubicBezTo>
                  <a:pt x="6639990" y="492789"/>
                  <a:pt x="6642774" y="492230"/>
                  <a:pt x="6645443" y="492005"/>
                </a:cubicBezTo>
                <a:close/>
                <a:moveTo>
                  <a:pt x="3182623" y="483803"/>
                </a:moveTo>
                <a:cubicBezTo>
                  <a:pt x="3175330" y="484560"/>
                  <a:pt x="3164832" y="485937"/>
                  <a:pt x="3151127" y="487933"/>
                </a:cubicBezTo>
                <a:cubicBezTo>
                  <a:pt x="3153434" y="498351"/>
                  <a:pt x="3157849" y="515994"/>
                  <a:pt x="3164373" y="540860"/>
                </a:cubicBezTo>
                <a:cubicBezTo>
                  <a:pt x="3171913" y="540178"/>
                  <a:pt x="3178735" y="538919"/>
                  <a:pt x="3184837" y="537084"/>
                </a:cubicBezTo>
                <a:lnTo>
                  <a:pt x="3184837" y="521159"/>
                </a:lnTo>
                <a:cubicBezTo>
                  <a:pt x="3182121" y="521941"/>
                  <a:pt x="3179032" y="522331"/>
                  <a:pt x="3175572" y="522331"/>
                </a:cubicBezTo>
                <a:cubicBezTo>
                  <a:pt x="3172013" y="522331"/>
                  <a:pt x="3167414" y="521020"/>
                  <a:pt x="3161778" y="518397"/>
                </a:cubicBezTo>
                <a:cubicBezTo>
                  <a:pt x="3156141" y="515774"/>
                  <a:pt x="3156444" y="513250"/>
                  <a:pt x="3162689" y="510825"/>
                </a:cubicBezTo>
                <a:cubicBezTo>
                  <a:pt x="3168934" y="508400"/>
                  <a:pt x="3176316" y="506202"/>
                  <a:pt x="3184837" y="504230"/>
                </a:cubicBezTo>
                <a:cubicBezTo>
                  <a:pt x="3184837" y="494209"/>
                  <a:pt x="3184099" y="487400"/>
                  <a:pt x="3182623" y="483803"/>
                </a:cubicBezTo>
                <a:close/>
                <a:moveTo>
                  <a:pt x="3237447" y="475636"/>
                </a:moveTo>
                <a:cubicBezTo>
                  <a:pt x="3233032" y="475636"/>
                  <a:pt x="3222161" y="477205"/>
                  <a:pt x="3204835" y="480343"/>
                </a:cubicBezTo>
                <a:cubicBezTo>
                  <a:pt x="3208717" y="483121"/>
                  <a:pt x="3210466" y="485958"/>
                  <a:pt x="3210082" y="488854"/>
                </a:cubicBezTo>
                <a:cubicBezTo>
                  <a:pt x="3209697" y="491750"/>
                  <a:pt x="3209505" y="494302"/>
                  <a:pt x="3209505" y="496510"/>
                </a:cubicBezTo>
                <a:cubicBezTo>
                  <a:pt x="3217666" y="494166"/>
                  <a:pt x="3223985" y="494466"/>
                  <a:pt x="3228462" y="497412"/>
                </a:cubicBezTo>
                <a:cubicBezTo>
                  <a:pt x="3232939" y="500357"/>
                  <a:pt x="3233975" y="504242"/>
                  <a:pt x="3231569" y="509067"/>
                </a:cubicBezTo>
                <a:cubicBezTo>
                  <a:pt x="3229163" y="513891"/>
                  <a:pt x="3221027" y="517029"/>
                  <a:pt x="3207161" y="518480"/>
                </a:cubicBezTo>
                <a:lnTo>
                  <a:pt x="3207161" y="532693"/>
                </a:lnTo>
                <a:cubicBezTo>
                  <a:pt x="3215818" y="531230"/>
                  <a:pt x="3223817" y="529494"/>
                  <a:pt x="3231159" y="527484"/>
                </a:cubicBezTo>
                <a:cubicBezTo>
                  <a:pt x="3234570" y="521358"/>
                  <a:pt x="3237432" y="512202"/>
                  <a:pt x="3239745" y="500016"/>
                </a:cubicBezTo>
                <a:cubicBezTo>
                  <a:pt x="3242058" y="487831"/>
                  <a:pt x="3242945" y="480721"/>
                  <a:pt x="3242405" y="478687"/>
                </a:cubicBezTo>
                <a:cubicBezTo>
                  <a:pt x="3241866" y="476653"/>
                  <a:pt x="3240213" y="475636"/>
                  <a:pt x="3237447" y="475636"/>
                </a:cubicBezTo>
                <a:close/>
                <a:moveTo>
                  <a:pt x="1969451" y="474464"/>
                </a:moveTo>
                <a:cubicBezTo>
                  <a:pt x="1966083" y="477776"/>
                  <a:pt x="1961938" y="481486"/>
                  <a:pt x="1957012" y="485596"/>
                </a:cubicBezTo>
                <a:lnTo>
                  <a:pt x="1942672" y="496932"/>
                </a:lnTo>
                <a:lnTo>
                  <a:pt x="1951360" y="496649"/>
                </a:lnTo>
                <a:cubicBezTo>
                  <a:pt x="1960643" y="498305"/>
                  <a:pt x="1967475" y="501350"/>
                  <a:pt x="1971860" y="505783"/>
                </a:cubicBezTo>
                <a:cubicBezTo>
                  <a:pt x="1976244" y="510217"/>
                  <a:pt x="1978045" y="513736"/>
                  <a:pt x="1977264" y="516341"/>
                </a:cubicBezTo>
                <a:cubicBezTo>
                  <a:pt x="1979186" y="513153"/>
                  <a:pt x="1983958" y="507365"/>
                  <a:pt x="1991579" y="498975"/>
                </a:cubicBezTo>
                <a:cubicBezTo>
                  <a:pt x="1999201" y="490584"/>
                  <a:pt x="2003755" y="484789"/>
                  <a:pt x="2005244" y="481590"/>
                </a:cubicBezTo>
                <a:cubicBezTo>
                  <a:pt x="2006732" y="478390"/>
                  <a:pt x="2005554" y="476790"/>
                  <a:pt x="2001709" y="476790"/>
                </a:cubicBezTo>
                <a:cubicBezTo>
                  <a:pt x="1996599" y="476790"/>
                  <a:pt x="1991124" y="477181"/>
                  <a:pt x="1985282" y="477962"/>
                </a:cubicBezTo>
                <a:cubicBezTo>
                  <a:pt x="1979441" y="478743"/>
                  <a:pt x="1974164" y="477577"/>
                  <a:pt x="1969451" y="474464"/>
                </a:cubicBezTo>
                <a:close/>
                <a:moveTo>
                  <a:pt x="5831800" y="474353"/>
                </a:moveTo>
                <a:lnTo>
                  <a:pt x="5930697" y="474353"/>
                </a:lnTo>
                <a:lnTo>
                  <a:pt x="5930697" y="501309"/>
                </a:lnTo>
                <a:lnTo>
                  <a:pt x="5855334" y="501309"/>
                </a:lnTo>
                <a:cubicBezTo>
                  <a:pt x="5851750" y="520781"/>
                  <a:pt x="5848079" y="535130"/>
                  <a:pt x="5844321" y="544358"/>
                </a:cubicBezTo>
                <a:cubicBezTo>
                  <a:pt x="5852903" y="539707"/>
                  <a:pt x="5862621" y="537589"/>
                  <a:pt x="5873472" y="538005"/>
                </a:cubicBezTo>
                <a:cubicBezTo>
                  <a:pt x="5884325" y="538420"/>
                  <a:pt x="5894715" y="540904"/>
                  <a:pt x="5904643" y="545455"/>
                </a:cubicBezTo>
                <a:cubicBezTo>
                  <a:pt x="5914571" y="550007"/>
                  <a:pt x="5921755" y="556118"/>
                  <a:pt x="5926195" y="563789"/>
                </a:cubicBezTo>
                <a:cubicBezTo>
                  <a:pt x="5930635" y="571460"/>
                  <a:pt x="5933854" y="579081"/>
                  <a:pt x="5935850" y="586653"/>
                </a:cubicBezTo>
                <a:cubicBezTo>
                  <a:pt x="5937847" y="594225"/>
                  <a:pt x="5938640" y="602453"/>
                  <a:pt x="5938231" y="611340"/>
                </a:cubicBezTo>
                <a:cubicBezTo>
                  <a:pt x="5937822" y="620226"/>
                  <a:pt x="5935996" y="629329"/>
                  <a:pt x="5932752" y="638650"/>
                </a:cubicBezTo>
                <a:cubicBezTo>
                  <a:pt x="5929510" y="647970"/>
                  <a:pt x="5924570" y="655743"/>
                  <a:pt x="5917935" y="661969"/>
                </a:cubicBezTo>
                <a:cubicBezTo>
                  <a:pt x="5911300" y="668195"/>
                  <a:pt x="5903294" y="673131"/>
                  <a:pt x="5893918" y="676778"/>
                </a:cubicBezTo>
                <a:cubicBezTo>
                  <a:pt x="5884541" y="680424"/>
                  <a:pt x="5873690" y="681847"/>
                  <a:pt x="5861361" y="681047"/>
                </a:cubicBezTo>
                <a:cubicBezTo>
                  <a:pt x="5849034" y="680247"/>
                  <a:pt x="5837307" y="675727"/>
                  <a:pt x="5826182" y="667485"/>
                </a:cubicBezTo>
                <a:cubicBezTo>
                  <a:pt x="5815057" y="659244"/>
                  <a:pt x="5807436" y="644594"/>
                  <a:pt x="5803318" y="623534"/>
                </a:cubicBezTo>
                <a:lnTo>
                  <a:pt x="5830610" y="615572"/>
                </a:lnTo>
                <a:cubicBezTo>
                  <a:pt x="5836303" y="637685"/>
                  <a:pt x="5845099" y="649635"/>
                  <a:pt x="5856999" y="651421"/>
                </a:cubicBezTo>
                <a:cubicBezTo>
                  <a:pt x="5868899" y="653207"/>
                  <a:pt x="5878560" y="651961"/>
                  <a:pt x="5885983" y="647682"/>
                </a:cubicBezTo>
                <a:cubicBezTo>
                  <a:pt x="5893406" y="643403"/>
                  <a:pt x="5898801" y="637344"/>
                  <a:pt x="5902168" y="629506"/>
                </a:cubicBezTo>
                <a:cubicBezTo>
                  <a:pt x="5905536" y="621668"/>
                  <a:pt x="5907030" y="612937"/>
                  <a:pt x="5906652" y="603312"/>
                </a:cubicBezTo>
                <a:cubicBezTo>
                  <a:pt x="5906274" y="593688"/>
                  <a:pt x="5903781" y="585686"/>
                  <a:pt x="5899173" y="579305"/>
                </a:cubicBezTo>
                <a:cubicBezTo>
                  <a:pt x="5894566" y="572924"/>
                  <a:pt x="5888709" y="568642"/>
                  <a:pt x="5881602" y="566459"/>
                </a:cubicBezTo>
                <a:cubicBezTo>
                  <a:pt x="5874496" y="564276"/>
                  <a:pt x="5866450" y="564288"/>
                  <a:pt x="5857464" y="566496"/>
                </a:cubicBezTo>
                <a:cubicBezTo>
                  <a:pt x="5848479" y="568704"/>
                  <a:pt x="5840718" y="574216"/>
                  <a:pt x="5834182" y="583035"/>
                </a:cubicBezTo>
                <a:lnTo>
                  <a:pt x="5809160" y="580188"/>
                </a:lnTo>
                <a:cubicBezTo>
                  <a:pt x="5810723" y="573255"/>
                  <a:pt x="5818270" y="537977"/>
                  <a:pt x="5831800" y="474353"/>
                </a:cubicBezTo>
                <a:close/>
                <a:moveTo>
                  <a:pt x="7088109" y="473906"/>
                </a:moveTo>
                <a:cubicBezTo>
                  <a:pt x="7090178" y="472877"/>
                  <a:pt x="7093813" y="472877"/>
                  <a:pt x="7099016" y="473906"/>
                </a:cubicBezTo>
                <a:cubicBezTo>
                  <a:pt x="7109421" y="475965"/>
                  <a:pt x="7117229" y="479187"/>
                  <a:pt x="7122437" y="483571"/>
                </a:cubicBezTo>
                <a:cubicBezTo>
                  <a:pt x="7127647" y="487955"/>
                  <a:pt x="7129501" y="493955"/>
                  <a:pt x="7128000" y="501570"/>
                </a:cubicBezTo>
                <a:cubicBezTo>
                  <a:pt x="7126499" y="509185"/>
                  <a:pt x="7122230" y="511523"/>
                  <a:pt x="7115191" y="508583"/>
                </a:cubicBezTo>
                <a:cubicBezTo>
                  <a:pt x="7108153" y="505644"/>
                  <a:pt x="7102173" y="501719"/>
                  <a:pt x="7097249" y="496807"/>
                </a:cubicBezTo>
                <a:cubicBezTo>
                  <a:pt x="7092288" y="491834"/>
                  <a:pt x="7088741" y="486259"/>
                  <a:pt x="7086607" y="480083"/>
                </a:cubicBezTo>
                <a:cubicBezTo>
                  <a:pt x="7085541" y="476994"/>
                  <a:pt x="7086041" y="474936"/>
                  <a:pt x="7088109" y="473906"/>
                </a:cubicBezTo>
                <a:close/>
                <a:moveTo>
                  <a:pt x="4640185" y="473906"/>
                </a:moveTo>
                <a:cubicBezTo>
                  <a:pt x="4642253" y="472877"/>
                  <a:pt x="4645889" y="472877"/>
                  <a:pt x="4651091" y="473906"/>
                </a:cubicBezTo>
                <a:cubicBezTo>
                  <a:pt x="4661497" y="475965"/>
                  <a:pt x="4669304" y="479187"/>
                  <a:pt x="4674513" y="483571"/>
                </a:cubicBezTo>
                <a:cubicBezTo>
                  <a:pt x="4679722" y="487955"/>
                  <a:pt x="4681577" y="493955"/>
                  <a:pt x="4680076" y="501570"/>
                </a:cubicBezTo>
                <a:cubicBezTo>
                  <a:pt x="4678575" y="509185"/>
                  <a:pt x="4674305" y="511523"/>
                  <a:pt x="4667267" y="508583"/>
                </a:cubicBezTo>
                <a:cubicBezTo>
                  <a:pt x="4660229" y="505644"/>
                  <a:pt x="4654248" y="501719"/>
                  <a:pt x="4649324" y="496807"/>
                </a:cubicBezTo>
                <a:cubicBezTo>
                  <a:pt x="4644363" y="491834"/>
                  <a:pt x="4640816" y="486259"/>
                  <a:pt x="4638683" y="480083"/>
                </a:cubicBezTo>
                <a:cubicBezTo>
                  <a:pt x="4637616" y="476994"/>
                  <a:pt x="4638117" y="474936"/>
                  <a:pt x="4640185" y="473906"/>
                </a:cubicBezTo>
                <a:close/>
                <a:moveTo>
                  <a:pt x="6469587" y="471772"/>
                </a:moveTo>
                <a:cubicBezTo>
                  <a:pt x="6471787" y="471182"/>
                  <a:pt x="6475302" y="471302"/>
                  <a:pt x="6480133" y="472130"/>
                </a:cubicBezTo>
                <a:cubicBezTo>
                  <a:pt x="6489795" y="473785"/>
                  <a:pt x="6497794" y="477829"/>
                  <a:pt x="6504131" y="484259"/>
                </a:cubicBezTo>
                <a:cubicBezTo>
                  <a:pt x="6510469" y="490690"/>
                  <a:pt x="6512413" y="497669"/>
                  <a:pt x="6509963" y="505197"/>
                </a:cubicBezTo>
                <a:cubicBezTo>
                  <a:pt x="6507514" y="512726"/>
                  <a:pt x="6502612" y="514589"/>
                  <a:pt x="6495257" y="510788"/>
                </a:cubicBezTo>
                <a:cubicBezTo>
                  <a:pt x="6487903" y="506986"/>
                  <a:pt x="6481398" y="501446"/>
                  <a:pt x="6475743" y="494166"/>
                </a:cubicBezTo>
                <a:cubicBezTo>
                  <a:pt x="6470732" y="485844"/>
                  <a:pt x="6467795" y="479676"/>
                  <a:pt x="6466933" y="475664"/>
                </a:cubicBezTo>
                <a:cubicBezTo>
                  <a:pt x="6466503" y="473658"/>
                  <a:pt x="6467387" y="472361"/>
                  <a:pt x="6469587" y="471772"/>
                </a:cubicBezTo>
                <a:close/>
                <a:moveTo>
                  <a:pt x="5569900" y="470837"/>
                </a:moveTo>
                <a:lnTo>
                  <a:pt x="5589713" y="470837"/>
                </a:lnTo>
                <a:lnTo>
                  <a:pt x="5589713" y="677578"/>
                </a:lnTo>
                <a:lnTo>
                  <a:pt x="5559222" y="677578"/>
                </a:lnTo>
                <a:lnTo>
                  <a:pt x="5559222" y="516490"/>
                </a:lnTo>
                <a:cubicBezTo>
                  <a:pt x="5553045" y="526052"/>
                  <a:pt x="5540203" y="535782"/>
                  <a:pt x="5520694" y="545679"/>
                </a:cubicBezTo>
                <a:lnTo>
                  <a:pt x="5520694" y="519038"/>
                </a:lnTo>
                <a:cubicBezTo>
                  <a:pt x="5540513" y="505582"/>
                  <a:pt x="5556915" y="489515"/>
                  <a:pt x="5569900" y="470837"/>
                </a:cubicBezTo>
                <a:close/>
                <a:moveTo>
                  <a:pt x="6922255" y="468548"/>
                </a:moveTo>
                <a:cubicBezTo>
                  <a:pt x="6931637" y="469367"/>
                  <a:pt x="6940223" y="471720"/>
                  <a:pt x="6948011" y="475608"/>
                </a:cubicBezTo>
                <a:cubicBezTo>
                  <a:pt x="6955800" y="479497"/>
                  <a:pt x="6959447" y="485921"/>
                  <a:pt x="6958950" y="494882"/>
                </a:cubicBezTo>
                <a:cubicBezTo>
                  <a:pt x="6958454" y="503842"/>
                  <a:pt x="6954649" y="507290"/>
                  <a:pt x="6947537" y="505225"/>
                </a:cubicBezTo>
                <a:cubicBezTo>
                  <a:pt x="6940425" y="503160"/>
                  <a:pt x="6933532" y="499623"/>
                  <a:pt x="6926859" y="494612"/>
                </a:cubicBezTo>
                <a:cubicBezTo>
                  <a:pt x="6921278" y="489043"/>
                  <a:pt x="6916770" y="483103"/>
                  <a:pt x="6913334" y="476790"/>
                </a:cubicBezTo>
                <a:cubicBezTo>
                  <a:pt x="6909899" y="470477"/>
                  <a:pt x="6912873" y="467730"/>
                  <a:pt x="6922255" y="468548"/>
                </a:cubicBezTo>
                <a:close/>
                <a:moveTo>
                  <a:pt x="1686631" y="468046"/>
                </a:moveTo>
                <a:cubicBezTo>
                  <a:pt x="1679816" y="469212"/>
                  <a:pt x="1664980" y="471550"/>
                  <a:pt x="1642122" y="475060"/>
                </a:cubicBezTo>
                <a:cubicBezTo>
                  <a:pt x="1642891" y="476920"/>
                  <a:pt x="1643927" y="482513"/>
                  <a:pt x="1645229" y="491840"/>
                </a:cubicBezTo>
                <a:cubicBezTo>
                  <a:pt x="1648652" y="491927"/>
                  <a:pt x="1657058" y="490392"/>
                  <a:pt x="1670446" y="487236"/>
                </a:cubicBezTo>
                <a:cubicBezTo>
                  <a:pt x="1683834" y="484079"/>
                  <a:pt x="1691022" y="485710"/>
                  <a:pt x="1692008" y="492128"/>
                </a:cubicBezTo>
                <a:cubicBezTo>
                  <a:pt x="1692993" y="498547"/>
                  <a:pt x="1688036" y="502850"/>
                  <a:pt x="1677134" y="505039"/>
                </a:cubicBezTo>
                <a:cubicBezTo>
                  <a:pt x="1666232" y="507228"/>
                  <a:pt x="1656119" y="507541"/>
                  <a:pt x="1646792" y="505979"/>
                </a:cubicBezTo>
                <a:lnTo>
                  <a:pt x="1649898" y="529196"/>
                </a:lnTo>
                <a:cubicBezTo>
                  <a:pt x="1655616" y="527633"/>
                  <a:pt x="1662865" y="526272"/>
                  <a:pt x="1671646" y="525112"/>
                </a:cubicBezTo>
                <a:cubicBezTo>
                  <a:pt x="1680427" y="523953"/>
                  <a:pt x="1687019" y="523373"/>
                  <a:pt x="1691422" y="523373"/>
                </a:cubicBezTo>
                <a:cubicBezTo>
                  <a:pt x="1695043" y="503095"/>
                  <a:pt x="1696854" y="487933"/>
                  <a:pt x="1696854" y="477887"/>
                </a:cubicBezTo>
                <a:cubicBezTo>
                  <a:pt x="1696854" y="470161"/>
                  <a:pt x="1693446" y="466880"/>
                  <a:pt x="1686631" y="468046"/>
                </a:cubicBezTo>
                <a:close/>
                <a:moveTo>
                  <a:pt x="4455914" y="465629"/>
                </a:moveTo>
                <a:cubicBezTo>
                  <a:pt x="4457713" y="465932"/>
                  <a:pt x="4459877" y="466595"/>
                  <a:pt x="4462405" y="467618"/>
                </a:cubicBezTo>
                <a:cubicBezTo>
                  <a:pt x="4472519" y="471711"/>
                  <a:pt x="4480237" y="475661"/>
                  <a:pt x="4485557" y="479469"/>
                </a:cubicBezTo>
                <a:cubicBezTo>
                  <a:pt x="4492007" y="485459"/>
                  <a:pt x="4491625" y="490141"/>
                  <a:pt x="4484413" y="493514"/>
                </a:cubicBezTo>
                <a:cubicBezTo>
                  <a:pt x="4477201" y="496888"/>
                  <a:pt x="4465115" y="504869"/>
                  <a:pt x="4448155" y="517457"/>
                </a:cubicBezTo>
                <a:cubicBezTo>
                  <a:pt x="4431195" y="530045"/>
                  <a:pt x="4426234" y="530780"/>
                  <a:pt x="4433272" y="519662"/>
                </a:cubicBezTo>
                <a:cubicBezTo>
                  <a:pt x="4440310" y="508543"/>
                  <a:pt x="4445175" y="499784"/>
                  <a:pt x="4447867" y="493384"/>
                </a:cubicBezTo>
                <a:cubicBezTo>
                  <a:pt x="4450558" y="486985"/>
                  <a:pt x="4451125" y="480067"/>
                  <a:pt x="4449569" y="472632"/>
                </a:cubicBezTo>
                <a:cubicBezTo>
                  <a:pt x="4448401" y="467056"/>
                  <a:pt x="4450516" y="464721"/>
                  <a:pt x="4455914" y="465629"/>
                </a:cubicBezTo>
                <a:close/>
                <a:moveTo>
                  <a:pt x="2522719" y="463953"/>
                </a:moveTo>
                <a:cubicBezTo>
                  <a:pt x="2545192" y="460754"/>
                  <a:pt x="2563033" y="471841"/>
                  <a:pt x="2576241" y="497217"/>
                </a:cubicBezTo>
                <a:cubicBezTo>
                  <a:pt x="2584104" y="524861"/>
                  <a:pt x="2573345" y="552295"/>
                  <a:pt x="2543964" y="579518"/>
                </a:cubicBezTo>
                <a:cubicBezTo>
                  <a:pt x="2535208" y="592665"/>
                  <a:pt x="2530830" y="608230"/>
                  <a:pt x="2530830" y="626213"/>
                </a:cubicBezTo>
                <a:lnTo>
                  <a:pt x="2502776" y="626213"/>
                </a:lnTo>
                <a:cubicBezTo>
                  <a:pt x="2501933" y="594637"/>
                  <a:pt x="2514862" y="565882"/>
                  <a:pt x="2541564" y="539949"/>
                </a:cubicBezTo>
                <a:cubicBezTo>
                  <a:pt x="2547555" y="530994"/>
                  <a:pt x="2550172" y="521475"/>
                  <a:pt x="2549415" y="511392"/>
                </a:cubicBezTo>
                <a:cubicBezTo>
                  <a:pt x="2545335" y="497663"/>
                  <a:pt x="2537589" y="491189"/>
                  <a:pt x="2526179" y="491970"/>
                </a:cubicBezTo>
                <a:lnTo>
                  <a:pt x="2521603" y="491970"/>
                </a:lnTo>
                <a:cubicBezTo>
                  <a:pt x="2507526" y="492640"/>
                  <a:pt x="2500878" y="504701"/>
                  <a:pt x="2501660" y="528154"/>
                </a:cubicBezTo>
                <a:lnTo>
                  <a:pt x="2472415" y="528154"/>
                </a:lnTo>
                <a:cubicBezTo>
                  <a:pt x="2471584" y="496057"/>
                  <a:pt x="2481735" y="476350"/>
                  <a:pt x="2502869" y="469032"/>
                </a:cubicBezTo>
                <a:cubicBezTo>
                  <a:pt x="2506305" y="466452"/>
                  <a:pt x="2512921" y="464760"/>
                  <a:pt x="2522719" y="463953"/>
                </a:cubicBezTo>
                <a:close/>
                <a:moveTo>
                  <a:pt x="3796855" y="461498"/>
                </a:moveTo>
                <a:cubicBezTo>
                  <a:pt x="3807720" y="461498"/>
                  <a:pt x="3817697" y="463978"/>
                  <a:pt x="3826788" y="468939"/>
                </a:cubicBezTo>
                <a:cubicBezTo>
                  <a:pt x="3837231" y="473317"/>
                  <a:pt x="3841975" y="480585"/>
                  <a:pt x="3841020" y="490742"/>
                </a:cubicBezTo>
                <a:cubicBezTo>
                  <a:pt x="3840065" y="500900"/>
                  <a:pt x="3834685" y="503957"/>
                  <a:pt x="3824881" y="499914"/>
                </a:cubicBezTo>
                <a:cubicBezTo>
                  <a:pt x="3815077" y="495871"/>
                  <a:pt x="3807146" y="491626"/>
                  <a:pt x="3801087" y="487180"/>
                </a:cubicBezTo>
                <a:cubicBezTo>
                  <a:pt x="3795029" y="482734"/>
                  <a:pt x="3789879" y="477342"/>
                  <a:pt x="3785637" y="471004"/>
                </a:cubicBezTo>
                <a:cubicBezTo>
                  <a:pt x="3781396" y="464667"/>
                  <a:pt x="3785135" y="461498"/>
                  <a:pt x="3796855" y="461498"/>
                </a:cubicBezTo>
                <a:close/>
                <a:moveTo>
                  <a:pt x="1303473" y="461107"/>
                </a:moveTo>
                <a:cubicBezTo>
                  <a:pt x="1306679" y="459023"/>
                  <a:pt x="1312927" y="461569"/>
                  <a:pt x="1322216" y="468744"/>
                </a:cubicBezTo>
                <a:cubicBezTo>
                  <a:pt x="1331505" y="475919"/>
                  <a:pt x="1332851" y="482207"/>
                  <a:pt x="1326253" y="487608"/>
                </a:cubicBezTo>
                <a:cubicBezTo>
                  <a:pt x="1319655" y="493009"/>
                  <a:pt x="1312666" y="500373"/>
                  <a:pt x="1305287" y="509699"/>
                </a:cubicBezTo>
                <a:cubicBezTo>
                  <a:pt x="1297908" y="519026"/>
                  <a:pt x="1291480" y="526167"/>
                  <a:pt x="1286004" y="531121"/>
                </a:cubicBezTo>
                <a:cubicBezTo>
                  <a:pt x="1280528" y="536076"/>
                  <a:pt x="1278157" y="538554"/>
                  <a:pt x="1278889" y="538554"/>
                </a:cubicBezTo>
                <a:cubicBezTo>
                  <a:pt x="1281816" y="538554"/>
                  <a:pt x="1293182" y="538932"/>
                  <a:pt x="1312989" y="539688"/>
                </a:cubicBezTo>
                <a:cubicBezTo>
                  <a:pt x="1325999" y="523168"/>
                  <a:pt x="1331921" y="511256"/>
                  <a:pt x="1330755" y="503951"/>
                </a:cubicBezTo>
                <a:cubicBezTo>
                  <a:pt x="1329590" y="496646"/>
                  <a:pt x="1335062" y="496751"/>
                  <a:pt x="1347173" y="504267"/>
                </a:cubicBezTo>
                <a:cubicBezTo>
                  <a:pt x="1359284" y="511783"/>
                  <a:pt x="1362437" y="518065"/>
                  <a:pt x="1356632" y="523113"/>
                </a:cubicBezTo>
                <a:cubicBezTo>
                  <a:pt x="1350828" y="528160"/>
                  <a:pt x="1340745" y="538839"/>
                  <a:pt x="1326383" y="555148"/>
                </a:cubicBezTo>
                <a:cubicBezTo>
                  <a:pt x="1312021" y="571457"/>
                  <a:pt x="1302472" y="580935"/>
                  <a:pt x="1297734" y="583583"/>
                </a:cubicBezTo>
                <a:cubicBezTo>
                  <a:pt x="1292996" y="586231"/>
                  <a:pt x="1292789" y="587037"/>
                  <a:pt x="1297111" y="586002"/>
                </a:cubicBezTo>
                <a:cubicBezTo>
                  <a:pt x="1301433" y="584966"/>
                  <a:pt x="1307324" y="583617"/>
                  <a:pt x="1314785" y="581956"/>
                </a:cubicBezTo>
                <a:cubicBezTo>
                  <a:pt x="1322244" y="580294"/>
                  <a:pt x="1330783" y="579060"/>
                  <a:pt x="1340401" y="578253"/>
                </a:cubicBezTo>
                <a:cubicBezTo>
                  <a:pt x="1350019" y="577447"/>
                  <a:pt x="1343219" y="582455"/>
                  <a:pt x="1320002" y="593276"/>
                </a:cubicBezTo>
                <a:cubicBezTo>
                  <a:pt x="1296785" y="604097"/>
                  <a:pt x="1281766" y="611321"/>
                  <a:pt x="1274944" y="614949"/>
                </a:cubicBezTo>
                <a:cubicBezTo>
                  <a:pt x="1268123" y="618577"/>
                  <a:pt x="1263754" y="615733"/>
                  <a:pt x="1261839" y="606419"/>
                </a:cubicBezTo>
                <a:cubicBezTo>
                  <a:pt x="1259922" y="597105"/>
                  <a:pt x="1263166" y="590423"/>
                  <a:pt x="1271568" y="586374"/>
                </a:cubicBezTo>
                <a:cubicBezTo>
                  <a:pt x="1279971" y="582324"/>
                  <a:pt x="1291725" y="571091"/>
                  <a:pt x="1306831" y="552674"/>
                </a:cubicBezTo>
                <a:cubicBezTo>
                  <a:pt x="1286578" y="554956"/>
                  <a:pt x="1272976" y="557861"/>
                  <a:pt x="1266024" y="561389"/>
                </a:cubicBezTo>
                <a:cubicBezTo>
                  <a:pt x="1259073" y="564918"/>
                  <a:pt x="1254406" y="562214"/>
                  <a:pt x="1252025" y="553278"/>
                </a:cubicBezTo>
                <a:cubicBezTo>
                  <a:pt x="1249644" y="544342"/>
                  <a:pt x="1251328" y="538609"/>
                  <a:pt x="1257076" y="536079"/>
                </a:cubicBezTo>
                <a:cubicBezTo>
                  <a:pt x="1262825" y="533549"/>
                  <a:pt x="1268685" y="528368"/>
                  <a:pt x="1274656" y="520536"/>
                </a:cubicBezTo>
                <a:cubicBezTo>
                  <a:pt x="1280627" y="512704"/>
                  <a:pt x="1286510" y="503418"/>
                  <a:pt x="1292301" y="492677"/>
                </a:cubicBezTo>
                <a:cubicBezTo>
                  <a:pt x="1298093" y="481937"/>
                  <a:pt x="1300602" y="474511"/>
                  <a:pt x="1299827" y="470400"/>
                </a:cubicBezTo>
                <a:cubicBezTo>
                  <a:pt x="1299052" y="466288"/>
                  <a:pt x="1300267" y="463191"/>
                  <a:pt x="1303473" y="461107"/>
                </a:cubicBezTo>
                <a:close/>
                <a:moveTo>
                  <a:pt x="6785872" y="458121"/>
                </a:moveTo>
                <a:cubicBezTo>
                  <a:pt x="6793047" y="459777"/>
                  <a:pt x="6799490" y="462192"/>
                  <a:pt x="6805201" y="465367"/>
                </a:cubicBezTo>
                <a:cubicBezTo>
                  <a:pt x="6810913" y="468542"/>
                  <a:pt x="6812591" y="473311"/>
                  <a:pt x="6810233" y="479673"/>
                </a:cubicBezTo>
                <a:cubicBezTo>
                  <a:pt x="6807877" y="486036"/>
                  <a:pt x="6806333" y="502153"/>
                  <a:pt x="6805601" y="528024"/>
                </a:cubicBezTo>
                <a:cubicBezTo>
                  <a:pt x="6806792" y="527453"/>
                  <a:pt x="6810708" y="525754"/>
                  <a:pt x="6817349" y="522927"/>
                </a:cubicBezTo>
                <a:cubicBezTo>
                  <a:pt x="6823991" y="520099"/>
                  <a:pt x="6830115" y="521516"/>
                  <a:pt x="6835721" y="527177"/>
                </a:cubicBezTo>
                <a:cubicBezTo>
                  <a:pt x="6841327" y="532839"/>
                  <a:pt x="6840610" y="536926"/>
                  <a:pt x="6833571" y="539437"/>
                </a:cubicBezTo>
                <a:cubicBezTo>
                  <a:pt x="6826533" y="541949"/>
                  <a:pt x="6817545" y="544569"/>
                  <a:pt x="6806606" y="547297"/>
                </a:cubicBezTo>
                <a:cubicBezTo>
                  <a:pt x="6805936" y="564660"/>
                  <a:pt x="6805601" y="581193"/>
                  <a:pt x="6805601" y="596894"/>
                </a:cubicBezTo>
                <a:cubicBezTo>
                  <a:pt x="6835169" y="580548"/>
                  <a:pt x="6846619" y="576945"/>
                  <a:pt x="6839953" y="586086"/>
                </a:cubicBezTo>
                <a:cubicBezTo>
                  <a:pt x="6833287" y="595226"/>
                  <a:pt x="6821581" y="604856"/>
                  <a:pt x="6804839" y="614977"/>
                </a:cubicBezTo>
                <a:cubicBezTo>
                  <a:pt x="6788096" y="625097"/>
                  <a:pt x="6776289" y="633004"/>
                  <a:pt x="6769417" y="638696"/>
                </a:cubicBezTo>
                <a:cubicBezTo>
                  <a:pt x="6762547" y="644389"/>
                  <a:pt x="6756910" y="645927"/>
                  <a:pt x="6752507" y="643310"/>
                </a:cubicBezTo>
                <a:cubicBezTo>
                  <a:pt x="6748104" y="640693"/>
                  <a:pt x="6743767" y="636504"/>
                  <a:pt x="6739493" y="630743"/>
                </a:cubicBezTo>
                <a:cubicBezTo>
                  <a:pt x="6735221" y="624982"/>
                  <a:pt x="6737156" y="621628"/>
                  <a:pt x="6745298" y="620679"/>
                </a:cubicBezTo>
                <a:cubicBezTo>
                  <a:pt x="6753441" y="619730"/>
                  <a:pt x="6766491" y="614946"/>
                  <a:pt x="6784449" y="606326"/>
                </a:cubicBezTo>
                <a:lnTo>
                  <a:pt x="6784449" y="552674"/>
                </a:lnTo>
                <a:cubicBezTo>
                  <a:pt x="6777938" y="555774"/>
                  <a:pt x="6772065" y="557718"/>
                  <a:pt x="6766832" y="558506"/>
                </a:cubicBezTo>
                <a:cubicBezTo>
                  <a:pt x="6761598" y="559293"/>
                  <a:pt x="6756221" y="556906"/>
                  <a:pt x="6750703" y="551343"/>
                </a:cubicBezTo>
                <a:cubicBezTo>
                  <a:pt x="6745183" y="545781"/>
                  <a:pt x="6745769" y="542473"/>
                  <a:pt x="6752461" y="541418"/>
                </a:cubicBezTo>
                <a:cubicBezTo>
                  <a:pt x="6759152" y="540364"/>
                  <a:pt x="6769815" y="537741"/>
                  <a:pt x="6784449" y="533549"/>
                </a:cubicBezTo>
                <a:lnTo>
                  <a:pt x="6784449" y="501235"/>
                </a:lnTo>
                <a:cubicBezTo>
                  <a:pt x="6784449" y="486302"/>
                  <a:pt x="6782893" y="474970"/>
                  <a:pt x="6779779" y="467237"/>
                </a:cubicBezTo>
                <a:cubicBezTo>
                  <a:pt x="6776667" y="459504"/>
                  <a:pt x="6778697" y="456465"/>
                  <a:pt x="6785872" y="458121"/>
                </a:cubicBezTo>
                <a:close/>
                <a:moveTo>
                  <a:pt x="2839141" y="455819"/>
                </a:moveTo>
                <a:cubicBezTo>
                  <a:pt x="2840752" y="455845"/>
                  <a:pt x="2842729" y="456272"/>
                  <a:pt x="2845071" y="457098"/>
                </a:cubicBezTo>
                <a:cubicBezTo>
                  <a:pt x="2854441" y="460403"/>
                  <a:pt x="2861275" y="464322"/>
                  <a:pt x="2865572" y="468855"/>
                </a:cubicBezTo>
                <a:cubicBezTo>
                  <a:pt x="2869870" y="473388"/>
                  <a:pt x="2870611" y="477829"/>
                  <a:pt x="2867796" y="482176"/>
                </a:cubicBezTo>
                <a:cubicBezTo>
                  <a:pt x="2864980" y="486523"/>
                  <a:pt x="2861808" y="496345"/>
                  <a:pt x="2858280" y="511644"/>
                </a:cubicBezTo>
                <a:cubicBezTo>
                  <a:pt x="2854751" y="526942"/>
                  <a:pt x="2851158" y="540575"/>
                  <a:pt x="2847499" y="552543"/>
                </a:cubicBezTo>
                <a:cubicBezTo>
                  <a:pt x="2856267" y="551824"/>
                  <a:pt x="2865321" y="550466"/>
                  <a:pt x="2874660" y="548469"/>
                </a:cubicBezTo>
                <a:cubicBezTo>
                  <a:pt x="2876694" y="541983"/>
                  <a:pt x="2876933" y="535397"/>
                  <a:pt x="2875376" y="528712"/>
                </a:cubicBezTo>
                <a:cubicBezTo>
                  <a:pt x="2873820" y="522027"/>
                  <a:pt x="2878511" y="521702"/>
                  <a:pt x="2889450" y="527736"/>
                </a:cubicBezTo>
                <a:cubicBezTo>
                  <a:pt x="2900389" y="533769"/>
                  <a:pt x="2904857" y="539419"/>
                  <a:pt x="2902854" y="544683"/>
                </a:cubicBezTo>
                <a:cubicBezTo>
                  <a:pt x="2900851" y="549948"/>
                  <a:pt x="2898879" y="556862"/>
                  <a:pt x="2896938" y="565426"/>
                </a:cubicBezTo>
                <a:cubicBezTo>
                  <a:pt x="2894997" y="573990"/>
                  <a:pt x="2891868" y="584154"/>
                  <a:pt x="2887552" y="595917"/>
                </a:cubicBezTo>
                <a:cubicBezTo>
                  <a:pt x="2883236" y="607681"/>
                  <a:pt x="2878443" y="618040"/>
                  <a:pt x="2873172" y="626995"/>
                </a:cubicBezTo>
                <a:cubicBezTo>
                  <a:pt x="2885426" y="635862"/>
                  <a:pt x="2892966" y="644212"/>
                  <a:pt x="2895794" y="652044"/>
                </a:cubicBezTo>
                <a:cubicBezTo>
                  <a:pt x="2898622" y="659876"/>
                  <a:pt x="2898163" y="667646"/>
                  <a:pt x="2894417" y="675355"/>
                </a:cubicBezTo>
                <a:cubicBezTo>
                  <a:pt x="2890672" y="683063"/>
                  <a:pt x="2885311" y="681627"/>
                  <a:pt x="2878334" y="671048"/>
                </a:cubicBezTo>
                <a:cubicBezTo>
                  <a:pt x="2871358" y="660469"/>
                  <a:pt x="2865141" y="650975"/>
                  <a:pt x="2859684" y="642566"/>
                </a:cubicBezTo>
                <a:cubicBezTo>
                  <a:pt x="2846488" y="655526"/>
                  <a:pt x="2834105" y="664400"/>
                  <a:pt x="2822533" y="669187"/>
                </a:cubicBezTo>
                <a:cubicBezTo>
                  <a:pt x="2810962" y="673975"/>
                  <a:pt x="2799753" y="676765"/>
                  <a:pt x="2788907" y="677559"/>
                </a:cubicBezTo>
                <a:cubicBezTo>
                  <a:pt x="2778061" y="678353"/>
                  <a:pt x="2776803" y="676272"/>
                  <a:pt x="2785131" y="671318"/>
                </a:cubicBezTo>
                <a:cubicBezTo>
                  <a:pt x="2793459" y="666363"/>
                  <a:pt x="2803319" y="660469"/>
                  <a:pt x="2814710" y="653635"/>
                </a:cubicBezTo>
                <a:cubicBezTo>
                  <a:pt x="2826102" y="646801"/>
                  <a:pt x="2836982" y="638566"/>
                  <a:pt x="2847350" y="628929"/>
                </a:cubicBezTo>
                <a:cubicBezTo>
                  <a:pt x="2835717" y="618040"/>
                  <a:pt x="2827947" y="611234"/>
                  <a:pt x="2824040" y="608512"/>
                </a:cubicBezTo>
                <a:cubicBezTo>
                  <a:pt x="2820133" y="605790"/>
                  <a:pt x="2818958" y="601396"/>
                  <a:pt x="2820515" y="595331"/>
                </a:cubicBezTo>
                <a:cubicBezTo>
                  <a:pt x="2822071" y="589267"/>
                  <a:pt x="2824015" y="582055"/>
                  <a:pt x="2826347" y="573696"/>
                </a:cubicBezTo>
                <a:cubicBezTo>
                  <a:pt x="2803874" y="579029"/>
                  <a:pt x="2789205" y="583279"/>
                  <a:pt x="2782340" y="586448"/>
                </a:cubicBezTo>
                <a:cubicBezTo>
                  <a:pt x="2775476" y="589617"/>
                  <a:pt x="2767864" y="586507"/>
                  <a:pt x="2759504" y="577119"/>
                </a:cubicBezTo>
                <a:cubicBezTo>
                  <a:pt x="2751145" y="567730"/>
                  <a:pt x="2752178" y="563426"/>
                  <a:pt x="2762602" y="564208"/>
                </a:cubicBezTo>
                <a:cubicBezTo>
                  <a:pt x="2773026" y="564989"/>
                  <a:pt x="2795118" y="562837"/>
                  <a:pt x="2828877" y="557752"/>
                </a:cubicBezTo>
                <a:cubicBezTo>
                  <a:pt x="2831915" y="534138"/>
                  <a:pt x="2834198" y="515380"/>
                  <a:pt x="2835723" y="501477"/>
                </a:cubicBezTo>
                <a:cubicBezTo>
                  <a:pt x="2837249" y="487574"/>
                  <a:pt x="2836845" y="475875"/>
                  <a:pt x="2834514" y="466381"/>
                </a:cubicBezTo>
                <a:cubicBezTo>
                  <a:pt x="2832765" y="459261"/>
                  <a:pt x="2834307" y="455740"/>
                  <a:pt x="2839141" y="455819"/>
                </a:cubicBezTo>
                <a:close/>
                <a:moveTo>
                  <a:pt x="3252463" y="455440"/>
                </a:moveTo>
                <a:cubicBezTo>
                  <a:pt x="3255850" y="455665"/>
                  <a:pt x="3259573" y="456599"/>
                  <a:pt x="3263632" y="458242"/>
                </a:cubicBezTo>
                <a:cubicBezTo>
                  <a:pt x="3271749" y="461529"/>
                  <a:pt x="3278570" y="465733"/>
                  <a:pt x="3284096" y="470855"/>
                </a:cubicBezTo>
                <a:cubicBezTo>
                  <a:pt x="3289621" y="475977"/>
                  <a:pt x="3290092" y="480399"/>
                  <a:pt x="3285510" y="484120"/>
                </a:cubicBezTo>
                <a:cubicBezTo>
                  <a:pt x="3280927" y="487840"/>
                  <a:pt x="3276571" y="493080"/>
                  <a:pt x="3272441" y="499840"/>
                </a:cubicBezTo>
                <a:cubicBezTo>
                  <a:pt x="3268311" y="506599"/>
                  <a:pt x="3261310" y="518068"/>
                  <a:pt x="3251437" y="534247"/>
                </a:cubicBezTo>
                <a:cubicBezTo>
                  <a:pt x="3241565" y="550426"/>
                  <a:pt x="3234533" y="553846"/>
                  <a:pt x="3230341" y="544507"/>
                </a:cubicBezTo>
                <a:cubicBezTo>
                  <a:pt x="3222961" y="546057"/>
                  <a:pt x="3215235" y="547768"/>
                  <a:pt x="3207161" y="549641"/>
                </a:cubicBezTo>
                <a:lnTo>
                  <a:pt x="3207161" y="571221"/>
                </a:lnTo>
                <a:cubicBezTo>
                  <a:pt x="3239097" y="567414"/>
                  <a:pt x="3260047" y="564127"/>
                  <a:pt x="3270013" y="561361"/>
                </a:cubicBezTo>
                <a:cubicBezTo>
                  <a:pt x="3279978" y="558596"/>
                  <a:pt x="3288337" y="559656"/>
                  <a:pt x="3295090" y="564543"/>
                </a:cubicBezTo>
                <a:cubicBezTo>
                  <a:pt x="3301843" y="569429"/>
                  <a:pt x="3304646" y="573513"/>
                  <a:pt x="3303499" y="576793"/>
                </a:cubicBezTo>
                <a:cubicBezTo>
                  <a:pt x="3302352" y="580073"/>
                  <a:pt x="3292551" y="582315"/>
                  <a:pt x="3274096" y="583518"/>
                </a:cubicBezTo>
                <a:cubicBezTo>
                  <a:pt x="3255642" y="584721"/>
                  <a:pt x="3233330" y="586774"/>
                  <a:pt x="3207161" y="589676"/>
                </a:cubicBezTo>
                <a:lnTo>
                  <a:pt x="3207161" y="593973"/>
                </a:lnTo>
                <a:cubicBezTo>
                  <a:pt x="3224512" y="610593"/>
                  <a:pt x="3240458" y="623872"/>
                  <a:pt x="3255000" y="633813"/>
                </a:cubicBezTo>
                <a:cubicBezTo>
                  <a:pt x="3269542" y="643753"/>
                  <a:pt x="3283649" y="651003"/>
                  <a:pt x="3297323" y="655560"/>
                </a:cubicBezTo>
                <a:cubicBezTo>
                  <a:pt x="3310996" y="660118"/>
                  <a:pt x="3322152" y="664177"/>
                  <a:pt x="3330791" y="667736"/>
                </a:cubicBezTo>
                <a:cubicBezTo>
                  <a:pt x="3339429" y="671296"/>
                  <a:pt x="3336474" y="674598"/>
                  <a:pt x="3321926" y="677643"/>
                </a:cubicBezTo>
                <a:cubicBezTo>
                  <a:pt x="3307378" y="680687"/>
                  <a:pt x="3295835" y="682411"/>
                  <a:pt x="3287295" y="682815"/>
                </a:cubicBezTo>
                <a:cubicBezTo>
                  <a:pt x="3278756" y="683218"/>
                  <a:pt x="3271203" y="680148"/>
                  <a:pt x="3264636" y="673606"/>
                </a:cubicBezTo>
                <a:cubicBezTo>
                  <a:pt x="3258069" y="667064"/>
                  <a:pt x="3250485" y="659687"/>
                  <a:pt x="3241884" y="651477"/>
                </a:cubicBezTo>
                <a:cubicBezTo>
                  <a:pt x="3233283" y="643266"/>
                  <a:pt x="3221709" y="629791"/>
                  <a:pt x="3207161" y="611051"/>
                </a:cubicBezTo>
                <a:lnTo>
                  <a:pt x="3207161" y="667011"/>
                </a:lnTo>
                <a:cubicBezTo>
                  <a:pt x="3207161" y="679810"/>
                  <a:pt x="3205158" y="691775"/>
                  <a:pt x="3201152" y="702906"/>
                </a:cubicBezTo>
                <a:cubicBezTo>
                  <a:pt x="3197146" y="714037"/>
                  <a:pt x="3192064" y="714841"/>
                  <a:pt x="3185906" y="705316"/>
                </a:cubicBezTo>
                <a:cubicBezTo>
                  <a:pt x="3179749" y="695791"/>
                  <a:pt x="3177643" y="686216"/>
                  <a:pt x="3179590" y="676592"/>
                </a:cubicBezTo>
                <a:cubicBezTo>
                  <a:pt x="3181538" y="666967"/>
                  <a:pt x="3182899" y="657281"/>
                  <a:pt x="3183674" y="647533"/>
                </a:cubicBezTo>
                <a:cubicBezTo>
                  <a:pt x="3184449" y="637785"/>
                  <a:pt x="3184837" y="623677"/>
                  <a:pt x="3184837" y="605210"/>
                </a:cubicBezTo>
                <a:cubicBezTo>
                  <a:pt x="3168751" y="628588"/>
                  <a:pt x="3155561" y="645028"/>
                  <a:pt x="3145267" y="654528"/>
                </a:cubicBezTo>
                <a:cubicBezTo>
                  <a:pt x="3134973" y="664028"/>
                  <a:pt x="3123668" y="672155"/>
                  <a:pt x="3111353" y="678908"/>
                </a:cubicBezTo>
                <a:cubicBezTo>
                  <a:pt x="3099037" y="685661"/>
                  <a:pt x="3088557" y="690048"/>
                  <a:pt x="3079913" y="692070"/>
                </a:cubicBezTo>
                <a:cubicBezTo>
                  <a:pt x="3071268" y="694091"/>
                  <a:pt x="3072744" y="690746"/>
                  <a:pt x="3084340" y="682033"/>
                </a:cubicBezTo>
                <a:cubicBezTo>
                  <a:pt x="3095937" y="673321"/>
                  <a:pt x="3110975" y="660298"/>
                  <a:pt x="3129454" y="642966"/>
                </a:cubicBezTo>
                <a:cubicBezTo>
                  <a:pt x="3147933" y="625633"/>
                  <a:pt x="3162897" y="609154"/>
                  <a:pt x="3174344" y="593527"/>
                </a:cubicBezTo>
                <a:cubicBezTo>
                  <a:pt x="3151065" y="598872"/>
                  <a:pt x="3135224" y="602739"/>
                  <a:pt x="3126822" y="605126"/>
                </a:cubicBezTo>
                <a:cubicBezTo>
                  <a:pt x="3118419" y="607514"/>
                  <a:pt x="3109840" y="604993"/>
                  <a:pt x="3101084" y="597564"/>
                </a:cubicBezTo>
                <a:cubicBezTo>
                  <a:pt x="3092327" y="590135"/>
                  <a:pt x="3093034" y="586420"/>
                  <a:pt x="3103204" y="586420"/>
                </a:cubicBezTo>
                <a:cubicBezTo>
                  <a:pt x="3110782" y="586420"/>
                  <a:pt x="3121231" y="585468"/>
                  <a:pt x="3134551" y="583565"/>
                </a:cubicBezTo>
                <a:cubicBezTo>
                  <a:pt x="3147871" y="581661"/>
                  <a:pt x="3164633" y="578905"/>
                  <a:pt x="3184837" y="575295"/>
                </a:cubicBezTo>
                <a:lnTo>
                  <a:pt x="3184837" y="552674"/>
                </a:lnTo>
                <a:cubicBezTo>
                  <a:pt x="3181339" y="553443"/>
                  <a:pt x="3174754" y="554863"/>
                  <a:pt x="3165080" y="556934"/>
                </a:cubicBezTo>
                <a:cubicBezTo>
                  <a:pt x="3158382" y="565764"/>
                  <a:pt x="3153071" y="565631"/>
                  <a:pt x="3149146" y="556534"/>
                </a:cubicBezTo>
                <a:cubicBezTo>
                  <a:pt x="3145220" y="547437"/>
                  <a:pt x="3141673" y="537936"/>
                  <a:pt x="3138505" y="528033"/>
                </a:cubicBezTo>
                <a:cubicBezTo>
                  <a:pt x="3135336" y="518130"/>
                  <a:pt x="3132062" y="509603"/>
                  <a:pt x="3128682" y="502453"/>
                </a:cubicBezTo>
                <a:cubicBezTo>
                  <a:pt x="3125302" y="495303"/>
                  <a:pt x="3121365" y="488798"/>
                  <a:pt x="3116869" y="482938"/>
                </a:cubicBezTo>
                <a:cubicBezTo>
                  <a:pt x="3112373" y="477078"/>
                  <a:pt x="3113061" y="473398"/>
                  <a:pt x="3118934" y="471897"/>
                </a:cubicBezTo>
                <a:cubicBezTo>
                  <a:pt x="3124806" y="470396"/>
                  <a:pt x="3130477" y="470232"/>
                  <a:pt x="3135947" y="471404"/>
                </a:cubicBezTo>
                <a:cubicBezTo>
                  <a:pt x="3141416" y="472576"/>
                  <a:pt x="3152991" y="472003"/>
                  <a:pt x="3170670" y="469683"/>
                </a:cubicBezTo>
                <a:cubicBezTo>
                  <a:pt x="3188350" y="467364"/>
                  <a:pt x="3203518" y="465249"/>
                  <a:pt x="3216174" y="463339"/>
                </a:cubicBezTo>
                <a:cubicBezTo>
                  <a:pt x="3228831" y="461430"/>
                  <a:pt x="3237875" y="459281"/>
                  <a:pt x="3243307" y="456893"/>
                </a:cubicBezTo>
                <a:cubicBezTo>
                  <a:pt x="3246024" y="455700"/>
                  <a:pt x="3249075" y="455215"/>
                  <a:pt x="3252463" y="455440"/>
                </a:cubicBezTo>
                <a:close/>
                <a:moveTo>
                  <a:pt x="7523095" y="452873"/>
                </a:moveTo>
                <a:cubicBezTo>
                  <a:pt x="7526467" y="453113"/>
                  <a:pt x="7530022" y="454373"/>
                  <a:pt x="7533761" y="456652"/>
                </a:cubicBezTo>
                <a:cubicBezTo>
                  <a:pt x="7541240" y="461209"/>
                  <a:pt x="7547671" y="466812"/>
                  <a:pt x="7553053" y="473460"/>
                </a:cubicBezTo>
                <a:cubicBezTo>
                  <a:pt x="7558436" y="480107"/>
                  <a:pt x="7558085" y="484414"/>
                  <a:pt x="7552002" y="486380"/>
                </a:cubicBezTo>
                <a:cubicBezTo>
                  <a:pt x="7545919" y="488346"/>
                  <a:pt x="7526779" y="502202"/>
                  <a:pt x="7494583" y="527950"/>
                </a:cubicBezTo>
                <a:cubicBezTo>
                  <a:pt x="7498391" y="533134"/>
                  <a:pt x="7500927" y="538603"/>
                  <a:pt x="7502191" y="544358"/>
                </a:cubicBezTo>
                <a:cubicBezTo>
                  <a:pt x="7515165" y="543651"/>
                  <a:pt x="7528447" y="542132"/>
                  <a:pt x="7542040" y="539800"/>
                </a:cubicBezTo>
                <a:cubicBezTo>
                  <a:pt x="7555633" y="537468"/>
                  <a:pt x="7566349" y="535701"/>
                  <a:pt x="7574187" y="534498"/>
                </a:cubicBezTo>
                <a:cubicBezTo>
                  <a:pt x="7582025" y="533295"/>
                  <a:pt x="7588586" y="533543"/>
                  <a:pt x="7593869" y="535242"/>
                </a:cubicBezTo>
                <a:cubicBezTo>
                  <a:pt x="7599153" y="536941"/>
                  <a:pt x="7604356" y="540829"/>
                  <a:pt x="7609478" y="546907"/>
                </a:cubicBezTo>
                <a:cubicBezTo>
                  <a:pt x="7614600" y="552984"/>
                  <a:pt x="7614898" y="556633"/>
                  <a:pt x="7610371" y="557855"/>
                </a:cubicBezTo>
                <a:cubicBezTo>
                  <a:pt x="7605845" y="559076"/>
                  <a:pt x="7598743" y="559687"/>
                  <a:pt x="7589069" y="559687"/>
                </a:cubicBezTo>
                <a:cubicBezTo>
                  <a:pt x="7579768" y="559687"/>
                  <a:pt x="7567828" y="559876"/>
                  <a:pt x="7553249" y="560255"/>
                </a:cubicBezTo>
                <a:cubicBezTo>
                  <a:pt x="7538670" y="560633"/>
                  <a:pt x="7523003" y="562186"/>
                  <a:pt x="7506247" y="564915"/>
                </a:cubicBezTo>
                <a:cubicBezTo>
                  <a:pt x="7507773" y="571426"/>
                  <a:pt x="7508923" y="580920"/>
                  <a:pt x="7509698" y="593397"/>
                </a:cubicBezTo>
                <a:cubicBezTo>
                  <a:pt x="7510473" y="605873"/>
                  <a:pt x="7511059" y="619209"/>
                  <a:pt x="7511456" y="633404"/>
                </a:cubicBezTo>
                <a:cubicBezTo>
                  <a:pt x="7511853" y="647598"/>
                  <a:pt x="7510436" y="659749"/>
                  <a:pt x="7507205" y="669857"/>
                </a:cubicBezTo>
                <a:cubicBezTo>
                  <a:pt x="7503975" y="679965"/>
                  <a:pt x="7498105" y="690200"/>
                  <a:pt x="7489597" y="700562"/>
                </a:cubicBezTo>
                <a:cubicBezTo>
                  <a:pt x="7481089" y="710924"/>
                  <a:pt x="7474665" y="713389"/>
                  <a:pt x="7470323" y="707957"/>
                </a:cubicBezTo>
                <a:cubicBezTo>
                  <a:pt x="7465983" y="702525"/>
                  <a:pt x="7460383" y="696953"/>
                  <a:pt x="7453525" y="691242"/>
                </a:cubicBezTo>
                <a:cubicBezTo>
                  <a:pt x="7446666" y="685531"/>
                  <a:pt x="7440291" y="679857"/>
                  <a:pt x="7434400" y="674220"/>
                </a:cubicBezTo>
                <a:cubicBezTo>
                  <a:pt x="7428509" y="668583"/>
                  <a:pt x="7428689" y="666375"/>
                  <a:pt x="7434939" y="667597"/>
                </a:cubicBezTo>
                <a:cubicBezTo>
                  <a:pt x="7441191" y="668818"/>
                  <a:pt x="7448741" y="669792"/>
                  <a:pt x="7457589" y="670518"/>
                </a:cubicBezTo>
                <a:cubicBezTo>
                  <a:pt x="7466439" y="671243"/>
                  <a:pt x="7472286" y="670505"/>
                  <a:pt x="7475133" y="668304"/>
                </a:cubicBezTo>
                <a:cubicBezTo>
                  <a:pt x="7477979" y="666102"/>
                  <a:pt x="7480351" y="660636"/>
                  <a:pt x="7482249" y="651905"/>
                </a:cubicBezTo>
                <a:cubicBezTo>
                  <a:pt x="7484146" y="643173"/>
                  <a:pt x="7484905" y="631562"/>
                  <a:pt x="7484527" y="617070"/>
                </a:cubicBezTo>
                <a:cubicBezTo>
                  <a:pt x="7484149" y="602578"/>
                  <a:pt x="7482571" y="586172"/>
                  <a:pt x="7479793" y="567854"/>
                </a:cubicBezTo>
                <a:cubicBezTo>
                  <a:pt x="7457456" y="570161"/>
                  <a:pt x="7438295" y="572679"/>
                  <a:pt x="7422308" y="575407"/>
                </a:cubicBezTo>
                <a:cubicBezTo>
                  <a:pt x="7406321" y="578136"/>
                  <a:pt x="7394923" y="580477"/>
                  <a:pt x="7388115" y="582430"/>
                </a:cubicBezTo>
                <a:cubicBezTo>
                  <a:pt x="7381305" y="584383"/>
                  <a:pt x="7375852" y="584929"/>
                  <a:pt x="7371753" y="584067"/>
                </a:cubicBezTo>
                <a:cubicBezTo>
                  <a:pt x="7367654" y="583205"/>
                  <a:pt x="7362758" y="579897"/>
                  <a:pt x="7357065" y="574142"/>
                </a:cubicBezTo>
                <a:cubicBezTo>
                  <a:pt x="7351373" y="568387"/>
                  <a:pt x="7349983" y="565113"/>
                  <a:pt x="7352898" y="564319"/>
                </a:cubicBezTo>
                <a:cubicBezTo>
                  <a:pt x="7355813" y="563526"/>
                  <a:pt x="7362179" y="562735"/>
                  <a:pt x="7371995" y="561947"/>
                </a:cubicBezTo>
                <a:cubicBezTo>
                  <a:pt x="7381811" y="561160"/>
                  <a:pt x="7395563" y="559805"/>
                  <a:pt x="7413248" y="557883"/>
                </a:cubicBezTo>
                <a:cubicBezTo>
                  <a:pt x="7430934" y="555960"/>
                  <a:pt x="7452161" y="553213"/>
                  <a:pt x="7476927" y="549641"/>
                </a:cubicBezTo>
                <a:cubicBezTo>
                  <a:pt x="7474137" y="541468"/>
                  <a:pt x="7468383" y="533682"/>
                  <a:pt x="7459663" y="526285"/>
                </a:cubicBezTo>
                <a:cubicBezTo>
                  <a:pt x="7450945" y="518886"/>
                  <a:pt x="7459180" y="516744"/>
                  <a:pt x="7484369" y="519857"/>
                </a:cubicBezTo>
                <a:cubicBezTo>
                  <a:pt x="7502067" y="496888"/>
                  <a:pt x="7511673" y="483385"/>
                  <a:pt x="7513186" y="479348"/>
                </a:cubicBezTo>
                <a:cubicBezTo>
                  <a:pt x="7514699" y="475311"/>
                  <a:pt x="7506135" y="475798"/>
                  <a:pt x="7487495" y="480808"/>
                </a:cubicBezTo>
                <a:cubicBezTo>
                  <a:pt x="7468854" y="485819"/>
                  <a:pt x="7455369" y="490684"/>
                  <a:pt x="7447041" y="495403"/>
                </a:cubicBezTo>
                <a:cubicBezTo>
                  <a:pt x="7438713" y="500122"/>
                  <a:pt x="7429161" y="497204"/>
                  <a:pt x="7418383" y="486650"/>
                </a:cubicBezTo>
                <a:cubicBezTo>
                  <a:pt x="7407605" y="476095"/>
                  <a:pt x="7409354" y="471401"/>
                  <a:pt x="7423629" y="472567"/>
                </a:cubicBezTo>
                <a:cubicBezTo>
                  <a:pt x="7437904" y="473733"/>
                  <a:pt x="7454954" y="472030"/>
                  <a:pt x="7474779" y="467460"/>
                </a:cubicBezTo>
                <a:cubicBezTo>
                  <a:pt x="7494605" y="462890"/>
                  <a:pt x="7507521" y="458806"/>
                  <a:pt x="7513530" y="455210"/>
                </a:cubicBezTo>
                <a:cubicBezTo>
                  <a:pt x="7516535" y="453411"/>
                  <a:pt x="7519723" y="452632"/>
                  <a:pt x="7523095" y="452873"/>
                </a:cubicBezTo>
                <a:close/>
                <a:moveTo>
                  <a:pt x="5075170" y="452873"/>
                </a:moveTo>
                <a:cubicBezTo>
                  <a:pt x="5078542" y="453113"/>
                  <a:pt x="5082097" y="454373"/>
                  <a:pt x="5085837" y="456652"/>
                </a:cubicBezTo>
                <a:cubicBezTo>
                  <a:pt x="5093315" y="461209"/>
                  <a:pt x="5099746" y="466812"/>
                  <a:pt x="5105129" y="473460"/>
                </a:cubicBezTo>
                <a:cubicBezTo>
                  <a:pt x="5110511" y="480107"/>
                  <a:pt x="5110161" y="484414"/>
                  <a:pt x="5104077" y="486380"/>
                </a:cubicBezTo>
                <a:cubicBezTo>
                  <a:pt x="5097994" y="488346"/>
                  <a:pt x="5078854" y="502202"/>
                  <a:pt x="5046658" y="527950"/>
                </a:cubicBezTo>
                <a:cubicBezTo>
                  <a:pt x="5050465" y="533134"/>
                  <a:pt x="5053002" y="538603"/>
                  <a:pt x="5054267" y="544358"/>
                </a:cubicBezTo>
                <a:cubicBezTo>
                  <a:pt x="5067240" y="543651"/>
                  <a:pt x="5080523" y="542132"/>
                  <a:pt x="5094115" y="539800"/>
                </a:cubicBezTo>
                <a:cubicBezTo>
                  <a:pt x="5107708" y="537468"/>
                  <a:pt x="5118424" y="535701"/>
                  <a:pt x="5126262" y="534498"/>
                </a:cubicBezTo>
                <a:cubicBezTo>
                  <a:pt x="5134101" y="533295"/>
                  <a:pt x="5140661" y="533543"/>
                  <a:pt x="5145945" y="535242"/>
                </a:cubicBezTo>
                <a:cubicBezTo>
                  <a:pt x="5151228" y="536941"/>
                  <a:pt x="5156431" y="540829"/>
                  <a:pt x="5161553" y="546907"/>
                </a:cubicBezTo>
                <a:cubicBezTo>
                  <a:pt x="5166675" y="552984"/>
                  <a:pt x="5166973" y="556633"/>
                  <a:pt x="5162446" y="557855"/>
                </a:cubicBezTo>
                <a:cubicBezTo>
                  <a:pt x="5157919" y="559076"/>
                  <a:pt x="5150819" y="559687"/>
                  <a:pt x="5141145" y="559687"/>
                </a:cubicBezTo>
                <a:cubicBezTo>
                  <a:pt x="5131843" y="559687"/>
                  <a:pt x="5119903" y="559876"/>
                  <a:pt x="5105324" y="560255"/>
                </a:cubicBezTo>
                <a:cubicBezTo>
                  <a:pt x="5090745" y="560633"/>
                  <a:pt x="5075077" y="562186"/>
                  <a:pt x="5058322" y="564915"/>
                </a:cubicBezTo>
                <a:cubicBezTo>
                  <a:pt x="5059848" y="571426"/>
                  <a:pt x="5060998" y="580920"/>
                  <a:pt x="5061773" y="593397"/>
                </a:cubicBezTo>
                <a:cubicBezTo>
                  <a:pt x="5062548" y="605873"/>
                  <a:pt x="5063134" y="619209"/>
                  <a:pt x="5063531" y="633404"/>
                </a:cubicBezTo>
                <a:cubicBezTo>
                  <a:pt x="5063928" y="647598"/>
                  <a:pt x="5062511" y="659749"/>
                  <a:pt x="5059280" y="669857"/>
                </a:cubicBezTo>
                <a:cubicBezTo>
                  <a:pt x="5056050" y="679965"/>
                  <a:pt x="5050180" y="690200"/>
                  <a:pt x="5041672" y="700562"/>
                </a:cubicBezTo>
                <a:cubicBezTo>
                  <a:pt x="5033164" y="710924"/>
                  <a:pt x="5026740" y="713389"/>
                  <a:pt x="5022399" y="707957"/>
                </a:cubicBezTo>
                <a:cubicBezTo>
                  <a:pt x="5018058" y="702525"/>
                  <a:pt x="5012458" y="696953"/>
                  <a:pt x="5005600" y="691242"/>
                </a:cubicBezTo>
                <a:cubicBezTo>
                  <a:pt x="4998741" y="685531"/>
                  <a:pt x="4992366" y="679857"/>
                  <a:pt x="4986475" y="674220"/>
                </a:cubicBezTo>
                <a:cubicBezTo>
                  <a:pt x="4980584" y="668583"/>
                  <a:pt x="4980764" y="666375"/>
                  <a:pt x="4987015" y="667597"/>
                </a:cubicBezTo>
                <a:cubicBezTo>
                  <a:pt x="4993266" y="668818"/>
                  <a:pt x="5000816" y="669792"/>
                  <a:pt x="5009665" y="670518"/>
                </a:cubicBezTo>
                <a:cubicBezTo>
                  <a:pt x="5018513" y="671243"/>
                  <a:pt x="5024361" y="670505"/>
                  <a:pt x="5027208" y="668304"/>
                </a:cubicBezTo>
                <a:cubicBezTo>
                  <a:pt x="5030054" y="666102"/>
                  <a:pt x="5032426" y="660636"/>
                  <a:pt x="5034324" y="651905"/>
                </a:cubicBezTo>
                <a:cubicBezTo>
                  <a:pt x="5036221" y="643173"/>
                  <a:pt x="5036981" y="631562"/>
                  <a:pt x="5036603" y="617070"/>
                </a:cubicBezTo>
                <a:cubicBezTo>
                  <a:pt x="5036224" y="602578"/>
                  <a:pt x="5034646" y="586172"/>
                  <a:pt x="5031868" y="567854"/>
                </a:cubicBezTo>
                <a:cubicBezTo>
                  <a:pt x="5009531" y="570161"/>
                  <a:pt x="4990370" y="572679"/>
                  <a:pt x="4974383" y="575407"/>
                </a:cubicBezTo>
                <a:cubicBezTo>
                  <a:pt x="4958396" y="578136"/>
                  <a:pt x="4946999" y="580477"/>
                  <a:pt x="4940190" y="582430"/>
                </a:cubicBezTo>
                <a:cubicBezTo>
                  <a:pt x="4933381" y="584383"/>
                  <a:pt x="4927927" y="584929"/>
                  <a:pt x="4923828" y="584067"/>
                </a:cubicBezTo>
                <a:cubicBezTo>
                  <a:pt x="4919729" y="583205"/>
                  <a:pt x="4914833" y="579897"/>
                  <a:pt x="4909141" y="574142"/>
                </a:cubicBezTo>
                <a:cubicBezTo>
                  <a:pt x="4903448" y="568387"/>
                  <a:pt x="4902059" y="565113"/>
                  <a:pt x="4904973" y="564319"/>
                </a:cubicBezTo>
                <a:cubicBezTo>
                  <a:pt x="4907888" y="563526"/>
                  <a:pt x="4914254" y="562735"/>
                  <a:pt x="4924070" y="561947"/>
                </a:cubicBezTo>
                <a:cubicBezTo>
                  <a:pt x="4933886" y="561160"/>
                  <a:pt x="4947638" y="559805"/>
                  <a:pt x="4965323" y="557883"/>
                </a:cubicBezTo>
                <a:cubicBezTo>
                  <a:pt x="4983009" y="555960"/>
                  <a:pt x="5004235" y="553213"/>
                  <a:pt x="5029003" y="549641"/>
                </a:cubicBezTo>
                <a:cubicBezTo>
                  <a:pt x="5026212" y="541468"/>
                  <a:pt x="5020458" y="533682"/>
                  <a:pt x="5011739" y="526285"/>
                </a:cubicBezTo>
                <a:cubicBezTo>
                  <a:pt x="5003020" y="518886"/>
                  <a:pt x="5011255" y="516744"/>
                  <a:pt x="5036444" y="519857"/>
                </a:cubicBezTo>
                <a:cubicBezTo>
                  <a:pt x="5054143" y="496888"/>
                  <a:pt x="5063748" y="483385"/>
                  <a:pt x="5065261" y="479348"/>
                </a:cubicBezTo>
                <a:cubicBezTo>
                  <a:pt x="5066775" y="475311"/>
                  <a:pt x="5058210" y="475798"/>
                  <a:pt x="5039570" y="480808"/>
                </a:cubicBezTo>
                <a:cubicBezTo>
                  <a:pt x="5020929" y="485819"/>
                  <a:pt x="5007444" y="490684"/>
                  <a:pt x="4999116" y="495403"/>
                </a:cubicBezTo>
                <a:cubicBezTo>
                  <a:pt x="4990788" y="500122"/>
                  <a:pt x="4981236" y="497204"/>
                  <a:pt x="4970458" y="486650"/>
                </a:cubicBezTo>
                <a:cubicBezTo>
                  <a:pt x="4959680" y="476095"/>
                  <a:pt x="4961429" y="471401"/>
                  <a:pt x="4975704" y="472567"/>
                </a:cubicBezTo>
                <a:cubicBezTo>
                  <a:pt x="4989979" y="473733"/>
                  <a:pt x="5007029" y="472030"/>
                  <a:pt x="5026854" y="467460"/>
                </a:cubicBezTo>
                <a:cubicBezTo>
                  <a:pt x="5046679" y="462890"/>
                  <a:pt x="5059596" y="458806"/>
                  <a:pt x="5065605" y="455210"/>
                </a:cubicBezTo>
                <a:cubicBezTo>
                  <a:pt x="5068610" y="453411"/>
                  <a:pt x="5071798" y="452632"/>
                  <a:pt x="5075170" y="452873"/>
                </a:cubicBezTo>
                <a:close/>
                <a:moveTo>
                  <a:pt x="702710" y="452566"/>
                </a:moveTo>
                <a:cubicBezTo>
                  <a:pt x="704836" y="452384"/>
                  <a:pt x="707767" y="453120"/>
                  <a:pt x="711500" y="454773"/>
                </a:cubicBezTo>
                <a:cubicBezTo>
                  <a:pt x="718966" y="458078"/>
                  <a:pt x="725062" y="462198"/>
                  <a:pt x="729787" y="467135"/>
                </a:cubicBezTo>
                <a:cubicBezTo>
                  <a:pt x="734513" y="472071"/>
                  <a:pt x="732766" y="475289"/>
                  <a:pt x="724550" y="476790"/>
                </a:cubicBezTo>
                <a:cubicBezTo>
                  <a:pt x="716334" y="478290"/>
                  <a:pt x="704877" y="482886"/>
                  <a:pt x="690180" y="490575"/>
                </a:cubicBezTo>
                <a:cubicBezTo>
                  <a:pt x="698738" y="497409"/>
                  <a:pt x="702418" y="502776"/>
                  <a:pt x="701222" y="506676"/>
                </a:cubicBezTo>
                <a:cubicBezTo>
                  <a:pt x="700025" y="510577"/>
                  <a:pt x="699067" y="515746"/>
                  <a:pt x="698347" y="522182"/>
                </a:cubicBezTo>
                <a:cubicBezTo>
                  <a:pt x="702676" y="520831"/>
                  <a:pt x="707311" y="518936"/>
                  <a:pt x="712253" y="516499"/>
                </a:cubicBezTo>
                <a:cubicBezTo>
                  <a:pt x="717196" y="514062"/>
                  <a:pt x="722535" y="515200"/>
                  <a:pt x="728271" y="519913"/>
                </a:cubicBezTo>
                <a:cubicBezTo>
                  <a:pt x="734007" y="524626"/>
                  <a:pt x="732974" y="528703"/>
                  <a:pt x="725174" y="532145"/>
                </a:cubicBezTo>
                <a:cubicBezTo>
                  <a:pt x="717373" y="535586"/>
                  <a:pt x="708381" y="538659"/>
                  <a:pt x="698198" y="541363"/>
                </a:cubicBezTo>
                <a:lnTo>
                  <a:pt x="697175" y="572710"/>
                </a:lnTo>
                <a:cubicBezTo>
                  <a:pt x="705695" y="573354"/>
                  <a:pt x="713273" y="575249"/>
                  <a:pt x="719909" y="578393"/>
                </a:cubicBezTo>
                <a:cubicBezTo>
                  <a:pt x="726544" y="581537"/>
                  <a:pt x="729105" y="586597"/>
                  <a:pt x="727592" y="593573"/>
                </a:cubicBezTo>
                <a:cubicBezTo>
                  <a:pt x="726079" y="600550"/>
                  <a:pt x="721648" y="602587"/>
                  <a:pt x="714300" y="599685"/>
                </a:cubicBezTo>
                <a:cubicBezTo>
                  <a:pt x="706951" y="596783"/>
                  <a:pt x="701244" y="592008"/>
                  <a:pt x="697175" y="585360"/>
                </a:cubicBezTo>
                <a:cubicBezTo>
                  <a:pt x="697175" y="602388"/>
                  <a:pt x="696974" y="620772"/>
                  <a:pt x="696571" y="640510"/>
                </a:cubicBezTo>
                <a:cubicBezTo>
                  <a:pt x="696167" y="660248"/>
                  <a:pt x="693861" y="675060"/>
                  <a:pt x="689650" y="684945"/>
                </a:cubicBezTo>
                <a:cubicBezTo>
                  <a:pt x="685439" y="694829"/>
                  <a:pt x="680754" y="694370"/>
                  <a:pt x="675595" y="683568"/>
                </a:cubicBezTo>
                <a:cubicBezTo>
                  <a:pt x="670436" y="672766"/>
                  <a:pt x="668830" y="663755"/>
                  <a:pt x="670777" y="656537"/>
                </a:cubicBezTo>
                <a:cubicBezTo>
                  <a:pt x="672724" y="649319"/>
                  <a:pt x="674280" y="638740"/>
                  <a:pt x="675446" y="624799"/>
                </a:cubicBezTo>
                <a:cubicBezTo>
                  <a:pt x="676612" y="610859"/>
                  <a:pt x="677586" y="594600"/>
                  <a:pt x="678367" y="576021"/>
                </a:cubicBezTo>
                <a:cubicBezTo>
                  <a:pt x="676531" y="586613"/>
                  <a:pt x="669667" y="599241"/>
                  <a:pt x="657773" y="613907"/>
                </a:cubicBezTo>
                <a:cubicBezTo>
                  <a:pt x="645879" y="628573"/>
                  <a:pt x="632525" y="639933"/>
                  <a:pt x="617710" y="647989"/>
                </a:cubicBezTo>
                <a:cubicBezTo>
                  <a:pt x="602896" y="656044"/>
                  <a:pt x="600638" y="654019"/>
                  <a:pt x="610938" y="641915"/>
                </a:cubicBezTo>
                <a:cubicBezTo>
                  <a:pt x="621239" y="629810"/>
                  <a:pt x="632543" y="615296"/>
                  <a:pt x="644853" y="598373"/>
                </a:cubicBezTo>
                <a:cubicBezTo>
                  <a:pt x="657162" y="581450"/>
                  <a:pt x="667168" y="564660"/>
                  <a:pt x="674869" y="548004"/>
                </a:cubicBezTo>
                <a:cubicBezTo>
                  <a:pt x="661041" y="553263"/>
                  <a:pt x="650949" y="557303"/>
                  <a:pt x="644592" y="560124"/>
                </a:cubicBezTo>
                <a:cubicBezTo>
                  <a:pt x="638236" y="562946"/>
                  <a:pt x="630212" y="561206"/>
                  <a:pt x="620520" y="554906"/>
                </a:cubicBezTo>
                <a:cubicBezTo>
                  <a:pt x="610827" y="548606"/>
                  <a:pt x="611866" y="544708"/>
                  <a:pt x="623636" y="543214"/>
                </a:cubicBezTo>
                <a:cubicBezTo>
                  <a:pt x="635405" y="541719"/>
                  <a:pt x="653649" y="536978"/>
                  <a:pt x="678367" y="528991"/>
                </a:cubicBezTo>
                <a:cubicBezTo>
                  <a:pt x="678367" y="519429"/>
                  <a:pt x="677983" y="511960"/>
                  <a:pt x="677213" y="506583"/>
                </a:cubicBezTo>
                <a:cubicBezTo>
                  <a:pt x="676445" y="501207"/>
                  <a:pt x="676091" y="498283"/>
                  <a:pt x="676153" y="497812"/>
                </a:cubicBezTo>
                <a:cubicBezTo>
                  <a:pt x="668836" y="500900"/>
                  <a:pt x="661345" y="502838"/>
                  <a:pt x="653680" y="503625"/>
                </a:cubicBezTo>
                <a:cubicBezTo>
                  <a:pt x="646015" y="504413"/>
                  <a:pt x="647997" y="500633"/>
                  <a:pt x="659624" y="492287"/>
                </a:cubicBezTo>
                <a:cubicBezTo>
                  <a:pt x="671251" y="483940"/>
                  <a:pt x="680416" y="476790"/>
                  <a:pt x="687120" y="470837"/>
                </a:cubicBezTo>
                <a:cubicBezTo>
                  <a:pt x="693824" y="464884"/>
                  <a:pt x="697696" y="459892"/>
                  <a:pt x="698738" y="455861"/>
                </a:cubicBezTo>
                <a:cubicBezTo>
                  <a:pt x="699259" y="453846"/>
                  <a:pt x="700583" y="452747"/>
                  <a:pt x="702710" y="452566"/>
                </a:cubicBezTo>
                <a:close/>
                <a:moveTo>
                  <a:pt x="6580108" y="452159"/>
                </a:moveTo>
                <a:cubicBezTo>
                  <a:pt x="6588665" y="452159"/>
                  <a:pt x="6597431" y="454748"/>
                  <a:pt x="6606404" y="459926"/>
                </a:cubicBezTo>
                <a:cubicBezTo>
                  <a:pt x="6615377" y="465104"/>
                  <a:pt x="6618667" y="473100"/>
                  <a:pt x="6616273" y="483915"/>
                </a:cubicBezTo>
                <a:cubicBezTo>
                  <a:pt x="6613880" y="494730"/>
                  <a:pt x="6606004" y="494671"/>
                  <a:pt x="6592647" y="483738"/>
                </a:cubicBezTo>
                <a:cubicBezTo>
                  <a:pt x="6579289" y="472806"/>
                  <a:pt x="6571321" y="464809"/>
                  <a:pt x="6568741" y="459749"/>
                </a:cubicBezTo>
                <a:cubicBezTo>
                  <a:pt x="6566162" y="454689"/>
                  <a:pt x="6569951" y="452159"/>
                  <a:pt x="6580108" y="452159"/>
                </a:cubicBezTo>
                <a:close/>
                <a:moveTo>
                  <a:pt x="1399472" y="451088"/>
                </a:moveTo>
                <a:cubicBezTo>
                  <a:pt x="1400992" y="451179"/>
                  <a:pt x="1402828" y="451641"/>
                  <a:pt x="1404983" y="452475"/>
                </a:cubicBezTo>
                <a:cubicBezTo>
                  <a:pt x="1413603" y="455811"/>
                  <a:pt x="1419851" y="459572"/>
                  <a:pt x="1423726" y="463758"/>
                </a:cubicBezTo>
                <a:cubicBezTo>
                  <a:pt x="1427603" y="467944"/>
                  <a:pt x="1428067" y="471897"/>
                  <a:pt x="1425121" y="475618"/>
                </a:cubicBezTo>
                <a:cubicBezTo>
                  <a:pt x="1422176" y="479339"/>
                  <a:pt x="1417820" y="487161"/>
                  <a:pt x="1412052" y="499086"/>
                </a:cubicBezTo>
                <a:cubicBezTo>
                  <a:pt x="1406285" y="511011"/>
                  <a:pt x="1399272" y="521823"/>
                  <a:pt x="1391012" y="531521"/>
                </a:cubicBezTo>
                <a:cubicBezTo>
                  <a:pt x="1413845" y="529339"/>
                  <a:pt x="1427990" y="525875"/>
                  <a:pt x="1433447" y="521131"/>
                </a:cubicBezTo>
                <a:cubicBezTo>
                  <a:pt x="1438904" y="516387"/>
                  <a:pt x="1448373" y="517442"/>
                  <a:pt x="1461854" y="524294"/>
                </a:cubicBezTo>
                <a:cubicBezTo>
                  <a:pt x="1475336" y="531146"/>
                  <a:pt x="1479931" y="537772"/>
                  <a:pt x="1475639" y="544172"/>
                </a:cubicBezTo>
                <a:cubicBezTo>
                  <a:pt x="1471348" y="550571"/>
                  <a:pt x="1469395" y="562372"/>
                  <a:pt x="1469779" y="579574"/>
                </a:cubicBezTo>
                <a:cubicBezTo>
                  <a:pt x="1470164" y="596776"/>
                  <a:pt x="1469370" y="614456"/>
                  <a:pt x="1467398" y="632613"/>
                </a:cubicBezTo>
                <a:cubicBezTo>
                  <a:pt x="1465426" y="650770"/>
                  <a:pt x="1461975" y="664983"/>
                  <a:pt x="1457045" y="675252"/>
                </a:cubicBezTo>
                <a:cubicBezTo>
                  <a:pt x="1452115" y="685521"/>
                  <a:pt x="1444894" y="692953"/>
                  <a:pt x="1435381" y="697549"/>
                </a:cubicBezTo>
                <a:cubicBezTo>
                  <a:pt x="1425869" y="702144"/>
                  <a:pt x="1420213" y="700485"/>
                  <a:pt x="1418415" y="692572"/>
                </a:cubicBezTo>
                <a:cubicBezTo>
                  <a:pt x="1416617" y="684659"/>
                  <a:pt x="1410022" y="675296"/>
                  <a:pt x="1398630" y="664481"/>
                </a:cubicBezTo>
                <a:cubicBezTo>
                  <a:pt x="1387239" y="653666"/>
                  <a:pt x="1389285" y="651567"/>
                  <a:pt x="1404769" y="658183"/>
                </a:cubicBezTo>
                <a:cubicBezTo>
                  <a:pt x="1420254" y="664800"/>
                  <a:pt x="1429611" y="665867"/>
                  <a:pt x="1432841" y="661383"/>
                </a:cubicBezTo>
                <a:cubicBezTo>
                  <a:pt x="1436073" y="656900"/>
                  <a:pt x="1439226" y="649468"/>
                  <a:pt x="1442302" y="639087"/>
                </a:cubicBezTo>
                <a:cubicBezTo>
                  <a:pt x="1445378" y="628706"/>
                  <a:pt x="1447110" y="612422"/>
                  <a:pt x="1447502" y="590234"/>
                </a:cubicBezTo>
                <a:cubicBezTo>
                  <a:pt x="1447892" y="568046"/>
                  <a:pt x="1446764" y="554100"/>
                  <a:pt x="1444116" y="548395"/>
                </a:cubicBezTo>
                <a:cubicBezTo>
                  <a:pt x="1441467" y="542690"/>
                  <a:pt x="1438494" y="540026"/>
                  <a:pt x="1435195" y="540405"/>
                </a:cubicBezTo>
                <a:cubicBezTo>
                  <a:pt x="1431896" y="540783"/>
                  <a:pt x="1424517" y="541949"/>
                  <a:pt x="1413057" y="543902"/>
                </a:cubicBezTo>
                <a:cubicBezTo>
                  <a:pt x="1401597" y="545855"/>
                  <a:pt x="1391954" y="546448"/>
                  <a:pt x="1384129" y="545679"/>
                </a:cubicBezTo>
                <a:cubicBezTo>
                  <a:pt x="1376241" y="553666"/>
                  <a:pt x="1367029" y="560720"/>
                  <a:pt x="1356493" y="566840"/>
                </a:cubicBezTo>
                <a:cubicBezTo>
                  <a:pt x="1345957" y="572961"/>
                  <a:pt x="1345580" y="569463"/>
                  <a:pt x="1355359" y="556348"/>
                </a:cubicBezTo>
                <a:cubicBezTo>
                  <a:pt x="1365138" y="543232"/>
                  <a:pt x="1374477" y="526086"/>
                  <a:pt x="1383375" y="504909"/>
                </a:cubicBezTo>
                <a:cubicBezTo>
                  <a:pt x="1392274" y="483732"/>
                  <a:pt x="1395945" y="468865"/>
                  <a:pt x="1394389" y="460307"/>
                </a:cubicBezTo>
                <a:cubicBezTo>
                  <a:pt x="1393221" y="453889"/>
                  <a:pt x="1394916" y="450816"/>
                  <a:pt x="1399472" y="451088"/>
                </a:cubicBezTo>
                <a:close/>
                <a:moveTo>
                  <a:pt x="4112762" y="449617"/>
                </a:moveTo>
                <a:cubicBezTo>
                  <a:pt x="4116135" y="449792"/>
                  <a:pt x="4119608" y="450292"/>
                  <a:pt x="4123179" y="451117"/>
                </a:cubicBezTo>
                <a:cubicBezTo>
                  <a:pt x="4130323" y="452767"/>
                  <a:pt x="4136704" y="455985"/>
                  <a:pt x="4142323" y="460772"/>
                </a:cubicBezTo>
                <a:cubicBezTo>
                  <a:pt x="4147941" y="465560"/>
                  <a:pt x="4150028" y="472734"/>
                  <a:pt x="4148583" y="482296"/>
                </a:cubicBezTo>
                <a:cubicBezTo>
                  <a:pt x="4147138" y="491859"/>
                  <a:pt x="4141073" y="493573"/>
                  <a:pt x="4130388" y="487440"/>
                </a:cubicBezTo>
                <a:cubicBezTo>
                  <a:pt x="4119704" y="481307"/>
                  <a:pt x="4110901" y="474774"/>
                  <a:pt x="4103981" y="467842"/>
                </a:cubicBezTo>
                <a:cubicBezTo>
                  <a:pt x="4096936" y="456940"/>
                  <a:pt x="4096589" y="451015"/>
                  <a:pt x="4102939" y="450066"/>
                </a:cubicBezTo>
                <a:cubicBezTo>
                  <a:pt x="4106114" y="449591"/>
                  <a:pt x="4109388" y="449442"/>
                  <a:pt x="4112762" y="449617"/>
                </a:cubicBezTo>
                <a:close/>
                <a:moveTo>
                  <a:pt x="1698847" y="448705"/>
                </a:moveTo>
                <a:cubicBezTo>
                  <a:pt x="1701143" y="448521"/>
                  <a:pt x="1703440" y="448748"/>
                  <a:pt x="1705737" y="449387"/>
                </a:cubicBezTo>
                <a:cubicBezTo>
                  <a:pt x="1710332" y="450664"/>
                  <a:pt x="1716443" y="453765"/>
                  <a:pt x="1724071" y="458689"/>
                </a:cubicBezTo>
                <a:cubicBezTo>
                  <a:pt x="1731698" y="463612"/>
                  <a:pt x="1734052" y="468003"/>
                  <a:pt x="1731131" y="471860"/>
                </a:cubicBezTo>
                <a:cubicBezTo>
                  <a:pt x="1728210" y="475717"/>
                  <a:pt x="1725637" y="480238"/>
                  <a:pt x="1723410" y="485422"/>
                </a:cubicBezTo>
                <a:cubicBezTo>
                  <a:pt x="1721184" y="490606"/>
                  <a:pt x="1718093" y="500519"/>
                  <a:pt x="1714136" y="515160"/>
                </a:cubicBezTo>
                <a:cubicBezTo>
                  <a:pt x="1710180" y="529801"/>
                  <a:pt x="1706087" y="538547"/>
                  <a:pt x="1701858" y="541400"/>
                </a:cubicBezTo>
                <a:cubicBezTo>
                  <a:pt x="1697629" y="544252"/>
                  <a:pt x="1694082" y="542950"/>
                  <a:pt x="1691217" y="537493"/>
                </a:cubicBezTo>
                <a:cubicBezTo>
                  <a:pt x="1682895" y="539056"/>
                  <a:pt x="1668862" y="541245"/>
                  <a:pt x="1649117" y="544060"/>
                </a:cubicBezTo>
                <a:cubicBezTo>
                  <a:pt x="1649117" y="547992"/>
                  <a:pt x="1647145" y="550801"/>
                  <a:pt x="1643202" y="552488"/>
                </a:cubicBezTo>
                <a:cubicBezTo>
                  <a:pt x="1639258" y="554174"/>
                  <a:pt x="1635927" y="549139"/>
                  <a:pt x="1633211" y="537382"/>
                </a:cubicBezTo>
                <a:cubicBezTo>
                  <a:pt x="1630495" y="525624"/>
                  <a:pt x="1627435" y="513237"/>
                  <a:pt x="1624030" y="500221"/>
                </a:cubicBezTo>
                <a:cubicBezTo>
                  <a:pt x="1620625" y="487205"/>
                  <a:pt x="1616930" y="477298"/>
                  <a:pt x="1612943" y="470502"/>
                </a:cubicBezTo>
                <a:cubicBezTo>
                  <a:pt x="1608955" y="463705"/>
                  <a:pt x="1610403" y="460713"/>
                  <a:pt x="1617287" y="461526"/>
                </a:cubicBezTo>
                <a:cubicBezTo>
                  <a:pt x="1624170" y="462338"/>
                  <a:pt x="1629007" y="462729"/>
                  <a:pt x="1631798" y="462698"/>
                </a:cubicBezTo>
                <a:cubicBezTo>
                  <a:pt x="1634588" y="462667"/>
                  <a:pt x="1644166" y="461129"/>
                  <a:pt x="1660531" y="458084"/>
                </a:cubicBezTo>
                <a:cubicBezTo>
                  <a:pt x="1676895" y="455039"/>
                  <a:pt x="1687372" y="452509"/>
                  <a:pt x="1691962" y="450494"/>
                </a:cubicBezTo>
                <a:cubicBezTo>
                  <a:pt x="1694255" y="449486"/>
                  <a:pt x="1696551" y="448890"/>
                  <a:pt x="1698847" y="448705"/>
                </a:cubicBezTo>
                <a:close/>
                <a:moveTo>
                  <a:pt x="169355" y="448436"/>
                </a:moveTo>
                <a:cubicBezTo>
                  <a:pt x="170988" y="448386"/>
                  <a:pt x="173007" y="448719"/>
                  <a:pt x="175412" y="449433"/>
                </a:cubicBezTo>
                <a:cubicBezTo>
                  <a:pt x="185030" y="452292"/>
                  <a:pt x="192251" y="455619"/>
                  <a:pt x="197076" y="459414"/>
                </a:cubicBezTo>
                <a:cubicBezTo>
                  <a:pt x="201900" y="463209"/>
                  <a:pt x="202467" y="467376"/>
                  <a:pt x="198778" y="471916"/>
                </a:cubicBezTo>
                <a:cubicBezTo>
                  <a:pt x="195088" y="476455"/>
                  <a:pt x="190728" y="483748"/>
                  <a:pt x="185699" y="493793"/>
                </a:cubicBezTo>
                <a:cubicBezTo>
                  <a:pt x="180670" y="503839"/>
                  <a:pt x="173257" y="514084"/>
                  <a:pt x="163459" y="524526"/>
                </a:cubicBezTo>
                <a:cubicBezTo>
                  <a:pt x="187978" y="523844"/>
                  <a:pt x="203137" y="521339"/>
                  <a:pt x="208935" y="517011"/>
                </a:cubicBezTo>
                <a:cubicBezTo>
                  <a:pt x="214733" y="512682"/>
                  <a:pt x="221452" y="512186"/>
                  <a:pt x="229092" y="515522"/>
                </a:cubicBezTo>
                <a:cubicBezTo>
                  <a:pt x="236732" y="518859"/>
                  <a:pt x="242881" y="523029"/>
                  <a:pt x="247538" y="528033"/>
                </a:cubicBezTo>
                <a:cubicBezTo>
                  <a:pt x="252194" y="533038"/>
                  <a:pt x="252545" y="537695"/>
                  <a:pt x="248588" y="542004"/>
                </a:cubicBezTo>
                <a:cubicBezTo>
                  <a:pt x="244632" y="546314"/>
                  <a:pt x="241888" y="556534"/>
                  <a:pt x="240356" y="572663"/>
                </a:cubicBezTo>
                <a:cubicBezTo>
                  <a:pt x="238825" y="588792"/>
                  <a:pt x="237476" y="605015"/>
                  <a:pt x="236310" y="621330"/>
                </a:cubicBezTo>
                <a:cubicBezTo>
                  <a:pt x="235145" y="637645"/>
                  <a:pt x="231702" y="651719"/>
                  <a:pt x="225985" y="663551"/>
                </a:cubicBezTo>
                <a:cubicBezTo>
                  <a:pt x="220268" y="675382"/>
                  <a:pt x="211397" y="684377"/>
                  <a:pt x="199373" y="690535"/>
                </a:cubicBezTo>
                <a:cubicBezTo>
                  <a:pt x="187349" y="696693"/>
                  <a:pt x="180881" y="695146"/>
                  <a:pt x="179970" y="685893"/>
                </a:cubicBezTo>
                <a:cubicBezTo>
                  <a:pt x="179058" y="676641"/>
                  <a:pt x="174109" y="666112"/>
                  <a:pt x="165124" y="654305"/>
                </a:cubicBezTo>
                <a:cubicBezTo>
                  <a:pt x="156139" y="642498"/>
                  <a:pt x="157354" y="639360"/>
                  <a:pt x="168770" y="644891"/>
                </a:cubicBezTo>
                <a:cubicBezTo>
                  <a:pt x="180187" y="650423"/>
                  <a:pt x="188158" y="653536"/>
                  <a:pt x="192685" y="654230"/>
                </a:cubicBezTo>
                <a:cubicBezTo>
                  <a:pt x="197212" y="654925"/>
                  <a:pt x="201426" y="650767"/>
                  <a:pt x="205326" y="641757"/>
                </a:cubicBezTo>
                <a:cubicBezTo>
                  <a:pt x="209227" y="632746"/>
                  <a:pt x="211955" y="619100"/>
                  <a:pt x="213511" y="600819"/>
                </a:cubicBezTo>
                <a:cubicBezTo>
                  <a:pt x="215068" y="582538"/>
                  <a:pt x="215847" y="567246"/>
                  <a:pt x="215847" y="554943"/>
                </a:cubicBezTo>
                <a:cubicBezTo>
                  <a:pt x="215847" y="543843"/>
                  <a:pt x="214777" y="537577"/>
                  <a:pt x="212637" y="536144"/>
                </a:cubicBezTo>
                <a:cubicBezTo>
                  <a:pt x="210498" y="534712"/>
                  <a:pt x="205180" y="535062"/>
                  <a:pt x="196685" y="537195"/>
                </a:cubicBezTo>
                <a:lnTo>
                  <a:pt x="172351" y="543297"/>
                </a:lnTo>
                <a:cubicBezTo>
                  <a:pt x="166448" y="544104"/>
                  <a:pt x="161202" y="542169"/>
                  <a:pt x="156613" y="537493"/>
                </a:cubicBezTo>
                <a:cubicBezTo>
                  <a:pt x="144744" y="550974"/>
                  <a:pt x="132388" y="561349"/>
                  <a:pt x="119545" y="568617"/>
                </a:cubicBezTo>
                <a:cubicBezTo>
                  <a:pt x="116335" y="570434"/>
                  <a:pt x="113917" y="571539"/>
                  <a:pt x="112294" y="571934"/>
                </a:cubicBezTo>
                <a:lnTo>
                  <a:pt x="110856" y="571386"/>
                </a:lnTo>
                <a:lnTo>
                  <a:pt x="110580" y="576198"/>
                </a:lnTo>
                <a:cubicBezTo>
                  <a:pt x="110403" y="582538"/>
                  <a:pt x="110507" y="590377"/>
                  <a:pt x="110895" y="599713"/>
                </a:cubicBezTo>
                <a:cubicBezTo>
                  <a:pt x="111669" y="618384"/>
                  <a:pt x="111056" y="632523"/>
                  <a:pt x="109053" y="642129"/>
                </a:cubicBezTo>
                <a:cubicBezTo>
                  <a:pt x="107050" y="651734"/>
                  <a:pt x="104359" y="659461"/>
                  <a:pt x="100979" y="665309"/>
                </a:cubicBezTo>
                <a:cubicBezTo>
                  <a:pt x="97599" y="671156"/>
                  <a:pt x="93981" y="671243"/>
                  <a:pt x="90124" y="665569"/>
                </a:cubicBezTo>
                <a:cubicBezTo>
                  <a:pt x="86266" y="659895"/>
                  <a:pt x="83315" y="655182"/>
                  <a:pt x="81269" y="651430"/>
                </a:cubicBezTo>
                <a:cubicBezTo>
                  <a:pt x="79223" y="647679"/>
                  <a:pt x="77222" y="645651"/>
                  <a:pt x="75269" y="645347"/>
                </a:cubicBezTo>
                <a:cubicBezTo>
                  <a:pt x="73315" y="645043"/>
                  <a:pt x="63607" y="646317"/>
                  <a:pt x="46145" y="649170"/>
                </a:cubicBezTo>
                <a:cubicBezTo>
                  <a:pt x="42077" y="666558"/>
                  <a:pt x="37435" y="671314"/>
                  <a:pt x="32220" y="663439"/>
                </a:cubicBezTo>
                <a:cubicBezTo>
                  <a:pt x="27005" y="655563"/>
                  <a:pt x="24397" y="645077"/>
                  <a:pt x="24397" y="631980"/>
                </a:cubicBezTo>
                <a:cubicBezTo>
                  <a:pt x="24397" y="619640"/>
                  <a:pt x="24016" y="604308"/>
                  <a:pt x="23253" y="585983"/>
                </a:cubicBezTo>
                <a:cubicBezTo>
                  <a:pt x="22490" y="567659"/>
                  <a:pt x="19769" y="554394"/>
                  <a:pt x="15086" y="546190"/>
                </a:cubicBezTo>
                <a:cubicBezTo>
                  <a:pt x="10405" y="537986"/>
                  <a:pt x="11202" y="533884"/>
                  <a:pt x="17477" y="533884"/>
                </a:cubicBezTo>
                <a:cubicBezTo>
                  <a:pt x="21619" y="533884"/>
                  <a:pt x="26463" y="534262"/>
                  <a:pt x="32007" y="535019"/>
                </a:cubicBezTo>
                <a:cubicBezTo>
                  <a:pt x="37960" y="527540"/>
                  <a:pt x="44601" y="515975"/>
                  <a:pt x="51931" y="500323"/>
                </a:cubicBezTo>
                <a:cubicBezTo>
                  <a:pt x="59260" y="484671"/>
                  <a:pt x="61564" y="472340"/>
                  <a:pt x="58842" y="463330"/>
                </a:cubicBezTo>
                <a:cubicBezTo>
                  <a:pt x="56120" y="454320"/>
                  <a:pt x="62975" y="453380"/>
                  <a:pt x="79409" y="460512"/>
                </a:cubicBezTo>
                <a:cubicBezTo>
                  <a:pt x="93423" y="467283"/>
                  <a:pt x="97754" y="473246"/>
                  <a:pt x="92403" y="478399"/>
                </a:cubicBezTo>
                <a:cubicBezTo>
                  <a:pt x="87051" y="483552"/>
                  <a:pt x="81287" y="490761"/>
                  <a:pt x="75111" y="500026"/>
                </a:cubicBezTo>
                <a:cubicBezTo>
                  <a:pt x="68934" y="509290"/>
                  <a:pt x="59472" y="520955"/>
                  <a:pt x="46722" y="535019"/>
                </a:cubicBezTo>
                <a:cubicBezTo>
                  <a:pt x="61729" y="532861"/>
                  <a:pt x="72159" y="529208"/>
                  <a:pt x="78013" y="524061"/>
                </a:cubicBezTo>
                <a:cubicBezTo>
                  <a:pt x="83867" y="518914"/>
                  <a:pt x="90205" y="518003"/>
                  <a:pt x="97025" y="521327"/>
                </a:cubicBezTo>
                <a:cubicBezTo>
                  <a:pt x="103847" y="524650"/>
                  <a:pt x="109816" y="528111"/>
                  <a:pt x="114931" y="531707"/>
                </a:cubicBezTo>
                <a:cubicBezTo>
                  <a:pt x="120047" y="535304"/>
                  <a:pt x="121204" y="539524"/>
                  <a:pt x="118401" y="544367"/>
                </a:cubicBezTo>
                <a:cubicBezTo>
                  <a:pt x="115598" y="549210"/>
                  <a:pt x="113453" y="554977"/>
                  <a:pt x="111964" y="561668"/>
                </a:cubicBezTo>
                <a:cubicBezTo>
                  <a:pt x="111592" y="563341"/>
                  <a:pt x="111291" y="565388"/>
                  <a:pt x="111060" y="567810"/>
                </a:cubicBezTo>
                <a:lnTo>
                  <a:pt x="111042" y="568132"/>
                </a:lnTo>
                <a:lnTo>
                  <a:pt x="112070" y="565767"/>
                </a:lnTo>
                <a:cubicBezTo>
                  <a:pt x="113619" y="563317"/>
                  <a:pt x="115962" y="560155"/>
                  <a:pt x="119099" y="556283"/>
                </a:cubicBezTo>
                <a:cubicBezTo>
                  <a:pt x="131644" y="540792"/>
                  <a:pt x="143122" y="523085"/>
                  <a:pt x="153534" y="503160"/>
                </a:cubicBezTo>
                <a:cubicBezTo>
                  <a:pt x="163946" y="483236"/>
                  <a:pt x="167791" y="468586"/>
                  <a:pt x="165068" y="459209"/>
                </a:cubicBezTo>
                <a:cubicBezTo>
                  <a:pt x="163026" y="452177"/>
                  <a:pt x="164455" y="448586"/>
                  <a:pt x="169355" y="448436"/>
                </a:cubicBezTo>
                <a:close/>
                <a:moveTo>
                  <a:pt x="7191422" y="448075"/>
                </a:moveTo>
                <a:cubicBezTo>
                  <a:pt x="7192952" y="447917"/>
                  <a:pt x="7194949" y="448137"/>
                  <a:pt x="7197410" y="448736"/>
                </a:cubicBezTo>
                <a:cubicBezTo>
                  <a:pt x="7205856" y="450435"/>
                  <a:pt x="7212727" y="452897"/>
                  <a:pt x="7218023" y="456121"/>
                </a:cubicBezTo>
                <a:cubicBezTo>
                  <a:pt x="7223319" y="459346"/>
                  <a:pt x="7224801" y="463529"/>
                  <a:pt x="7222469" y="468669"/>
                </a:cubicBezTo>
                <a:cubicBezTo>
                  <a:pt x="7220137" y="473810"/>
                  <a:pt x="7218971" y="482724"/>
                  <a:pt x="7218971" y="495412"/>
                </a:cubicBezTo>
                <a:lnTo>
                  <a:pt x="7218971" y="535093"/>
                </a:lnTo>
                <a:cubicBezTo>
                  <a:pt x="7218971" y="548587"/>
                  <a:pt x="7218761" y="559104"/>
                  <a:pt x="7218339" y="566645"/>
                </a:cubicBezTo>
                <a:cubicBezTo>
                  <a:pt x="7217917" y="574185"/>
                  <a:pt x="7215549" y="582107"/>
                  <a:pt x="7211233" y="590411"/>
                </a:cubicBezTo>
                <a:cubicBezTo>
                  <a:pt x="7206917" y="598714"/>
                  <a:pt x="7202237" y="597455"/>
                  <a:pt x="7197196" y="586634"/>
                </a:cubicBezTo>
                <a:cubicBezTo>
                  <a:pt x="7192155" y="575813"/>
                  <a:pt x="7190803" y="566992"/>
                  <a:pt x="7193141" y="560171"/>
                </a:cubicBezTo>
                <a:cubicBezTo>
                  <a:pt x="7195479" y="553349"/>
                  <a:pt x="7196843" y="537326"/>
                  <a:pt x="7197233" y="512099"/>
                </a:cubicBezTo>
                <a:cubicBezTo>
                  <a:pt x="7197624" y="486873"/>
                  <a:pt x="7195289" y="469407"/>
                  <a:pt x="7190229" y="459702"/>
                </a:cubicBezTo>
                <a:cubicBezTo>
                  <a:pt x="7186434" y="452424"/>
                  <a:pt x="7186831" y="448548"/>
                  <a:pt x="7191422" y="448075"/>
                </a:cubicBezTo>
                <a:close/>
                <a:moveTo>
                  <a:pt x="4743497" y="448075"/>
                </a:moveTo>
                <a:cubicBezTo>
                  <a:pt x="4745028" y="447917"/>
                  <a:pt x="4747024" y="448137"/>
                  <a:pt x="4749485" y="448736"/>
                </a:cubicBezTo>
                <a:cubicBezTo>
                  <a:pt x="4757931" y="450435"/>
                  <a:pt x="4764802" y="452897"/>
                  <a:pt x="4770098" y="456121"/>
                </a:cubicBezTo>
                <a:cubicBezTo>
                  <a:pt x="4775394" y="459346"/>
                  <a:pt x="4776876" y="463529"/>
                  <a:pt x="4774544" y="468669"/>
                </a:cubicBezTo>
                <a:cubicBezTo>
                  <a:pt x="4772213" y="473810"/>
                  <a:pt x="4771047" y="482724"/>
                  <a:pt x="4771047" y="495412"/>
                </a:cubicBezTo>
                <a:lnTo>
                  <a:pt x="4771047" y="535093"/>
                </a:lnTo>
                <a:cubicBezTo>
                  <a:pt x="4771047" y="548587"/>
                  <a:pt x="4770836" y="559104"/>
                  <a:pt x="4770414" y="566645"/>
                </a:cubicBezTo>
                <a:cubicBezTo>
                  <a:pt x="4769993" y="574185"/>
                  <a:pt x="4767624" y="582107"/>
                  <a:pt x="4763308" y="590411"/>
                </a:cubicBezTo>
                <a:cubicBezTo>
                  <a:pt x="4758992" y="598714"/>
                  <a:pt x="4754313" y="597455"/>
                  <a:pt x="4749272" y="586634"/>
                </a:cubicBezTo>
                <a:cubicBezTo>
                  <a:pt x="4744230" y="575813"/>
                  <a:pt x="4742878" y="566992"/>
                  <a:pt x="4745216" y="560171"/>
                </a:cubicBezTo>
                <a:cubicBezTo>
                  <a:pt x="4747554" y="553349"/>
                  <a:pt x="4748918" y="537326"/>
                  <a:pt x="4749309" y="512099"/>
                </a:cubicBezTo>
                <a:cubicBezTo>
                  <a:pt x="4749699" y="486873"/>
                  <a:pt x="4747365" y="469407"/>
                  <a:pt x="4742304" y="459702"/>
                </a:cubicBezTo>
                <a:cubicBezTo>
                  <a:pt x="4738509" y="452424"/>
                  <a:pt x="4738907" y="448548"/>
                  <a:pt x="4743497" y="448075"/>
                </a:cubicBezTo>
                <a:close/>
                <a:moveTo>
                  <a:pt x="7775109" y="447991"/>
                </a:moveTo>
                <a:cubicBezTo>
                  <a:pt x="7776646" y="447912"/>
                  <a:pt x="7778601" y="448176"/>
                  <a:pt x="7780975" y="448782"/>
                </a:cubicBezTo>
                <a:cubicBezTo>
                  <a:pt x="7790469" y="451207"/>
                  <a:pt x="7798275" y="454019"/>
                  <a:pt x="7804396" y="457219"/>
                </a:cubicBezTo>
                <a:cubicBezTo>
                  <a:pt x="7810517" y="460419"/>
                  <a:pt x="7811813" y="465606"/>
                  <a:pt x="7808284" y="472781"/>
                </a:cubicBezTo>
                <a:cubicBezTo>
                  <a:pt x="7804756" y="479956"/>
                  <a:pt x="7802626" y="502258"/>
                  <a:pt x="7801894" y="539688"/>
                </a:cubicBezTo>
                <a:cubicBezTo>
                  <a:pt x="7824640" y="536650"/>
                  <a:pt x="7842937" y="533363"/>
                  <a:pt x="7856783" y="529828"/>
                </a:cubicBezTo>
                <a:cubicBezTo>
                  <a:pt x="7870631" y="526294"/>
                  <a:pt x="7881095" y="527593"/>
                  <a:pt x="7888177" y="533726"/>
                </a:cubicBezTo>
                <a:cubicBezTo>
                  <a:pt x="7895259" y="539859"/>
                  <a:pt x="7897013" y="544153"/>
                  <a:pt x="7893442" y="546609"/>
                </a:cubicBezTo>
                <a:cubicBezTo>
                  <a:pt x="7889870" y="549065"/>
                  <a:pt x="7876373" y="551266"/>
                  <a:pt x="7852951" y="553213"/>
                </a:cubicBezTo>
                <a:cubicBezTo>
                  <a:pt x="7829529" y="555160"/>
                  <a:pt x="7812009" y="557163"/>
                  <a:pt x="7800387" y="559222"/>
                </a:cubicBezTo>
                <a:lnTo>
                  <a:pt x="7798397" y="576784"/>
                </a:lnTo>
                <a:cubicBezTo>
                  <a:pt x="7816021" y="602047"/>
                  <a:pt x="7831139" y="621175"/>
                  <a:pt x="7843752" y="634166"/>
                </a:cubicBezTo>
                <a:cubicBezTo>
                  <a:pt x="7856365" y="647158"/>
                  <a:pt x="7870135" y="657294"/>
                  <a:pt x="7885061" y="664574"/>
                </a:cubicBezTo>
                <a:cubicBezTo>
                  <a:pt x="7899987" y="671854"/>
                  <a:pt x="7913791" y="678567"/>
                  <a:pt x="7926473" y="684712"/>
                </a:cubicBezTo>
                <a:cubicBezTo>
                  <a:pt x="7939154" y="690857"/>
                  <a:pt x="7934574" y="693930"/>
                  <a:pt x="7912733" y="693930"/>
                </a:cubicBezTo>
                <a:cubicBezTo>
                  <a:pt x="7893944" y="693930"/>
                  <a:pt x="7879191" y="693722"/>
                  <a:pt x="7868476" y="693307"/>
                </a:cubicBezTo>
                <a:cubicBezTo>
                  <a:pt x="7857761" y="692891"/>
                  <a:pt x="7848521" y="687165"/>
                  <a:pt x="7840757" y="676127"/>
                </a:cubicBezTo>
                <a:cubicBezTo>
                  <a:pt x="7832993" y="665088"/>
                  <a:pt x="7825762" y="654054"/>
                  <a:pt x="7819065" y="643022"/>
                </a:cubicBezTo>
                <a:cubicBezTo>
                  <a:pt x="7812367" y="631990"/>
                  <a:pt x="7804294" y="615491"/>
                  <a:pt x="7794843" y="593527"/>
                </a:cubicBezTo>
                <a:cubicBezTo>
                  <a:pt x="7788431" y="623454"/>
                  <a:pt x="7778193" y="645651"/>
                  <a:pt x="7764129" y="660118"/>
                </a:cubicBezTo>
                <a:cubicBezTo>
                  <a:pt x="7750065" y="674586"/>
                  <a:pt x="7732975" y="684811"/>
                  <a:pt x="7712857" y="690795"/>
                </a:cubicBezTo>
                <a:cubicBezTo>
                  <a:pt x="7692741" y="696780"/>
                  <a:pt x="7689641" y="695031"/>
                  <a:pt x="7703555" y="685549"/>
                </a:cubicBezTo>
                <a:cubicBezTo>
                  <a:pt x="7717471" y="676068"/>
                  <a:pt x="7729368" y="666009"/>
                  <a:pt x="7739247" y="655374"/>
                </a:cubicBezTo>
                <a:cubicBezTo>
                  <a:pt x="7749125" y="644739"/>
                  <a:pt x="7757543" y="631106"/>
                  <a:pt x="7764501" y="614474"/>
                </a:cubicBezTo>
                <a:cubicBezTo>
                  <a:pt x="7771459" y="597843"/>
                  <a:pt x="7775707" y="580746"/>
                  <a:pt x="7777245" y="563185"/>
                </a:cubicBezTo>
                <a:cubicBezTo>
                  <a:pt x="7752762" y="567079"/>
                  <a:pt x="7737609" y="569804"/>
                  <a:pt x="7731787" y="571361"/>
                </a:cubicBezTo>
                <a:cubicBezTo>
                  <a:pt x="7725963" y="572917"/>
                  <a:pt x="7717689" y="569392"/>
                  <a:pt x="7706960" y="560785"/>
                </a:cubicBezTo>
                <a:cubicBezTo>
                  <a:pt x="7696233" y="552177"/>
                  <a:pt x="7698003" y="548268"/>
                  <a:pt x="7712271" y="549055"/>
                </a:cubicBezTo>
                <a:cubicBezTo>
                  <a:pt x="7726541" y="549843"/>
                  <a:pt x="7748613" y="548054"/>
                  <a:pt x="7778491" y="543688"/>
                </a:cubicBezTo>
                <a:cubicBezTo>
                  <a:pt x="7779223" y="524799"/>
                  <a:pt x="7779397" y="507920"/>
                  <a:pt x="7779011" y="493049"/>
                </a:cubicBezTo>
                <a:cubicBezTo>
                  <a:pt x="7778627" y="478179"/>
                  <a:pt x="7776485" y="466477"/>
                  <a:pt x="7772584" y="457944"/>
                </a:cubicBezTo>
                <a:cubicBezTo>
                  <a:pt x="7769659" y="451545"/>
                  <a:pt x="7770501" y="448227"/>
                  <a:pt x="7775109" y="447991"/>
                </a:cubicBezTo>
                <a:close/>
                <a:moveTo>
                  <a:pt x="1031411" y="447991"/>
                </a:moveTo>
                <a:cubicBezTo>
                  <a:pt x="1032946" y="447912"/>
                  <a:pt x="1034902" y="448176"/>
                  <a:pt x="1037275" y="448782"/>
                </a:cubicBezTo>
                <a:cubicBezTo>
                  <a:pt x="1046769" y="451207"/>
                  <a:pt x="1054577" y="454019"/>
                  <a:pt x="1060697" y="457219"/>
                </a:cubicBezTo>
                <a:cubicBezTo>
                  <a:pt x="1066818" y="460419"/>
                  <a:pt x="1068114" y="465606"/>
                  <a:pt x="1064585" y="472781"/>
                </a:cubicBezTo>
                <a:cubicBezTo>
                  <a:pt x="1061057" y="479956"/>
                  <a:pt x="1058926" y="502258"/>
                  <a:pt x="1058195" y="539688"/>
                </a:cubicBezTo>
                <a:cubicBezTo>
                  <a:pt x="1080941" y="536650"/>
                  <a:pt x="1099238" y="533363"/>
                  <a:pt x="1113085" y="529828"/>
                </a:cubicBezTo>
                <a:cubicBezTo>
                  <a:pt x="1126932" y="526294"/>
                  <a:pt x="1137396" y="527593"/>
                  <a:pt x="1144479" y="533726"/>
                </a:cubicBezTo>
                <a:cubicBezTo>
                  <a:pt x="1151560" y="539859"/>
                  <a:pt x="1153315" y="544153"/>
                  <a:pt x="1149743" y="546609"/>
                </a:cubicBezTo>
                <a:cubicBezTo>
                  <a:pt x="1146171" y="549065"/>
                  <a:pt x="1132674" y="551266"/>
                  <a:pt x="1109252" y="553213"/>
                </a:cubicBezTo>
                <a:cubicBezTo>
                  <a:pt x="1085830" y="555160"/>
                  <a:pt x="1068309" y="557163"/>
                  <a:pt x="1056688" y="559222"/>
                </a:cubicBezTo>
                <a:lnTo>
                  <a:pt x="1054697" y="576784"/>
                </a:lnTo>
                <a:cubicBezTo>
                  <a:pt x="1072321" y="602047"/>
                  <a:pt x="1087440" y="621175"/>
                  <a:pt x="1100053" y="634166"/>
                </a:cubicBezTo>
                <a:cubicBezTo>
                  <a:pt x="1112666" y="647158"/>
                  <a:pt x="1126436" y="657294"/>
                  <a:pt x="1141362" y="664574"/>
                </a:cubicBezTo>
                <a:cubicBezTo>
                  <a:pt x="1156288" y="671854"/>
                  <a:pt x="1170092" y="678567"/>
                  <a:pt x="1182773" y="684712"/>
                </a:cubicBezTo>
                <a:cubicBezTo>
                  <a:pt x="1195455" y="690857"/>
                  <a:pt x="1190876" y="693930"/>
                  <a:pt x="1169035" y="693930"/>
                </a:cubicBezTo>
                <a:cubicBezTo>
                  <a:pt x="1150245" y="693930"/>
                  <a:pt x="1135493" y="693722"/>
                  <a:pt x="1124777" y="693307"/>
                </a:cubicBezTo>
                <a:cubicBezTo>
                  <a:pt x="1114061" y="692891"/>
                  <a:pt x="1104822" y="687165"/>
                  <a:pt x="1097058" y="676127"/>
                </a:cubicBezTo>
                <a:cubicBezTo>
                  <a:pt x="1089294" y="665088"/>
                  <a:pt x="1082063" y="654054"/>
                  <a:pt x="1075366" y="643022"/>
                </a:cubicBezTo>
                <a:cubicBezTo>
                  <a:pt x="1068669" y="631990"/>
                  <a:pt x="1060595" y="615491"/>
                  <a:pt x="1051144" y="593527"/>
                </a:cubicBezTo>
                <a:cubicBezTo>
                  <a:pt x="1044732" y="623454"/>
                  <a:pt x="1034494" y="645651"/>
                  <a:pt x="1020430" y="660118"/>
                </a:cubicBezTo>
                <a:cubicBezTo>
                  <a:pt x="1006366" y="674586"/>
                  <a:pt x="989276" y="684811"/>
                  <a:pt x="969159" y="690795"/>
                </a:cubicBezTo>
                <a:cubicBezTo>
                  <a:pt x="949042" y="696780"/>
                  <a:pt x="945942" y="695031"/>
                  <a:pt x="959857" y="685549"/>
                </a:cubicBezTo>
                <a:cubicBezTo>
                  <a:pt x="973772" y="676068"/>
                  <a:pt x="985669" y="666009"/>
                  <a:pt x="995548" y="655374"/>
                </a:cubicBezTo>
                <a:cubicBezTo>
                  <a:pt x="1005426" y="644739"/>
                  <a:pt x="1013844" y="631106"/>
                  <a:pt x="1020801" y="614474"/>
                </a:cubicBezTo>
                <a:cubicBezTo>
                  <a:pt x="1027760" y="597843"/>
                  <a:pt x="1032007" y="580746"/>
                  <a:pt x="1033545" y="563185"/>
                </a:cubicBezTo>
                <a:cubicBezTo>
                  <a:pt x="1009063" y="567079"/>
                  <a:pt x="993910" y="569804"/>
                  <a:pt x="988088" y="571361"/>
                </a:cubicBezTo>
                <a:cubicBezTo>
                  <a:pt x="982265" y="572917"/>
                  <a:pt x="973989" y="569392"/>
                  <a:pt x="963261" y="560785"/>
                </a:cubicBezTo>
                <a:cubicBezTo>
                  <a:pt x="952533" y="552177"/>
                  <a:pt x="954304" y="548268"/>
                  <a:pt x="968573" y="549055"/>
                </a:cubicBezTo>
                <a:cubicBezTo>
                  <a:pt x="982842" y="549843"/>
                  <a:pt x="1004915" y="548054"/>
                  <a:pt x="1034792" y="543688"/>
                </a:cubicBezTo>
                <a:cubicBezTo>
                  <a:pt x="1035523" y="524799"/>
                  <a:pt x="1035697" y="507920"/>
                  <a:pt x="1035313" y="493049"/>
                </a:cubicBezTo>
                <a:cubicBezTo>
                  <a:pt x="1034928" y="478179"/>
                  <a:pt x="1032786" y="466477"/>
                  <a:pt x="1028885" y="457944"/>
                </a:cubicBezTo>
                <a:cubicBezTo>
                  <a:pt x="1025960" y="451545"/>
                  <a:pt x="1026802" y="448227"/>
                  <a:pt x="1031411" y="447991"/>
                </a:cubicBezTo>
                <a:close/>
                <a:moveTo>
                  <a:pt x="447683" y="442866"/>
                </a:moveTo>
                <a:cubicBezTo>
                  <a:pt x="452732" y="443691"/>
                  <a:pt x="459175" y="445672"/>
                  <a:pt x="467012" y="448810"/>
                </a:cubicBezTo>
                <a:cubicBezTo>
                  <a:pt x="474851" y="451948"/>
                  <a:pt x="477781" y="456177"/>
                  <a:pt x="475803" y="461498"/>
                </a:cubicBezTo>
                <a:cubicBezTo>
                  <a:pt x="473824" y="466818"/>
                  <a:pt x="472091" y="484324"/>
                  <a:pt x="470603" y="514015"/>
                </a:cubicBezTo>
                <a:cubicBezTo>
                  <a:pt x="479086" y="512589"/>
                  <a:pt x="489696" y="509898"/>
                  <a:pt x="502434" y="505942"/>
                </a:cubicBezTo>
                <a:cubicBezTo>
                  <a:pt x="515171" y="501985"/>
                  <a:pt x="525502" y="503495"/>
                  <a:pt x="533427" y="510472"/>
                </a:cubicBezTo>
                <a:cubicBezTo>
                  <a:pt x="541352" y="517448"/>
                  <a:pt x="540652" y="521947"/>
                  <a:pt x="531324" y="523968"/>
                </a:cubicBezTo>
                <a:cubicBezTo>
                  <a:pt x="521998" y="525990"/>
                  <a:pt x="502533" y="528731"/>
                  <a:pt x="472928" y="532191"/>
                </a:cubicBezTo>
                <a:cubicBezTo>
                  <a:pt x="487439" y="552891"/>
                  <a:pt x="503330" y="571491"/>
                  <a:pt x="520600" y="587992"/>
                </a:cubicBezTo>
                <a:cubicBezTo>
                  <a:pt x="537870" y="604494"/>
                  <a:pt x="553311" y="615820"/>
                  <a:pt x="566923" y="621972"/>
                </a:cubicBezTo>
                <a:cubicBezTo>
                  <a:pt x="580534" y="628123"/>
                  <a:pt x="582667" y="632315"/>
                  <a:pt x="573322" y="634548"/>
                </a:cubicBezTo>
                <a:cubicBezTo>
                  <a:pt x="563978" y="636780"/>
                  <a:pt x="553103" y="637285"/>
                  <a:pt x="540701" y="636064"/>
                </a:cubicBezTo>
                <a:cubicBezTo>
                  <a:pt x="528299" y="634842"/>
                  <a:pt x="519995" y="630873"/>
                  <a:pt x="515791" y="624158"/>
                </a:cubicBezTo>
                <a:cubicBezTo>
                  <a:pt x="511586" y="617442"/>
                  <a:pt x="505819" y="608298"/>
                  <a:pt x="498489" y="596727"/>
                </a:cubicBezTo>
                <a:cubicBezTo>
                  <a:pt x="491160" y="585155"/>
                  <a:pt x="481864" y="566583"/>
                  <a:pt x="470603" y="541009"/>
                </a:cubicBezTo>
                <a:lnTo>
                  <a:pt x="470603" y="609731"/>
                </a:lnTo>
                <a:cubicBezTo>
                  <a:pt x="474348" y="609098"/>
                  <a:pt x="478491" y="607969"/>
                  <a:pt x="483030" y="606345"/>
                </a:cubicBezTo>
                <a:cubicBezTo>
                  <a:pt x="487569" y="604720"/>
                  <a:pt x="493051" y="606394"/>
                  <a:pt x="499476" y="611368"/>
                </a:cubicBezTo>
                <a:cubicBezTo>
                  <a:pt x="505900" y="616341"/>
                  <a:pt x="505978" y="620629"/>
                  <a:pt x="499708" y="624232"/>
                </a:cubicBezTo>
                <a:cubicBezTo>
                  <a:pt x="493439" y="627835"/>
                  <a:pt x="483737" y="630666"/>
                  <a:pt x="470603" y="632725"/>
                </a:cubicBezTo>
                <a:cubicBezTo>
                  <a:pt x="471347" y="648748"/>
                  <a:pt x="470783" y="665290"/>
                  <a:pt x="468910" y="682349"/>
                </a:cubicBezTo>
                <a:cubicBezTo>
                  <a:pt x="467037" y="699409"/>
                  <a:pt x="462353" y="703585"/>
                  <a:pt x="454855" y="694879"/>
                </a:cubicBezTo>
                <a:cubicBezTo>
                  <a:pt x="447358" y="686172"/>
                  <a:pt x="444583" y="677550"/>
                  <a:pt x="446530" y="669011"/>
                </a:cubicBezTo>
                <a:cubicBezTo>
                  <a:pt x="448477" y="660472"/>
                  <a:pt x="449835" y="649319"/>
                  <a:pt x="450604" y="635552"/>
                </a:cubicBezTo>
                <a:cubicBezTo>
                  <a:pt x="440992" y="636334"/>
                  <a:pt x="431781" y="635307"/>
                  <a:pt x="422969" y="632473"/>
                </a:cubicBezTo>
                <a:cubicBezTo>
                  <a:pt x="414157" y="629639"/>
                  <a:pt x="413208" y="626740"/>
                  <a:pt x="420122" y="623776"/>
                </a:cubicBezTo>
                <a:cubicBezTo>
                  <a:pt x="427036" y="620812"/>
                  <a:pt x="437197" y="617922"/>
                  <a:pt x="450604" y="615107"/>
                </a:cubicBezTo>
                <a:lnTo>
                  <a:pt x="450604" y="553846"/>
                </a:lnTo>
                <a:cubicBezTo>
                  <a:pt x="444093" y="573020"/>
                  <a:pt x="434081" y="590157"/>
                  <a:pt x="420569" y="605256"/>
                </a:cubicBezTo>
                <a:cubicBezTo>
                  <a:pt x="407057" y="620356"/>
                  <a:pt x="394093" y="630545"/>
                  <a:pt x="381678" y="635822"/>
                </a:cubicBezTo>
                <a:lnTo>
                  <a:pt x="374783" y="638071"/>
                </a:lnTo>
                <a:lnTo>
                  <a:pt x="374744" y="639313"/>
                </a:lnTo>
                <a:cubicBezTo>
                  <a:pt x="373748" y="657569"/>
                  <a:pt x="371707" y="670253"/>
                  <a:pt x="368619" y="677364"/>
                </a:cubicBezTo>
                <a:cubicBezTo>
                  <a:pt x="364501" y="686845"/>
                  <a:pt x="359431" y="686383"/>
                  <a:pt x="353410" y="675978"/>
                </a:cubicBezTo>
                <a:cubicBezTo>
                  <a:pt x="347389" y="665572"/>
                  <a:pt x="345742" y="657139"/>
                  <a:pt x="348471" y="650677"/>
                </a:cubicBezTo>
                <a:cubicBezTo>
                  <a:pt x="351199" y="644215"/>
                  <a:pt x="353339" y="633422"/>
                  <a:pt x="354889" y="618297"/>
                </a:cubicBezTo>
                <a:cubicBezTo>
                  <a:pt x="356439" y="603173"/>
                  <a:pt x="357215" y="587890"/>
                  <a:pt x="357215" y="572449"/>
                </a:cubicBezTo>
                <a:cubicBezTo>
                  <a:pt x="357215" y="557715"/>
                  <a:pt x="356886" y="549176"/>
                  <a:pt x="356228" y="546832"/>
                </a:cubicBezTo>
                <a:cubicBezTo>
                  <a:pt x="349271" y="557845"/>
                  <a:pt x="340862" y="567888"/>
                  <a:pt x="331002" y="576960"/>
                </a:cubicBezTo>
                <a:cubicBezTo>
                  <a:pt x="321142" y="586033"/>
                  <a:pt x="311568" y="592814"/>
                  <a:pt x="302278" y="597303"/>
                </a:cubicBezTo>
                <a:cubicBezTo>
                  <a:pt x="292989" y="601793"/>
                  <a:pt x="292877" y="598407"/>
                  <a:pt x="301943" y="587146"/>
                </a:cubicBezTo>
                <a:cubicBezTo>
                  <a:pt x="311009" y="575885"/>
                  <a:pt x="320779" y="562890"/>
                  <a:pt x="331253" y="548162"/>
                </a:cubicBezTo>
                <a:cubicBezTo>
                  <a:pt x="341727" y="533434"/>
                  <a:pt x="350816" y="517262"/>
                  <a:pt x="358517" y="499644"/>
                </a:cubicBezTo>
                <a:cubicBezTo>
                  <a:pt x="366218" y="482027"/>
                  <a:pt x="369484" y="469317"/>
                  <a:pt x="368311" y="461516"/>
                </a:cubicBezTo>
                <a:cubicBezTo>
                  <a:pt x="367139" y="453715"/>
                  <a:pt x="371273" y="451694"/>
                  <a:pt x="380711" y="455452"/>
                </a:cubicBezTo>
                <a:cubicBezTo>
                  <a:pt x="390149" y="459209"/>
                  <a:pt x="396400" y="462797"/>
                  <a:pt x="399463" y="466214"/>
                </a:cubicBezTo>
                <a:cubicBezTo>
                  <a:pt x="402526" y="469631"/>
                  <a:pt x="402778" y="472793"/>
                  <a:pt x="400216" y="475702"/>
                </a:cubicBezTo>
                <a:cubicBezTo>
                  <a:pt x="397656" y="478610"/>
                  <a:pt x="394089" y="484634"/>
                  <a:pt x="389520" y="493775"/>
                </a:cubicBezTo>
                <a:cubicBezTo>
                  <a:pt x="384949" y="502915"/>
                  <a:pt x="376178" y="516843"/>
                  <a:pt x="363205" y="535558"/>
                </a:cubicBezTo>
                <a:cubicBezTo>
                  <a:pt x="375657" y="540742"/>
                  <a:pt x="380900" y="548655"/>
                  <a:pt x="378934" y="559296"/>
                </a:cubicBezTo>
                <a:cubicBezTo>
                  <a:pt x="376969" y="569938"/>
                  <a:pt x="375787" y="589905"/>
                  <a:pt x="375390" y="619200"/>
                </a:cubicBezTo>
                <a:lnTo>
                  <a:pt x="374985" y="631820"/>
                </a:lnTo>
                <a:lnTo>
                  <a:pt x="380785" y="625069"/>
                </a:lnTo>
                <a:cubicBezTo>
                  <a:pt x="392604" y="612623"/>
                  <a:pt x="404291" y="597539"/>
                  <a:pt x="415844" y="579816"/>
                </a:cubicBezTo>
                <a:cubicBezTo>
                  <a:pt x="427396" y="562093"/>
                  <a:pt x="435486" y="547986"/>
                  <a:pt x="440112" y="537493"/>
                </a:cubicBezTo>
                <a:cubicBezTo>
                  <a:pt x="432745" y="539837"/>
                  <a:pt x="425328" y="541592"/>
                  <a:pt x="417862" y="542758"/>
                </a:cubicBezTo>
                <a:cubicBezTo>
                  <a:pt x="410396" y="543924"/>
                  <a:pt x="403286" y="541713"/>
                  <a:pt x="396533" y="536126"/>
                </a:cubicBezTo>
                <a:cubicBezTo>
                  <a:pt x="389780" y="530538"/>
                  <a:pt x="390747" y="527224"/>
                  <a:pt x="399435" y="526182"/>
                </a:cubicBezTo>
                <a:cubicBezTo>
                  <a:pt x="408123" y="525140"/>
                  <a:pt x="416982" y="523835"/>
                  <a:pt x="426010" y="522266"/>
                </a:cubicBezTo>
                <a:cubicBezTo>
                  <a:pt x="435039" y="520697"/>
                  <a:pt x="443237" y="519299"/>
                  <a:pt x="450604" y="518071"/>
                </a:cubicBezTo>
                <a:cubicBezTo>
                  <a:pt x="450604" y="500919"/>
                  <a:pt x="450031" y="487363"/>
                  <a:pt x="448883" y="477404"/>
                </a:cubicBezTo>
                <a:cubicBezTo>
                  <a:pt x="447736" y="467445"/>
                  <a:pt x="445988" y="458992"/>
                  <a:pt x="443637" y="452047"/>
                </a:cubicBezTo>
                <a:cubicBezTo>
                  <a:pt x="441287" y="445102"/>
                  <a:pt x="442636" y="442042"/>
                  <a:pt x="447683" y="442866"/>
                </a:cubicBezTo>
                <a:close/>
                <a:moveTo>
                  <a:pt x="4391927" y="440695"/>
                </a:moveTo>
                <a:cubicBezTo>
                  <a:pt x="4393416" y="440512"/>
                  <a:pt x="4395397" y="440674"/>
                  <a:pt x="4397870" y="441183"/>
                </a:cubicBezTo>
                <a:cubicBezTo>
                  <a:pt x="4407761" y="443217"/>
                  <a:pt x="4416538" y="446491"/>
                  <a:pt x="4424203" y="451005"/>
                </a:cubicBezTo>
                <a:cubicBezTo>
                  <a:pt x="4431868" y="455520"/>
                  <a:pt x="4433365" y="460763"/>
                  <a:pt x="4428696" y="466735"/>
                </a:cubicBezTo>
                <a:cubicBezTo>
                  <a:pt x="4424026" y="472706"/>
                  <a:pt x="4421691" y="496640"/>
                  <a:pt x="4421691" y="538535"/>
                </a:cubicBezTo>
                <a:cubicBezTo>
                  <a:pt x="4437232" y="537071"/>
                  <a:pt x="4450360" y="534175"/>
                  <a:pt x="4461075" y="529847"/>
                </a:cubicBezTo>
                <a:cubicBezTo>
                  <a:pt x="4471791" y="525519"/>
                  <a:pt x="4481331" y="526957"/>
                  <a:pt x="4489697" y="534163"/>
                </a:cubicBezTo>
                <a:cubicBezTo>
                  <a:pt x="4498062" y="541369"/>
                  <a:pt x="4498474" y="546246"/>
                  <a:pt x="4490934" y="548795"/>
                </a:cubicBezTo>
                <a:cubicBezTo>
                  <a:pt x="4483393" y="551343"/>
                  <a:pt x="4460312" y="554850"/>
                  <a:pt x="4421691" y="559315"/>
                </a:cubicBezTo>
                <a:lnTo>
                  <a:pt x="4421691" y="563724"/>
                </a:lnTo>
                <a:cubicBezTo>
                  <a:pt x="4429790" y="572567"/>
                  <a:pt x="4439052" y="581041"/>
                  <a:pt x="4449476" y="589146"/>
                </a:cubicBezTo>
                <a:cubicBezTo>
                  <a:pt x="4459900" y="597251"/>
                  <a:pt x="4469825" y="604131"/>
                  <a:pt x="4479251" y="609786"/>
                </a:cubicBezTo>
                <a:cubicBezTo>
                  <a:pt x="4488677" y="615442"/>
                  <a:pt x="4498592" y="620390"/>
                  <a:pt x="4508998" y="624632"/>
                </a:cubicBezTo>
                <a:cubicBezTo>
                  <a:pt x="4519403" y="628874"/>
                  <a:pt x="4532162" y="633019"/>
                  <a:pt x="4547275" y="637068"/>
                </a:cubicBezTo>
                <a:cubicBezTo>
                  <a:pt x="4562387" y="641118"/>
                  <a:pt x="4562030" y="645186"/>
                  <a:pt x="4546205" y="649272"/>
                </a:cubicBezTo>
                <a:cubicBezTo>
                  <a:pt x="4530379" y="653359"/>
                  <a:pt x="4516483" y="655402"/>
                  <a:pt x="4504514" y="655402"/>
                </a:cubicBezTo>
                <a:cubicBezTo>
                  <a:pt x="4492534" y="655402"/>
                  <a:pt x="4478975" y="647434"/>
                  <a:pt x="4463838" y="631497"/>
                </a:cubicBezTo>
                <a:cubicBezTo>
                  <a:pt x="4448701" y="615560"/>
                  <a:pt x="4434652" y="598624"/>
                  <a:pt x="4421691" y="580690"/>
                </a:cubicBezTo>
                <a:cubicBezTo>
                  <a:pt x="4421691" y="596851"/>
                  <a:pt x="4421881" y="616158"/>
                  <a:pt x="4422259" y="638613"/>
                </a:cubicBezTo>
                <a:cubicBezTo>
                  <a:pt x="4422637" y="661067"/>
                  <a:pt x="4420799" y="679013"/>
                  <a:pt x="4416743" y="692451"/>
                </a:cubicBezTo>
                <a:cubicBezTo>
                  <a:pt x="4412687" y="705889"/>
                  <a:pt x="4407416" y="705446"/>
                  <a:pt x="4400930" y="691121"/>
                </a:cubicBezTo>
                <a:cubicBezTo>
                  <a:pt x="4394443" y="676796"/>
                  <a:pt x="4392952" y="664109"/>
                  <a:pt x="4396456" y="653058"/>
                </a:cubicBezTo>
                <a:cubicBezTo>
                  <a:pt x="4399959" y="642008"/>
                  <a:pt x="4401711" y="613997"/>
                  <a:pt x="4401711" y="569026"/>
                </a:cubicBezTo>
                <a:cubicBezTo>
                  <a:pt x="4387275" y="596162"/>
                  <a:pt x="4371143" y="618049"/>
                  <a:pt x="4353314" y="634687"/>
                </a:cubicBezTo>
                <a:cubicBezTo>
                  <a:pt x="4335486" y="651325"/>
                  <a:pt x="4318082" y="662828"/>
                  <a:pt x="4301104" y="669197"/>
                </a:cubicBezTo>
                <a:cubicBezTo>
                  <a:pt x="4284125" y="675565"/>
                  <a:pt x="4284673" y="671144"/>
                  <a:pt x="4302750" y="655932"/>
                </a:cubicBezTo>
                <a:cubicBezTo>
                  <a:pt x="4320826" y="640721"/>
                  <a:pt x="4337982" y="622874"/>
                  <a:pt x="4354217" y="602391"/>
                </a:cubicBezTo>
                <a:cubicBezTo>
                  <a:pt x="4370451" y="581909"/>
                  <a:pt x="4380448" y="569231"/>
                  <a:pt x="4384205" y="564357"/>
                </a:cubicBezTo>
                <a:cubicBezTo>
                  <a:pt x="4372026" y="566688"/>
                  <a:pt x="4361091" y="568828"/>
                  <a:pt x="4351398" y="570775"/>
                </a:cubicBezTo>
                <a:cubicBezTo>
                  <a:pt x="4341706" y="572722"/>
                  <a:pt x="4332298" y="570235"/>
                  <a:pt x="4323177" y="563315"/>
                </a:cubicBezTo>
                <a:cubicBezTo>
                  <a:pt x="4314055" y="556394"/>
                  <a:pt x="4315797" y="552686"/>
                  <a:pt x="4328404" y="552190"/>
                </a:cubicBezTo>
                <a:cubicBezTo>
                  <a:pt x="4341011" y="551694"/>
                  <a:pt x="4352204" y="550664"/>
                  <a:pt x="4361984" y="549102"/>
                </a:cubicBezTo>
                <a:cubicBezTo>
                  <a:pt x="4371763" y="547539"/>
                  <a:pt x="4385005" y="545362"/>
                  <a:pt x="4401711" y="542572"/>
                </a:cubicBezTo>
                <a:cubicBezTo>
                  <a:pt x="4401711" y="516651"/>
                  <a:pt x="4401522" y="497282"/>
                  <a:pt x="4401144" y="484464"/>
                </a:cubicBezTo>
                <a:cubicBezTo>
                  <a:pt x="4400766" y="471646"/>
                  <a:pt x="4397653" y="460720"/>
                  <a:pt x="4391805" y="451684"/>
                </a:cubicBezTo>
                <a:cubicBezTo>
                  <a:pt x="4387419" y="444908"/>
                  <a:pt x="4387460" y="441245"/>
                  <a:pt x="4391927" y="440695"/>
                </a:cubicBezTo>
                <a:close/>
                <a:moveTo>
                  <a:pt x="2255198" y="440690"/>
                </a:moveTo>
                <a:cubicBezTo>
                  <a:pt x="2258809" y="440975"/>
                  <a:pt x="2263777" y="442113"/>
                  <a:pt x="2270102" y="444103"/>
                </a:cubicBezTo>
                <a:cubicBezTo>
                  <a:pt x="2282752" y="447886"/>
                  <a:pt x="2287521" y="453421"/>
                  <a:pt x="2284408" y="460707"/>
                </a:cubicBezTo>
                <a:cubicBezTo>
                  <a:pt x="2281295" y="467993"/>
                  <a:pt x="2279739" y="483059"/>
                  <a:pt x="2279739" y="505904"/>
                </a:cubicBezTo>
                <a:cubicBezTo>
                  <a:pt x="2279739" y="529134"/>
                  <a:pt x="2279118" y="547179"/>
                  <a:pt x="2277878" y="560041"/>
                </a:cubicBezTo>
                <a:cubicBezTo>
                  <a:pt x="2276638" y="572902"/>
                  <a:pt x="2273853" y="580337"/>
                  <a:pt x="2269525" y="582346"/>
                </a:cubicBezTo>
                <a:cubicBezTo>
                  <a:pt x="2265197" y="584355"/>
                  <a:pt x="2260735" y="581146"/>
                  <a:pt x="2256140" y="572719"/>
                </a:cubicBezTo>
                <a:cubicBezTo>
                  <a:pt x="2251545" y="564291"/>
                  <a:pt x="2250608" y="555876"/>
                  <a:pt x="2253331" y="547474"/>
                </a:cubicBezTo>
                <a:cubicBezTo>
                  <a:pt x="2256053" y="539071"/>
                  <a:pt x="2257414" y="523274"/>
                  <a:pt x="2257414" y="500081"/>
                </a:cubicBezTo>
                <a:cubicBezTo>
                  <a:pt x="2257414" y="476728"/>
                  <a:pt x="2255470" y="461985"/>
                  <a:pt x="2251582" y="455852"/>
                </a:cubicBezTo>
                <a:cubicBezTo>
                  <a:pt x="2247694" y="449719"/>
                  <a:pt x="2246646" y="445232"/>
                  <a:pt x="2248438" y="442392"/>
                </a:cubicBezTo>
                <a:cubicBezTo>
                  <a:pt x="2249334" y="440972"/>
                  <a:pt x="2251587" y="440404"/>
                  <a:pt x="2255198" y="440690"/>
                </a:cubicBezTo>
                <a:close/>
                <a:moveTo>
                  <a:pt x="6884221" y="438604"/>
                </a:moveTo>
                <a:cubicBezTo>
                  <a:pt x="6885543" y="438641"/>
                  <a:pt x="6887133" y="438977"/>
                  <a:pt x="6888991" y="439611"/>
                </a:cubicBezTo>
                <a:cubicBezTo>
                  <a:pt x="6896427" y="442147"/>
                  <a:pt x="6902675" y="446100"/>
                  <a:pt x="6907735" y="451470"/>
                </a:cubicBezTo>
                <a:cubicBezTo>
                  <a:pt x="6912795" y="456841"/>
                  <a:pt x="6913477" y="461752"/>
                  <a:pt x="6909781" y="466204"/>
                </a:cubicBezTo>
                <a:cubicBezTo>
                  <a:pt x="6906085" y="470657"/>
                  <a:pt x="6901546" y="477881"/>
                  <a:pt x="6896163" y="487878"/>
                </a:cubicBezTo>
                <a:cubicBezTo>
                  <a:pt x="6890781" y="497874"/>
                  <a:pt x="6882775" y="511237"/>
                  <a:pt x="6872146" y="527968"/>
                </a:cubicBezTo>
                <a:cubicBezTo>
                  <a:pt x="6881485" y="535422"/>
                  <a:pt x="6885751" y="541905"/>
                  <a:pt x="6884945" y="547418"/>
                </a:cubicBezTo>
                <a:cubicBezTo>
                  <a:pt x="6884139" y="552931"/>
                  <a:pt x="6883351" y="563767"/>
                  <a:pt x="6882583" y="579928"/>
                </a:cubicBezTo>
                <a:cubicBezTo>
                  <a:pt x="6881814" y="596088"/>
                  <a:pt x="6880667" y="620812"/>
                  <a:pt x="6879141" y="654100"/>
                </a:cubicBezTo>
                <a:cubicBezTo>
                  <a:pt x="6890266" y="654150"/>
                  <a:pt x="6903865" y="652085"/>
                  <a:pt x="6919939" y="647905"/>
                </a:cubicBezTo>
                <a:lnTo>
                  <a:pt x="6921036" y="628557"/>
                </a:lnTo>
                <a:cubicBezTo>
                  <a:pt x="6917489" y="629339"/>
                  <a:pt x="6912839" y="629729"/>
                  <a:pt x="6907083" y="629729"/>
                </a:cubicBezTo>
                <a:cubicBezTo>
                  <a:pt x="6901639" y="629729"/>
                  <a:pt x="6896183" y="627388"/>
                  <a:pt x="6890713" y="622707"/>
                </a:cubicBezTo>
                <a:cubicBezTo>
                  <a:pt x="6885243" y="618025"/>
                  <a:pt x="6886725" y="614890"/>
                  <a:pt x="6895159" y="613302"/>
                </a:cubicBezTo>
                <a:cubicBezTo>
                  <a:pt x="6903593" y="611715"/>
                  <a:pt x="6912243" y="609972"/>
                  <a:pt x="6921111" y="608075"/>
                </a:cubicBezTo>
                <a:lnTo>
                  <a:pt x="6922189" y="585360"/>
                </a:lnTo>
                <a:cubicBezTo>
                  <a:pt x="6918754" y="586116"/>
                  <a:pt x="6914255" y="586696"/>
                  <a:pt x="6908693" y="587099"/>
                </a:cubicBezTo>
                <a:cubicBezTo>
                  <a:pt x="6903130" y="587502"/>
                  <a:pt x="6897571" y="585617"/>
                  <a:pt x="6892015" y="581444"/>
                </a:cubicBezTo>
                <a:cubicBezTo>
                  <a:pt x="6886459" y="577270"/>
                  <a:pt x="6887925" y="574173"/>
                  <a:pt x="6896415" y="572151"/>
                </a:cubicBezTo>
                <a:cubicBezTo>
                  <a:pt x="6904904" y="570130"/>
                  <a:pt x="6913496" y="568115"/>
                  <a:pt x="6922189" y="566105"/>
                </a:cubicBezTo>
                <a:cubicBezTo>
                  <a:pt x="6922189" y="557548"/>
                  <a:pt x="6920993" y="549567"/>
                  <a:pt x="6918599" y="542163"/>
                </a:cubicBezTo>
                <a:cubicBezTo>
                  <a:pt x="6914271" y="542944"/>
                  <a:pt x="6910013" y="543530"/>
                  <a:pt x="6905827" y="543921"/>
                </a:cubicBezTo>
                <a:cubicBezTo>
                  <a:pt x="6901642" y="544311"/>
                  <a:pt x="6895735" y="542730"/>
                  <a:pt x="6888108" y="539177"/>
                </a:cubicBezTo>
                <a:cubicBezTo>
                  <a:pt x="6880481" y="535623"/>
                  <a:pt x="6881525" y="532520"/>
                  <a:pt x="6891243" y="529866"/>
                </a:cubicBezTo>
                <a:cubicBezTo>
                  <a:pt x="6900960" y="527212"/>
                  <a:pt x="6912813" y="523748"/>
                  <a:pt x="6926803" y="519476"/>
                </a:cubicBezTo>
                <a:cubicBezTo>
                  <a:pt x="6940793" y="515203"/>
                  <a:pt x="6952389" y="512056"/>
                  <a:pt x="6961593" y="510034"/>
                </a:cubicBezTo>
                <a:cubicBezTo>
                  <a:pt x="6970795" y="508013"/>
                  <a:pt x="6977057" y="509659"/>
                  <a:pt x="6980381" y="514974"/>
                </a:cubicBezTo>
                <a:cubicBezTo>
                  <a:pt x="6983705" y="520288"/>
                  <a:pt x="6979718" y="525153"/>
                  <a:pt x="6968419" y="529568"/>
                </a:cubicBezTo>
                <a:cubicBezTo>
                  <a:pt x="6957121" y="533983"/>
                  <a:pt x="6945649" y="537065"/>
                  <a:pt x="6934003" y="538814"/>
                </a:cubicBezTo>
                <a:cubicBezTo>
                  <a:pt x="6943341" y="541034"/>
                  <a:pt x="6947605" y="544035"/>
                  <a:pt x="6946793" y="547818"/>
                </a:cubicBezTo>
                <a:cubicBezTo>
                  <a:pt x="6945981" y="551601"/>
                  <a:pt x="6945221" y="555898"/>
                  <a:pt x="6944513" y="560710"/>
                </a:cubicBezTo>
                <a:cubicBezTo>
                  <a:pt x="6947652" y="560016"/>
                  <a:pt x="6951927" y="559064"/>
                  <a:pt x="6957341" y="557855"/>
                </a:cubicBezTo>
                <a:cubicBezTo>
                  <a:pt x="6962755" y="556645"/>
                  <a:pt x="6967613" y="558140"/>
                  <a:pt x="6971917" y="562338"/>
                </a:cubicBezTo>
                <a:cubicBezTo>
                  <a:pt x="6976221" y="566536"/>
                  <a:pt x="6975235" y="570629"/>
                  <a:pt x="6968959" y="574616"/>
                </a:cubicBezTo>
                <a:cubicBezTo>
                  <a:pt x="6962683" y="578604"/>
                  <a:pt x="6954083" y="581286"/>
                  <a:pt x="6943155" y="582662"/>
                </a:cubicBezTo>
                <a:lnTo>
                  <a:pt x="6942189" y="602736"/>
                </a:lnTo>
                <a:cubicBezTo>
                  <a:pt x="6947795" y="601247"/>
                  <a:pt x="6953745" y="599902"/>
                  <a:pt x="6960039" y="598699"/>
                </a:cubicBezTo>
                <a:cubicBezTo>
                  <a:pt x="6966333" y="597496"/>
                  <a:pt x="6970962" y="599142"/>
                  <a:pt x="6973926" y="603638"/>
                </a:cubicBezTo>
                <a:cubicBezTo>
                  <a:pt x="6976890" y="608134"/>
                  <a:pt x="6973265" y="612419"/>
                  <a:pt x="6963052" y="616493"/>
                </a:cubicBezTo>
                <a:cubicBezTo>
                  <a:pt x="6952839" y="620567"/>
                  <a:pt x="6945829" y="623150"/>
                  <a:pt x="6942021" y="624241"/>
                </a:cubicBezTo>
                <a:lnTo>
                  <a:pt x="6941016" y="643589"/>
                </a:lnTo>
                <a:cubicBezTo>
                  <a:pt x="6954461" y="642101"/>
                  <a:pt x="6965982" y="640172"/>
                  <a:pt x="6975581" y="637803"/>
                </a:cubicBezTo>
                <a:cubicBezTo>
                  <a:pt x="6985181" y="635434"/>
                  <a:pt x="6994273" y="638749"/>
                  <a:pt x="7002855" y="647747"/>
                </a:cubicBezTo>
                <a:cubicBezTo>
                  <a:pt x="7011437" y="656745"/>
                  <a:pt x="7008560" y="661048"/>
                  <a:pt x="6994223" y="660658"/>
                </a:cubicBezTo>
                <a:cubicBezTo>
                  <a:pt x="6979885" y="660267"/>
                  <a:pt x="6964572" y="661045"/>
                  <a:pt x="6948281" y="662993"/>
                </a:cubicBezTo>
                <a:cubicBezTo>
                  <a:pt x="6931991" y="664940"/>
                  <a:pt x="6917703" y="667079"/>
                  <a:pt x="6905419" y="669411"/>
                </a:cubicBezTo>
                <a:cubicBezTo>
                  <a:pt x="6893135" y="671742"/>
                  <a:pt x="6884294" y="671742"/>
                  <a:pt x="6878899" y="669411"/>
                </a:cubicBezTo>
                <a:cubicBezTo>
                  <a:pt x="6878230" y="687047"/>
                  <a:pt x="6876267" y="700017"/>
                  <a:pt x="6873011" y="708320"/>
                </a:cubicBezTo>
                <a:cubicBezTo>
                  <a:pt x="6869755" y="716623"/>
                  <a:pt x="6865077" y="715600"/>
                  <a:pt x="6858975" y="705250"/>
                </a:cubicBezTo>
                <a:cubicBezTo>
                  <a:pt x="6852873" y="694901"/>
                  <a:pt x="6851183" y="684724"/>
                  <a:pt x="6853905" y="674722"/>
                </a:cubicBezTo>
                <a:cubicBezTo>
                  <a:pt x="6856628" y="664720"/>
                  <a:pt x="6858767" y="650370"/>
                  <a:pt x="6860323" y="631673"/>
                </a:cubicBezTo>
                <a:cubicBezTo>
                  <a:pt x="6861881" y="612977"/>
                  <a:pt x="6862854" y="594643"/>
                  <a:pt x="6863245" y="576672"/>
                </a:cubicBezTo>
                <a:cubicBezTo>
                  <a:pt x="6863635" y="558701"/>
                  <a:pt x="6863272" y="546032"/>
                  <a:pt x="6862156" y="538665"/>
                </a:cubicBezTo>
                <a:cubicBezTo>
                  <a:pt x="6853239" y="552878"/>
                  <a:pt x="6842337" y="564019"/>
                  <a:pt x="6829451" y="572086"/>
                </a:cubicBezTo>
                <a:cubicBezTo>
                  <a:pt x="6816565" y="580154"/>
                  <a:pt x="6814810" y="577655"/>
                  <a:pt x="6824187" y="564589"/>
                </a:cubicBezTo>
                <a:cubicBezTo>
                  <a:pt x="6833563" y="551523"/>
                  <a:pt x="6843311" y="536234"/>
                  <a:pt x="6853431" y="518722"/>
                </a:cubicBezTo>
                <a:cubicBezTo>
                  <a:pt x="6863551" y="501210"/>
                  <a:pt x="6870733" y="486519"/>
                  <a:pt x="6874974" y="474650"/>
                </a:cubicBezTo>
                <a:cubicBezTo>
                  <a:pt x="6879215" y="462781"/>
                  <a:pt x="6880753" y="453340"/>
                  <a:pt x="6879587" y="446327"/>
                </a:cubicBezTo>
                <a:cubicBezTo>
                  <a:pt x="6878713" y="441066"/>
                  <a:pt x="6880257" y="438492"/>
                  <a:pt x="6884221" y="438604"/>
                </a:cubicBezTo>
                <a:close/>
                <a:moveTo>
                  <a:pt x="5365650" y="438457"/>
                </a:moveTo>
                <a:cubicBezTo>
                  <a:pt x="5367912" y="437769"/>
                  <a:pt x="5370322" y="437964"/>
                  <a:pt x="5372880" y="439043"/>
                </a:cubicBezTo>
                <a:cubicBezTo>
                  <a:pt x="5377996" y="441201"/>
                  <a:pt x="5383874" y="445933"/>
                  <a:pt x="5390516" y="453238"/>
                </a:cubicBezTo>
                <a:cubicBezTo>
                  <a:pt x="5397157" y="460543"/>
                  <a:pt x="5397257" y="464738"/>
                  <a:pt x="5390813" y="465823"/>
                </a:cubicBezTo>
                <a:cubicBezTo>
                  <a:pt x="5384370" y="466908"/>
                  <a:pt x="5375310" y="468815"/>
                  <a:pt x="5363634" y="471544"/>
                </a:cubicBezTo>
                <a:cubicBezTo>
                  <a:pt x="5351957" y="474272"/>
                  <a:pt x="5344395" y="475878"/>
                  <a:pt x="5340947" y="476362"/>
                </a:cubicBezTo>
                <a:cubicBezTo>
                  <a:pt x="5347954" y="481968"/>
                  <a:pt x="5351048" y="485754"/>
                  <a:pt x="5350230" y="487719"/>
                </a:cubicBezTo>
                <a:cubicBezTo>
                  <a:pt x="5349411" y="489685"/>
                  <a:pt x="5348655" y="493781"/>
                  <a:pt x="5347960" y="500007"/>
                </a:cubicBezTo>
                <a:cubicBezTo>
                  <a:pt x="5357150" y="499337"/>
                  <a:pt x="5369664" y="497818"/>
                  <a:pt x="5385502" y="495449"/>
                </a:cubicBezTo>
                <a:cubicBezTo>
                  <a:pt x="5401340" y="493080"/>
                  <a:pt x="5415321" y="490913"/>
                  <a:pt x="5427444" y="488947"/>
                </a:cubicBezTo>
                <a:cubicBezTo>
                  <a:pt x="5439567" y="486981"/>
                  <a:pt x="5449973" y="488594"/>
                  <a:pt x="5458660" y="493784"/>
                </a:cubicBezTo>
                <a:cubicBezTo>
                  <a:pt x="5467348" y="498975"/>
                  <a:pt x="5471146" y="503666"/>
                  <a:pt x="5470055" y="507858"/>
                </a:cubicBezTo>
                <a:cubicBezTo>
                  <a:pt x="5468964" y="512050"/>
                  <a:pt x="5458840" y="513563"/>
                  <a:pt x="5439685" y="512397"/>
                </a:cubicBezTo>
                <a:cubicBezTo>
                  <a:pt x="5420530" y="511231"/>
                  <a:pt x="5389843" y="512509"/>
                  <a:pt x="5347625" y="516229"/>
                </a:cubicBezTo>
                <a:cubicBezTo>
                  <a:pt x="5347067" y="522443"/>
                  <a:pt x="5346788" y="528706"/>
                  <a:pt x="5346788" y="535019"/>
                </a:cubicBezTo>
                <a:cubicBezTo>
                  <a:pt x="5368356" y="533568"/>
                  <a:pt x="5381084" y="531648"/>
                  <a:pt x="5384972" y="529261"/>
                </a:cubicBezTo>
                <a:cubicBezTo>
                  <a:pt x="5388860" y="526874"/>
                  <a:pt x="5393932" y="527137"/>
                  <a:pt x="5400190" y="530052"/>
                </a:cubicBezTo>
                <a:cubicBezTo>
                  <a:pt x="5406447" y="532966"/>
                  <a:pt x="5412341" y="536516"/>
                  <a:pt x="5417872" y="540702"/>
                </a:cubicBezTo>
                <a:cubicBezTo>
                  <a:pt x="5423404" y="544888"/>
                  <a:pt x="5423732" y="549449"/>
                  <a:pt x="5418858" y="554385"/>
                </a:cubicBezTo>
                <a:cubicBezTo>
                  <a:pt x="5413984" y="559321"/>
                  <a:pt x="5409637" y="566747"/>
                  <a:pt x="5405817" y="576663"/>
                </a:cubicBezTo>
                <a:cubicBezTo>
                  <a:pt x="5401997" y="586579"/>
                  <a:pt x="5396885" y="596345"/>
                  <a:pt x="5390479" y="605963"/>
                </a:cubicBezTo>
                <a:cubicBezTo>
                  <a:pt x="5384073" y="615581"/>
                  <a:pt x="5378761" y="615721"/>
                  <a:pt x="5374545" y="606382"/>
                </a:cubicBezTo>
                <a:cubicBezTo>
                  <a:pt x="5365813" y="607126"/>
                  <a:pt x="5356171" y="608162"/>
                  <a:pt x="5345616" y="609489"/>
                </a:cubicBezTo>
                <a:lnTo>
                  <a:pt x="5345616" y="628409"/>
                </a:lnTo>
                <a:cubicBezTo>
                  <a:pt x="5355216" y="626920"/>
                  <a:pt x="5363274" y="625382"/>
                  <a:pt x="5369791" y="623795"/>
                </a:cubicBezTo>
                <a:cubicBezTo>
                  <a:pt x="5376309" y="622207"/>
                  <a:pt x="5382274" y="624629"/>
                  <a:pt x="5387688" y="631060"/>
                </a:cubicBezTo>
                <a:cubicBezTo>
                  <a:pt x="5393102" y="637490"/>
                  <a:pt x="5391281" y="641201"/>
                  <a:pt x="5382228" y="642194"/>
                </a:cubicBezTo>
                <a:cubicBezTo>
                  <a:pt x="5373174" y="643186"/>
                  <a:pt x="5360908" y="644736"/>
                  <a:pt x="5345430" y="646845"/>
                </a:cubicBezTo>
                <a:lnTo>
                  <a:pt x="5344444" y="668108"/>
                </a:lnTo>
                <a:cubicBezTo>
                  <a:pt x="5365938" y="666595"/>
                  <a:pt x="5385170" y="664856"/>
                  <a:pt x="5402143" y="662890"/>
                </a:cubicBezTo>
                <a:cubicBezTo>
                  <a:pt x="5419116" y="660924"/>
                  <a:pt x="5431059" y="663451"/>
                  <a:pt x="5437973" y="670471"/>
                </a:cubicBezTo>
                <a:cubicBezTo>
                  <a:pt x="5444887" y="677491"/>
                  <a:pt x="5445914" y="682377"/>
                  <a:pt x="5441052" y="685131"/>
                </a:cubicBezTo>
                <a:cubicBezTo>
                  <a:pt x="5436190" y="687884"/>
                  <a:pt x="5424879" y="688287"/>
                  <a:pt x="5407119" y="686340"/>
                </a:cubicBezTo>
                <a:cubicBezTo>
                  <a:pt x="5389359" y="684393"/>
                  <a:pt x="5369971" y="684380"/>
                  <a:pt x="5348956" y="686303"/>
                </a:cubicBezTo>
                <a:cubicBezTo>
                  <a:pt x="5327940" y="688225"/>
                  <a:pt x="5309575" y="690557"/>
                  <a:pt x="5293861" y="693298"/>
                </a:cubicBezTo>
                <a:cubicBezTo>
                  <a:pt x="5278148" y="696039"/>
                  <a:pt x="5267903" y="697803"/>
                  <a:pt x="5263128" y="698590"/>
                </a:cubicBezTo>
                <a:cubicBezTo>
                  <a:pt x="5258354" y="699378"/>
                  <a:pt x="5252596" y="697381"/>
                  <a:pt x="5245855" y="692600"/>
                </a:cubicBezTo>
                <a:cubicBezTo>
                  <a:pt x="5239114" y="687819"/>
                  <a:pt x="5236612" y="684297"/>
                  <a:pt x="5238348" y="682033"/>
                </a:cubicBezTo>
                <a:cubicBezTo>
                  <a:pt x="5240085" y="679770"/>
                  <a:pt x="5244686" y="678638"/>
                  <a:pt x="5252152" y="678638"/>
                </a:cubicBezTo>
                <a:cubicBezTo>
                  <a:pt x="5258291" y="678638"/>
                  <a:pt x="5267730" y="677866"/>
                  <a:pt x="5280467" y="676322"/>
                </a:cubicBezTo>
                <a:cubicBezTo>
                  <a:pt x="5293204" y="674778"/>
                  <a:pt x="5308260" y="672964"/>
                  <a:pt x="5325636" y="670880"/>
                </a:cubicBezTo>
                <a:lnTo>
                  <a:pt x="5325636" y="649561"/>
                </a:lnTo>
                <a:cubicBezTo>
                  <a:pt x="5320055" y="650305"/>
                  <a:pt x="5314086" y="651077"/>
                  <a:pt x="5307730" y="651877"/>
                </a:cubicBezTo>
                <a:cubicBezTo>
                  <a:pt x="5301374" y="652677"/>
                  <a:pt x="5294596" y="650677"/>
                  <a:pt x="5287397" y="645877"/>
                </a:cubicBezTo>
                <a:cubicBezTo>
                  <a:pt x="5280197" y="641077"/>
                  <a:pt x="5281915" y="638150"/>
                  <a:pt x="5292550" y="637096"/>
                </a:cubicBezTo>
                <a:cubicBezTo>
                  <a:pt x="5303184" y="636042"/>
                  <a:pt x="5314213" y="634504"/>
                  <a:pt x="5325636" y="632483"/>
                </a:cubicBezTo>
                <a:lnTo>
                  <a:pt x="5325636" y="611051"/>
                </a:lnTo>
                <a:cubicBezTo>
                  <a:pt x="5318418" y="611796"/>
                  <a:pt x="5309904" y="612868"/>
                  <a:pt x="5300093" y="614270"/>
                </a:cubicBezTo>
                <a:cubicBezTo>
                  <a:pt x="5293347" y="624576"/>
                  <a:pt x="5286429" y="619280"/>
                  <a:pt x="5279341" y="598382"/>
                </a:cubicBezTo>
                <a:cubicBezTo>
                  <a:pt x="5272253" y="577484"/>
                  <a:pt x="5266133" y="562673"/>
                  <a:pt x="5260980" y="553948"/>
                </a:cubicBezTo>
                <a:cubicBezTo>
                  <a:pt x="5255826" y="545223"/>
                  <a:pt x="5256422" y="541260"/>
                  <a:pt x="5262765" y="542060"/>
                </a:cubicBezTo>
                <a:cubicBezTo>
                  <a:pt x="5269109" y="542860"/>
                  <a:pt x="5274166" y="543251"/>
                  <a:pt x="5277937" y="543232"/>
                </a:cubicBezTo>
                <a:cubicBezTo>
                  <a:pt x="5281707" y="543214"/>
                  <a:pt x="5297607" y="541797"/>
                  <a:pt x="5325636" y="538981"/>
                </a:cubicBezTo>
                <a:lnTo>
                  <a:pt x="5325636" y="518815"/>
                </a:lnTo>
                <a:cubicBezTo>
                  <a:pt x="5322089" y="518815"/>
                  <a:pt x="5310403" y="520179"/>
                  <a:pt x="5290578" y="522908"/>
                </a:cubicBezTo>
                <a:cubicBezTo>
                  <a:pt x="5270753" y="525636"/>
                  <a:pt x="5257243" y="527779"/>
                  <a:pt x="5250050" y="529335"/>
                </a:cubicBezTo>
                <a:cubicBezTo>
                  <a:pt x="5242857" y="530892"/>
                  <a:pt x="5236488" y="531050"/>
                  <a:pt x="5230944" y="529810"/>
                </a:cubicBezTo>
                <a:cubicBezTo>
                  <a:pt x="5225400" y="528570"/>
                  <a:pt x="5220340" y="525435"/>
                  <a:pt x="5215764" y="520406"/>
                </a:cubicBezTo>
                <a:cubicBezTo>
                  <a:pt x="5211187" y="515377"/>
                  <a:pt x="5212812" y="512862"/>
                  <a:pt x="5220638" y="512862"/>
                </a:cubicBezTo>
                <a:cubicBezTo>
                  <a:pt x="5226119" y="512862"/>
                  <a:pt x="5238974" y="511910"/>
                  <a:pt x="5259203" y="510006"/>
                </a:cubicBezTo>
                <a:cubicBezTo>
                  <a:pt x="5279431" y="508103"/>
                  <a:pt x="5301575" y="505693"/>
                  <a:pt x="5325636" y="502779"/>
                </a:cubicBezTo>
                <a:cubicBezTo>
                  <a:pt x="5325636" y="491022"/>
                  <a:pt x="5324359" y="483531"/>
                  <a:pt x="5321804" y="480306"/>
                </a:cubicBezTo>
                <a:cubicBezTo>
                  <a:pt x="5310741" y="481844"/>
                  <a:pt x="5301836" y="482811"/>
                  <a:pt x="5295089" y="483208"/>
                </a:cubicBezTo>
                <a:cubicBezTo>
                  <a:pt x="5288342" y="483605"/>
                  <a:pt x="5283964" y="482740"/>
                  <a:pt x="5281955" y="480613"/>
                </a:cubicBezTo>
                <a:cubicBezTo>
                  <a:pt x="5279946" y="478486"/>
                  <a:pt x="5283992" y="475773"/>
                  <a:pt x="5294094" y="472474"/>
                </a:cubicBezTo>
                <a:cubicBezTo>
                  <a:pt x="5304195" y="469175"/>
                  <a:pt x="5316607" y="464694"/>
                  <a:pt x="5331329" y="459033"/>
                </a:cubicBezTo>
                <a:cubicBezTo>
                  <a:pt x="5346050" y="453371"/>
                  <a:pt x="5355377" y="448085"/>
                  <a:pt x="5359308" y="443173"/>
                </a:cubicBezTo>
                <a:cubicBezTo>
                  <a:pt x="5361275" y="440718"/>
                  <a:pt x="5363388" y="439146"/>
                  <a:pt x="5365650" y="438457"/>
                </a:cubicBezTo>
                <a:close/>
                <a:moveTo>
                  <a:pt x="3483450" y="436620"/>
                </a:moveTo>
                <a:cubicBezTo>
                  <a:pt x="3484863" y="436715"/>
                  <a:pt x="3486544" y="437129"/>
                  <a:pt x="3488493" y="437862"/>
                </a:cubicBezTo>
                <a:cubicBezTo>
                  <a:pt x="3496287" y="440795"/>
                  <a:pt x="3502147" y="444252"/>
                  <a:pt x="3506073" y="448233"/>
                </a:cubicBezTo>
                <a:cubicBezTo>
                  <a:pt x="3509998" y="452215"/>
                  <a:pt x="3510039" y="455672"/>
                  <a:pt x="3506194" y="458605"/>
                </a:cubicBezTo>
                <a:cubicBezTo>
                  <a:pt x="3502349" y="461538"/>
                  <a:pt x="3496880" y="466390"/>
                  <a:pt x="3489785" y="473162"/>
                </a:cubicBezTo>
                <a:cubicBezTo>
                  <a:pt x="3513945" y="472443"/>
                  <a:pt x="3533265" y="469342"/>
                  <a:pt x="3547745" y="463860"/>
                </a:cubicBezTo>
                <a:cubicBezTo>
                  <a:pt x="3562224" y="458379"/>
                  <a:pt x="3573501" y="458344"/>
                  <a:pt x="3581575" y="463758"/>
                </a:cubicBezTo>
                <a:cubicBezTo>
                  <a:pt x="3589649" y="469172"/>
                  <a:pt x="3589345" y="473857"/>
                  <a:pt x="3580664" y="477813"/>
                </a:cubicBezTo>
                <a:cubicBezTo>
                  <a:pt x="3571982" y="481769"/>
                  <a:pt x="3560008" y="484920"/>
                  <a:pt x="3544740" y="487264"/>
                </a:cubicBezTo>
                <a:cubicBezTo>
                  <a:pt x="3529473" y="489608"/>
                  <a:pt x="3517117" y="490978"/>
                  <a:pt x="3507673" y="491375"/>
                </a:cubicBezTo>
                <a:cubicBezTo>
                  <a:pt x="3498228" y="491772"/>
                  <a:pt x="3490139" y="490023"/>
                  <a:pt x="3483404" y="486129"/>
                </a:cubicBezTo>
                <a:cubicBezTo>
                  <a:pt x="3462507" y="507572"/>
                  <a:pt x="3445677" y="520524"/>
                  <a:pt x="3432915" y="524982"/>
                </a:cubicBezTo>
                <a:cubicBezTo>
                  <a:pt x="3420153" y="529441"/>
                  <a:pt x="3418540" y="526774"/>
                  <a:pt x="3428078" y="516983"/>
                </a:cubicBezTo>
                <a:cubicBezTo>
                  <a:pt x="3437615" y="507191"/>
                  <a:pt x="3448510" y="494466"/>
                  <a:pt x="3460764" y="478808"/>
                </a:cubicBezTo>
                <a:cubicBezTo>
                  <a:pt x="3473018" y="463150"/>
                  <a:pt x="3478754" y="451678"/>
                  <a:pt x="3477972" y="444392"/>
                </a:cubicBezTo>
                <a:cubicBezTo>
                  <a:pt x="3477386" y="438927"/>
                  <a:pt x="3479212" y="436336"/>
                  <a:pt x="3483450" y="436620"/>
                </a:cubicBezTo>
                <a:close/>
                <a:moveTo>
                  <a:pt x="1966189" y="433950"/>
                </a:moveTo>
                <a:cubicBezTo>
                  <a:pt x="1967371" y="433977"/>
                  <a:pt x="1968731" y="434307"/>
                  <a:pt x="1970269" y="434941"/>
                </a:cubicBezTo>
                <a:cubicBezTo>
                  <a:pt x="1976421" y="437477"/>
                  <a:pt x="1982045" y="441118"/>
                  <a:pt x="1987142" y="445861"/>
                </a:cubicBezTo>
                <a:cubicBezTo>
                  <a:pt x="1992240" y="450605"/>
                  <a:pt x="1993359" y="454125"/>
                  <a:pt x="1990500" y="456419"/>
                </a:cubicBezTo>
                <a:cubicBezTo>
                  <a:pt x="1987642" y="458713"/>
                  <a:pt x="1983229" y="460797"/>
                  <a:pt x="1977264" y="462670"/>
                </a:cubicBezTo>
                <a:cubicBezTo>
                  <a:pt x="1994404" y="462670"/>
                  <a:pt x="2006059" y="461110"/>
                  <a:pt x="2012229" y="457991"/>
                </a:cubicBezTo>
                <a:cubicBezTo>
                  <a:pt x="2018399" y="454872"/>
                  <a:pt x="2024408" y="454776"/>
                  <a:pt x="2030256" y="457703"/>
                </a:cubicBezTo>
                <a:cubicBezTo>
                  <a:pt x="2036104" y="460630"/>
                  <a:pt x="2041381" y="464381"/>
                  <a:pt x="2046088" y="468958"/>
                </a:cubicBezTo>
                <a:cubicBezTo>
                  <a:pt x="2050794" y="473534"/>
                  <a:pt x="2050382" y="477056"/>
                  <a:pt x="2044850" y="479525"/>
                </a:cubicBezTo>
                <a:cubicBezTo>
                  <a:pt x="2039319" y="481993"/>
                  <a:pt x="2034076" y="486278"/>
                  <a:pt x="2029121" y="492380"/>
                </a:cubicBezTo>
                <a:cubicBezTo>
                  <a:pt x="2024166" y="498482"/>
                  <a:pt x="2017172" y="505849"/>
                  <a:pt x="2008136" y="514481"/>
                </a:cubicBezTo>
                <a:cubicBezTo>
                  <a:pt x="1999101" y="523113"/>
                  <a:pt x="1989852" y="530780"/>
                  <a:pt x="1980389" y="537484"/>
                </a:cubicBezTo>
                <a:lnTo>
                  <a:pt x="1976450" y="539659"/>
                </a:lnTo>
                <a:lnTo>
                  <a:pt x="1984845" y="540646"/>
                </a:lnTo>
                <a:cubicBezTo>
                  <a:pt x="1992317" y="543617"/>
                  <a:pt x="1997787" y="547313"/>
                  <a:pt x="2001253" y="551734"/>
                </a:cubicBezTo>
                <a:cubicBezTo>
                  <a:pt x="2004720" y="556156"/>
                  <a:pt x="2004685" y="559619"/>
                  <a:pt x="2001151" y="562124"/>
                </a:cubicBezTo>
                <a:cubicBezTo>
                  <a:pt x="1997616" y="564629"/>
                  <a:pt x="1993939" y="566502"/>
                  <a:pt x="1990119" y="567742"/>
                </a:cubicBezTo>
                <a:cubicBezTo>
                  <a:pt x="1997548" y="567742"/>
                  <a:pt x="2005535" y="566812"/>
                  <a:pt x="2014080" y="564952"/>
                </a:cubicBezTo>
                <a:cubicBezTo>
                  <a:pt x="2022626" y="563092"/>
                  <a:pt x="2029273" y="560751"/>
                  <a:pt x="2034023" y="557929"/>
                </a:cubicBezTo>
                <a:cubicBezTo>
                  <a:pt x="2038773" y="555108"/>
                  <a:pt x="2044692" y="555365"/>
                  <a:pt x="2051780" y="558701"/>
                </a:cubicBezTo>
                <a:cubicBezTo>
                  <a:pt x="2058868" y="562037"/>
                  <a:pt x="2065342" y="566524"/>
                  <a:pt x="2071202" y="572161"/>
                </a:cubicBezTo>
                <a:cubicBezTo>
                  <a:pt x="2077063" y="577798"/>
                  <a:pt x="2077041" y="582272"/>
                  <a:pt x="2071137" y="585583"/>
                </a:cubicBezTo>
                <a:cubicBezTo>
                  <a:pt x="2065234" y="588895"/>
                  <a:pt x="2058034" y="595567"/>
                  <a:pt x="2049538" y="605601"/>
                </a:cubicBezTo>
                <a:cubicBezTo>
                  <a:pt x="2041043" y="615634"/>
                  <a:pt x="2027602" y="629063"/>
                  <a:pt x="2009216" y="645887"/>
                </a:cubicBezTo>
                <a:cubicBezTo>
                  <a:pt x="1990829" y="662710"/>
                  <a:pt x="1969767" y="676855"/>
                  <a:pt x="1946029" y="688321"/>
                </a:cubicBezTo>
                <a:cubicBezTo>
                  <a:pt x="1922291" y="699787"/>
                  <a:pt x="1898972" y="706701"/>
                  <a:pt x="1876071" y="709064"/>
                </a:cubicBezTo>
                <a:cubicBezTo>
                  <a:pt x="1853170" y="711427"/>
                  <a:pt x="1852135" y="708559"/>
                  <a:pt x="1872964" y="700460"/>
                </a:cubicBezTo>
                <a:cubicBezTo>
                  <a:pt x="1893793" y="692361"/>
                  <a:pt x="1914562" y="682557"/>
                  <a:pt x="1935267" y="671048"/>
                </a:cubicBezTo>
                <a:cubicBezTo>
                  <a:pt x="1955973" y="659538"/>
                  <a:pt x="1970703" y="649889"/>
                  <a:pt x="1979459" y="642101"/>
                </a:cubicBezTo>
                <a:cubicBezTo>
                  <a:pt x="1973990" y="638727"/>
                  <a:pt x="1966787" y="631912"/>
                  <a:pt x="1957851" y="621655"/>
                </a:cubicBezTo>
                <a:cubicBezTo>
                  <a:pt x="1948916" y="611399"/>
                  <a:pt x="1947050" y="605486"/>
                  <a:pt x="1952252" y="603917"/>
                </a:cubicBezTo>
                <a:cubicBezTo>
                  <a:pt x="1957455" y="602348"/>
                  <a:pt x="1965432" y="603675"/>
                  <a:pt x="1976185" y="607898"/>
                </a:cubicBezTo>
                <a:cubicBezTo>
                  <a:pt x="1986938" y="612121"/>
                  <a:pt x="1992618" y="620514"/>
                  <a:pt x="1993226" y="633078"/>
                </a:cubicBezTo>
                <a:cubicBezTo>
                  <a:pt x="2001560" y="624520"/>
                  <a:pt x="2010301" y="614332"/>
                  <a:pt x="2019447" y="602512"/>
                </a:cubicBezTo>
                <a:cubicBezTo>
                  <a:pt x="2028594" y="590693"/>
                  <a:pt x="2033168" y="583010"/>
                  <a:pt x="2033168" y="579463"/>
                </a:cubicBezTo>
                <a:cubicBezTo>
                  <a:pt x="2033168" y="577950"/>
                  <a:pt x="2029571" y="577971"/>
                  <a:pt x="2022378" y="579528"/>
                </a:cubicBezTo>
                <a:cubicBezTo>
                  <a:pt x="2015184" y="581084"/>
                  <a:pt x="2007836" y="582445"/>
                  <a:pt x="2000332" y="583611"/>
                </a:cubicBezTo>
                <a:cubicBezTo>
                  <a:pt x="1992829" y="584777"/>
                  <a:pt x="1986392" y="583028"/>
                  <a:pt x="1981022" y="578365"/>
                </a:cubicBezTo>
                <a:cubicBezTo>
                  <a:pt x="1969835" y="590346"/>
                  <a:pt x="1956311" y="600497"/>
                  <a:pt x="1940449" y="608819"/>
                </a:cubicBezTo>
                <a:cubicBezTo>
                  <a:pt x="1924586" y="617141"/>
                  <a:pt x="1909808" y="622899"/>
                  <a:pt x="1896116" y="626092"/>
                </a:cubicBezTo>
                <a:cubicBezTo>
                  <a:pt x="1882424" y="629286"/>
                  <a:pt x="1882387" y="626505"/>
                  <a:pt x="1896005" y="617749"/>
                </a:cubicBezTo>
                <a:cubicBezTo>
                  <a:pt x="1909622" y="608993"/>
                  <a:pt x="1923516" y="599446"/>
                  <a:pt x="1937686" y="589109"/>
                </a:cubicBezTo>
                <a:cubicBezTo>
                  <a:pt x="1951855" y="578771"/>
                  <a:pt x="1961389" y="569643"/>
                  <a:pt x="1966288" y="561724"/>
                </a:cubicBezTo>
                <a:cubicBezTo>
                  <a:pt x="1971187" y="553805"/>
                  <a:pt x="1973636" y="548432"/>
                  <a:pt x="1973636" y="545604"/>
                </a:cubicBezTo>
                <a:lnTo>
                  <a:pt x="1976434" y="539668"/>
                </a:lnTo>
                <a:lnTo>
                  <a:pt x="1940653" y="559427"/>
                </a:lnTo>
                <a:cubicBezTo>
                  <a:pt x="1923624" y="567352"/>
                  <a:pt x="1907548" y="571711"/>
                  <a:pt x="1892423" y="572505"/>
                </a:cubicBezTo>
                <a:cubicBezTo>
                  <a:pt x="1877299" y="573299"/>
                  <a:pt x="1875907" y="570604"/>
                  <a:pt x="1888247" y="564422"/>
                </a:cubicBezTo>
                <a:cubicBezTo>
                  <a:pt x="1900587" y="558239"/>
                  <a:pt x="1912648" y="552302"/>
                  <a:pt x="1924431" y="546609"/>
                </a:cubicBezTo>
                <a:cubicBezTo>
                  <a:pt x="1936213" y="540916"/>
                  <a:pt x="1948720" y="534051"/>
                  <a:pt x="1961953" y="526015"/>
                </a:cubicBezTo>
                <a:cubicBezTo>
                  <a:pt x="1949093" y="516415"/>
                  <a:pt x="1941791" y="508707"/>
                  <a:pt x="1940049" y="502891"/>
                </a:cubicBezTo>
                <a:lnTo>
                  <a:pt x="1941300" y="498016"/>
                </a:lnTo>
                <a:lnTo>
                  <a:pt x="1939899" y="499123"/>
                </a:lnTo>
                <a:cubicBezTo>
                  <a:pt x="1926933" y="508940"/>
                  <a:pt x="1912385" y="516040"/>
                  <a:pt x="1896256" y="520424"/>
                </a:cubicBezTo>
                <a:cubicBezTo>
                  <a:pt x="1880127" y="524809"/>
                  <a:pt x="1879212" y="522062"/>
                  <a:pt x="1893511" y="512183"/>
                </a:cubicBezTo>
                <a:cubicBezTo>
                  <a:pt x="1907812" y="502305"/>
                  <a:pt x="1922413" y="489918"/>
                  <a:pt x="1937313" y="475022"/>
                </a:cubicBezTo>
                <a:cubicBezTo>
                  <a:pt x="1952215" y="460127"/>
                  <a:pt x="1959895" y="449089"/>
                  <a:pt x="1960354" y="441908"/>
                </a:cubicBezTo>
                <a:cubicBezTo>
                  <a:pt x="1960698" y="436523"/>
                  <a:pt x="1962644" y="433870"/>
                  <a:pt x="1966189" y="433950"/>
                </a:cubicBezTo>
                <a:close/>
                <a:moveTo>
                  <a:pt x="2487568" y="202041"/>
                </a:moveTo>
                <a:cubicBezTo>
                  <a:pt x="2491012" y="201485"/>
                  <a:pt x="2494820" y="201743"/>
                  <a:pt x="2498990" y="202816"/>
                </a:cubicBezTo>
                <a:cubicBezTo>
                  <a:pt x="2507331" y="204961"/>
                  <a:pt x="2512779" y="209473"/>
                  <a:pt x="2515333" y="216350"/>
                </a:cubicBezTo>
                <a:cubicBezTo>
                  <a:pt x="2517888" y="223227"/>
                  <a:pt x="2517529" y="231831"/>
                  <a:pt x="2514254" y="242162"/>
                </a:cubicBezTo>
                <a:cubicBezTo>
                  <a:pt x="2510980" y="252493"/>
                  <a:pt x="2505033" y="262375"/>
                  <a:pt x="2496414" y="271807"/>
                </a:cubicBezTo>
                <a:cubicBezTo>
                  <a:pt x="2487794" y="281239"/>
                  <a:pt x="2479484" y="286374"/>
                  <a:pt x="2471485" y="287211"/>
                </a:cubicBezTo>
                <a:cubicBezTo>
                  <a:pt x="2463485" y="288048"/>
                  <a:pt x="2461923" y="285899"/>
                  <a:pt x="2466797" y="280765"/>
                </a:cubicBezTo>
                <a:cubicBezTo>
                  <a:pt x="2471671" y="275630"/>
                  <a:pt x="2476164" y="270449"/>
                  <a:pt x="2480275" y="265221"/>
                </a:cubicBezTo>
                <a:cubicBezTo>
                  <a:pt x="2484387" y="259994"/>
                  <a:pt x="2487962" y="253734"/>
                  <a:pt x="2491000" y="246441"/>
                </a:cubicBezTo>
                <a:cubicBezTo>
                  <a:pt x="2485530" y="246441"/>
                  <a:pt x="2480932" y="245043"/>
                  <a:pt x="2477205" y="242246"/>
                </a:cubicBezTo>
                <a:cubicBezTo>
                  <a:pt x="2473479" y="239449"/>
                  <a:pt x="2470955" y="235791"/>
                  <a:pt x="2469634" y="231270"/>
                </a:cubicBezTo>
                <a:cubicBezTo>
                  <a:pt x="2468313" y="226749"/>
                  <a:pt x="2468071" y="222526"/>
                  <a:pt x="2468908" y="218601"/>
                </a:cubicBezTo>
                <a:cubicBezTo>
                  <a:pt x="2469745" y="214676"/>
                  <a:pt x="2472883" y="210527"/>
                  <a:pt x="2478322" y="206155"/>
                </a:cubicBezTo>
                <a:cubicBezTo>
                  <a:pt x="2481041" y="203969"/>
                  <a:pt x="2484123" y="202598"/>
                  <a:pt x="2487568" y="202041"/>
                </a:cubicBezTo>
                <a:close/>
                <a:moveTo>
                  <a:pt x="6494232" y="193235"/>
                </a:moveTo>
                <a:cubicBezTo>
                  <a:pt x="6491316" y="193399"/>
                  <a:pt x="6488480" y="194506"/>
                  <a:pt x="6485723" y="196556"/>
                </a:cubicBezTo>
                <a:cubicBezTo>
                  <a:pt x="6480210" y="200655"/>
                  <a:pt x="6477454" y="206118"/>
                  <a:pt x="6477454" y="212945"/>
                </a:cubicBezTo>
                <a:cubicBezTo>
                  <a:pt x="6477454" y="219773"/>
                  <a:pt x="6480523" y="224898"/>
                  <a:pt x="6486663" y="228321"/>
                </a:cubicBezTo>
                <a:cubicBezTo>
                  <a:pt x="6492801" y="231744"/>
                  <a:pt x="6498811" y="231571"/>
                  <a:pt x="6504689" y="227800"/>
                </a:cubicBezTo>
                <a:cubicBezTo>
                  <a:pt x="6510568" y="224018"/>
                  <a:pt x="6513331" y="218561"/>
                  <a:pt x="6512977" y="211429"/>
                </a:cubicBezTo>
                <a:cubicBezTo>
                  <a:pt x="6512624" y="204298"/>
                  <a:pt x="6509371" y="199011"/>
                  <a:pt x="6503219" y="195570"/>
                </a:cubicBezTo>
                <a:cubicBezTo>
                  <a:pt x="6500145" y="193849"/>
                  <a:pt x="6497148" y="193071"/>
                  <a:pt x="6494232" y="193235"/>
                </a:cubicBezTo>
                <a:close/>
                <a:moveTo>
                  <a:pt x="5931901" y="173986"/>
                </a:moveTo>
                <a:cubicBezTo>
                  <a:pt x="5933911" y="173874"/>
                  <a:pt x="5936566" y="174325"/>
                  <a:pt x="5939868" y="175338"/>
                </a:cubicBezTo>
                <a:cubicBezTo>
                  <a:pt x="5953077" y="179394"/>
                  <a:pt x="5962633" y="184188"/>
                  <a:pt x="5968536" y="189719"/>
                </a:cubicBezTo>
                <a:cubicBezTo>
                  <a:pt x="5974440" y="195250"/>
                  <a:pt x="5976396" y="202391"/>
                  <a:pt x="5974406" y="211141"/>
                </a:cubicBezTo>
                <a:cubicBezTo>
                  <a:pt x="5972415" y="219891"/>
                  <a:pt x="5966707" y="220967"/>
                  <a:pt x="5957281" y="214369"/>
                </a:cubicBezTo>
                <a:cubicBezTo>
                  <a:pt x="5947856" y="207771"/>
                  <a:pt x="5939186" y="199715"/>
                  <a:pt x="5931273" y="190203"/>
                </a:cubicBezTo>
                <a:cubicBezTo>
                  <a:pt x="5925665" y="179729"/>
                  <a:pt x="5925874" y="174323"/>
                  <a:pt x="5931901" y="173986"/>
                </a:cubicBezTo>
                <a:close/>
                <a:moveTo>
                  <a:pt x="6496379" y="173413"/>
                </a:moveTo>
                <a:cubicBezTo>
                  <a:pt x="6501153" y="173518"/>
                  <a:pt x="6506035" y="174619"/>
                  <a:pt x="6511024" y="176715"/>
                </a:cubicBezTo>
                <a:cubicBezTo>
                  <a:pt x="6521002" y="180907"/>
                  <a:pt x="6527627" y="187549"/>
                  <a:pt x="6530901" y="196639"/>
                </a:cubicBezTo>
                <a:cubicBezTo>
                  <a:pt x="6534176" y="205730"/>
                  <a:pt x="6534560" y="214722"/>
                  <a:pt x="6532055" y="223615"/>
                </a:cubicBezTo>
                <a:cubicBezTo>
                  <a:pt x="6529550" y="232507"/>
                  <a:pt x="6524862" y="239313"/>
                  <a:pt x="6517991" y="244032"/>
                </a:cubicBezTo>
                <a:cubicBezTo>
                  <a:pt x="6511120" y="248751"/>
                  <a:pt x="6502957" y="251111"/>
                  <a:pt x="6493499" y="251111"/>
                </a:cubicBezTo>
                <a:cubicBezTo>
                  <a:pt x="6484043" y="251111"/>
                  <a:pt x="6475479" y="247272"/>
                  <a:pt x="6467808" y="239595"/>
                </a:cubicBezTo>
                <a:cubicBezTo>
                  <a:pt x="6460137" y="231918"/>
                  <a:pt x="6456301" y="223664"/>
                  <a:pt x="6456301" y="214834"/>
                </a:cubicBezTo>
                <a:cubicBezTo>
                  <a:pt x="6456301" y="206003"/>
                  <a:pt x="6458367" y="198280"/>
                  <a:pt x="6462497" y="191663"/>
                </a:cubicBezTo>
                <a:cubicBezTo>
                  <a:pt x="6466627" y="185046"/>
                  <a:pt x="6473253" y="179853"/>
                  <a:pt x="6482375" y="176083"/>
                </a:cubicBezTo>
                <a:cubicBezTo>
                  <a:pt x="6486936" y="174197"/>
                  <a:pt x="6491603" y="173308"/>
                  <a:pt x="6496379" y="173413"/>
                </a:cubicBezTo>
                <a:close/>
                <a:moveTo>
                  <a:pt x="4425409" y="171160"/>
                </a:moveTo>
                <a:cubicBezTo>
                  <a:pt x="4427633" y="171383"/>
                  <a:pt x="4430452" y="172004"/>
                  <a:pt x="4433867" y="173022"/>
                </a:cubicBezTo>
                <a:cubicBezTo>
                  <a:pt x="4447529" y="177096"/>
                  <a:pt x="4456893" y="181902"/>
                  <a:pt x="4461959" y="187440"/>
                </a:cubicBezTo>
                <a:cubicBezTo>
                  <a:pt x="4467025" y="192978"/>
                  <a:pt x="4468780" y="199331"/>
                  <a:pt x="4467224" y="206499"/>
                </a:cubicBezTo>
                <a:cubicBezTo>
                  <a:pt x="4465667" y="213668"/>
                  <a:pt x="4461813" y="215600"/>
                  <a:pt x="4455662" y="212294"/>
                </a:cubicBezTo>
                <a:cubicBezTo>
                  <a:pt x="4449510" y="208989"/>
                  <a:pt x="4443606" y="204918"/>
                  <a:pt x="4437951" y="200081"/>
                </a:cubicBezTo>
                <a:cubicBezTo>
                  <a:pt x="4432370" y="195281"/>
                  <a:pt x="4426879" y="188553"/>
                  <a:pt x="4421478" y="179896"/>
                </a:cubicBezTo>
                <a:cubicBezTo>
                  <a:pt x="4417427" y="173404"/>
                  <a:pt x="4418737" y="170492"/>
                  <a:pt x="4425409" y="171160"/>
                </a:cubicBezTo>
                <a:close/>
                <a:moveTo>
                  <a:pt x="5938420" y="143410"/>
                </a:moveTo>
                <a:cubicBezTo>
                  <a:pt x="5941187" y="142706"/>
                  <a:pt x="5946181" y="143508"/>
                  <a:pt x="5953402" y="145815"/>
                </a:cubicBezTo>
                <a:cubicBezTo>
                  <a:pt x="5967845" y="150428"/>
                  <a:pt x="5975066" y="157876"/>
                  <a:pt x="5975066" y="168157"/>
                </a:cubicBezTo>
                <a:cubicBezTo>
                  <a:pt x="5975066" y="179096"/>
                  <a:pt x="5968425" y="180802"/>
                  <a:pt x="5955142" y="173273"/>
                </a:cubicBezTo>
                <a:cubicBezTo>
                  <a:pt x="5946287" y="165212"/>
                  <a:pt x="5940172" y="157467"/>
                  <a:pt x="5936799" y="150038"/>
                </a:cubicBezTo>
                <a:cubicBezTo>
                  <a:pt x="5935112" y="146323"/>
                  <a:pt x="5935652" y="144114"/>
                  <a:pt x="5938420" y="143410"/>
                </a:cubicBezTo>
                <a:close/>
                <a:moveTo>
                  <a:pt x="7426801" y="132688"/>
                </a:moveTo>
                <a:cubicBezTo>
                  <a:pt x="7428747" y="131995"/>
                  <a:pt x="7428726" y="135068"/>
                  <a:pt x="7426735" y="141908"/>
                </a:cubicBezTo>
                <a:cubicBezTo>
                  <a:pt x="7422755" y="155588"/>
                  <a:pt x="7417743" y="170173"/>
                  <a:pt x="7411704" y="185663"/>
                </a:cubicBezTo>
                <a:cubicBezTo>
                  <a:pt x="7406197" y="201786"/>
                  <a:pt x="7403183" y="214973"/>
                  <a:pt x="7402663" y="225224"/>
                </a:cubicBezTo>
                <a:cubicBezTo>
                  <a:pt x="7402141" y="235474"/>
                  <a:pt x="7396293" y="233623"/>
                  <a:pt x="7385119" y="219671"/>
                </a:cubicBezTo>
                <a:cubicBezTo>
                  <a:pt x="7373945" y="205718"/>
                  <a:pt x="7370819" y="197836"/>
                  <a:pt x="7375743" y="196026"/>
                </a:cubicBezTo>
                <a:cubicBezTo>
                  <a:pt x="7380667" y="194215"/>
                  <a:pt x="7385507" y="189548"/>
                  <a:pt x="7390263" y="182026"/>
                </a:cubicBezTo>
                <a:cubicBezTo>
                  <a:pt x="7395019" y="174504"/>
                  <a:pt x="7403283" y="162518"/>
                  <a:pt x="7415053" y="146066"/>
                </a:cubicBezTo>
                <a:cubicBezTo>
                  <a:pt x="7420937" y="137840"/>
                  <a:pt x="7424853" y="133381"/>
                  <a:pt x="7426801" y="132688"/>
                </a:cubicBezTo>
                <a:close/>
                <a:moveTo>
                  <a:pt x="1911827" y="132688"/>
                </a:moveTo>
                <a:cubicBezTo>
                  <a:pt x="1913774" y="131995"/>
                  <a:pt x="1913752" y="135068"/>
                  <a:pt x="1911762" y="141908"/>
                </a:cubicBezTo>
                <a:cubicBezTo>
                  <a:pt x="1907780" y="155588"/>
                  <a:pt x="1902770" y="170173"/>
                  <a:pt x="1896730" y="185663"/>
                </a:cubicBezTo>
                <a:cubicBezTo>
                  <a:pt x="1891224" y="201786"/>
                  <a:pt x="1888210" y="214973"/>
                  <a:pt x="1887689" y="225224"/>
                </a:cubicBezTo>
                <a:cubicBezTo>
                  <a:pt x="1887167" y="235474"/>
                  <a:pt x="1881320" y="233623"/>
                  <a:pt x="1870146" y="219671"/>
                </a:cubicBezTo>
                <a:cubicBezTo>
                  <a:pt x="1858971" y="205718"/>
                  <a:pt x="1855845" y="197836"/>
                  <a:pt x="1860769" y="196026"/>
                </a:cubicBezTo>
                <a:cubicBezTo>
                  <a:pt x="1865693" y="194215"/>
                  <a:pt x="1870533" y="189548"/>
                  <a:pt x="1875289" y="182026"/>
                </a:cubicBezTo>
                <a:cubicBezTo>
                  <a:pt x="1880046" y="174504"/>
                  <a:pt x="1888308" y="162518"/>
                  <a:pt x="1900079" y="146066"/>
                </a:cubicBezTo>
                <a:cubicBezTo>
                  <a:pt x="1905963" y="137840"/>
                  <a:pt x="1909880" y="133381"/>
                  <a:pt x="1911827" y="132688"/>
                </a:cubicBezTo>
                <a:close/>
                <a:moveTo>
                  <a:pt x="5418254" y="125574"/>
                </a:moveTo>
                <a:cubicBezTo>
                  <a:pt x="5411674" y="126715"/>
                  <a:pt x="5399913" y="128346"/>
                  <a:pt x="5382972" y="130467"/>
                </a:cubicBezTo>
                <a:cubicBezTo>
                  <a:pt x="5383716" y="146205"/>
                  <a:pt x="5384448" y="163804"/>
                  <a:pt x="5385167" y="183264"/>
                </a:cubicBezTo>
                <a:cubicBezTo>
                  <a:pt x="5394891" y="182544"/>
                  <a:pt x="5409333" y="180417"/>
                  <a:pt x="5428495" y="176883"/>
                </a:cubicBezTo>
                <a:cubicBezTo>
                  <a:pt x="5429958" y="156890"/>
                  <a:pt x="5430690" y="143477"/>
                  <a:pt x="5430690" y="136643"/>
                </a:cubicBezTo>
                <a:cubicBezTo>
                  <a:pt x="5430690" y="130467"/>
                  <a:pt x="5430262" y="126793"/>
                  <a:pt x="5429406" y="125621"/>
                </a:cubicBezTo>
                <a:cubicBezTo>
                  <a:pt x="5428551" y="124449"/>
                  <a:pt x="5424833" y="124433"/>
                  <a:pt x="5418254" y="125574"/>
                </a:cubicBezTo>
                <a:close/>
                <a:moveTo>
                  <a:pt x="5322139" y="125035"/>
                </a:moveTo>
                <a:cubicBezTo>
                  <a:pt x="5309377" y="128123"/>
                  <a:pt x="5299467" y="130622"/>
                  <a:pt x="5292410" y="132532"/>
                </a:cubicBezTo>
                <a:cubicBezTo>
                  <a:pt x="5288194" y="148680"/>
                  <a:pt x="5286085" y="158217"/>
                  <a:pt x="5286085" y="161144"/>
                </a:cubicBezTo>
                <a:cubicBezTo>
                  <a:pt x="5286085" y="162893"/>
                  <a:pt x="5287771" y="164889"/>
                  <a:pt x="5291145" y="167134"/>
                </a:cubicBezTo>
                <a:cubicBezTo>
                  <a:pt x="5294519" y="169379"/>
                  <a:pt x="5298946" y="172418"/>
                  <a:pt x="5304428" y="176250"/>
                </a:cubicBezTo>
                <a:cubicBezTo>
                  <a:pt x="5311609" y="163488"/>
                  <a:pt x="5317513" y="146416"/>
                  <a:pt x="5322139" y="125035"/>
                </a:cubicBezTo>
                <a:close/>
                <a:moveTo>
                  <a:pt x="4407060" y="122635"/>
                </a:moveTo>
                <a:cubicBezTo>
                  <a:pt x="4412957" y="123466"/>
                  <a:pt x="4418355" y="125109"/>
                  <a:pt x="4423254" y="127565"/>
                </a:cubicBezTo>
                <a:cubicBezTo>
                  <a:pt x="4430001" y="129747"/>
                  <a:pt x="4432361" y="132814"/>
                  <a:pt x="4430333" y="136764"/>
                </a:cubicBezTo>
                <a:cubicBezTo>
                  <a:pt x="4428305" y="140714"/>
                  <a:pt x="4426116" y="148757"/>
                  <a:pt x="4423766" y="160893"/>
                </a:cubicBezTo>
                <a:cubicBezTo>
                  <a:pt x="4421416" y="173029"/>
                  <a:pt x="4415965" y="184594"/>
                  <a:pt x="4407413" y="195588"/>
                </a:cubicBezTo>
                <a:cubicBezTo>
                  <a:pt x="4398862" y="206583"/>
                  <a:pt x="4387213" y="214303"/>
                  <a:pt x="4372467" y="218750"/>
                </a:cubicBezTo>
                <a:cubicBezTo>
                  <a:pt x="4357720" y="223196"/>
                  <a:pt x="4354920" y="221689"/>
                  <a:pt x="4364067" y="214229"/>
                </a:cubicBezTo>
                <a:cubicBezTo>
                  <a:pt x="4373214" y="206769"/>
                  <a:pt x="4381207" y="198478"/>
                  <a:pt x="4388047" y="189356"/>
                </a:cubicBezTo>
                <a:cubicBezTo>
                  <a:pt x="4394887" y="180234"/>
                  <a:pt x="4399652" y="169677"/>
                  <a:pt x="4402344" y="157684"/>
                </a:cubicBezTo>
                <a:cubicBezTo>
                  <a:pt x="4405035" y="145691"/>
                  <a:pt x="4405020" y="136643"/>
                  <a:pt x="4402297" y="130541"/>
                </a:cubicBezTo>
                <a:cubicBezTo>
                  <a:pt x="4399575" y="124439"/>
                  <a:pt x="4401163" y="121804"/>
                  <a:pt x="4407060" y="122635"/>
                </a:cubicBezTo>
                <a:close/>
                <a:moveTo>
                  <a:pt x="3891000" y="108981"/>
                </a:moveTo>
                <a:cubicBezTo>
                  <a:pt x="3904994" y="108044"/>
                  <a:pt x="3916731" y="110096"/>
                  <a:pt x="3926215" y="115137"/>
                </a:cubicBezTo>
                <a:cubicBezTo>
                  <a:pt x="3938859" y="121860"/>
                  <a:pt x="3944427" y="127912"/>
                  <a:pt x="3942921" y="133295"/>
                </a:cubicBezTo>
                <a:cubicBezTo>
                  <a:pt x="3941414" y="138677"/>
                  <a:pt x="3935330" y="140981"/>
                  <a:pt x="3924671" y="140206"/>
                </a:cubicBezTo>
                <a:cubicBezTo>
                  <a:pt x="3914011" y="139431"/>
                  <a:pt x="3899032" y="139043"/>
                  <a:pt x="3879734" y="139043"/>
                </a:cubicBezTo>
                <a:cubicBezTo>
                  <a:pt x="3860461" y="139043"/>
                  <a:pt x="3839755" y="140013"/>
                  <a:pt x="3817617" y="141954"/>
                </a:cubicBezTo>
                <a:cubicBezTo>
                  <a:pt x="3795478" y="143895"/>
                  <a:pt x="3776949" y="146205"/>
                  <a:pt x="3762029" y="148884"/>
                </a:cubicBezTo>
                <a:cubicBezTo>
                  <a:pt x="3747109" y="151563"/>
                  <a:pt x="3734087" y="154093"/>
                  <a:pt x="3722962" y="156474"/>
                </a:cubicBezTo>
                <a:cubicBezTo>
                  <a:pt x="3711837" y="158856"/>
                  <a:pt x="3700260" y="156270"/>
                  <a:pt x="3688229" y="148717"/>
                </a:cubicBezTo>
                <a:cubicBezTo>
                  <a:pt x="3677328" y="136724"/>
                  <a:pt x="3676552" y="131319"/>
                  <a:pt x="3685904" y="132504"/>
                </a:cubicBezTo>
                <a:cubicBezTo>
                  <a:pt x="3695255" y="133688"/>
                  <a:pt x="3711276" y="133316"/>
                  <a:pt x="3733966" y="131388"/>
                </a:cubicBezTo>
                <a:cubicBezTo>
                  <a:pt x="3756656" y="129459"/>
                  <a:pt x="3780878" y="126541"/>
                  <a:pt x="3806631" y="122635"/>
                </a:cubicBezTo>
                <a:cubicBezTo>
                  <a:pt x="3832385" y="118728"/>
                  <a:pt x="3855592" y="114821"/>
                  <a:pt x="3876255" y="110914"/>
                </a:cubicBezTo>
                <a:cubicBezTo>
                  <a:pt x="3881421" y="109938"/>
                  <a:pt x="3886336" y="109293"/>
                  <a:pt x="3891000" y="108981"/>
                </a:cubicBezTo>
                <a:close/>
                <a:moveTo>
                  <a:pt x="1443076" y="108981"/>
                </a:moveTo>
                <a:cubicBezTo>
                  <a:pt x="1457069" y="108044"/>
                  <a:pt x="1468807" y="110096"/>
                  <a:pt x="1478290" y="115137"/>
                </a:cubicBezTo>
                <a:cubicBezTo>
                  <a:pt x="1490935" y="121860"/>
                  <a:pt x="1496503" y="127912"/>
                  <a:pt x="1494997" y="133295"/>
                </a:cubicBezTo>
                <a:cubicBezTo>
                  <a:pt x="1493490" y="138677"/>
                  <a:pt x="1487406" y="140981"/>
                  <a:pt x="1476746" y="140206"/>
                </a:cubicBezTo>
                <a:cubicBezTo>
                  <a:pt x="1466087" y="139431"/>
                  <a:pt x="1451108" y="139043"/>
                  <a:pt x="1431810" y="139043"/>
                </a:cubicBezTo>
                <a:cubicBezTo>
                  <a:pt x="1412537" y="139043"/>
                  <a:pt x="1391831" y="140013"/>
                  <a:pt x="1369692" y="141954"/>
                </a:cubicBezTo>
                <a:cubicBezTo>
                  <a:pt x="1347555" y="143895"/>
                  <a:pt x="1329025" y="146205"/>
                  <a:pt x="1314105" y="148884"/>
                </a:cubicBezTo>
                <a:cubicBezTo>
                  <a:pt x="1299185" y="151563"/>
                  <a:pt x="1286163" y="154093"/>
                  <a:pt x="1275038" y="156474"/>
                </a:cubicBezTo>
                <a:cubicBezTo>
                  <a:pt x="1263913" y="158856"/>
                  <a:pt x="1252335" y="156270"/>
                  <a:pt x="1240305" y="148717"/>
                </a:cubicBezTo>
                <a:cubicBezTo>
                  <a:pt x="1229403" y="136724"/>
                  <a:pt x="1228628" y="131319"/>
                  <a:pt x="1237979" y="132504"/>
                </a:cubicBezTo>
                <a:cubicBezTo>
                  <a:pt x="1247331" y="133688"/>
                  <a:pt x="1263351" y="133316"/>
                  <a:pt x="1286042" y="131388"/>
                </a:cubicBezTo>
                <a:cubicBezTo>
                  <a:pt x="1308732" y="129459"/>
                  <a:pt x="1332953" y="126541"/>
                  <a:pt x="1358707" y="122635"/>
                </a:cubicBezTo>
                <a:cubicBezTo>
                  <a:pt x="1384461" y="118728"/>
                  <a:pt x="1407668" y="114821"/>
                  <a:pt x="1428331" y="110914"/>
                </a:cubicBezTo>
                <a:cubicBezTo>
                  <a:pt x="1433496" y="109938"/>
                  <a:pt x="1438411" y="109293"/>
                  <a:pt x="1443076" y="108981"/>
                </a:cubicBezTo>
                <a:close/>
                <a:moveTo>
                  <a:pt x="7545677" y="107852"/>
                </a:moveTo>
                <a:cubicBezTo>
                  <a:pt x="7548895" y="107767"/>
                  <a:pt x="7554015" y="109786"/>
                  <a:pt x="7561034" y="113910"/>
                </a:cubicBezTo>
                <a:cubicBezTo>
                  <a:pt x="7571985" y="121115"/>
                  <a:pt x="7576010" y="126833"/>
                  <a:pt x="7573108" y="131062"/>
                </a:cubicBezTo>
                <a:cubicBezTo>
                  <a:pt x="7570205" y="135291"/>
                  <a:pt x="7564460" y="146187"/>
                  <a:pt x="7555871" y="163748"/>
                </a:cubicBezTo>
                <a:cubicBezTo>
                  <a:pt x="7547283" y="181310"/>
                  <a:pt x="7535625" y="197260"/>
                  <a:pt x="7520897" y="211597"/>
                </a:cubicBezTo>
                <a:cubicBezTo>
                  <a:pt x="7506169" y="225934"/>
                  <a:pt x="7489693" y="237260"/>
                  <a:pt x="7471467" y="245576"/>
                </a:cubicBezTo>
                <a:cubicBezTo>
                  <a:pt x="7453243" y="253892"/>
                  <a:pt x="7436365" y="258645"/>
                  <a:pt x="7420838" y="259836"/>
                </a:cubicBezTo>
                <a:cubicBezTo>
                  <a:pt x="7405311" y="261026"/>
                  <a:pt x="7405214" y="257969"/>
                  <a:pt x="7420550" y="250664"/>
                </a:cubicBezTo>
                <a:cubicBezTo>
                  <a:pt x="7435885" y="243359"/>
                  <a:pt x="7450437" y="235691"/>
                  <a:pt x="7464203" y="227661"/>
                </a:cubicBezTo>
                <a:cubicBezTo>
                  <a:pt x="7477969" y="219630"/>
                  <a:pt x="7489246" y="211414"/>
                  <a:pt x="7498033" y="203011"/>
                </a:cubicBezTo>
                <a:cubicBezTo>
                  <a:pt x="7506821" y="194609"/>
                  <a:pt x="7514485" y="185406"/>
                  <a:pt x="7521027" y="175404"/>
                </a:cubicBezTo>
                <a:cubicBezTo>
                  <a:pt x="7527569" y="165401"/>
                  <a:pt x="7532946" y="154884"/>
                  <a:pt x="7537157" y="143852"/>
                </a:cubicBezTo>
                <a:cubicBezTo>
                  <a:pt x="7541367" y="132820"/>
                  <a:pt x="7542889" y="123010"/>
                  <a:pt x="7541724" y="114421"/>
                </a:cubicBezTo>
                <a:cubicBezTo>
                  <a:pt x="7541141" y="110127"/>
                  <a:pt x="7542459" y="107937"/>
                  <a:pt x="7545677" y="107852"/>
                </a:cubicBezTo>
                <a:close/>
                <a:moveTo>
                  <a:pt x="2030703" y="107852"/>
                </a:moveTo>
                <a:cubicBezTo>
                  <a:pt x="2033921" y="107767"/>
                  <a:pt x="2039040" y="109786"/>
                  <a:pt x="2046060" y="113910"/>
                </a:cubicBezTo>
                <a:cubicBezTo>
                  <a:pt x="2057011" y="121115"/>
                  <a:pt x="2061036" y="126833"/>
                  <a:pt x="2058133" y="131062"/>
                </a:cubicBezTo>
                <a:cubicBezTo>
                  <a:pt x="2055231" y="135291"/>
                  <a:pt x="2049486" y="146187"/>
                  <a:pt x="2040897" y="163748"/>
                </a:cubicBezTo>
                <a:cubicBezTo>
                  <a:pt x="2032309" y="181310"/>
                  <a:pt x="2020650" y="197260"/>
                  <a:pt x="2005923" y="211597"/>
                </a:cubicBezTo>
                <a:cubicBezTo>
                  <a:pt x="1991195" y="225934"/>
                  <a:pt x="1974718" y="237260"/>
                  <a:pt x="1956494" y="245576"/>
                </a:cubicBezTo>
                <a:cubicBezTo>
                  <a:pt x="1938269" y="253892"/>
                  <a:pt x="1921392" y="258645"/>
                  <a:pt x="1905864" y="259836"/>
                </a:cubicBezTo>
                <a:cubicBezTo>
                  <a:pt x="1890337" y="261026"/>
                  <a:pt x="1890240" y="257969"/>
                  <a:pt x="1905576" y="250664"/>
                </a:cubicBezTo>
                <a:cubicBezTo>
                  <a:pt x="1920912" y="243359"/>
                  <a:pt x="1935462" y="235691"/>
                  <a:pt x="1949229" y="227661"/>
                </a:cubicBezTo>
                <a:cubicBezTo>
                  <a:pt x="1962996" y="219630"/>
                  <a:pt x="1974272" y="211414"/>
                  <a:pt x="1983059" y="203011"/>
                </a:cubicBezTo>
                <a:cubicBezTo>
                  <a:pt x="1991846" y="194609"/>
                  <a:pt x="1999511" y="185406"/>
                  <a:pt x="2006053" y="175404"/>
                </a:cubicBezTo>
                <a:cubicBezTo>
                  <a:pt x="2012595" y="165401"/>
                  <a:pt x="2017972" y="154884"/>
                  <a:pt x="2022182" y="143852"/>
                </a:cubicBezTo>
                <a:cubicBezTo>
                  <a:pt x="2026393" y="132820"/>
                  <a:pt x="2027915" y="123010"/>
                  <a:pt x="2026749" y="114421"/>
                </a:cubicBezTo>
                <a:cubicBezTo>
                  <a:pt x="2026166" y="110127"/>
                  <a:pt x="2027484" y="107937"/>
                  <a:pt x="2030703" y="107852"/>
                </a:cubicBezTo>
                <a:close/>
                <a:moveTo>
                  <a:pt x="499830" y="104449"/>
                </a:moveTo>
                <a:cubicBezTo>
                  <a:pt x="498930" y="104329"/>
                  <a:pt x="497832" y="104685"/>
                  <a:pt x="496536" y="105519"/>
                </a:cubicBezTo>
                <a:cubicBezTo>
                  <a:pt x="491352" y="108856"/>
                  <a:pt x="484612" y="113643"/>
                  <a:pt x="476314" y="119881"/>
                </a:cubicBezTo>
                <a:lnTo>
                  <a:pt x="475045" y="144229"/>
                </a:lnTo>
                <a:lnTo>
                  <a:pt x="476592" y="142915"/>
                </a:lnTo>
                <a:cubicBezTo>
                  <a:pt x="477495" y="142820"/>
                  <a:pt x="478779" y="143074"/>
                  <a:pt x="480444" y="143675"/>
                </a:cubicBezTo>
                <a:cubicBezTo>
                  <a:pt x="487104" y="146081"/>
                  <a:pt x="491383" y="147638"/>
                  <a:pt x="493281" y="148345"/>
                </a:cubicBezTo>
                <a:cubicBezTo>
                  <a:pt x="495178" y="149052"/>
                  <a:pt x="496912" y="147225"/>
                  <a:pt x="498480" y="142866"/>
                </a:cubicBezTo>
                <a:cubicBezTo>
                  <a:pt x="500049" y="138507"/>
                  <a:pt x="501414" y="130358"/>
                  <a:pt x="502573" y="118421"/>
                </a:cubicBezTo>
                <a:cubicBezTo>
                  <a:pt x="503443" y="109468"/>
                  <a:pt x="502529" y="104811"/>
                  <a:pt x="499830" y="104449"/>
                </a:cubicBezTo>
                <a:close/>
                <a:moveTo>
                  <a:pt x="2814201" y="100376"/>
                </a:moveTo>
                <a:cubicBezTo>
                  <a:pt x="2816717" y="99876"/>
                  <a:pt x="2819408" y="100155"/>
                  <a:pt x="2822273" y="101213"/>
                </a:cubicBezTo>
                <a:cubicBezTo>
                  <a:pt x="2828003" y="103327"/>
                  <a:pt x="2833835" y="106775"/>
                  <a:pt x="2839770" y="111556"/>
                </a:cubicBezTo>
                <a:cubicBezTo>
                  <a:pt x="2845704" y="116337"/>
                  <a:pt x="2845781" y="120598"/>
                  <a:pt x="2840002" y="124337"/>
                </a:cubicBezTo>
                <a:cubicBezTo>
                  <a:pt x="2834223" y="128076"/>
                  <a:pt x="2828775" y="134411"/>
                  <a:pt x="2823659" y="143340"/>
                </a:cubicBezTo>
                <a:cubicBezTo>
                  <a:pt x="2818543" y="152270"/>
                  <a:pt x="2818707" y="161156"/>
                  <a:pt x="2824152" y="169999"/>
                </a:cubicBezTo>
                <a:cubicBezTo>
                  <a:pt x="2829596" y="178842"/>
                  <a:pt x="2830762" y="188280"/>
                  <a:pt x="2827649" y="198314"/>
                </a:cubicBezTo>
                <a:cubicBezTo>
                  <a:pt x="2865650" y="209389"/>
                  <a:pt x="2893379" y="216285"/>
                  <a:pt x="2910835" y="219001"/>
                </a:cubicBezTo>
                <a:cubicBezTo>
                  <a:pt x="2928291" y="221717"/>
                  <a:pt x="2943081" y="223642"/>
                  <a:pt x="2955204" y="224777"/>
                </a:cubicBezTo>
                <a:cubicBezTo>
                  <a:pt x="2967328" y="225912"/>
                  <a:pt x="2981159" y="225704"/>
                  <a:pt x="2996699" y="224154"/>
                </a:cubicBezTo>
                <a:cubicBezTo>
                  <a:pt x="3012239" y="222604"/>
                  <a:pt x="3024139" y="222151"/>
                  <a:pt x="3032400" y="222796"/>
                </a:cubicBezTo>
                <a:cubicBezTo>
                  <a:pt x="3040660" y="223441"/>
                  <a:pt x="3033916" y="228867"/>
                  <a:pt x="3012168" y="239074"/>
                </a:cubicBezTo>
                <a:cubicBezTo>
                  <a:pt x="2990421" y="249281"/>
                  <a:pt x="2975789" y="255396"/>
                  <a:pt x="2968273" y="257417"/>
                </a:cubicBezTo>
                <a:cubicBezTo>
                  <a:pt x="2960758" y="259439"/>
                  <a:pt x="2950538" y="258192"/>
                  <a:pt x="2937615" y="253678"/>
                </a:cubicBezTo>
                <a:cubicBezTo>
                  <a:pt x="2924691" y="249163"/>
                  <a:pt x="2911681" y="244661"/>
                  <a:pt x="2898585" y="240172"/>
                </a:cubicBezTo>
                <a:cubicBezTo>
                  <a:pt x="2885487" y="235682"/>
                  <a:pt x="2869160" y="230157"/>
                  <a:pt x="2849601" y="223596"/>
                </a:cubicBezTo>
                <a:cubicBezTo>
                  <a:pt x="2830043" y="217035"/>
                  <a:pt x="2816484" y="214493"/>
                  <a:pt x="2808925" y="215969"/>
                </a:cubicBezTo>
                <a:cubicBezTo>
                  <a:pt x="2801366" y="217444"/>
                  <a:pt x="2794594" y="220167"/>
                  <a:pt x="2788610" y="224135"/>
                </a:cubicBezTo>
                <a:cubicBezTo>
                  <a:pt x="2782625" y="228104"/>
                  <a:pt x="2775163" y="225983"/>
                  <a:pt x="2766220" y="217773"/>
                </a:cubicBezTo>
                <a:cubicBezTo>
                  <a:pt x="2757278" y="209563"/>
                  <a:pt x="2757886" y="205458"/>
                  <a:pt x="2768044" y="205458"/>
                </a:cubicBezTo>
                <a:cubicBezTo>
                  <a:pt x="2776205" y="205458"/>
                  <a:pt x="2790578" y="202630"/>
                  <a:pt x="2811166" y="196974"/>
                </a:cubicBezTo>
                <a:cubicBezTo>
                  <a:pt x="2810435" y="185626"/>
                  <a:pt x="2807722" y="176557"/>
                  <a:pt x="2803027" y="169767"/>
                </a:cubicBezTo>
                <a:cubicBezTo>
                  <a:pt x="2798333" y="162976"/>
                  <a:pt x="2797158" y="155504"/>
                  <a:pt x="2799502" y="147349"/>
                </a:cubicBezTo>
                <a:cubicBezTo>
                  <a:pt x="2801846" y="139195"/>
                  <a:pt x="2803210" y="134020"/>
                  <a:pt x="2803595" y="131825"/>
                </a:cubicBezTo>
                <a:cubicBezTo>
                  <a:pt x="2803979" y="129630"/>
                  <a:pt x="2802540" y="129115"/>
                  <a:pt x="2799279" y="130281"/>
                </a:cubicBezTo>
                <a:cubicBezTo>
                  <a:pt x="2796017" y="131447"/>
                  <a:pt x="2792659" y="132615"/>
                  <a:pt x="2789205" y="133788"/>
                </a:cubicBezTo>
                <a:cubicBezTo>
                  <a:pt x="2785751" y="134960"/>
                  <a:pt x="2780570" y="132978"/>
                  <a:pt x="2773662" y="127844"/>
                </a:cubicBezTo>
                <a:cubicBezTo>
                  <a:pt x="2766754" y="122709"/>
                  <a:pt x="2767002" y="119593"/>
                  <a:pt x="2774406" y="118495"/>
                </a:cubicBezTo>
                <a:cubicBezTo>
                  <a:pt x="2781810" y="117398"/>
                  <a:pt x="2788039" y="115770"/>
                  <a:pt x="2793093" y="113612"/>
                </a:cubicBezTo>
                <a:cubicBezTo>
                  <a:pt x="2798147" y="111454"/>
                  <a:pt x="2802841" y="108319"/>
                  <a:pt x="2807176" y="104208"/>
                </a:cubicBezTo>
                <a:cubicBezTo>
                  <a:pt x="2809344" y="102152"/>
                  <a:pt x="2811685" y="100875"/>
                  <a:pt x="2814201" y="100376"/>
                </a:cubicBezTo>
                <a:close/>
                <a:moveTo>
                  <a:pt x="5438427" y="100341"/>
                </a:moveTo>
                <a:cubicBezTo>
                  <a:pt x="5441498" y="100265"/>
                  <a:pt x="5445040" y="100955"/>
                  <a:pt x="5449052" y="102413"/>
                </a:cubicBezTo>
                <a:cubicBezTo>
                  <a:pt x="5457076" y="105327"/>
                  <a:pt x="5463829" y="109497"/>
                  <a:pt x="5469311" y="114924"/>
                </a:cubicBezTo>
                <a:cubicBezTo>
                  <a:pt x="5474793" y="120350"/>
                  <a:pt x="5474545" y="126036"/>
                  <a:pt x="5468567" y="131983"/>
                </a:cubicBezTo>
                <a:cubicBezTo>
                  <a:pt x="5462589" y="137930"/>
                  <a:pt x="5455848" y="152630"/>
                  <a:pt x="5448345" y="176083"/>
                </a:cubicBezTo>
                <a:cubicBezTo>
                  <a:pt x="5458465" y="189527"/>
                  <a:pt x="5459221" y="196053"/>
                  <a:pt x="5450614" y="195663"/>
                </a:cubicBezTo>
                <a:cubicBezTo>
                  <a:pt x="5442007" y="195272"/>
                  <a:pt x="5433471" y="195272"/>
                  <a:pt x="5425007" y="195663"/>
                </a:cubicBezTo>
                <a:cubicBezTo>
                  <a:pt x="5416542" y="196053"/>
                  <a:pt x="5403163" y="196950"/>
                  <a:pt x="5384870" y="198351"/>
                </a:cubicBezTo>
                <a:cubicBezTo>
                  <a:pt x="5383096" y="209401"/>
                  <a:pt x="5380017" y="214139"/>
                  <a:pt x="5375633" y="212564"/>
                </a:cubicBezTo>
                <a:cubicBezTo>
                  <a:pt x="5371249" y="210989"/>
                  <a:pt x="5368440" y="205085"/>
                  <a:pt x="5367206" y="194854"/>
                </a:cubicBezTo>
                <a:cubicBezTo>
                  <a:pt x="5365971" y="184622"/>
                  <a:pt x="5364778" y="172542"/>
                  <a:pt x="5363624" y="158614"/>
                </a:cubicBezTo>
                <a:cubicBezTo>
                  <a:pt x="5362471" y="144686"/>
                  <a:pt x="5359743" y="132665"/>
                  <a:pt x="5355439" y="122551"/>
                </a:cubicBezTo>
                <a:cubicBezTo>
                  <a:pt x="5351135" y="112437"/>
                  <a:pt x="5352906" y="108387"/>
                  <a:pt x="5360750" y="110403"/>
                </a:cubicBezTo>
                <a:cubicBezTo>
                  <a:pt x="5368594" y="112418"/>
                  <a:pt x="5374296" y="113975"/>
                  <a:pt x="5377856" y="115072"/>
                </a:cubicBezTo>
                <a:cubicBezTo>
                  <a:pt x="5381416" y="116170"/>
                  <a:pt x="5390035" y="115215"/>
                  <a:pt x="5403715" y="112207"/>
                </a:cubicBezTo>
                <a:cubicBezTo>
                  <a:pt x="5417395" y="109200"/>
                  <a:pt x="5426365" y="106087"/>
                  <a:pt x="5430625" y="102868"/>
                </a:cubicBezTo>
                <a:cubicBezTo>
                  <a:pt x="5432755" y="101259"/>
                  <a:pt x="5435355" y="100417"/>
                  <a:pt x="5438427" y="100341"/>
                </a:cubicBezTo>
                <a:close/>
                <a:moveTo>
                  <a:pt x="4094149" y="99883"/>
                </a:moveTo>
                <a:cubicBezTo>
                  <a:pt x="4103209" y="101110"/>
                  <a:pt x="4110616" y="103374"/>
                  <a:pt x="4116371" y="106673"/>
                </a:cubicBezTo>
                <a:cubicBezTo>
                  <a:pt x="4123725" y="109699"/>
                  <a:pt x="4126035" y="113872"/>
                  <a:pt x="4123300" y="119193"/>
                </a:cubicBezTo>
                <a:cubicBezTo>
                  <a:pt x="4120566" y="124514"/>
                  <a:pt x="4119586" y="146143"/>
                  <a:pt x="4120361" y="184082"/>
                </a:cubicBezTo>
                <a:cubicBezTo>
                  <a:pt x="4121136" y="222021"/>
                  <a:pt x="4119800" y="247734"/>
                  <a:pt x="4116352" y="261222"/>
                </a:cubicBezTo>
                <a:cubicBezTo>
                  <a:pt x="4112904" y="274709"/>
                  <a:pt x="4107828" y="276098"/>
                  <a:pt x="4101125" y="265389"/>
                </a:cubicBezTo>
                <a:cubicBezTo>
                  <a:pt x="4094422" y="254679"/>
                  <a:pt x="4091653" y="246271"/>
                  <a:pt x="4092819" y="240162"/>
                </a:cubicBezTo>
                <a:cubicBezTo>
                  <a:pt x="4093984" y="234054"/>
                  <a:pt x="4095345" y="221708"/>
                  <a:pt x="4096902" y="203123"/>
                </a:cubicBezTo>
                <a:cubicBezTo>
                  <a:pt x="4098459" y="184538"/>
                  <a:pt x="4098282" y="165748"/>
                  <a:pt x="4096372" y="146754"/>
                </a:cubicBezTo>
                <a:cubicBezTo>
                  <a:pt x="4094462" y="127760"/>
                  <a:pt x="4091349" y="114893"/>
                  <a:pt x="4087033" y="108152"/>
                </a:cubicBezTo>
                <a:cubicBezTo>
                  <a:pt x="4082717" y="101411"/>
                  <a:pt x="4085089" y="98655"/>
                  <a:pt x="4094149" y="99883"/>
                </a:cubicBezTo>
                <a:close/>
                <a:moveTo>
                  <a:pt x="4684892" y="98731"/>
                </a:moveTo>
                <a:cubicBezTo>
                  <a:pt x="4689963" y="98299"/>
                  <a:pt x="4694351" y="99262"/>
                  <a:pt x="4698056" y="101622"/>
                </a:cubicBezTo>
                <a:cubicBezTo>
                  <a:pt x="4705466" y="106341"/>
                  <a:pt x="4696329" y="112812"/>
                  <a:pt x="4670644" y="121035"/>
                </a:cubicBezTo>
                <a:cubicBezTo>
                  <a:pt x="4675319" y="124210"/>
                  <a:pt x="4677071" y="127689"/>
                  <a:pt x="4675899" y="131471"/>
                </a:cubicBezTo>
                <a:cubicBezTo>
                  <a:pt x="4674727" y="135254"/>
                  <a:pt x="4674141" y="137344"/>
                  <a:pt x="4674141" y="137741"/>
                </a:cubicBezTo>
                <a:cubicBezTo>
                  <a:pt x="4677974" y="137083"/>
                  <a:pt x="4683421" y="135945"/>
                  <a:pt x="4690484" y="134327"/>
                </a:cubicBezTo>
                <a:cubicBezTo>
                  <a:pt x="4697548" y="132708"/>
                  <a:pt x="4703011" y="134129"/>
                  <a:pt x="4706874" y="138587"/>
                </a:cubicBezTo>
                <a:cubicBezTo>
                  <a:pt x="4710738" y="143046"/>
                  <a:pt x="4708350" y="146940"/>
                  <a:pt x="4699712" y="150270"/>
                </a:cubicBezTo>
                <a:cubicBezTo>
                  <a:pt x="4691074" y="153600"/>
                  <a:pt x="4682165" y="156251"/>
                  <a:pt x="4672988" y="158223"/>
                </a:cubicBezTo>
                <a:cubicBezTo>
                  <a:pt x="4672988" y="172064"/>
                  <a:pt x="4672597" y="185471"/>
                  <a:pt x="4671816" y="198444"/>
                </a:cubicBezTo>
                <a:cubicBezTo>
                  <a:pt x="4702164" y="185211"/>
                  <a:pt x="4715981" y="180991"/>
                  <a:pt x="4713264" y="185784"/>
                </a:cubicBezTo>
                <a:cubicBezTo>
                  <a:pt x="4710548" y="190578"/>
                  <a:pt x="4703392" y="197229"/>
                  <a:pt x="4691796" y="205737"/>
                </a:cubicBezTo>
                <a:cubicBezTo>
                  <a:pt x="4680200" y="214245"/>
                  <a:pt x="4670563" y="223739"/>
                  <a:pt x="4662886" y="234219"/>
                </a:cubicBezTo>
                <a:cubicBezTo>
                  <a:pt x="4655209" y="244699"/>
                  <a:pt x="4649113" y="245663"/>
                  <a:pt x="4644599" y="237111"/>
                </a:cubicBezTo>
                <a:cubicBezTo>
                  <a:pt x="4640084" y="228560"/>
                  <a:pt x="4639408" y="221819"/>
                  <a:pt x="4642571" y="216889"/>
                </a:cubicBezTo>
                <a:cubicBezTo>
                  <a:pt x="4645734" y="211959"/>
                  <a:pt x="4648456" y="206068"/>
                  <a:pt x="4650738" y="199216"/>
                </a:cubicBezTo>
                <a:cubicBezTo>
                  <a:pt x="4653020" y="192364"/>
                  <a:pt x="4654161" y="179698"/>
                  <a:pt x="4654161" y="161218"/>
                </a:cubicBezTo>
                <a:cubicBezTo>
                  <a:pt x="4648543" y="163488"/>
                  <a:pt x="4642366" y="165224"/>
                  <a:pt x="4635632" y="166427"/>
                </a:cubicBezTo>
                <a:cubicBezTo>
                  <a:pt x="4628897" y="167630"/>
                  <a:pt x="4622132" y="165665"/>
                  <a:pt x="4615335" y="160530"/>
                </a:cubicBezTo>
                <a:cubicBezTo>
                  <a:pt x="4608539" y="155395"/>
                  <a:pt x="4608902" y="152273"/>
                  <a:pt x="4616424" y="151163"/>
                </a:cubicBezTo>
                <a:cubicBezTo>
                  <a:pt x="4623946" y="150053"/>
                  <a:pt x="4636916" y="147377"/>
                  <a:pt x="4655333" y="143136"/>
                </a:cubicBezTo>
                <a:cubicBezTo>
                  <a:pt x="4655333" y="136141"/>
                  <a:pt x="4654825" y="130498"/>
                  <a:pt x="4653808" y="126207"/>
                </a:cubicBezTo>
                <a:cubicBezTo>
                  <a:pt x="4648214" y="126975"/>
                  <a:pt x="4642400" y="125559"/>
                  <a:pt x="4636367" y="121956"/>
                </a:cubicBezTo>
                <a:cubicBezTo>
                  <a:pt x="4630333" y="118353"/>
                  <a:pt x="4630848" y="115435"/>
                  <a:pt x="4637911" y="113203"/>
                </a:cubicBezTo>
                <a:cubicBezTo>
                  <a:pt x="4644974" y="110970"/>
                  <a:pt x="4654880" y="107975"/>
                  <a:pt x="4667630" y="104217"/>
                </a:cubicBezTo>
                <a:cubicBezTo>
                  <a:pt x="4674067" y="100993"/>
                  <a:pt x="4679821" y="99164"/>
                  <a:pt x="4684892" y="98731"/>
                </a:cubicBezTo>
                <a:close/>
                <a:moveTo>
                  <a:pt x="4444874" y="96069"/>
                </a:moveTo>
                <a:cubicBezTo>
                  <a:pt x="4447464" y="95877"/>
                  <a:pt x="4450198" y="96193"/>
                  <a:pt x="4453076" y="97018"/>
                </a:cubicBezTo>
                <a:cubicBezTo>
                  <a:pt x="4458830" y="98667"/>
                  <a:pt x="4464377" y="100909"/>
                  <a:pt x="4469716" y="103743"/>
                </a:cubicBezTo>
                <a:cubicBezTo>
                  <a:pt x="4475056" y="106577"/>
                  <a:pt x="4476345" y="110629"/>
                  <a:pt x="4473586" y="115900"/>
                </a:cubicBezTo>
                <a:cubicBezTo>
                  <a:pt x="4470827" y="121171"/>
                  <a:pt x="4469261" y="127149"/>
                  <a:pt x="4468889" y="133834"/>
                </a:cubicBezTo>
                <a:cubicBezTo>
                  <a:pt x="4468517" y="140519"/>
                  <a:pt x="4468126" y="147923"/>
                  <a:pt x="4467717" y="156047"/>
                </a:cubicBezTo>
                <a:cubicBezTo>
                  <a:pt x="4467307" y="164170"/>
                  <a:pt x="4465267" y="170371"/>
                  <a:pt x="4461596" y="174650"/>
                </a:cubicBezTo>
                <a:cubicBezTo>
                  <a:pt x="4457925" y="178929"/>
                  <a:pt x="4454226" y="177636"/>
                  <a:pt x="4450499" y="170771"/>
                </a:cubicBezTo>
                <a:cubicBezTo>
                  <a:pt x="4446772" y="163907"/>
                  <a:pt x="4445491" y="157039"/>
                  <a:pt x="4446657" y="150168"/>
                </a:cubicBezTo>
                <a:cubicBezTo>
                  <a:pt x="4447823" y="143297"/>
                  <a:pt x="4448223" y="136181"/>
                  <a:pt x="4447857" y="128820"/>
                </a:cubicBezTo>
                <a:cubicBezTo>
                  <a:pt x="4447491" y="121460"/>
                  <a:pt x="4446419" y="117237"/>
                  <a:pt x="4444639" y="116151"/>
                </a:cubicBezTo>
                <a:cubicBezTo>
                  <a:pt x="4442859" y="115066"/>
                  <a:pt x="4435998" y="115488"/>
                  <a:pt x="4424054" y="117416"/>
                </a:cubicBezTo>
                <a:cubicBezTo>
                  <a:pt x="4412111" y="119345"/>
                  <a:pt x="4400428" y="120979"/>
                  <a:pt x="4389005" y="122318"/>
                </a:cubicBezTo>
                <a:cubicBezTo>
                  <a:pt x="4389005" y="134758"/>
                  <a:pt x="4388602" y="145849"/>
                  <a:pt x="4387796" y="155591"/>
                </a:cubicBezTo>
                <a:cubicBezTo>
                  <a:pt x="4386990" y="165333"/>
                  <a:pt x="4385229" y="173766"/>
                  <a:pt x="4382512" y="180892"/>
                </a:cubicBezTo>
                <a:cubicBezTo>
                  <a:pt x="4379796" y="188017"/>
                  <a:pt x="4375700" y="188181"/>
                  <a:pt x="4370225" y="181385"/>
                </a:cubicBezTo>
                <a:cubicBezTo>
                  <a:pt x="4364749" y="174588"/>
                  <a:pt x="4362790" y="168700"/>
                  <a:pt x="4364346" y="163721"/>
                </a:cubicBezTo>
                <a:cubicBezTo>
                  <a:pt x="4365903" y="158741"/>
                  <a:pt x="4367267" y="150590"/>
                  <a:pt x="4368439" y="139266"/>
                </a:cubicBezTo>
                <a:cubicBezTo>
                  <a:pt x="4369611" y="127943"/>
                  <a:pt x="4368640" y="118824"/>
                  <a:pt x="4365527" y="111910"/>
                </a:cubicBezTo>
                <a:cubicBezTo>
                  <a:pt x="4362415" y="104995"/>
                  <a:pt x="4364157" y="102537"/>
                  <a:pt x="4370755" y="104533"/>
                </a:cubicBezTo>
                <a:cubicBezTo>
                  <a:pt x="4377353" y="106530"/>
                  <a:pt x="4381703" y="107699"/>
                  <a:pt x="4383805" y="108040"/>
                </a:cubicBezTo>
                <a:cubicBezTo>
                  <a:pt x="4385908" y="108381"/>
                  <a:pt x="4394236" y="107426"/>
                  <a:pt x="4408790" y="105175"/>
                </a:cubicBezTo>
                <a:cubicBezTo>
                  <a:pt x="4423344" y="102924"/>
                  <a:pt x="4432925" y="100590"/>
                  <a:pt x="4437532" y="98171"/>
                </a:cubicBezTo>
                <a:cubicBezTo>
                  <a:pt x="4439836" y="96962"/>
                  <a:pt x="4442283" y="96261"/>
                  <a:pt x="4444874" y="96069"/>
                </a:cubicBezTo>
                <a:close/>
                <a:moveTo>
                  <a:pt x="7378729" y="95836"/>
                </a:moveTo>
                <a:cubicBezTo>
                  <a:pt x="7389525" y="97480"/>
                  <a:pt x="7397329" y="100503"/>
                  <a:pt x="7402141" y="104906"/>
                </a:cubicBezTo>
                <a:cubicBezTo>
                  <a:pt x="7406953" y="109308"/>
                  <a:pt x="7408869" y="115516"/>
                  <a:pt x="7407890" y="123528"/>
                </a:cubicBezTo>
                <a:cubicBezTo>
                  <a:pt x="7406911" y="131540"/>
                  <a:pt x="7403261" y="134491"/>
                  <a:pt x="7396942" y="132383"/>
                </a:cubicBezTo>
                <a:cubicBezTo>
                  <a:pt x="7390623" y="130275"/>
                  <a:pt x="7384208" y="126374"/>
                  <a:pt x="7377697" y="120681"/>
                </a:cubicBezTo>
                <a:cubicBezTo>
                  <a:pt x="7371843" y="114827"/>
                  <a:pt x="7367853" y="108812"/>
                  <a:pt x="7365725" y="102636"/>
                </a:cubicBezTo>
                <a:cubicBezTo>
                  <a:pt x="7363598" y="96460"/>
                  <a:pt x="7367933" y="94193"/>
                  <a:pt x="7378729" y="95836"/>
                </a:cubicBezTo>
                <a:close/>
                <a:moveTo>
                  <a:pt x="1863755" y="95836"/>
                </a:moveTo>
                <a:cubicBezTo>
                  <a:pt x="1874552" y="97480"/>
                  <a:pt x="1882356" y="100503"/>
                  <a:pt x="1887167" y="104906"/>
                </a:cubicBezTo>
                <a:cubicBezTo>
                  <a:pt x="1891980" y="109308"/>
                  <a:pt x="1893896" y="115516"/>
                  <a:pt x="1892916" y="123528"/>
                </a:cubicBezTo>
                <a:cubicBezTo>
                  <a:pt x="1891937" y="131540"/>
                  <a:pt x="1888287" y="134491"/>
                  <a:pt x="1881968" y="132383"/>
                </a:cubicBezTo>
                <a:cubicBezTo>
                  <a:pt x="1875650" y="130275"/>
                  <a:pt x="1869234" y="126374"/>
                  <a:pt x="1862723" y="120681"/>
                </a:cubicBezTo>
                <a:cubicBezTo>
                  <a:pt x="1856869" y="114827"/>
                  <a:pt x="1852879" y="108812"/>
                  <a:pt x="1850751" y="102636"/>
                </a:cubicBezTo>
                <a:cubicBezTo>
                  <a:pt x="1848624" y="96460"/>
                  <a:pt x="1852959" y="94193"/>
                  <a:pt x="1863755" y="95836"/>
                </a:cubicBezTo>
                <a:close/>
                <a:moveTo>
                  <a:pt x="3162736" y="93390"/>
                </a:moveTo>
                <a:cubicBezTo>
                  <a:pt x="3166345" y="93390"/>
                  <a:pt x="3172512" y="94953"/>
                  <a:pt x="3181237" y="98078"/>
                </a:cubicBezTo>
                <a:cubicBezTo>
                  <a:pt x="3189962" y="101203"/>
                  <a:pt x="3193351" y="106177"/>
                  <a:pt x="3191404" y="112998"/>
                </a:cubicBezTo>
                <a:cubicBezTo>
                  <a:pt x="3189943" y="118114"/>
                  <a:pt x="3189031" y="129498"/>
                  <a:pt x="3188665" y="147151"/>
                </a:cubicBezTo>
                <a:lnTo>
                  <a:pt x="3188512" y="163793"/>
                </a:lnTo>
                <a:lnTo>
                  <a:pt x="3189858" y="162706"/>
                </a:lnTo>
                <a:cubicBezTo>
                  <a:pt x="3193051" y="160161"/>
                  <a:pt x="3199771" y="154865"/>
                  <a:pt x="3210016" y="146819"/>
                </a:cubicBezTo>
                <a:cubicBezTo>
                  <a:pt x="3223678" y="136091"/>
                  <a:pt x="3230056" y="132771"/>
                  <a:pt x="3229150" y="136857"/>
                </a:cubicBezTo>
                <a:cubicBezTo>
                  <a:pt x="3228245" y="140944"/>
                  <a:pt x="3224670" y="146891"/>
                  <a:pt x="3218425" y="154698"/>
                </a:cubicBezTo>
                <a:cubicBezTo>
                  <a:pt x="3212181" y="162505"/>
                  <a:pt x="3206529" y="170098"/>
                  <a:pt x="3201468" y="177478"/>
                </a:cubicBezTo>
                <a:cubicBezTo>
                  <a:pt x="3196408" y="184857"/>
                  <a:pt x="3191915" y="192469"/>
                  <a:pt x="3187990" y="200314"/>
                </a:cubicBezTo>
                <a:cubicBezTo>
                  <a:pt x="3184065" y="208158"/>
                  <a:pt x="3180905" y="213525"/>
                  <a:pt x="3178512" y="216415"/>
                </a:cubicBezTo>
                <a:cubicBezTo>
                  <a:pt x="3176118" y="219305"/>
                  <a:pt x="3171517" y="217572"/>
                  <a:pt x="3164708" y="211215"/>
                </a:cubicBezTo>
                <a:cubicBezTo>
                  <a:pt x="3157899" y="204859"/>
                  <a:pt x="3156256" y="198549"/>
                  <a:pt x="3159778" y="192286"/>
                </a:cubicBezTo>
                <a:cubicBezTo>
                  <a:pt x="3163300" y="186023"/>
                  <a:pt x="3165830" y="178879"/>
                  <a:pt x="3167368" y="170855"/>
                </a:cubicBezTo>
                <a:cubicBezTo>
                  <a:pt x="3168906" y="162831"/>
                  <a:pt x="3169290" y="152177"/>
                  <a:pt x="3168522" y="138894"/>
                </a:cubicBezTo>
                <a:cubicBezTo>
                  <a:pt x="3167753" y="125611"/>
                  <a:pt x="3165418" y="114706"/>
                  <a:pt x="3161517" y="106180"/>
                </a:cubicBezTo>
                <a:cubicBezTo>
                  <a:pt x="3157616" y="97653"/>
                  <a:pt x="3158023" y="93390"/>
                  <a:pt x="3162736" y="93390"/>
                </a:cubicBezTo>
                <a:close/>
                <a:moveTo>
                  <a:pt x="7473239" y="85135"/>
                </a:moveTo>
                <a:cubicBezTo>
                  <a:pt x="7475748" y="85733"/>
                  <a:pt x="7477399" y="90203"/>
                  <a:pt x="7478193" y="98543"/>
                </a:cubicBezTo>
                <a:cubicBezTo>
                  <a:pt x="7479781" y="115224"/>
                  <a:pt x="7475768" y="130423"/>
                  <a:pt x="7466157" y="144140"/>
                </a:cubicBezTo>
                <a:cubicBezTo>
                  <a:pt x="7456545" y="157857"/>
                  <a:pt x="7449515" y="159826"/>
                  <a:pt x="7445069" y="150047"/>
                </a:cubicBezTo>
                <a:cubicBezTo>
                  <a:pt x="7440623" y="140268"/>
                  <a:pt x="7441358" y="131754"/>
                  <a:pt x="7447273" y="124504"/>
                </a:cubicBezTo>
                <a:cubicBezTo>
                  <a:pt x="7453189" y="117255"/>
                  <a:pt x="7458479" y="107405"/>
                  <a:pt x="7463143" y="94953"/>
                </a:cubicBezTo>
                <a:cubicBezTo>
                  <a:pt x="7467365" y="87809"/>
                  <a:pt x="7470731" y="84536"/>
                  <a:pt x="7473239" y="85135"/>
                </a:cubicBezTo>
                <a:close/>
                <a:moveTo>
                  <a:pt x="1958266" y="85135"/>
                </a:moveTo>
                <a:cubicBezTo>
                  <a:pt x="1960774" y="85733"/>
                  <a:pt x="1962425" y="90203"/>
                  <a:pt x="1963219" y="98543"/>
                </a:cubicBezTo>
                <a:cubicBezTo>
                  <a:pt x="1964806" y="115224"/>
                  <a:pt x="1960794" y="130423"/>
                  <a:pt x="1951183" y="144140"/>
                </a:cubicBezTo>
                <a:cubicBezTo>
                  <a:pt x="1941571" y="157857"/>
                  <a:pt x="1934542" y="159826"/>
                  <a:pt x="1930095" y="150047"/>
                </a:cubicBezTo>
                <a:cubicBezTo>
                  <a:pt x="1925650" y="140268"/>
                  <a:pt x="1926384" y="131754"/>
                  <a:pt x="1932300" y="124504"/>
                </a:cubicBezTo>
                <a:cubicBezTo>
                  <a:pt x="1938216" y="117255"/>
                  <a:pt x="1943505" y="107405"/>
                  <a:pt x="1948169" y="94953"/>
                </a:cubicBezTo>
                <a:cubicBezTo>
                  <a:pt x="1952391" y="87809"/>
                  <a:pt x="1955757" y="84536"/>
                  <a:pt x="1958266" y="85135"/>
                </a:cubicBezTo>
                <a:close/>
                <a:moveTo>
                  <a:pt x="5931608" y="81837"/>
                </a:moveTo>
                <a:lnTo>
                  <a:pt x="5924874" y="90637"/>
                </a:lnTo>
                <a:cubicBezTo>
                  <a:pt x="5929103" y="91058"/>
                  <a:pt x="5932913" y="92540"/>
                  <a:pt x="5936306" y="95083"/>
                </a:cubicBezTo>
                <a:cubicBezTo>
                  <a:pt x="5939698" y="97625"/>
                  <a:pt x="5943322" y="100168"/>
                  <a:pt x="5947179" y="102710"/>
                </a:cubicBezTo>
                <a:cubicBezTo>
                  <a:pt x="5951731" y="96894"/>
                  <a:pt x="5954770" y="92156"/>
                  <a:pt x="5956295" y="88497"/>
                </a:cubicBezTo>
                <a:cubicBezTo>
                  <a:pt x="5957821" y="84839"/>
                  <a:pt x="5957436" y="83009"/>
                  <a:pt x="5955142" y="83009"/>
                </a:cubicBezTo>
                <a:cubicBezTo>
                  <a:pt x="5951682" y="83009"/>
                  <a:pt x="5947793" y="83592"/>
                  <a:pt x="5943477" y="84758"/>
                </a:cubicBezTo>
                <a:cubicBezTo>
                  <a:pt x="5939161" y="85924"/>
                  <a:pt x="5935205" y="84950"/>
                  <a:pt x="5931608" y="81837"/>
                </a:cubicBezTo>
                <a:close/>
                <a:moveTo>
                  <a:pt x="7569059" y="71661"/>
                </a:moveTo>
                <a:cubicBezTo>
                  <a:pt x="7573643" y="71773"/>
                  <a:pt x="7578181" y="72430"/>
                  <a:pt x="7582670" y="73633"/>
                </a:cubicBezTo>
                <a:cubicBezTo>
                  <a:pt x="7592369" y="75394"/>
                  <a:pt x="7599764" y="79527"/>
                  <a:pt x="7604855" y="86032"/>
                </a:cubicBezTo>
                <a:cubicBezTo>
                  <a:pt x="7609946" y="92537"/>
                  <a:pt x="7611211" y="98525"/>
                  <a:pt x="7608650" y="103994"/>
                </a:cubicBezTo>
                <a:cubicBezTo>
                  <a:pt x="7606089" y="109463"/>
                  <a:pt x="7598818" y="109622"/>
                  <a:pt x="7586837" y="104468"/>
                </a:cubicBezTo>
                <a:cubicBezTo>
                  <a:pt x="7574857" y="99315"/>
                  <a:pt x="7564243" y="93266"/>
                  <a:pt x="7554997" y="86321"/>
                </a:cubicBezTo>
                <a:cubicBezTo>
                  <a:pt x="7545751" y="79375"/>
                  <a:pt x="7545807" y="74923"/>
                  <a:pt x="7555165" y="72963"/>
                </a:cubicBezTo>
                <a:cubicBezTo>
                  <a:pt x="7559843" y="71984"/>
                  <a:pt x="7564475" y="71549"/>
                  <a:pt x="7569059" y="71661"/>
                </a:cubicBezTo>
                <a:close/>
                <a:moveTo>
                  <a:pt x="2054085" y="71661"/>
                </a:moveTo>
                <a:cubicBezTo>
                  <a:pt x="2058669" y="71773"/>
                  <a:pt x="2063206" y="72430"/>
                  <a:pt x="2067696" y="73633"/>
                </a:cubicBezTo>
                <a:cubicBezTo>
                  <a:pt x="2077394" y="75394"/>
                  <a:pt x="2084789" y="79527"/>
                  <a:pt x="2089880" y="86032"/>
                </a:cubicBezTo>
                <a:cubicBezTo>
                  <a:pt x="2094971" y="92537"/>
                  <a:pt x="2096237" y="98525"/>
                  <a:pt x="2093675" y="103994"/>
                </a:cubicBezTo>
                <a:cubicBezTo>
                  <a:pt x="2091114" y="109463"/>
                  <a:pt x="2083844" y="109622"/>
                  <a:pt x="2071863" y="104468"/>
                </a:cubicBezTo>
                <a:cubicBezTo>
                  <a:pt x="2059882" y="99315"/>
                  <a:pt x="2049269" y="93266"/>
                  <a:pt x="2040023" y="86321"/>
                </a:cubicBezTo>
                <a:cubicBezTo>
                  <a:pt x="2030777" y="79375"/>
                  <a:pt x="2030833" y="74923"/>
                  <a:pt x="2040190" y="72963"/>
                </a:cubicBezTo>
                <a:cubicBezTo>
                  <a:pt x="2044869" y="71984"/>
                  <a:pt x="2049501" y="71549"/>
                  <a:pt x="2054085" y="71661"/>
                </a:cubicBezTo>
                <a:close/>
                <a:moveTo>
                  <a:pt x="4425142" y="61987"/>
                </a:moveTo>
                <a:cubicBezTo>
                  <a:pt x="4418439" y="62756"/>
                  <a:pt x="4408340" y="64455"/>
                  <a:pt x="4394847" y="67085"/>
                </a:cubicBezTo>
                <a:cubicBezTo>
                  <a:pt x="4395591" y="68995"/>
                  <a:pt x="4396279" y="73869"/>
                  <a:pt x="4396912" y="81707"/>
                </a:cubicBezTo>
                <a:cubicBezTo>
                  <a:pt x="4409860" y="80181"/>
                  <a:pt x="4422479" y="78396"/>
                  <a:pt x="4434770" y="76349"/>
                </a:cubicBezTo>
                <a:cubicBezTo>
                  <a:pt x="4436853" y="68139"/>
                  <a:pt x="4437445" y="63500"/>
                  <a:pt x="4436546" y="62434"/>
                </a:cubicBezTo>
                <a:cubicBezTo>
                  <a:pt x="4435647" y="61367"/>
                  <a:pt x="4431846" y="61218"/>
                  <a:pt x="4425142" y="61987"/>
                </a:cubicBezTo>
                <a:close/>
                <a:moveTo>
                  <a:pt x="6950243" y="53855"/>
                </a:moveTo>
                <a:cubicBezTo>
                  <a:pt x="6958251" y="53179"/>
                  <a:pt x="6965224" y="55509"/>
                  <a:pt x="6971163" y="60843"/>
                </a:cubicBezTo>
                <a:cubicBezTo>
                  <a:pt x="6979082" y="67956"/>
                  <a:pt x="6977765" y="72259"/>
                  <a:pt x="6967210" y="73754"/>
                </a:cubicBezTo>
                <a:cubicBezTo>
                  <a:pt x="6956655" y="75248"/>
                  <a:pt x="6941698" y="77465"/>
                  <a:pt x="6922339" y="80405"/>
                </a:cubicBezTo>
                <a:cubicBezTo>
                  <a:pt x="6933228" y="85663"/>
                  <a:pt x="6937627" y="90603"/>
                  <a:pt x="6935537" y="95222"/>
                </a:cubicBezTo>
                <a:cubicBezTo>
                  <a:pt x="6933447" y="99842"/>
                  <a:pt x="6927491" y="115057"/>
                  <a:pt x="6917669" y="140866"/>
                </a:cubicBezTo>
                <a:cubicBezTo>
                  <a:pt x="6936694" y="156642"/>
                  <a:pt x="6949233" y="168461"/>
                  <a:pt x="6955285" y="176324"/>
                </a:cubicBezTo>
                <a:cubicBezTo>
                  <a:pt x="6961337" y="184188"/>
                  <a:pt x="6962109" y="191809"/>
                  <a:pt x="6957601" y="199188"/>
                </a:cubicBezTo>
                <a:cubicBezTo>
                  <a:pt x="6953093" y="206568"/>
                  <a:pt x="6946027" y="205011"/>
                  <a:pt x="6936403" y="194519"/>
                </a:cubicBezTo>
                <a:cubicBezTo>
                  <a:pt x="6926778" y="184026"/>
                  <a:pt x="6916739" y="173317"/>
                  <a:pt x="6906283" y="162390"/>
                </a:cubicBezTo>
                <a:cubicBezTo>
                  <a:pt x="6894389" y="178203"/>
                  <a:pt x="6882787" y="189341"/>
                  <a:pt x="6871477" y="195802"/>
                </a:cubicBezTo>
                <a:cubicBezTo>
                  <a:pt x="6865821" y="199033"/>
                  <a:pt x="6860411" y="201606"/>
                  <a:pt x="6855247" y="203520"/>
                </a:cubicBezTo>
                <a:lnTo>
                  <a:pt x="6843096" y="206625"/>
                </a:lnTo>
                <a:lnTo>
                  <a:pt x="6849319" y="207969"/>
                </a:lnTo>
                <a:cubicBezTo>
                  <a:pt x="6865071" y="211814"/>
                  <a:pt x="6886232" y="215466"/>
                  <a:pt x="6912804" y="218926"/>
                </a:cubicBezTo>
                <a:cubicBezTo>
                  <a:pt x="6939376" y="222387"/>
                  <a:pt x="6965313" y="222560"/>
                  <a:pt x="6990613" y="219447"/>
                </a:cubicBezTo>
                <a:cubicBezTo>
                  <a:pt x="7015914" y="216334"/>
                  <a:pt x="7024685" y="217882"/>
                  <a:pt x="7016928" y="224089"/>
                </a:cubicBezTo>
                <a:cubicBezTo>
                  <a:pt x="7009170" y="230296"/>
                  <a:pt x="6997596" y="237130"/>
                  <a:pt x="6982205" y="244590"/>
                </a:cubicBezTo>
                <a:cubicBezTo>
                  <a:pt x="6966813" y="252050"/>
                  <a:pt x="6954792" y="255383"/>
                  <a:pt x="6946141" y="254589"/>
                </a:cubicBezTo>
                <a:cubicBezTo>
                  <a:pt x="6937491" y="253796"/>
                  <a:pt x="6922881" y="249904"/>
                  <a:pt x="6902311" y="242916"/>
                </a:cubicBezTo>
                <a:cubicBezTo>
                  <a:pt x="6881743" y="235927"/>
                  <a:pt x="6864035" y="230231"/>
                  <a:pt x="6849189" y="225828"/>
                </a:cubicBezTo>
                <a:cubicBezTo>
                  <a:pt x="6834343" y="221426"/>
                  <a:pt x="6822084" y="217922"/>
                  <a:pt x="6812410" y="215317"/>
                </a:cubicBezTo>
                <a:cubicBezTo>
                  <a:pt x="6802737" y="212713"/>
                  <a:pt x="6794381" y="213494"/>
                  <a:pt x="6787342" y="217661"/>
                </a:cubicBezTo>
                <a:cubicBezTo>
                  <a:pt x="6780303" y="221829"/>
                  <a:pt x="6774295" y="224942"/>
                  <a:pt x="6769315" y="227000"/>
                </a:cubicBezTo>
                <a:cubicBezTo>
                  <a:pt x="6764336" y="229059"/>
                  <a:pt x="6758218" y="226917"/>
                  <a:pt x="6750963" y="220573"/>
                </a:cubicBezTo>
                <a:cubicBezTo>
                  <a:pt x="6743707" y="214229"/>
                  <a:pt x="6743782" y="210536"/>
                  <a:pt x="6751186" y="209494"/>
                </a:cubicBezTo>
                <a:cubicBezTo>
                  <a:pt x="6758590" y="208453"/>
                  <a:pt x="6765939" y="206586"/>
                  <a:pt x="6773231" y="203895"/>
                </a:cubicBezTo>
                <a:cubicBezTo>
                  <a:pt x="6780523" y="201204"/>
                  <a:pt x="6787376" y="199225"/>
                  <a:pt x="6793788" y="197960"/>
                </a:cubicBezTo>
                <a:cubicBezTo>
                  <a:pt x="6793044" y="188138"/>
                  <a:pt x="6790523" y="178864"/>
                  <a:pt x="6786225" y="170139"/>
                </a:cubicBezTo>
                <a:cubicBezTo>
                  <a:pt x="6781929" y="161414"/>
                  <a:pt x="6780365" y="154186"/>
                  <a:pt x="6781537" y="148456"/>
                </a:cubicBezTo>
                <a:cubicBezTo>
                  <a:pt x="6782709" y="142726"/>
                  <a:pt x="6784071" y="138169"/>
                  <a:pt x="6785621" y="134783"/>
                </a:cubicBezTo>
                <a:cubicBezTo>
                  <a:pt x="6787171" y="131397"/>
                  <a:pt x="6784843" y="131261"/>
                  <a:pt x="6778635" y="134374"/>
                </a:cubicBezTo>
                <a:cubicBezTo>
                  <a:pt x="6772429" y="137486"/>
                  <a:pt x="6765815" y="137251"/>
                  <a:pt x="6758795" y="133667"/>
                </a:cubicBezTo>
                <a:cubicBezTo>
                  <a:pt x="6751775" y="130082"/>
                  <a:pt x="6751109" y="127382"/>
                  <a:pt x="6756795" y="125565"/>
                </a:cubicBezTo>
                <a:cubicBezTo>
                  <a:pt x="6762481" y="123748"/>
                  <a:pt x="6768085" y="121370"/>
                  <a:pt x="6773603" y="118430"/>
                </a:cubicBezTo>
                <a:cubicBezTo>
                  <a:pt x="6779122" y="115491"/>
                  <a:pt x="6783949" y="111941"/>
                  <a:pt x="6788086" y="107780"/>
                </a:cubicBezTo>
                <a:cubicBezTo>
                  <a:pt x="6792223" y="103619"/>
                  <a:pt x="6799289" y="104704"/>
                  <a:pt x="6809285" y="111035"/>
                </a:cubicBezTo>
                <a:cubicBezTo>
                  <a:pt x="6819281" y="117367"/>
                  <a:pt x="6821101" y="123177"/>
                  <a:pt x="6814745" y="128467"/>
                </a:cubicBezTo>
                <a:cubicBezTo>
                  <a:pt x="6808389" y="133756"/>
                  <a:pt x="6804497" y="140097"/>
                  <a:pt x="6803071" y="147489"/>
                </a:cubicBezTo>
                <a:cubicBezTo>
                  <a:pt x="6801645" y="154881"/>
                  <a:pt x="6803462" y="162911"/>
                  <a:pt x="6808522" y="171581"/>
                </a:cubicBezTo>
                <a:cubicBezTo>
                  <a:pt x="6813582" y="180250"/>
                  <a:pt x="6813775" y="189483"/>
                  <a:pt x="6809099" y="199281"/>
                </a:cubicBezTo>
                <a:lnTo>
                  <a:pt x="6834872" y="204848"/>
                </a:lnTo>
                <a:lnTo>
                  <a:pt x="6840315" y="199532"/>
                </a:lnTo>
                <a:cubicBezTo>
                  <a:pt x="6849543" y="193164"/>
                  <a:pt x="6858556" y="185387"/>
                  <a:pt x="6867355" y="176203"/>
                </a:cubicBezTo>
                <a:cubicBezTo>
                  <a:pt x="6876155" y="167020"/>
                  <a:pt x="6883538" y="157646"/>
                  <a:pt x="6889503" y="148084"/>
                </a:cubicBezTo>
                <a:cubicBezTo>
                  <a:pt x="6874757" y="135273"/>
                  <a:pt x="6863483" y="124703"/>
                  <a:pt x="6855682" y="116375"/>
                </a:cubicBezTo>
                <a:cubicBezTo>
                  <a:pt x="6847881" y="108046"/>
                  <a:pt x="6850566" y="106307"/>
                  <a:pt x="6863737" y="111156"/>
                </a:cubicBezTo>
                <a:cubicBezTo>
                  <a:pt x="6876909" y="116006"/>
                  <a:pt x="6889187" y="122139"/>
                  <a:pt x="6900572" y="129555"/>
                </a:cubicBezTo>
                <a:cubicBezTo>
                  <a:pt x="6907207" y="113866"/>
                  <a:pt x="6910190" y="98351"/>
                  <a:pt x="6909521" y="83009"/>
                </a:cubicBezTo>
                <a:cubicBezTo>
                  <a:pt x="6892008" y="86097"/>
                  <a:pt x="6878378" y="89009"/>
                  <a:pt x="6868630" y="91744"/>
                </a:cubicBezTo>
                <a:cubicBezTo>
                  <a:pt x="6858881" y="94478"/>
                  <a:pt x="6849419" y="92323"/>
                  <a:pt x="6840241" y="85279"/>
                </a:cubicBezTo>
                <a:cubicBezTo>
                  <a:pt x="6831063" y="78234"/>
                  <a:pt x="6831169" y="74712"/>
                  <a:pt x="6840557" y="74712"/>
                </a:cubicBezTo>
                <a:cubicBezTo>
                  <a:pt x="6848073" y="74712"/>
                  <a:pt x="6858575" y="73559"/>
                  <a:pt x="6872063" y="71252"/>
                </a:cubicBezTo>
                <a:cubicBezTo>
                  <a:pt x="6885550" y="68945"/>
                  <a:pt x="6897661" y="66641"/>
                  <a:pt x="6908395" y="64341"/>
                </a:cubicBezTo>
                <a:cubicBezTo>
                  <a:pt x="6919129" y="62040"/>
                  <a:pt x="6930294" y="59104"/>
                  <a:pt x="6941891" y="55532"/>
                </a:cubicBezTo>
                <a:cubicBezTo>
                  <a:pt x="6944790" y="54639"/>
                  <a:pt x="6947574" y="54080"/>
                  <a:pt x="6950243" y="53855"/>
                </a:cubicBezTo>
                <a:close/>
                <a:moveTo>
                  <a:pt x="3271534" y="45288"/>
                </a:moveTo>
                <a:cubicBezTo>
                  <a:pt x="3273670" y="44549"/>
                  <a:pt x="3277464" y="44903"/>
                  <a:pt x="3282914" y="46351"/>
                </a:cubicBezTo>
                <a:cubicBezTo>
                  <a:pt x="3293816" y="49247"/>
                  <a:pt x="3300842" y="52329"/>
                  <a:pt x="3303992" y="55597"/>
                </a:cubicBezTo>
                <a:cubicBezTo>
                  <a:pt x="3307142" y="58865"/>
                  <a:pt x="3307921" y="62641"/>
                  <a:pt x="3306327" y="66926"/>
                </a:cubicBezTo>
                <a:cubicBezTo>
                  <a:pt x="3304733" y="71211"/>
                  <a:pt x="3302572" y="82321"/>
                  <a:pt x="3299844" y="100255"/>
                </a:cubicBezTo>
                <a:cubicBezTo>
                  <a:pt x="3297115" y="118188"/>
                  <a:pt x="3289959" y="140903"/>
                  <a:pt x="3278375" y="168399"/>
                </a:cubicBezTo>
                <a:cubicBezTo>
                  <a:pt x="3291497" y="174042"/>
                  <a:pt x="3302947" y="180541"/>
                  <a:pt x="3312727" y="187896"/>
                </a:cubicBezTo>
                <a:cubicBezTo>
                  <a:pt x="3322506" y="195250"/>
                  <a:pt x="3326750" y="204208"/>
                  <a:pt x="3325461" y="214769"/>
                </a:cubicBezTo>
                <a:cubicBezTo>
                  <a:pt x="3324171" y="225329"/>
                  <a:pt x="3321154" y="231109"/>
                  <a:pt x="3316410" y="232107"/>
                </a:cubicBezTo>
                <a:cubicBezTo>
                  <a:pt x="3311666" y="233105"/>
                  <a:pt x="3306916" y="229806"/>
                  <a:pt x="3302160" y="222210"/>
                </a:cubicBezTo>
                <a:cubicBezTo>
                  <a:pt x="3297403" y="214614"/>
                  <a:pt x="3292601" y="207647"/>
                  <a:pt x="3287751" y="201309"/>
                </a:cubicBezTo>
                <a:cubicBezTo>
                  <a:pt x="3282902" y="194971"/>
                  <a:pt x="3277656" y="188224"/>
                  <a:pt x="3272013" y="181068"/>
                </a:cubicBezTo>
                <a:cubicBezTo>
                  <a:pt x="3263220" y="197452"/>
                  <a:pt x="3252216" y="210251"/>
                  <a:pt x="3239001" y="219466"/>
                </a:cubicBezTo>
                <a:cubicBezTo>
                  <a:pt x="3225786" y="228681"/>
                  <a:pt x="3213651" y="234898"/>
                  <a:pt x="3202594" y="238116"/>
                </a:cubicBezTo>
                <a:cubicBezTo>
                  <a:pt x="3191537" y="241334"/>
                  <a:pt x="3186009" y="241362"/>
                  <a:pt x="3186009" y="238200"/>
                </a:cubicBezTo>
                <a:cubicBezTo>
                  <a:pt x="3186009" y="236042"/>
                  <a:pt x="3192535" y="230414"/>
                  <a:pt x="3205589" y="221317"/>
                </a:cubicBezTo>
                <a:cubicBezTo>
                  <a:pt x="3218643" y="212220"/>
                  <a:pt x="3230332" y="200980"/>
                  <a:pt x="3240656" y="187598"/>
                </a:cubicBezTo>
                <a:cubicBezTo>
                  <a:pt x="3250981" y="174216"/>
                  <a:pt x="3258268" y="160394"/>
                  <a:pt x="3262516" y="146131"/>
                </a:cubicBezTo>
                <a:cubicBezTo>
                  <a:pt x="3266763" y="131868"/>
                  <a:pt x="3270056" y="117751"/>
                  <a:pt x="3272394" y="103780"/>
                </a:cubicBezTo>
                <a:cubicBezTo>
                  <a:pt x="3274732" y="89809"/>
                  <a:pt x="3275523" y="78947"/>
                  <a:pt x="3274766" y="71196"/>
                </a:cubicBezTo>
                <a:cubicBezTo>
                  <a:pt x="3274009" y="63444"/>
                  <a:pt x="3272453" y="56642"/>
                  <a:pt x="3270097" y="50788"/>
                </a:cubicBezTo>
                <a:cubicBezTo>
                  <a:pt x="3268918" y="47861"/>
                  <a:pt x="3269397" y="46028"/>
                  <a:pt x="3271534" y="45288"/>
                </a:cubicBezTo>
                <a:close/>
                <a:moveTo>
                  <a:pt x="345762" y="43530"/>
                </a:moveTo>
                <a:cubicBezTo>
                  <a:pt x="349199" y="42986"/>
                  <a:pt x="355428" y="44506"/>
                  <a:pt x="364451" y="48090"/>
                </a:cubicBezTo>
                <a:cubicBezTo>
                  <a:pt x="375291" y="51823"/>
                  <a:pt x="379737" y="56896"/>
                  <a:pt x="377790" y="63308"/>
                </a:cubicBezTo>
                <a:cubicBezTo>
                  <a:pt x="375843" y="69720"/>
                  <a:pt x="374869" y="85576"/>
                  <a:pt x="374869" y="110877"/>
                </a:cubicBezTo>
                <a:cubicBezTo>
                  <a:pt x="380078" y="108707"/>
                  <a:pt x="384779" y="106608"/>
                  <a:pt x="388971" y="104580"/>
                </a:cubicBezTo>
                <a:cubicBezTo>
                  <a:pt x="393163" y="102552"/>
                  <a:pt x="397699" y="103848"/>
                  <a:pt x="402579" y="108468"/>
                </a:cubicBezTo>
                <a:cubicBezTo>
                  <a:pt x="407459" y="113088"/>
                  <a:pt x="406030" y="117739"/>
                  <a:pt x="398291" y="122421"/>
                </a:cubicBezTo>
                <a:cubicBezTo>
                  <a:pt x="390552" y="127103"/>
                  <a:pt x="382707" y="130771"/>
                  <a:pt x="374758" y="133425"/>
                </a:cubicBezTo>
                <a:lnTo>
                  <a:pt x="373698" y="175097"/>
                </a:lnTo>
                <a:cubicBezTo>
                  <a:pt x="377145" y="173013"/>
                  <a:pt x="382677" y="170545"/>
                  <a:pt x="390292" y="167692"/>
                </a:cubicBezTo>
                <a:cubicBezTo>
                  <a:pt x="397907" y="164840"/>
                  <a:pt x="401212" y="165376"/>
                  <a:pt x="400207" y="169302"/>
                </a:cubicBezTo>
                <a:cubicBezTo>
                  <a:pt x="399203" y="173227"/>
                  <a:pt x="395442" y="177428"/>
                  <a:pt x="388924" y="181905"/>
                </a:cubicBezTo>
                <a:cubicBezTo>
                  <a:pt x="382407" y="186383"/>
                  <a:pt x="372600" y="193241"/>
                  <a:pt x="359503" y="202481"/>
                </a:cubicBezTo>
                <a:cubicBezTo>
                  <a:pt x="346406" y="211721"/>
                  <a:pt x="337231" y="219023"/>
                  <a:pt x="331979" y="224387"/>
                </a:cubicBezTo>
                <a:cubicBezTo>
                  <a:pt x="326727" y="229751"/>
                  <a:pt x="321260" y="230947"/>
                  <a:pt x="315580" y="227977"/>
                </a:cubicBezTo>
                <a:cubicBezTo>
                  <a:pt x="309900" y="225007"/>
                  <a:pt x="305109" y="220626"/>
                  <a:pt x="301209" y="214834"/>
                </a:cubicBezTo>
                <a:cubicBezTo>
                  <a:pt x="297308" y="209042"/>
                  <a:pt x="299013" y="205668"/>
                  <a:pt x="306325" y="204713"/>
                </a:cubicBezTo>
                <a:cubicBezTo>
                  <a:pt x="313636" y="203758"/>
                  <a:pt x="329433" y="196658"/>
                  <a:pt x="353717" y="183412"/>
                </a:cubicBezTo>
                <a:lnTo>
                  <a:pt x="353717" y="139043"/>
                </a:lnTo>
                <a:cubicBezTo>
                  <a:pt x="340521" y="142937"/>
                  <a:pt x="329830" y="143443"/>
                  <a:pt x="321645" y="140559"/>
                </a:cubicBezTo>
                <a:cubicBezTo>
                  <a:pt x="313460" y="137676"/>
                  <a:pt x="313382" y="134587"/>
                  <a:pt x="321412" y="131295"/>
                </a:cubicBezTo>
                <a:cubicBezTo>
                  <a:pt x="329442" y="128002"/>
                  <a:pt x="339820" y="123528"/>
                  <a:pt x="352545" y="117872"/>
                </a:cubicBezTo>
                <a:cubicBezTo>
                  <a:pt x="352545" y="106437"/>
                  <a:pt x="352167" y="94829"/>
                  <a:pt x="351410" y="83046"/>
                </a:cubicBezTo>
                <a:cubicBezTo>
                  <a:pt x="350654" y="71264"/>
                  <a:pt x="348127" y="60700"/>
                  <a:pt x="343829" y="51355"/>
                </a:cubicBezTo>
                <a:cubicBezTo>
                  <a:pt x="341680" y="46683"/>
                  <a:pt x="342325" y="44074"/>
                  <a:pt x="345762" y="43530"/>
                </a:cubicBezTo>
                <a:close/>
                <a:moveTo>
                  <a:pt x="5919484" y="42497"/>
                </a:moveTo>
                <a:lnTo>
                  <a:pt x="5881677" y="46490"/>
                </a:lnTo>
                <a:cubicBezTo>
                  <a:pt x="5881677" y="74749"/>
                  <a:pt x="5881190" y="103876"/>
                  <a:pt x="5880216" y="133871"/>
                </a:cubicBezTo>
                <a:lnTo>
                  <a:pt x="5878516" y="169805"/>
                </a:lnTo>
                <a:lnTo>
                  <a:pt x="5882058" y="166781"/>
                </a:lnTo>
                <a:cubicBezTo>
                  <a:pt x="5891750" y="159587"/>
                  <a:pt x="5901750" y="151222"/>
                  <a:pt x="5912056" y="141685"/>
                </a:cubicBezTo>
                <a:cubicBezTo>
                  <a:pt x="5922362" y="132147"/>
                  <a:pt x="5931255" y="123360"/>
                  <a:pt x="5938733" y="115323"/>
                </a:cubicBezTo>
                <a:cubicBezTo>
                  <a:pt x="5928799" y="108130"/>
                  <a:pt x="5921984" y="103194"/>
                  <a:pt x="5918288" y="100515"/>
                </a:cubicBezTo>
                <a:cubicBezTo>
                  <a:pt x="5910003" y="108663"/>
                  <a:pt x="5902001" y="114204"/>
                  <a:pt x="5894280" y="117137"/>
                </a:cubicBezTo>
                <a:cubicBezTo>
                  <a:pt x="5886560" y="120070"/>
                  <a:pt x="5886247" y="117283"/>
                  <a:pt x="5893341" y="108775"/>
                </a:cubicBezTo>
                <a:cubicBezTo>
                  <a:pt x="5900435" y="100267"/>
                  <a:pt x="5906856" y="89728"/>
                  <a:pt x="5912605" y="77158"/>
                </a:cubicBezTo>
                <a:cubicBezTo>
                  <a:pt x="5918353" y="64589"/>
                  <a:pt x="5920644" y="54226"/>
                  <a:pt x="5919479" y="46072"/>
                </a:cubicBezTo>
                <a:close/>
                <a:moveTo>
                  <a:pt x="184377" y="42250"/>
                </a:moveTo>
                <a:cubicBezTo>
                  <a:pt x="194179" y="41611"/>
                  <a:pt x="202331" y="44072"/>
                  <a:pt x="208833" y="49634"/>
                </a:cubicBezTo>
                <a:cubicBezTo>
                  <a:pt x="217502" y="57051"/>
                  <a:pt x="214126" y="62133"/>
                  <a:pt x="198703" y="64880"/>
                </a:cubicBezTo>
                <a:cubicBezTo>
                  <a:pt x="183281" y="67627"/>
                  <a:pt x="160246" y="70824"/>
                  <a:pt x="129601" y="74470"/>
                </a:cubicBezTo>
                <a:cubicBezTo>
                  <a:pt x="140242" y="76851"/>
                  <a:pt x="146210" y="80231"/>
                  <a:pt x="147507" y="84609"/>
                </a:cubicBezTo>
                <a:cubicBezTo>
                  <a:pt x="148803" y="88987"/>
                  <a:pt x="149051" y="93024"/>
                  <a:pt x="148251" y="96720"/>
                </a:cubicBezTo>
                <a:cubicBezTo>
                  <a:pt x="147450" y="100416"/>
                  <a:pt x="146663" y="109956"/>
                  <a:pt x="145888" y="125341"/>
                </a:cubicBezTo>
                <a:cubicBezTo>
                  <a:pt x="145112" y="140727"/>
                  <a:pt x="144353" y="163538"/>
                  <a:pt x="143609" y="193775"/>
                </a:cubicBezTo>
                <a:cubicBezTo>
                  <a:pt x="190515" y="190724"/>
                  <a:pt x="217688" y="188209"/>
                  <a:pt x="225129" y="186231"/>
                </a:cubicBezTo>
                <a:cubicBezTo>
                  <a:pt x="232571" y="184253"/>
                  <a:pt x="240365" y="185360"/>
                  <a:pt x="248514" y="189552"/>
                </a:cubicBezTo>
                <a:cubicBezTo>
                  <a:pt x="256662" y="193744"/>
                  <a:pt x="262228" y="198543"/>
                  <a:pt x="265211" y="203951"/>
                </a:cubicBezTo>
                <a:cubicBezTo>
                  <a:pt x="268193" y="209358"/>
                  <a:pt x="266969" y="212344"/>
                  <a:pt x="261537" y="212908"/>
                </a:cubicBezTo>
                <a:cubicBezTo>
                  <a:pt x="256104" y="213473"/>
                  <a:pt x="243274" y="213364"/>
                  <a:pt x="223046" y="212583"/>
                </a:cubicBezTo>
                <a:cubicBezTo>
                  <a:pt x="202818" y="211801"/>
                  <a:pt x="177455" y="212766"/>
                  <a:pt x="146958" y="215476"/>
                </a:cubicBezTo>
                <a:cubicBezTo>
                  <a:pt x="116460" y="218185"/>
                  <a:pt x="90936" y="220911"/>
                  <a:pt x="70386" y="223652"/>
                </a:cubicBezTo>
                <a:cubicBezTo>
                  <a:pt x="49835" y="226393"/>
                  <a:pt x="36317" y="228346"/>
                  <a:pt x="29830" y="229512"/>
                </a:cubicBezTo>
                <a:cubicBezTo>
                  <a:pt x="23343" y="230678"/>
                  <a:pt x="15368" y="227155"/>
                  <a:pt x="5906" y="218945"/>
                </a:cubicBezTo>
                <a:cubicBezTo>
                  <a:pt x="-3557" y="210735"/>
                  <a:pt x="-1647" y="206630"/>
                  <a:pt x="11636" y="206630"/>
                </a:cubicBezTo>
                <a:cubicBezTo>
                  <a:pt x="22599" y="206630"/>
                  <a:pt x="37067" y="205867"/>
                  <a:pt x="55038" y="204341"/>
                </a:cubicBezTo>
                <a:cubicBezTo>
                  <a:pt x="73009" y="202816"/>
                  <a:pt x="95097" y="200230"/>
                  <a:pt x="121303" y="196584"/>
                </a:cubicBezTo>
                <a:cubicBezTo>
                  <a:pt x="121303" y="183859"/>
                  <a:pt x="121496" y="161470"/>
                  <a:pt x="121880" y="129416"/>
                </a:cubicBezTo>
                <a:cubicBezTo>
                  <a:pt x="122265" y="97362"/>
                  <a:pt x="120584" y="79946"/>
                  <a:pt x="116838" y="77168"/>
                </a:cubicBezTo>
                <a:cubicBezTo>
                  <a:pt x="105788" y="78668"/>
                  <a:pt x="96266" y="80017"/>
                  <a:pt x="88273" y="81214"/>
                </a:cubicBezTo>
                <a:cubicBezTo>
                  <a:pt x="80279" y="82411"/>
                  <a:pt x="72112" y="80135"/>
                  <a:pt x="63772" y="74386"/>
                </a:cubicBezTo>
                <a:cubicBezTo>
                  <a:pt x="55431" y="68638"/>
                  <a:pt x="53906" y="65125"/>
                  <a:pt x="59195" y="63848"/>
                </a:cubicBezTo>
                <a:cubicBezTo>
                  <a:pt x="64485" y="62570"/>
                  <a:pt x="73335" y="61352"/>
                  <a:pt x="85743" y="60192"/>
                </a:cubicBezTo>
                <a:cubicBezTo>
                  <a:pt x="98151" y="59032"/>
                  <a:pt x="112334" y="56933"/>
                  <a:pt x="128289" y="53895"/>
                </a:cubicBezTo>
                <a:cubicBezTo>
                  <a:pt x="144245" y="50856"/>
                  <a:pt x="159490" y="47532"/>
                  <a:pt x="174026" y="43923"/>
                </a:cubicBezTo>
                <a:cubicBezTo>
                  <a:pt x="177660" y="43021"/>
                  <a:pt x="181110" y="42463"/>
                  <a:pt x="184377" y="42250"/>
                </a:cubicBezTo>
                <a:close/>
                <a:moveTo>
                  <a:pt x="3201264" y="42026"/>
                </a:moveTo>
                <a:cubicBezTo>
                  <a:pt x="3205567" y="42026"/>
                  <a:pt x="3211923" y="43288"/>
                  <a:pt x="3220332" y="45811"/>
                </a:cubicBezTo>
                <a:cubicBezTo>
                  <a:pt x="3228741" y="48335"/>
                  <a:pt x="3235069" y="52413"/>
                  <a:pt x="3239317" y="58043"/>
                </a:cubicBezTo>
                <a:cubicBezTo>
                  <a:pt x="3243565" y="63674"/>
                  <a:pt x="3244185" y="70408"/>
                  <a:pt x="3241178" y="78247"/>
                </a:cubicBezTo>
                <a:cubicBezTo>
                  <a:pt x="3238170" y="86085"/>
                  <a:pt x="3231860" y="86104"/>
                  <a:pt x="3222248" y="78302"/>
                </a:cubicBezTo>
                <a:cubicBezTo>
                  <a:pt x="3212636" y="70501"/>
                  <a:pt x="3205462" y="63451"/>
                  <a:pt x="3200724" y="57150"/>
                </a:cubicBezTo>
                <a:cubicBezTo>
                  <a:pt x="3195590" y="47067"/>
                  <a:pt x="3195769" y="42026"/>
                  <a:pt x="3201264" y="42026"/>
                </a:cubicBezTo>
                <a:close/>
                <a:moveTo>
                  <a:pt x="4444211" y="41530"/>
                </a:moveTo>
                <a:cubicBezTo>
                  <a:pt x="4446571" y="41557"/>
                  <a:pt x="4449237" y="42199"/>
                  <a:pt x="4452211" y="43458"/>
                </a:cubicBezTo>
                <a:cubicBezTo>
                  <a:pt x="4458158" y="45976"/>
                  <a:pt x="4463701" y="49231"/>
                  <a:pt x="4468842" y="53225"/>
                </a:cubicBezTo>
                <a:cubicBezTo>
                  <a:pt x="4473983" y="57219"/>
                  <a:pt x="4473815" y="60921"/>
                  <a:pt x="4468340" y="64331"/>
                </a:cubicBezTo>
                <a:cubicBezTo>
                  <a:pt x="4462864" y="67742"/>
                  <a:pt x="4457820" y="72033"/>
                  <a:pt x="4453206" y="77205"/>
                </a:cubicBezTo>
                <a:cubicBezTo>
                  <a:pt x="4460213" y="85527"/>
                  <a:pt x="4458368" y="89933"/>
                  <a:pt x="4447671" y="90423"/>
                </a:cubicBezTo>
                <a:cubicBezTo>
                  <a:pt x="4436974" y="90913"/>
                  <a:pt x="4419868" y="92993"/>
                  <a:pt x="4396354" y="96664"/>
                </a:cubicBezTo>
                <a:cubicBezTo>
                  <a:pt x="4392211" y="104676"/>
                  <a:pt x="4388633" y="105315"/>
                  <a:pt x="4385619" y="98580"/>
                </a:cubicBezTo>
                <a:cubicBezTo>
                  <a:pt x="4382606" y="91846"/>
                  <a:pt x="4380109" y="84922"/>
                  <a:pt x="4378131" y="77809"/>
                </a:cubicBezTo>
                <a:cubicBezTo>
                  <a:pt x="4376153" y="70697"/>
                  <a:pt x="4373363" y="64120"/>
                  <a:pt x="4369760" y="58080"/>
                </a:cubicBezTo>
                <a:cubicBezTo>
                  <a:pt x="4366157" y="52041"/>
                  <a:pt x="4367816" y="49427"/>
                  <a:pt x="4374736" y="50239"/>
                </a:cubicBezTo>
                <a:cubicBezTo>
                  <a:pt x="4381657" y="51051"/>
                  <a:pt x="4386373" y="51634"/>
                  <a:pt x="4388884" y="51988"/>
                </a:cubicBezTo>
                <a:cubicBezTo>
                  <a:pt x="4391396" y="52341"/>
                  <a:pt x="4399345" y="51585"/>
                  <a:pt x="4412734" y="49718"/>
                </a:cubicBezTo>
                <a:cubicBezTo>
                  <a:pt x="4426122" y="47852"/>
                  <a:pt x="4434562" y="45712"/>
                  <a:pt x="4438053" y="43300"/>
                </a:cubicBezTo>
                <a:cubicBezTo>
                  <a:pt x="4439799" y="42094"/>
                  <a:pt x="4441852" y="41504"/>
                  <a:pt x="4444211" y="41530"/>
                </a:cubicBezTo>
                <a:close/>
                <a:moveTo>
                  <a:pt x="4462852" y="38063"/>
                </a:moveTo>
                <a:cubicBezTo>
                  <a:pt x="4450344" y="38448"/>
                  <a:pt x="4433185" y="39613"/>
                  <a:pt x="4411376" y="41561"/>
                </a:cubicBezTo>
                <a:cubicBezTo>
                  <a:pt x="4389566" y="43508"/>
                  <a:pt x="4368833" y="45182"/>
                  <a:pt x="4349175" y="46583"/>
                </a:cubicBezTo>
                <a:cubicBezTo>
                  <a:pt x="4346893" y="129406"/>
                  <a:pt x="4344214" y="188584"/>
                  <a:pt x="4341138" y="224117"/>
                </a:cubicBezTo>
                <a:cubicBezTo>
                  <a:pt x="4377490" y="222604"/>
                  <a:pt x="4406257" y="221063"/>
                  <a:pt x="4427440" y="219494"/>
                </a:cubicBezTo>
                <a:cubicBezTo>
                  <a:pt x="4448623" y="217925"/>
                  <a:pt x="4462638" y="217141"/>
                  <a:pt x="4469484" y="217141"/>
                </a:cubicBezTo>
                <a:cubicBezTo>
                  <a:pt x="4478190" y="217141"/>
                  <a:pt x="4483914" y="218303"/>
                  <a:pt x="4486655" y="220629"/>
                </a:cubicBezTo>
                <a:cubicBezTo>
                  <a:pt x="4489396" y="222954"/>
                  <a:pt x="4491489" y="221748"/>
                  <a:pt x="4492934" y="217010"/>
                </a:cubicBezTo>
                <a:cubicBezTo>
                  <a:pt x="4494379" y="212273"/>
                  <a:pt x="4495296" y="197526"/>
                  <a:pt x="4495687" y="172771"/>
                </a:cubicBezTo>
                <a:cubicBezTo>
                  <a:pt x="4496078" y="148016"/>
                  <a:pt x="4495693" y="122002"/>
                  <a:pt x="4494534" y="94729"/>
                </a:cubicBezTo>
                <a:cubicBezTo>
                  <a:pt x="4493374" y="67457"/>
                  <a:pt x="4490931" y="51098"/>
                  <a:pt x="4487204" y="45653"/>
                </a:cubicBezTo>
                <a:cubicBezTo>
                  <a:pt x="4483477" y="40209"/>
                  <a:pt x="4475359" y="37679"/>
                  <a:pt x="4462852" y="38063"/>
                </a:cubicBezTo>
                <a:close/>
                <a:moveTo>
                  <a:pt x="7392909" y="35756"/>
                </a:moveTo>
                <a:cubicBezTo>
                  <a:pt x="7394977" y="34727"/>
                  <a:pt x="7398613" y="34727"/>
                  <a:pt x="7403816" y="35756"/>
                </a:cubicBezTo>
                <a:cubicBezTo>
                  <a:pt x="7414221" y="37815"/>
                  <a:pt x="7422029" y="41037"/>
                  <a:pt x="7427237" y="45421"/>
                </a:cubicBezTo>
                <a:cubicBezTo>
                  <a:pt x="7432447" y="49805"/>
                  <a:pt x="7434301" y="55805"/>
                  <a:pt x="7432800" y="63420"/>
                </a:cubicBezTo>
                <a:cubicBezTo>
                  <a:pt x="7431299" y="71035"/>
                  <a:pt x="7427030" y="73373"/>
                  <a:pt x="7419991" y="70433"/>
                </a:cubicBezTo>
                <a:cubicBezTo>
                  <a:pt x="7412953" y="67494"/>
                  <a:pt x="7406972" y="63569"/>
                  <a:pt x="7402049" y="58657"/>
                </a:cubicBezTo>
                <a:cubicBezTo>
                  <a:pt x="7397088" y="53684"/>
                  <a:pt x="7393541" y="48109"/>
                  <a:pt x="7391407" y="41933"/>
                </a:cubicBezTo>
                <a:cubicBezTo>
                  <a:pt x="7390341" y="38844"/>
                  <a:pt x="7390841" y="36786"/>
                  <a:pt x="7392909" y="35756"/>
                </a:cubicBezTo>
                <a:close/>
                <a:moveTo>
                  <a:pt x="1877936" y="35756"/>
                </a:moveTo>
                <a:cubicBezTo>
                  <a:pt x="1880004" y="34727"/>
                  <a:pt x="1883639" y="34727"/>
                  <a:pt x="1888843" y="35756"/>
                </a:cubicBezTo>
                <a:cubicBezTo>
                  <a:pt x="1899248" y="37815"/>
                  <a:pt x="1907055" y="41037"/>
                  <a:pt x="1912263" y="45421"/>
                </a:cubicBezTo>
                <a:cubicBezTo>
                  <a:pt x="1917473" y="49805"/>
                  <a:pt x="1919327" y="55805"/>
                  <a:pt x="1917826" y="63420"/>
                </a:cubicBezTo>
                <a:cubicBezTo>
                  <a:pt x="1916325" y="71035"/>
                  <a:pt x="1912057" y="73373"/>
                  <a:pt x="1905018" y="70433"/>
                </a:cubicBezTo>
                <a:cubicBezTo>
                  <a:pt x="1897979" y="67494"/>
                  <a:pt x="1891998" y="63569"/>
                  <a:pt x="1887075" y="58657"/>
                </a:cubicBezTo>
                <a:cubicBezTo>
                  <a:pt x="1882114" y="53684"/>
                  <a:pt x="1878567" y="48109"/>
                  <a:pt x="1876433" y="41933"/>
                </a:cubicBezTo>
                <a:cubicBezTo>
                  <a:pt x="1875367" y="38844"/>
                  <a:pt x="1875868" y="36786"/>
                  <a:pt x="1877936" y="35756"/>
                </a:cubicBezTo>
                <a:close/>
                <a:moveTo>
                  <a:pt x="5995279" y="34566"/>
                </a:moveTo>
                <a:cubicBezTo>
                  <a:pt x="5989409" y="35149"/>
                  <a:pt x="5977008" y="36434"/>
                  <a:pt x="5958074" y="38421"/>
                </a:cubicBezTo>
                <a:lnTo>
                  <a:pt x="5934414" y="40920"/>
                </a:lnTo>
                <a:lnTo>
                  <a:pt x="5947672" y="49086"/>
                </a:lnTo>
                <a:cubicBezTo>
                  <a:pt x="5951151" y="53358"/>
                  <a:pt x="5951377" y="57160"/>
                  <a:pt x="5948352" y="60490"/>
                </a:cubicBezTo>
                <a:cubicBezTo>
                  <a:pt x="5945326" y="63820"/>
                  <a:pt x="5941778" y="67240"/>
                  <a:pt x="5937710" y="70749"/>
                </a:cubicBezTo>
                <a:cubicBezTo>
                  <a:pt x="5941332" y="70266"/>
                  <a:pt x="5945769" y="69512"/>
                  <a:pt x="5951021" y="68489"/>
                </a:cubicBezTo>
                <a:cubicBezTo>
                  <a:pt x="5956274" y="67466"/>
                  <a:pt x="5960475" y="65714"/>
                  <a:pt x="5963625" y="63234"/>
                </a:cubicBezTo>
                <a:cubicBezTo>
                  <a:pt x="5966775" y="60753"/>
                  <a:pt x="5971162" y="60567"/>
                  <a:pt x="5976787" y="62676"/>
                </a:cubicBezTo>
                <a:cubicBezTo>
                  <a:pt x="5982412" y="64784"/>
                  <a:pt x="5987422" y="67841"/>
                  <a:pt x="5991819" y="71847"/>
                </a:cubicBezTo>
                <a:cubicBezTo>
                  <a:pt x="5996215" y="75853"/>
                  <a:pt x="5996110" y="79524"/>
                  <a:pt x="5991502" y="82860"/>
                </a:cubicBezTo>
                <a:cubicBezTo>
                  <a:pt x="5986895" y="86197"/>
                  <a:pt x="5982724" y="90847"/>
                  <a:pt x="5978991" y="96813"/>
                </a:cubicBezTo>
                <a:cubicBezTo>
                  <a:pt x="5975259" y="102779"/>
                  <a:pt x="5970446" y="109042"/>
                  <a:pt x="5964555" y="115603"/>
                </a:cubicBezTo>
                <a:cubicBezTo>
                  <a:pt x="5976858" y="124520"/>
                  <a:pt x="5987242" y="130898"/>
                  <a:pt x="5995707" y="134736"/>
                </a:cubicBezTo>
                <a:cubicBezTo>
                  <a:pt x="6004171" y="138575"/>
                  <a:pt x="6013548" y="142581"/>
                  <a:pt x="6023835" y="146754"/>
                </a:cubicBezTo>
                <a:cubicBezTo>
                  <a:pt x="6034123" y="150928"/>
                  <a:pt x="6034098" y="154378"/>
                  <a:pt x="6023761" y="157107"/>
                </a:cubicBezTo>
                <a:cubicBezTo>
                  <a:pt x="6013424" y="159836"/>
                  <a:pt x="6003582" y="161398"/>
                  <a:pt x="5994237" y="161795"/>
                </a:cubicBezTo>
                <a:cubicBezTo>
                  <a:pt x="5984892" y="162192"/>
                  <a:pt x="5977931" y="159290"/>
                  <a:pt x="5973355" y="153089"/>
                </a:cubicBezTo>
                <a:cubicBezTo>
                  <a:pt x="5968778" y="146887"/>
                  <a:pt x="5961634" y="139093"/>
                  <a:pt x="5951923" y="129704"/>
                </a:cubicBezTo>
                <a:cubicBezTo>
                  <a:pt x="5945512" y="137728"/>
                  <a:pt x="5936160" y="146103"/>
                  <a:pt x="5923869" y="154828"/>
                </a:cubicBezTo>
                <a:cubicBezTo>
                  <a:pt x="5911579" y="163553"/>
                  <a:pt x="5899114" y="169525"/>
                  <a:pt x="5886476" y="172743"/>
                </a:cubicBezTo>
                <a:cubicBezTo>
                  <a:pt x="5883317" y="173548"/>
                  <a:pt x="5880855" y="174027"/>
                  <a:pt x="5879091" y="174181"/>
                </a:cubicBezTo>
                <a:lnTo>
                  <a:pt x="5878315" y="174056"/>
                </a:lnTo>
                <a:lnTo>
                  <a:pt x="5875835" y="226461"/>
                </a:lnTo>
                <a:cubicBezTo>
                  <a:pt x="5921451" y="224166"/>
                  <a:pt x="5951812" y="222244"/>
                  <a:pt x="5966918" y="220694"/>
                </a:cubicBezTo>
                <a:cubicBezTo>
                  <a:pt x="5982024" y="219144"/>
                  <a:pt x="5993602" y="217965"/>
                  <a:pt x="6001651" y="217159"/>
                </a:cubicBezTo>
                <a:cubicBezTo>
                  <a:pt x="6009700" y="216353"/>
                  <a:pt x="6015653" y="217894"/>
                  <a:pt x="6019510" y="221782"/>
                </a:cubicBezTo>
                <a:cubicBezTo>
                  <a:pt x="6023367" y="225670"/>
                  <a:pt x="6026046" y="224489"/>
                  <a:pt x="6027547" y="218238"/>
                </a:cubicBezTo>
                <a:cubicBezTo>
                  <a:pt x="6029047" y="211987"/>
                  <a:pt x="6029602" y="195871"/>
                  <a:pt x="6029212" y="169888"/>
                </a:cubicBezTo>
                <a:cubicBezTo>
                  <a:pt x="6028821" y="143905"/>
                  <a:pt x="6028241" y="117866"/>
                  <a:pt x="6027472" y="91771"/>
                </a:cubicBezTo>
                <a:cubicBezTo>
                  <a:pt x="6026703" y="65677"/>
                  <a:pt x="6024080" y="49328"/>
                  <a:pt x="6019603" y="42723"/>
                </a:cubicBezTo>
                <a:cubicBezTo>
                  <a:pt x="6015126" y="36119"/>
                  <a:pt x="6007018" y="33400"/>
                  <a:pt x="5995279" y="34566"/>
                </a:cubicBezTo>
                <a:close/>
                <a:moveTo>
                  <a:pt x="6774387" y="33621"/>
                </a:moveTo>
                <a:cubicBezTo>
                  <a:pt x="6776587" y="33032"/>
                  <a:pt x="6780102" y="33152"/>
                  <a:pt x="6784933" y="33980"/>
                </a:cubicBezTo>
                <a:cubicBezTo>
                  <a:pt x="6794595" y="35635"/>
                  <a:pt x="6802594" y="39678"/>
                  <a:pt x="6808931" y="46109"/>
                </a:cubicBezTo>
                <a:cubicBezTo>
                  <a:pt x="6815269" y="52540"/>
                  <a:pt x="6817213" y="59519"/>
                  <a:pt x="6814763" y="67047"/>
                </a:cubicBezTo>
                <a:cubicBezTo>
                  <a:pt x="6812314" y="74576"/>
                  <a:pt x="6807412" y="76439"/>
                  <a:pt x="6800057" y="72638"/>
                </a:cubicBezTo>
                <a:cubicBezTo>
                  <a:pt x="6792703" y="68836"/>
                  <a:pt x="6786198" y="63296"/>
                  <a:pt x="6780543" y="56015"/>
                </a:cubicBezTo>
                <a:cubicBezTo>
                  <a:pt x="6775531" y="47694"/>
                  <a:pt x="6772595" y="41526"/>
                  <a:pt x="6771733" y="37514"/>
                </a:cubicBezTo>
                <a:cubicBezTo>
                  <a:pt x="6771302" y="35508"/>
                  <a:pt x="6772187" y="34211"/>
                  <a:pt x="6774387" y="33621"/>
                </a:cubicBezTo>
                <a:close/>
                <a:moveTo>
                  <a:pt x="7227055" y="30398"/>
                </a:moveTo>
                <a:cubicBezTo>
                  <a:pt x="7236437" y="31217"/>
                  <a:pt x="7245023" y="33570"/>
                  <a:pt x="7252811" y="37458"/>
                </a:cubicBezTo>
                <a:cubicBezTo>
                  <a:pt x="7260599" y="41347"/>
                  <a:pt x="7264246" y="47771"/>
                  <a:pt x="7263750" y="56732"/>
                </a:cubicBezTo>
                <a:cubicBezTo>
                  <a:pt x="7263254" y="65692"/>
                  <a:pt x="7259449" y="69140"/>
                  <a:pt x="7252337" y="67075"/>
                </a:cubicBezTo>
                <a:cubicBezTo>
                  <a:pt x="7245224" y="65010"/>
                  <a:pt x="7238331" y="61473"/>
                  <a:pt x="7231659" y="56462"/>
                </a:cubicBezTo>
                <a:cubicBezTo>
                  <a:pt x="7226078" y="50893"/>
                  <a:pt x="7221569" y="44953"/>
                  <a:pt x="7218134" y="38640"/>
                </a:cubicBezTo>
                <a:cubicBezTo>
                  <a:pt x="7214699" y="32327"/>
                  <a:pt x="7217672" y="29580"/>
                  <a:pt x="7227055" y="30398"/>
                </a:cubicBezTo>
                <a:close/>
                <a:moveTo>
                  <a:pt x="1712081" y="30398"/>
                </a:moveTo>
                <a:cubicBezTo>
                  <a:pt x="1721463" y="31217"/>
                  <a:pt x="1730049" y="33570"/>
                  <a:pt x="1737837" y="37458"/>
                </a:cubicBezTo>
                <a:cubicBezTo>
                  <a:pt x="1745626" y="41347"/>
                  <a:pt x="1749272" y="47771"/>
                  <a:pt x="1748776" y="56732"/>
                </a:cubicBezTo>
                <a:cubicBezTo>
                  <a:pt x="1748280" y="65692"/>
                  <a:pt x="1744476" y="69140"/>
                  <a:pt x="1737363" y="67075"/>
                </a:cubicBezTo>
                <a:cubicBezTo>
                  <a:pt x="1730250" y="65010"/>
                  <a:pt x="1723357" y="61473"/>
                  <a:pt x="1716685" y="56462"/>
                </a:cubicBezTo>
                <a:cubicBezTo>
                  <a:pt x="1711104" y="50893"/>
                  <a:pt x="1706596" y="44953"/>
                  <a:pt x="1703160" y="38640"/>
                </a:cubicBezTo>
                <a:cubicBezTo>
                  <a:pt x="1699724" y="32327"/>
                  <a:pt x="1702699" y="29580"/>
                  <a:pt x="1712081" y="30398"/>
                </a:cubicBezTo>
                <a:close/>
                <a:moveTo>
                  <a:pt x="2801902" y="29189"/>
                </a:moveTo>
                <a:cubicBezTo>
                  <a:pt x="2812717" y="29189"/>
                  <a:pt x="2823020" y="31750"/>
                  <a:pt x="2832812" y="36872"/>
                </a:cubicBezTo>
                <a:cubicBezTo>
                  <a:pt x="2842603" y="41995"/>
                  <a:pt x="2847009" y="49603"/>
                  <a:pt x="2846029" y="59699"/>
                </a:cubicBezTo>
                <a:cubicBezTo>
                  <a:pt x="2845050" y="69794"/>
                  <a:pt x="2833540" y="68418"/>
                  <a:pt x="2811501" y="55569"/>
                </a:cubicBezTo>
                <a:cubicBezTo>
                  <a:pt x="2792600" y="37982"/>
                  <a:pt x="2789400" y="29189"/>
                  <a:pt x="2801902" y="29189"/>
                </a:cubicBezTo>
                <a:close/>
                <a:moveTo>
                  <a:pt x="5733202" y="26163"/>
                </a:moveTo>
                <a:cubicBezTo>
                  <a:pt x="5747835" y="25370"/>
                  <a:pt x="5758368" y="27789"/>
                  <a:pt x="5764800" y="33422"/>
                </a:cubicBezTo>
                <a:cubicBezTo>
                  <a:pt x="5773376" y="40931"/>
                  <a:pt x="5776136" y="46404"/>
                  <a:pt x="5773078" y="49839"/>
                </a:cubicBezTo>
                <a:cubicBezTo>
                  <a:pt x="5770021" y="53275"/>
                  <a:pt x="5761461" y="54602"/>
                  <a:pt x="5747396" y="53820"/>
                </a:cubicBezTo>
                <a:cubicBezTo>
                  <a:pt x="5733332" y="53039"/>
                  <a:pt x="5720108" y="53039"/>
                  <a:pt x="5707724" y="53820"/>
                </a:cubicBezTo>
                <a:cubicBezTo>
                  <a:pt x="5695341" y="54602"/>
                  <a:pt x="5677019" y="55984"/>
                  <a:pt x="5652760" y="57969"/>
                </a:cubicBezTo>
                <a:cubicBezTo>
                  <a:pt x="5659755" y="65509"/>
                  <a:pt x="5662282" y="70777"/>
                  <a:pt x="5660341" y="73773"/>
                </a:cubicBezTo>
                <a:cubicBezTo>
                  <a:pt x="5658400" y="76768"/>
                  <a:pt x="5657430" y="89148"/>
                  <a:pt x="5657430" y="110914"/>
                </a:cubicBezTo>
                <a:cubicBezTo>
                  <a:pt x="5674892" y="110914"/>
                  <a:pt x="5690113" y="113007"/>
                  <a:pt x="5703092" y="117193"/>
                </a:cubicBezTo>
                <a:cubicBezTo>
                  <a:pt x="5716071" y="121379"/>
                  <a:pt x="5723572" y="129763"/>
                  <a:pt x="5725593" y="142345"/>
                </a:cubicBezTo>
                <a:cubicBezTo>
                  <a:pt x="5727614" y="154927"/>
                  <a:pt x="5718666" y="156323"/>
                  <a:pt x="5698748" y="146531"/>
                </a:cubicBezTo>
                <a:cubicBezTo>
                  <a:pt x="5678830" y="136739"/>
                  <a:pt x="5665057" y="128792"/>
                  <a:pt x="5657430" y="122690"/>
                </a:cubicBezTo>
                <a:cubicBezTo>
                  <a:pt x="5658162" y="181316"/>
                  <a:pt x="5657297" y="220685"/>
                  <a:pt x="5654835" y="240795"/>
                </a:cubicBezTo>
                <a:cubicBezTo>
                  <a:pt x="5652372" y="260905"/>
                  <a:pt x="5648544" y="270961"/>
                  <a:pt x="5643347" y="270961"/>
                </a:cubicBezTo>
                <a:cubicBezTo>
                  <a:pt x="5639490" y="270961"/>
                  <a:pt x="5635400" y="266353"/>
                  <a:pt x="5631078" y="257138"/>
                </a:cubicBezTo>
                <a:cubicBezTo>
                  <a:pt x="5626755" y="247923"/>
                  <a:pt x="5625394" y="239992"/>
                  <a:pt x="5626994" y="233344"/>
                </a:cubicBezTo>
                <a:cubicBezTo>
                  <a:pt x="5628594" y="226697"/>
                  <a:pt x="5630151" y="219596"/>
                  <a:pt x="5631664" y="212043"/>
                </a:cubicBezTo>
                <a:cubicBezTo>
                  <a:pt x="5633177" y="204490"/>
                  <a:pt x="5634324" y="178811"/>
                  <a:pt x="5635106" y="135006"/>
                </a:cubicBezTo>
                <a:cubicBezTo>
                  <a:pt x="5635887" y="91201"/>
                  <a:pt x="5633536" y="66477"/>
                  <a:pt x="5628055" y="60834"/>
                </a:cubicBezTo>
                <a:cubicBezTo>
                  <a:pt x="5589459" y="67060"/>
                  <a:pt x="5565265" y="71143"/>
                  <a:pt x="5555473" y="73084"/>
                </a:cubicBezTo>
                <a:cubicBezTo>
                  <a:pt x="5545681" y="75025"/>
                  <a:pt x="5536467" y="71500"/>
                  <a:pt x="5527828" y="62508"/>
                </a:cubicBezTo>
                <a:cubicBezTo>
                  <a:pt x="5519190" y="53516"/>
                  <a:pt x="5519506" y="49414"/>
                  <a:pt x="5528777" y="50202"/>
                </a:cubicBezTo>
                <a:cubicBezTo>
                  <a:pt x="5538048" y="50989"/>
                  <a:pt x="5554047" y="50230"/>
                  <a:pt x="5576774" y="47923"/>
                </a:cubicBezTo>
                <a:cubicBezTo>
                  <a:pt x="5599501" y="45616"/>
                  <a:pt x="5622799" y="42702"/>
                  <a:pt x="5646668" y="39179"/>
                </a:cubicBezTo>
                <a:cubicBezTo>
                  <a:pt x="5670536" y="35657"/>
                  <a:pt x="5694048" y="31939"/>
                  <a:pt x="5717203" y="28026"/>
                </a:cubicBezTo>
                <a:cubicBezTo>
                  <a:pt x="5722991" y="27048"/>
                  <a:pt x="5728325" y="26427"/>
                  <a:pt x="5733202" y="26163"/>
                </a:cubicBezTo>
                <a:close/>
                <a:moveTo>
                  <a:pt x="3546247" y="21678"/>
                </a:moveTo>
                <a:cubicBezTo>
                  <a:pt x="3551605" y="21394"/>
                  <a:pt x="3557744" y="23845"/>
                  <a:pt x="3564665" y="29031"/>
                </a:cubicBezTo>
                <a:cubicBezTo>
                  <a:pt x="3573892" y="35945"/>
                  <a:pt x="3572100" y="40832"/>
                  <a:pt x="3559288" y="43691"/>
                </a:cubicBezTo>
                <a:cubicBezTo>
                  <a:pt x="3546476" y="46549"/>
                  <a:pt x="3527588" y="49430"/>
                  <a:pt x="3502622" y="52332"/>
                </a:cubicBezTo>
                <a:cubicBezTo>
                  <a:pt x="3516637" y="56636"/>
                  <a:pt x="3522277" y="61603"/>
                  <a:pt x="3519542" y="67233"/>
                </a:cubicBezTo>
                <a:cubicBezTo>
                  <a:pt x="3516807" y="72864"/>
                  <a:pt x="3515781" y="83133"/>
                  <a:pt x="3516463" y="98041"/>
                </a:cubicBezTo>
                <a:cubicBezTo>
                  <a:pt x="3556907" y="93489"/>
                  <a:pt x="3581330" y="90407"/>
                  <a:pt x="3589733" y="88795"/>
                </a:cubicBezTo>
                <a:cubicBezTo>
                  <a:pt x="3598136" y="87183"/>
                  <a:pt x="3607313" y="88714"/>
                  <a:pt x="3617266" y="93390"/>
                </a:cubicBezTo>
                <a:cubicBezTo>
                  <a:pt x="3627219" y="98066"/>
                  <a:pt x="3632195" y="103144"/>
                  <a:pt x="3632195" y="108626"/>
                </a:cubicBezTo>
                <a:cubicBezTo>
                  <a:pt x="3632195" y="115671"/>
                  <a:pt x="3620711" y="118219"/>
                  <a:pt x="3597742" y="116272"/>
                </a:cubicBezTo>
                <a:cubicBezTo>
                  <a:pt x="3574772" y="114325"/>
                  <a:pt x="3548126" y="114803"/>
                  <a:pt x="3517802" y="117705"/>
                </a:cubicBezTo>
                <a:cubicBezTo>
                  <a:pt x="3518546" y="141170"/>
                  <a:pt x="3519309" y="161485"/>
                  <a:pt x="3520091" y="178650"/>
                </a:cubicBezTo>
                <a:cubicBezTo>
                  <a:pt x="3520872" y="195815"/>
                  <a:pt x="3520863" y="210828"/>
                  <a:pt x="3520063" y="223689"/>
                </a:cubicBezTo>
                <a:cubicBezTo>
                  <a:pt x="3519263" y="236550"/>
                  <a:pt x="3514544" y="248422"/>
                  <a:pt x="3505905" y="259305"/>
                </a:cubicBezTo>
                <a:cubicBezTo>
                  <a:pt x="3497267" y="270188"/>
                  <a:pt x="3490219" y="271779"/>
                  <a:pt x="3484763" y="264077"/>
                </a:cubicBezTo>
                <a:cubicBezTo>
                  <a:pt x="3479306" y="256375"/>
                  <a:pt x="3470193" y="247985"/>
                  <a:pt x="3457425" y="238907"/>
                </a:cubicBezTo>
                <a:cubicBezTo>
                  <a:pt x="3444657" y="229828"/>
                  <a:pt x="3447097" y="226650"/>
                  <a:pt x="3464745" y="229372"/>
                </a:cubicBezTo>
                <a:cubicBezTo>
                  <a:pt x="3482394" y="232095"/>
                  <a:pt x="3491931" y="229112"/>
                  <a:pt x="3493357" y="220424"/>
                </a:cubicBezTo>
                <a:cubicBezTo>
                  <a:pt x="3494784" y="211736"/>
                  <a:pt x="3495689" y="199334"/>
                  <a:pt x="3496073" y="183217"/>
                </a:cubicBezTo>
                <a:cubicBezTo>
                  <a:pt x="3496458" y="167100"/>
                  <a:pt x="3495944" y="145759"/>
                  <a:pt x="3494529" y="119193"/>
                </a:cubicBezTo>
                <a:cubicBezTo>
                  <a:pt x="3468174" y="124489"/>
                  <a:pt x="3449221" y="128334"/>
                  <a:pt x="3437668" y="130727"/>
                </a:cubicBezTo>
                <a:cubicBezTo>
                  <a:pt x="3426115" y="133121"/>
                  <a:pt x="3417163" y="134910"/>
                  <a:pt x="3410814" y="136094"/>
                </a:cubicBezTo>
                <a:cubicBezTo>
                  <a:pt x="3404464" y="137279"/>
                  <a:pt x="3397143" y="134156"/>
                  <a:pt x="3388852" y="126727"/>
                </a:cubicBezTo>
                <a:cubicBezTo>
                  <a:pt x="3380561" y="119298"/>
                  <a:pt x="3380328" y="115584"/>
                  <a:pt x="3388154" y="115584"/>
                </a:cubicBezTo>
                <a:cubicBezTo>
                  <a:pt x="3394294" y="115584"/>
                  <a:pt x="3406947" y="114431"/>
                  <a:pt x="3426115" y="112124"/>
                </a:cubicBezTo>
                <a:cubicBezTo>
                  <a:pt x="3445283" y="109817"/>
                  <a:pt x="3467629" y="106481"/>
                  <a:pt x="3493153" y="102115"/>
                </a:cubicBezTo>
                <a:cubicBezTo>
                  <a:pt x="3493153" y="84342"/>
                  <a:pt x="3491156" y="68635"/>
                  <a:pt x="3487162" y="54992"/>
                </a:cubicBezTo>
                <a:cubicBezTo>
                  <a:pt x="3480713" y="56505"/>
                  <a:pt x="3473160" y="58049"/>
                  <a:pt x="3464503" y="59625"/>
                </a:cubicBezTo>
                <a:cubicBezTo>
                  <a:pt x="3455847" y="61200"/>
                  <a:pt x="3447562" y="58775"/>
                  <a:pt x="3439649" y="52351"/>
                </a:cubicBezTo>
                <a:cubicBezTo>
                  <a:pt x="3431736" y="45926"/>
                  <a:pt x="3433516" y="42224"/>
                  <a:pt x="3444988" y="41244"/>
                </a:cubicBezTo>
                <a:cubicBezTo>
                  <a:pt x="3456460" y="40264"/>
                  <a:pt x="3473743" y="37660"/>
                  <a:pt x="3496836" y="33431"/>
                </a:cubicBezTo>
                <a:cubicBezTo>
                  <a:pt x="3519930" y="29202"/>
                  <a:pt x="3534700" y="25682"/>
                  <a:pt x="3541150" y="22873"/>
                </a:cubicBezTo>
                <a:cubicBezTo>
                  <a:pt x="3542762" y="22171"/>
                  <a:pt x="3544461" y="21773"/>
                  <a:pt x="3546247" y="21678"/>
                </a:cubicBezTo>
                <a:close/>
                <a:moveTo>
                  <a:pt x="7090672" y="19971"/>
                </a:moveTo>
                <a:cubicBezTo>
                  <a:pt x="7097847" y="21627"/>
                  <a:pt x="7104290" y="24042"/>
                  <a:pt x="7110001" y="27217"/>
                </a:cubicBezTo>
                <a:cubicBezTo>
                  <a:pt x="7115713" y="30392"/>
                  <a:pt x="7117390" y="35161"/>
                  <a:pt x="7115033" y="41523"/>
                </a:cubicBezTo>
                <a:cubicBezTo>
                  <a:pt x="7112677" y="47886"/>
                  <a:pt x="7111133" y="64003"/>
                  <a:pt x="7110401" y="89874"/>
                </a:cubicBezTo>
                <a:cubicBezTo>
                  <a:pt x="7111592" y="89303"/>
                  <a:pt x="7115508" y="87604"/>
                  <a:pt x="7122149" y="84777"/>
                </a:cubicBezTo>
                <a:cubicBezTo>
                  <a:pt x="7128791" y="81949"/>
                  <a:pt x="7134915" y="83366"/>
                  <a:pt x="7140521" y="89027"/>
                </a:cubicBezTo>
                <a:cubicBezTo>
                  <a:pt x="7146127" y="94689"/>
                  <a:pt x="7145410" y="98776"/>
                  <a:pt x="7138371" y="101287"/>
                </a:cubicBezTo>
                <a:cubicBezTo>
                  <a:pt x="7131333" y="103799"/>
                  <a:pt x="7122345" y="106419"/>
                  <a:pt x="7111406" y="109147"/>
                </a:cubicBezTo>
                <a:cubicBezTo>
                  <a:pt x="7110736" y="126510"/>
                  <a:pt x="7110401" y="143043"/>
                  <a:pt x="7110401" y="158744"/>
                </a:cubicBezTo>
                <a:cubicBezTo>
                  <a:pt x="7139969" y="142398"/>
                  <a:pt x="7151419" y="138795"/>
                  <a:pt x="7144753" y="147935"/>
                </a:cubicBezTo>
                <a:cubicBezTo>
                  <a:pt x="7138086" y="157076"/>
                  <a:pt x="7126381" y="166706"/>
                  <a:pt x="7109639" y="176827"/>
                </a:cubicBezTo>
                <a:cubicBezTo>
                  <a:pt x="7092895" y="186947"/>
                  <a:pt x="7081089" y="194854"/>
                  <a:pt x="7074217" y="200546"/>
                </a:cubicBezTo>
                <a:cubicBezTo>
                  <a:pt x="7067347" y="206239"/>
                  <a:pt x="7061709" y="207777"/>
                  <a:pt x="7057307" y="205160"/>
                </a:cubicBezTo>
                <a:cubicBezTo>
                  <a:pt x="7052904" y="202543"/>
                  <a:pt x="7048566" y="198354"/>
                  <a:pt x="7044293" y="192593"/>
                </a:cubicBezTo>
                <a:cubicBezTo>
                  <a:pt x="7040021" y="186832"/>
                  <a:pt x="7041956" y="183477"/>
                  <a:pt x="7050098" y="182529"/>
                </a:cubicBezTo>
                <a:cubicBezTo>
                  <a:pt x="7058240" y="181580"/>
                  <a:pt x="7071291" y="176796"/>
                  <a:pt x="7089249" y="168176"/>
                </a:cubicBezTo>
                <a:lnTo>
                  <a:pt x="7089249" y="114524"/>
                </a:lnTo>
                <a:cubicBezTo>
                  <a:pt x="7082738" y="117624"/>
                  <a:pt x="7076865" y="119568"/>
                  <a:pt x="7071631" y="120356"/>
                </a:cubicBezTo>
                <a:cubicBezTo>
                  <a:pt x="7066397" y="121143"/>
                  <a:pt x="7061021" y="118756"/>
                  <a:pt x="7055503" y="113193"/>
                </a:cubicBezTo>
                <a:cubicBezTo>
                  <a:pt x="7049983" y="107631"/>
                  <a:pt x="7050569" y="104323"/>
                  <a:pt x="7057261" y="103268"/>
                </a:cubicBezTo>
                <a:cubicBezTo>
                  <a:pt x="7063951" y="102214"/>
                  <a:pt x="7074615" y="99591"/>
                  <a:pt x="7089249" y="95399"/>
                </a:cubicBezTo>
                <a:lnTo>
                  <a:pt x="7089249" y="63085"/>
                </a:lnTo>
                <a:cubicBezTo>
                  <a:pt x="7089249" y="48152"/>
                  <a:pt x="7087693" y="36820"/>
                  <a:pt x="7084579" y="29087"/>
                </a:cubicBezTo>
                <a:cubicBezTo>
                  <a:pt x="7081467" y="21354"/>
                  <a:pt x="7083497" y="18315"/>
                  <a:pt x="7090672" y="19971"/>
                </a:cubicBezTo>
                <a:close/>
                <a:moveTo>
                  <a:pt x="1575698" y="19971"/>
                </a:moveTo>
                <a:cubicBezTo>
                  <a:pt x="1582874" y="21627"/>
                  <a:pt x="1589316" y="24042"/>
                  <a:pt x="1595028" y="27217"/>
                </a:cubicBezTo>
                <a:cubicBezTo>
                  <a:pt x="1600739" y="30392"/>
                  <a:pt x="1602416" y="35161"/>
                  <a:pt x="1600060" y="41523"/>
                </a:cubicBezTo>
                <a:cubicBezTo>
                  <a:pt x="1597703" y="47886"/>
                  <a:pt x="1596159" y="64003"/>
                  <a:pt x="1595427" y="89874"/>
                </a:cubicBezTo>
                <a:cubicBezTo>
                  <a:pt x="1596618" y="89303"/>
                  <a:pt x="1600534" y="87604"/>
                  <a:pt x="1607175" y="84777"/>
                </a:cubicBezTo>
                <a:cubicBezTo>
                  <a:pt x="1613817" y="81949"/>
                  <a:pt x="1619941" y="83366"/>
                  <a:pt x="1625547" y="89027"/>
                </a:cubicBezTo>
                <a:cubicBezTo>
                  <a:pt x="1631153" y="94689"/>
                  <a:pt x="1630436" y="98776"/>
                  <a:pt x="1623397" y="101287"/>
                </a:cubicBezTo>
                <a:cubicBezTo>
                  <a:pt x="1616359" y="103799"/>
                  <a:pt x="1607371" y="106419"/>
                  <a:pt x="1596432" y="109147"/>
                </a:cubicBezTo>
                <a:cubicBezTo>
                  <a:pt x="1595762" y="126510"/>
                  <a:pt x="1595427" y="143043"/>
                  <a:pt x="1595427" y="158744"/>
                </a:cubicBezTo>
                <a:cubicBezTo>
                  <a:pt x="1624995" y="142398"/>
                  <a:pt x="1636445" y="138795"/>
                  <a:pt x="1629779" y="147935"/>
                </a:cubicBezTo>
                <a:cubicBezTo>
                  <a:pt x="1623113" y="157076"/>
                  <a:pt x="1611408" y="166706"/>
                  <a:pt x="1594665" y="176827"/>
                </a:cubicBezTo>
                <a:cubicBezTo>
                  <a:pt x="1577921" y="186947"/>
                  <a:pt x="1566115" y="194854"/>
                  <a:pt x="1559244" y="200546"/>
                </a:cubicBezTo>
                <a:cubicBezTo>
                  <a:pt x="1552372" y="206239"/>
                  <a:pt x="1546736" y="207777"/>
                  <a:pt x="1542333" y="205160"/>
                </a:cubicBezTo>
                <a:cubicBezTo>
                  <a:pt x="1537930" y="202543"/>
                  <a:pt x="1533592" y="198354"/>
                  <a:pt x="1529320" y="192593"/>
                </a:cubicBezTo>
                <a:cubicBezTo>
                  <a:pt x="1525047" y="186832"/>
                  <a:pt x="1526982" y="183477"/>
                  <a:pt x="1535124" y="182529"/>
                </a:cubicBezTo>
                <a:cubicBezTo>
                  <a:pt x="1543266" y="181580"/>
                  <a:pt x="1556317" y="176796"/>
                  <a:pt x="1574275" y="168176"/>
                </a:cubicBezTo>
                <a:lnTo>
                  <a:pt x="1574275" y="114524"/>
                </a:lnTo>
                <a:cubicBezTo>
                  <a:pt x="1567764" y="117624"/>
                  <a:pt x="1561891" y="119568"/>
                  <a:pt x="1556658" y="120356"/>
                </a:cubicBezTo>
                <a:cubicBezTo>
                  <a:pt x="1551424" y="121143"/>
                  <a:pt x="1546047" y="118756"/>
                  <a:pt x="1540529" y="113193"/>
                </a:cubicBezTo>
                <a:cubicBezTo>
                  <a:pt x="1535010" y="107631"/>
                  <a:pt x="1535596" y="104323"/>
                  <a:pt x="1542286" y="103268"/>
                </a:cubicBezTo>
                <a:cubicBezTo>
                  <a:pt x="1548977" y="102214"/>
                  <a:pt x="1559640" y="99591"/>
                  <a:pt x="1574275" y="95399"/>
                </a:cubicBezTo>
                <a:lnTo>
                  <a:pt x="1574275" y="63085"/>
                </a:lnTo>
                <a:cubicBezTo>
                  <a:pt x="1574275" y="48152"/>
                  <a:pt x="1572719" y="36820"/>
                  <a:pt x="1569606" y="29087"/>
                </a:cubicBezTo>
                <a:cubicBezTo>
                  <a:pt x="1566493" y="21354"/>
                  <a:pt x="1568524" y="18315"/>
                  <a:pt x="1575698" y="19971"/>
                </a:cubicBezTo>
                <a:close/>
                <a:moveTo>
                  <a:pt x="5287066" y="17669"/>
                </a:moveTo>
                <a:cubicBezTo>
                  <a:pt x="5288677" y="17695"/>
                  <a:pt x="5290654" y="18122"/>
                  <a:pt x="5292996" y="18948"/>
                </a:cubicBezTo>
                <a:cubicBezTo>
                  <a:pt x="5302366" y="22253"/>
                  <a:pt x="5309200" y="26172"/>
                  <a:pt x="5313497" y="30705"/>
                </a:cubicBezTo>
                <a:cubicBezTo>
                  <a:pt x="5317795" y="35238"/>
                  <a:pt x="5318536" y="39678"/>
                  <a:pt x="5315720" y="44026"/>
                </a:cubicBezTo>
                <a:cubicBezTo>
                  <a:pt x="5312905" y="48373"/>
                  <a:pt x="5309733" y="58195"/>
                  <a:pt x="5306205" y="73493"/>
                </a:cubicBezTo>
                <a:cubicBezTo>
                  <a:pt x="5302676" y="88792"/>
                  <a:pt x="5299082" y="102425"/>
                  <a:pt x="5295424" y="114393"/>
                </a:cubicBezTo>
                <a:cubicBezTo>
                  <a:pt x="5304193" y="113674"/>
                  <a:pt x="5313246" y="112316"/>
                  <a:pt x="5322585" y="110319"/>
                </a:cubicBezTo>
                <a:cubicBezTo>
                  <a:pt x="5324619" y="103833"/>
                  <a:pt x="5324858" y="97247"/>
                  <a:pt x="5323301" y="90562"/>
                </a:cubicBezTo>
                <a:cubicBezTo>
                  <a:pt x="5321745" y="83877"/>
                  <a:pt x="5326436" y="83552"/>
                  <a:pt x="5337375" y="89586"/>
                </a:cubicBezTo>
                <a:cubicBezTo>
                  <a:pt x="5348314" y="95619"/>
                  <a:pt x="5352781" y="101269"/>
                  <a:pt x="5350779" y="106533"/>
                </a:cubicBezTo>
                <a:cubicBezTo>
                  <a:pt x="5348776" y="111798"/>
                  <a:pt x="5346804" y="118712"/>
                  <a:pt x="5344863" y="127276"/>
                </a:cubicBezTo>
                <a:cubicBezTo>
                  <a:pt x="5342922" y="135840"/>
                  <a:pt x="5339793" y="146004"/>
                  <a:pt x="5335477" y="157767"/>
                </a:cubicBezTo>
                <a:cubicBezTo>
                  <a:pt x="5331161" y="169531"/>
                  <a:pt x="5326368" y="179890"/>
                  <a:pt x="5321097" y="188845"/>
                </a:cubicBezTo>
                <a:cubicBezTo>
                  <a:pt x="5333350" y="197712"/>
                  <a:pt x="5340891" y="206062"/>
                  <a:pt x="5343719" y="213894"/>
                </a:cubicBezTo>
                <a:cubicBezTo>
                  <a:pt x="5346546" y="221726"/>
                  <a:pt x="5346088" y="229496"/>
                  <a:pt x="5342342" y="237204"/>
                </a:cubicBezTo>
                <a:cubicBezTo>
                  <a:pt x="5338596" y="244912"/>
                  <a:pt x="5333236" y="243477"/>
                  <a:pt x="5326259" y="232898"/>
                </a:cubicBezTo>
                <a:cubicBezTo>
                  <a:pt x="5319283" y="222319"/>
                  <a:pt x="5313066" y="212825"/>
                  <a:pt x="5307609" y="204416"/>
                </a:cubicBezTo>
                <a:cubicBezTo>
                  <a:pt x="5294413" y="217376"/>
                  <a:pt x="5282029" y="226250"/>
                  <a:pt x="5270458" y="231037"/>
                </a:cubicBezTo>
                <a:cubicBezTo>
                  <a:pt x="5258887" y="235825"/>
                  <a:pt x="5247678" y="238615"/>
                  <a:pt x="5236832" y="239409"/>
                </a:cubicBezTo>
                <a:cubicBezTo>
                  <a:pt x="5225986" y="240203"/>
                  <a:pt x="5224728" y="238122"/>
                  <a:pt x="5233056" y="233167"/>
                </a:cubicBezTo>
                <a:cubicBezTo>
                  <a:pt x="5241384" y="228213"/>
                  <a:pt x="5251243" y="222319"/>
                  <a:pt x="5262635" y="215485"/>
                </a:cubicBezTo>
                <a:cubicBezTo>
                  <a:pt x="5274027" y="208651"/>
                  <a:pt x="5284907" y="200416"/>
                  <a:pt x="5295275" y="190779"/>
                </a:cubicBezTo>
                <a:cubicBezTo>
                  <a:pt x="5283641" y="179890"/>
                  <a:pt x="5275872" y="173084"/>
                  <a:pt x="5271965" y="170362"/>
                </a:cubicBezTo>
                <a:cubicBezTo>
                  <a:pt x="5268058" y="167640"/>
                  <a:pt x="5266883" y="163246"/>
                  <a:pt x="5268440" y="157181"/>
                </a:cubicBezTo>
                <a:cubicBezTo>
                  <a:pt x="5269996" y="151117"/>
                  <a:pt x="5271940" y="143905"/>
                  <a:pt x="5274272" y="135546"/>
                </a:cubicBezTo>
                <a:cubicBezTo>
                  <a:pt x="5251799" y="140879"/>
                  <a:pt x="5237130" y="145129"/>
                  <a:pt x="5230265" y="148298"/>
                </a:cubicBezTo>
                <a:cubicBezTo>
                  <a:pt x="5223400" y="151467"/>
                  <a:pt x="5215789" y="148357"/>
                  <a:pt x="5207429" y="138969"/>
                </a:cubicBezTo>
                <a:cubicBezTo>
                  <a:pt x="5199070" y="129580"/>
                  <a:pt x="5200102" y="125276"/>
                  <a:pt x="5210527" y="126058"/>
                </a:cubicBezTo>
                <a:cubicBezTo>
                  <a:pt x="5220951" y="126839"/>
                  <a:pt x="5243043" y="124687"/>
                  <a:pt x="5276802" y="119602"/>
                </a:cubicBezTo>
                <a:cubicBezTo>
                  <a:pt x="5279841" y="95988"/>
                  <a:pt x="5282122" y="77230"/>
                  <a:pt x="5283648" y="63327"/>
                </a:cubicBezTo>
                <a:cubicBezTo>
                  <a:pt x="5285173" y="49424"/>
                  <a:pt x="5284771" y="37725"/>
                  <a:pt x="5282439" y="28231"/>
                </a:cubicBezTo>
                <a:cubicBezTo>
                  <a:pt x="5280690" y="21111"/>
                  <a:pt x="5282232" y="17590"/>
                  <a:pt x="5287066" y="17669"/>
                </a:cubicBezTo>
                <a:close/>
                <a:moveTo>
                  <a:pt x="449820" y="15608"/>
                </a:moveTo>
                <a:cubicBezTo>
                  <a:pt x="451167" y="15581"/>
                  <a:pt x="452886" y="15872"/>
                  <a:pt x="454976" y="16483"/>
                </a:cubicBezTo>
                <a:cubicBezTo>
                  <a:pt x="463336" y="18926"/>
                  <a:pt x="470557" y="21735"/>
                  <a:pt x="476640" y="24910"/>
                </a:cubicBezTo>
                <a:cubicBezTo>
                  <a:pt x="482723" y="28085"/>
                  <a:pt x="484580" y="32299"/>
                  <a:pt x="482212" y="37551"/>
                </a:cubicBezTo>
                <a:cubicBezTo>
                  <a:pt x="479843" y="42804"/>
                  <a:pt x="478286" y="51579"/>
                  <a:pt x="477542" y="63875"/>
                </a:cubicBezTo>
                <a:cubicBezTo>
                  <a:pt x="476798" y="76172"/>
                  <a:pt x="476426" y="89117"/>
                  <a:pt x="476426" y="102710"/>
                </a:cubicBezTo>
                <a:cubicBezTo>
                  <a:pt x="486906" y="94810"/>
                  <a:pt x="493681" y="88556"/>
                  <a:pt x="496750" y="83949"/>
                </a:cubicBezTo>
                <a:cubicBezTo>
                  <a:pt x="499820" y="79341"/>
                  <a:pt x="505255" y="78061"/>
                  <a:pt x="513056" y="80107"/>
                </a:cubicBezTo>
                <a:cubicBezTo>
                  <a:pt x="520857" y="82153"/>
                  <a:pt x="527598" y="85080"/>
                  <a:pt x="533278" y="88888"/>
                </a:cubicBezTo>
                <a:cubicBezTo>
                  <a:pt x="538958" y="92695"/>
                  <a:pt x="540332" y="96320"/>
                  <a:pt x="537399" y="99762"/>
                </a:cubicBezTo>
                <a:cubicBezTo>
                  <a:pt x="534466" y="103203"/>
                  <a:pt x="531725" y="107842"/>
                  <a:pt x="529176" y="113677"/>
                </a:cubicBezTo>
                <a:cubicBezTo>
                  <a:pt x="526627" y="119512"/>
                  <a:pt x="524767" y="127484"/>
                  <a:pt x="523595" y="137592"/>
                </a:cubicBezTo>
                <a:cubicBezTo>
                  <a:pt x="522423" y="147700"/>
                  <a:pt x="520594" y="155861"/>
                  <a:pt x="518107" y="162074"/>
                </a:cubicBezTo>
                <a:cubicBezTo>
                  <a:pt x="515620" y="168288"/>
                  <a:pt x="510805" y="174173"/>
                  <a:pt x="503661" y="179729"/>
                </a:cubicBezTo>
                <a:cubicBezTo>
                  <a:pt x="496518" y="185285"/>
                  <a:pt x="491963" y="184432"/>
                  <a:pt x="489997" y="177171"/>
                </a:cubicBezTo>
                <a:cubicBezTo>
                  <a:pt x="488031" y="169909"/>
                  <a:pt x="484283" y="161910"/>
                  <a:pt x="478751" y="153172"/>
                </a:cubicBezTo>
                <a:cubicBezTo>
                  <a:pt x="477368" y="150988"/>
                  <a:pt x="476367" y="149152"/>
                  <a:pt x="475746" y="147664"/>
                </a:cubicBezTo>
                <a:lnTo>
                  <a:pt x="475040" y="144314"/>
                </a:lnTo>
                <a:lnTo>
                  <a:pt x="474808" y="148784"/>
                </a:lnTo>
                <a:cubicBezTo>
                  <a:pt x="474175" y="157573"/>
                  <a:pt x="473412" y="165516"/>
                  <a:pt x="472519" y="172613"/>
                </a:cubicBezTo>
                <a:cubicBezTo>
                  <a:pt x="470733" y="186808"/>
                  <a:pt x="467446" y="192680"/>
                  <a:pt x="462659" y="190231"/>
                </a:cubicBezTo>
                <a:cubicBezTo>
                  <a:pt x="457872" y="187781"/>
                  <a:pt x="455057" y="183366"/>
                  <a:pt x="454213" y="176985"/>
                </a:cubicBezTo>
                <a:cubicBezTo>
                  <a:pt x="453370" y="170604"/>
                  <a:pt x="453339" y="155619"/>
                  <a:pt x="454120" y="132029"/>
                </a:cubicBezTo>
                <a:cubicBezTo>
                  <a:pt x="448167" y="136507"/>
                  <a:pt x="440398" y="141821"/>
                  <a:pt x="430810" y="147973"/>
                </a:cubicBezTo>
                <a:cubicBezTo>
                  <a:pt x="430066" y="180504"/>
                  <a:pt x="433321" y="200943"/>
                  <a:pt x="440577" y="209290"/>
                </a:cubicBezTo>
                <a:cubicBezTo>
                  <a:pt x="447832" y="217637"/>
                  <a:pt x="462622" y="221624"/>
                  <a:pt x="484946" y="221252"/>
                </a:cubicBezTo>
                <a:cubicBezTo>
                  <a:pt x="507270" y="220880"/>
                  <a:pt x="522615" y="218694"/>
                  <a:pt x="530981" y="214694"/>
                </a:cubicBezTo>
                <a:cubicBezTo>
                  <a:pt x="539346" y="210694"/>
                  <a:pt x="544974" y="206521"/>
                  <a:pt x="547863" y="202174"/>
                </a:cubicBezTo>
                <a:cubicBezTo>
                  <a:pt x="550753" y="197827"/>
                  <a:pt x="554160" y="187363"/>
                  <a:pt x="558086" y="170781"/>
                </a:cubicBezTo>
                <a:cubicBezTo>
                  <a:pt x="562011" y="154199"/>
                  <a:pt x="564935" y="154596"/>
                  <a:pt x="566858" y="171971"/>
                </a:cubicBezTo>
                <a:cubicBezTo>
                  <a:pt x="568780" y="189347"/>
                  <a:pt x="571701" y="201622"/>
                  <a:pt x="575619" y="208797"/>
                </a:cubicBezTo>
                <a:cubicBezTo>
                  <a:pt x="579539" y="215972"/>
                  <a:pt x="577837" y="222250"/>
                  <a:pt x="570513" y="227633"/>
                </a:cubicBezTo>
                <a:cubicBezTo>
                  <a:pt x="563189" y="233016"/>
                  <a:pt x="551761" y="237301"/>
                  <a:pt x="536227" y="240488"/>
                </a:cubicBezTo>
                <a:cubicBezTo>
                  <a:pt x="520693" y="243675"/>
                  <a:pt x="503758" y="245071"/>
                  <a:pt x="485421" y="244674"/>
                </a:cubicBezTo>
                <a:cubicBezTo>
                  <a:pt x="467084" y="244277"/>
                  <a:pt x="451928" y="241396"/>
                  <a:pt x="439954" y="236032"/>
                </a:cubicBezTo>
                <a:cubicBezTo>
                  <a:pt x="427979" y="230668"/>
                  <a:pt x="420147" y="221422"/>
                  <a:pt x="416457" y="208295"/>
                </a:cubicBezTo>
                <a:cubicBezTo>
                  <a:pt x="412768" y="195167"/>
                  <a:pt x="410923" y="177918"/>
                  <a:pt x="410923" y="156549"/>
                </a:cubicBezTo>
                <a:cubicBezTo>
                  <a:pt x="410514" y="159414"/>
                  <a:pt x="409025" y="161299"/>
                  <a:pt x="406458" y="162204"/>
                </a:cubicBezTo>
                <a:cubicBezTo>
                  <a:pt x="403891" y="163110"/>
                  <a:pt x="399324" y="161590"/>
                  <a:pt x="392756" y="157646"/>
                </a:cubicBezTo>
                <a:cubicBezTo>
                  <a:pt x="386190" y="153703"/>
                  <a:pt x="385746" y="150621"/>
                  <a:pt x="391427" y="148401"/>
                </a:cubicBezTo>
                <a:cubicBezTo>
                  <a:pt x="397107" y="146181"/>
                  <a:pt x="403215" y="143433"/>
                  <a:pt x="409751" y="140159"/>
                </a:cubicBezTo>
                <a:cubicBezTo>
                  <a:pt x="409751" y="129357"/>
                  <a:pt x="409565" y="119822"/>
                  <a:pt x="409193" y="111556"/>
                </a:cubicBezTo>
                <a:cubicBezTo>
                  <a:pt x="408821" y="103290"/>
                  <a:pt x="407069" y="95275"/>
                  <a:pt x="403937" y="87511"/>
                </a:cubicBezTo>
                <a:cubicBezTo>
                  <a:pt x="400806" y="79747"/>
                  <a:pt x="403451" y="76898"/>
                  <a:pt x="411872" y="78963"/>
                </a:cubicBezTo>
                <a:cubicBezTo>
                  <a:pt x="420293" y="81028"/>
                  <a:pt x="426739" y="83725"/>
                  <a:pt x="431210" y="87055"/>
                </a:cubicBezTo>
                <a:cubicBezTo>
                  <a:pt x="435681" y="90385"/>
                  <a:pt x="436748" y="94019"/>
                  <a:pt x="434410" y="97957"/>
                </a:cubicBezTo>
                <a:cubicBezTo>
                  <a:pt x="432072" y="101895"/>
                  <a:pt x="430903" y="112818"/>
                  <a:pt x="430903" y="130727"/>
                </a:cubicBezTo>
                <a:cubicBezTo>
                  <a:pt x="438580" y="125741"/>
                  <a:pt x="446319" y="120055"/>
                  <a:pt x="454120" y="113668"/>
                </a:cubicBezTo>
                <a:cubicBezTo>
                  <a:pt x="454120" y="89359"/>
                  <a:pt x="453931" y="70359"/>
                  <a:pt x="453553" y="56667"/>
                </a:cubicBezTo>
                <a:cubicBezTo>
                  <a:pt x="453174" y="42974"/>
                  <a:pt x="451228" y="32243"/>
                  <a:pt x="447712" y="24473"/>
                </a:cubicBezTo>
                <a:cubicBezTo>
                  <a:pt x="445074" y="18646"/>
                  <a:pt x="445777" y="15691"/>
                  <a:pt x="449820" y="15608"/>
                </a:cubicBezTo>
                <a:close/>
                <a:moveTo>
                  <a:pt x="4749911" y="15606"/>
                </a:moveTo>
                <a:cubicBezTo>
                  <a:pt x="4752647" y="15850"/>
                  <a:pt x="4756945" y="17407"/>
                  <a:pt x="4762806" y="20278"/>
                </a:cubicBezTo>
                <a:cubicBezTo>
                  <a:pt x="4774525" y="26020"/>
                  <a:pt x="4778718" y="31043"/>
                  <a:pt x="4775381" y="35347"/>
                </a:cubicBezTo>
                <a:lnTo>
                  <a:pt x="4773770" y="37826"/>
                </a:lnTo>
                <a:lnTo>
                  <a:pt x="4779758" y="36349"/>
                </a:lnTo>
                <a:cubicBezTo>
                  <a:pt x="4782799" y="36270"/>
                  <a:pt x="4786754" y="36637"/>
                  <a:pt x="4791622" y="37449"/>
                </a:cubicBezTo>
                <a:cubicBezTo>
                  <a:pt x="4801507" y="40153"/>
                  <a:pt x="4807941" y="44469"/>
                  <a:pt x="4810923" y="50397"/>
                </a:cubicBezTo>
                <a:cubicBezTo>
                  <a:pt x="4813906" y="56326"/>
                  <a:pt x="4812967" y="61931"/>
                  <a:pt x="4808105" y="67215"/>
                </a:cubicBezTo>
                <a:cubicBezTo>
                  <a:pt x="4803231" y="69187"/>
                  <a:pt x="4797898" y="67835"/>
                  <a:pt x="4792106" y="63159"/>
                </a:cubicBezTo>
                <a:cubicBezTo>
                  <a:pt x="4786314" y="58484"/>
                  <a:pt x="4781477" y="53826"/>
                  <a:pt x="4777595" y="49188"/>
                </a:cubicBezTo>
                <a:cubicBezTo>
                  <a:pt x="4774972" y="46404"/>
                  <a:pt x="4773309" y="44073"/>
                  <a:pt x="4772605" y="42195"/>
                </a:cubicBezTo>
                <a:lnTo>
                  <a:pt x="4773245" y="38633"/>
                </a:lnTo>
                <a:lnTo>
                  <a:pt x="4765214" y="50983"/>
                </a:lnTo>
                <a:cubicBezTo>
                  <a:pt x="4761773" y="57104"/>
                  <a:pt x="4757116" y="64672"/>
                  <a:pt x="4751243" y="73689"/>
                </a:cubicBezTo>
                <a:cubicBezTo>
                  <a:pt x="4745371" y="82705"/>
                  <a:pt x="4740686" y="89508"/>
                  <a:pt x="4737189" y="94097"/>
                </a:cubicBezTo>
                <a:cubicBezTo>
                  <a:pt x="4745746" y="98425"/>
                  <a:pt x="4749820" y="103529"/>
                  <a:pt x="4749411" y="109408"/>
                </a:cubicBezTo>
                <a:cubicBezTo>
                  <a:pt x="4749002" y="115286"/>
                  <a:pt x="4748614" y="121382"/>
                  <a:pt x="4748248" y="127695"/>
                </a:cubicBezTo>
                <a:cubicBezTo>
                  <a:pt x="4747882" y="134008"/>
                  <a:pt x="4747700" y="159532"/>
                  <a:pt x="4747700" y="204267"/>
                </a:cubicBezTo>
                <a:cubicBezTo>
                  <a:pt x="4758762" y="202779"/>
                  <a:pt x="4769999" y="200695"/>
                  <a:pt x="4781409" y="198016"/>
                </a:cubicBezTo>
                <a:lnTo>
                  <a:pt x="4781409" y="178724"/>
                </a:lnTo>
                <a:cubicBezTo>
                  <a:pt x="4776213" y="181068"/>
                  <a:pt x="4771590" y="182026"/>
                  <a:pt x="4767540" y="181599"/>
                </a:cubicBezTo>
                <a:cubicBezTo>
                  <a:pt x="4763491" y="181171"/>
                  <a:pt x="4759147" y="178793"/>
                  <a:pt x="4754508" y="174464"/>
                </a:cubicBezTo>
                <a:cubicBezTo>
                  <a:pt x="4749870" y="170136"/>
                  <a:pt x="4751091" y="167429"/>
                  <a:pt x="4758173" y="166344"/>
                </a:cubicBezTo>
                <a:cubicBezTo>
                  <a:pt x="4765255" y="165258"/>
                  <a:pt x="4773000" y="163748"/>
                  <a:pt x="4781409" y="161814"/>
                </a:cubicBezTo>
                <a:lnTo>
                  <a:pt x="4781409" y="142540"/>
                </a:lnTo>
                <a:cubicBezTo>
                  <a:pt x="4774823" y="144103"/>
                  <a:pt x="4769788" y="144884"/>
                  <a:pt x="4766303" y="144884"/>
                </a:cubicBezTo>
                <a:cubicBezTo>
                  <a:pt x="4762148" y="144884"/>
                  <a:pt x="4758375" y="142714"/>
                  <a:pt x="4754983" y="138373"/>
                </a:cubicBezTo>
                <a:cubicBezTo>
                  <a:pt x="4751591" y="134032"/>
                  <a:pt x="4752391" y="131323"/>
                  <a:pt x="4757383" y="130244"/>
                </a:cubicBezTo>
                <a:cubicBezTo>
                  <a:pt x="4762374" y="129165"/>
                  <a:pt x="4770383" y="127248"/>
                  <a:pt x="4781409" y="124495"/>
                </a:cubicBezTo>
                <a:cubicBezTo>
                  <a:pt x="4781409" y="116706"/>
                  <a:pt x="4780566" y="109879"/>
                  <a:pt x="4778879" y="104013"/>
                </a:cubicBezTo>
                <a:cubicBezTo>
                  <a:pt x="4774749" y="104782"/>
                  <a:pt x="4769571" y="105364"/>
                  <a:pt x="4763345" y="105761"/>
                </a:cubicBezTo>
                <a:cubicBezTo>
                  <a:pt x="4757119" y="106158"/>
                  <a:pt x="4751374" y="104986"/>
                  <a:pt x="4746109" y="102245"/>
                </a:cubicBezTo>
                <a:cubicBezTo>
                  <a:pt x="4740844" y="99504"/>
                  <a:pt x="4742664" y="96794"/>
                  <a:pt x="4751569" y="94115"/>
                </a:cubicBezTo>
                <a:cubicBezTo>
                  <a:pt x="4760474" y="91437"/>
                  <a:pt x="4771949" y="87561"/>
                  <a:pt x="4785995" y="82488"/>
                </a:cubicBezTo>
                <a:cubicBezTo>
                  <a:pt x="4800040" y="77416"/>
                  <a:pt x="4810393" y="73487"/>
                  <a:pt x="4817053" y="70703"/>
                </a:cubicBezTo>
                <a:cubicBezTo>
                  <a:pt x="4823713" y="67919"/>
                  <a:pt x="4830550" y="68278"/>
                  <a:pt x="4837563" y="71782"/>
                </a:cubicBezTo>
                <a:cubicBezTo>
                  <a:pt x="4844577" y="75286"/>
                  <a:pt x="4844999" y="79354"/>
                  <a:pt x="4838829" y="83986"/>
                </a:cubicBezTo>
                <a:cubicBezTo>
                  <a:pt x="4832659" y="88618"/>
                  <a:pt x="4819013" y="93514"/>
                  <a:pt x="4797891" y="98673"/>
                </a:cubicBezTo>
                <a:cubicBezTo>
                  <a:pt x="4803337" y="100968"/>
                  <a:pt x="4805476" y="104422"/>
                  <a:pt x="4804310" y="109036"/>
                </a:cubicBezTo>
                <a:cubicBezTo>
                  <a:pt x="4803144" y="113649"/>
                  <a:pt x="4802561" y="116992"/>
                  <a:pt x="4802561" y="119063"/>
                </a:cubicBezTo>
                <a:cubicBezTo>
                  <a:pt x="4807249" y="117587"/>
                  <a:pt x="4812474" y="115854"/>
                  <a:pt x="4818234" y="113863"/>
                </a:cubicBezTo>
                <a:cubicBezTo>
                  <a:pt x="4823996" y="111873"/>
                  <a:pt x="4829049" y="113246"/>
                  <a:pt x="4833396" y="117984"/>
                </a:cubicBezTo>
                <a:cubicBezTo>
                  <a:pt x="4837744" y="122721"/>
                  <a:pt x="4836987" y="126613"/>
                  <a:pt x="4831127" y="129658"/>
                </a:cubicBezTo>
                <a:cubicBezTo>
                  <a:pt x="4825267" y="132702"/>
                  <a:pt x="4815639" y="135632"/>
                  <a:pt x="4802245" y="138448"/>
                </a:cubicBezTo>
                <a:cubicBezTo>
                  <a:pt x="4801674" y="144116"/>
                  <a:pt x="4801389" y="150106"/>
                  <a:pt x="4801389" y="156419"/>
                </a:cubicBezTo>
                <a:cubicBezTo>
                  <a:pt x="4810939" y="153318"/>
                  <a:pt x="4818312" y="151768"/>
                  <a:pt x="4823509" y="151768"/>
                </a:cubicBezTo>
                <a:cubicBezTo>
                  <a:pt x="4831335" y="151768"/>
                  <a:pt x="4835247" y="154118"/>
                  <a:pt x="4835247" y="158819"/>
                </a:cubicBezTo>
                <a:cubicBezTo>
                  <a:pt x="4835247" y="163730"/>
                  <a:pt x="4831484" y="167296"/>
                  <a:pt x="4823955" y="169516"/>
                </a:cubicBezTo>
                <a:cubicBezTo>
                  <a:pt x="4816427" y="171736"/>
                  <a:pt x="4808843" y="173801"/>
                  <a:pt x="4801203" y="175711"/>
                </a:cubicBezTo>
                <a:lnTo>
                  <a:pt x="4800217" y="193775"/>
                </a:lnTo>
                <a:cubicBezTo>
                  <a:pt x="4809072" y="192423"/>
                  <a:pt x="4820076" y="190138"/>
                  <a:pt x="4833229" y="186919"/>
                </a:cubicBezTo>
                <a:cubicBezTo>
                  <a:pt x="4846382" y="183701"/>
                  <a:pt x="4856427" y="186590"/>
                  <a:pt x="4863367" y="195588"/>
                </a:cubicBezTo>
                <a:cubicBezTo>
                  <a:pt x="4870306" y="204586"/>
                  <a:pt x="4867931" y="208502"/>
                  <a:pt x="4856241" y="207336"/>
                </a:cubicBezTo>
                <a:cubicBezTo>
                  <a:pt x="4844553" y="206171"/>
                  <a:pt x="4827177" y="207709"/>
                  <a:pt x="4804114" y="211950"/>
                </a:cubicBezTo>
                <a:cubicBezTo>
                  <a:pt x="4781052" y="216192"/>
                  <a:pt x="4767277" y="218914"/>
                  <a:pt x="4762787" y="220117"/>
                </a:cubicBezTo>
                <a:cubicBezTo>
                  <a:pt x="4758297" y="221320"/>
                  <a:pt x="4753206" y="221531"/>
                  <a:pt x="4747513" y="220750"/>
                </a:cubicBezTo>
                <a:cubicBezTo>
                  <a:pt x="4746807" y="242218"/>
                  <a:pt x="4744456" y="257510"/>
                  <a:pt x="4740463" y="266626"/>
                </a:cubicBezTo>
                <a:cubicBezTo>
                  <a:pt x="4736469" y="275742"/>
                  <a:pt x="4732178" y="273500"/>
                  <a:pt x="4727589" y="259901"/>
                </a:cubicBezTo>
                <a:cubicBezTo>
                  <a:pt x="4723000" y="246302"/>
                  <a:pt x="4721682" y="236119"/>
                  <a:pt x="4723636" y="229354"/>
                </a:cubicBezTo>
                <a:cubicBezTo>
                  <a:pt x="4725589" y="222588"/>
                  <a:pt x="4727146" y="211070"/>
                  <a:pt x="4728305" y="194798"/>
                </a:cubicBezTo>
                <a:cubicBezTo>
                  <a:pt x="4729465" y="178526"/>
                  <a:pt x="4729862" y="159913"/>
                  <a:pt x="4729496" y="138959"/>
                </a:cubicBezTo>
                <a:cubicBezTo>
                  <a:pt x="4729130" y="118005"/>
                  <a:pt x="4728761" y="107820"/>
                  <a:pt x="4728389" y="108403"/>
                </a:cubicBezTo>
                <a:cubicBezTo>
                  <a:pt x="4719273" y="117519"/>
                  <a:pt x="4710654" y="123735"/>
                  <a:pt x="4702530" y="127053"/>
                </a:cubicBezTo>
                <a:cubicBezTo>
                  <a:pt x="4694407" y="130371"/>
                  <a:pt x="4691163" y="130132"/>
                  <a:pt x="4692801" y="126337"/>
                </a:cubicBezTo>
                <a:cubicBezTo>
                  <a:pt x="4694438" y="122542"/>
                  <a:pt x="4698583" y="116926"/>
                  <a:pt x="4705237" y="109491"/>
                </a:cubicBezTo>
                <a:cubicBezTo>
                  <a:pt x="4711891" y="102056"/>
                  <a:pt x="4720219" y="89300"/>
                  <a:pt x="4730222" y="71224"/>
                </a:cubicBezTo>
                <a:cubicBezTo>
                  <a:pt x="4740224" y="53147"/>
                  <a:pt x="4745613" y="41086"/>
                  <a:pt x="4746388" y="35040"/>
                </a:cubicBezTo>
                <a:cubicBezTo>
                  <a:pt x="4747163" y="28994"/>
                  <a:pt x="4747163" y="23586"/>
                  <a:pt x="4746388" y="18818"/>
                </a:cubicBezTo>
                <a:cubicBezTo>
                  <a:pt x="4746000" y="16433"/>
                  <a:pt x="4747175" y="15363"/>
                  <a:pt x="4749911" y="15606"/>
                </a:cubicBezTo>
                <a:close/>
                <a:moveTo>
                  <a:pt x="4488532" y="14948"/>
                </a:moveTo>
                <a:cubicBezTo>
                  <a:pt x="4492117" y="14982"/>
                  <a:pt x="4495858" y="15726"/>
                  <a:pt x="4499752" y="17181"/>
                </a:cubicBezTo>
                <a:cubicBezTo>
                  <a:pt x="4507541" y="20089"/>
                  <a:pt x="4514377" y="24393"/>
                  <a:pt x="4520262" y="30091"/>
                </a:cubicBezTo>
                <a:cubicBezTo>
                  <a:pt x="4526147" y="35790"/>
                  <a:pt x="4527319" y="41365"/>
                  <a:pt x="4523778" y="46816"/>
                </a:cubicBezTo>
                <a:cubicBezTo>
                  <a:pt x="4520238" y="52267"/>
                  <a:pt x="4518092" y="63751"/>
                  <a:pt x="4517341" y="81270"/>
                </a:cubicBezTo>
                <a:cubicBezTo>
                  <a:pt x="4516591" y="98788"/>
                  <a:pt x="4517189" y="127059"/>
                  <a:pt x="4519137" y="166083"/>
                </a:cubicBezTo>
                <a:cubicBezTo>
                  <a:pt x="4521084" y="205107"/>
                  <a:pt x="4520848" y="230259"/>
                  <a:pt x="4518430" y="241539"/>
                </a:cubicBezTo>
                <a:cubicBezTo>
                  <a:pt x="4516011" y="252819"/>
                  <a:pt x="4512269" y="261125"/>
                  <a:pt x="4507203" y="266458"/>
                </a:cubicBezTo>
                <a:cubicBezTo>
                  <a:pt x="4502136" y="271791"/>
                  <a:pt x="4497904" y="269593"/>
                  <a:pt x="4494506" y="259864"/>
                </a:cubicBezTo>
                <a:cubicBezTo>
                  <a:pt x="4491107" y="250134"/>
                  <a:pt x="4488800" y="242528"/>
                  <a:pt x="4487585" y="237046"/>
                </a:cubicBezTo>
                <a:cubicBezTo>
                  <a:pt x="4443792" y="236302"/>
                  <a:pt x="4415103" y="236513"/>
                  <a:pt x="4401516" y="237679"/>
                </a:cubicBezTo>
                <a:cubicBezTo>
                  <a:pt x="4387929" y="238845"/>
                  <a:pt x="4367512" y="239793"/>
                  <a:pt x="4340264" y="240525"/>
                </a:cubicBezTo>
                <a:cubicBezTo>
                  <a:pt x="4334112" y="256921"/>
                  <a:pt x="4328224" y="258955"/>
                  <a:pt x="4322600" y="246627"/>
                </a:cubicBezTo>
                <a:cubicBezTo>
                  <a:pt x="4316976" y="234299"/>
                  <a:pt x="4315329" y="221810"/>
                  <a:pt x="4317661" y="209160"/>
                </a:cubicBezTo>
                <a:cubicBezTo>
                  <a:pt x="4319992" y="196509"/>
                  <a:pt x="4321936" y="178489"/>
                  <a:pt x="4323493" y="155098"/>
                </a:cubicBezTo>
                <a:cubicBezTo>
                  <a:pt x="4325049" y="131707"/>
                  <a:pt x="4325828" y="108043"/>
                  <a:pt x="4325828" y="84107"/>
                </a:cubicBezTo>
                <a:cubicBezTo>
                  <a:pt x="4325828" y="60468"/>
                  <a:pt x="4324271" y="44233"/>
                  <a:pt x="4321158" y="35403"/>
                </a:cubicBezTo>
                <a:cubicBezTo>
                  <a:pt x="4318045" y="26572"/>
                  <a:pt x="4319261" y="22573"/>
                  <a:pt x="4324804" y="23404"/>
                </a:cubicBezTo>
                <a:cubicBezTo>
                  <a:pt x="4330348" y="24234"/>
                  <a:pt x="4335582" y="25791"/>
                  <a:pt x="4340506" y="28073"/>
                </a:cubicBezTo>
                <a:cubicBezTo>
                  <a:pt x="4345430" y="30355"/>
                  <a:pt x="4354862" y="31118"/>
                  <a:pt x="4368802" y="30361"/>
                </a:cubicBezTo>
                <a:cubicBezTo>
                  <a:pt x="4382742" y="29605"/>
                  <a:pt x="4402828" y="27878"/>
                  <a:pt x="4429058" y="25180"/>
                </a:cubicBezTo>
                <a:cubicBezTo>
                  <a:pt x="4455289" y="22483"/>
                  <a:pt x="4471682" y="19748"/>
                  <a:pt x="4478237" y="16976"/>
                </a:cubicBezTo>
                <a:cubicBezTo>
                  <a:pt x="4481514" y="15590"/>
                  <a:pt x="4484946" y="14914"/>
                  <a:pt x="4488532" y="14948"/>
                </a:cubicBezTo>
                <a:close/>
                <a:moveTo>
                  <a:pt x="7827895" y="14723"/>
                </a:moveTo>
                <a:cubicBezTo>
                  <a:pt x="7831267" y="14963"/>
                  <a:pt x="7834822" y="16223"/>
                  <a:pt x="7838561" y="18501"/>
                </a:cubicBezTo>
                <a:cubicBezTo>
                  <a:pt x="7846040" y="23059"/>
                  <a:pt x="7852471" y="28662"/>
                  <a:pt x="7857853" y="35310"/>
                </a:cubicBezTo>
                <a:cubicBezTo>
                  <a:pt x="7863236" y="41957"/>
                  <a:pt x="7862885" y="46264"/>
                  <a:pt x="7856802" y="48230"/>
                </a:cubicBezTo>
                <a:cubicBezTo>
                  <a:pt x="7850719" y="50196"/>
                  <a:pt x="7831579" y="64052"/>
                  <a:pt x="7799383" y="89799"/>
                </a:cubicBezTo>
                <a:cubicBezTo>
                  <a:pt x="7803190" y="94984"/>
                  <a:pt x="7805727" y="100453"/>
                  <a:pt x="7806991" y="106208"/>
                </a:cubicBezTo>
                <a:cubicBezTo>
                  <a:pt x="7819965" y="105501"/>
                  <a:pt x="7833247" y="103982"/>
                  <a:pt x="7846840" y="101650"/>
                </a:cubicBezTo>
                <a:cubicBezTo>
                  <a:pt x="7860433" y="99318"/>
                  <a:pt x="7871149" y="97551"/>
                  <a:pt x="7878987" y="96348"/>
                </a:cubicBezTo>
                <a:cubicBezTo>
                  <a:pt x="7886825" y="95145"/>
                  <a:pt x="7893386" y="95393"/>
                  <a:pt x="7898669" y="97092"/>
                </a:cubicBezTo>
                <a:cubicBezTo>
                  <a:pt x="7903953" y="98791"/>
                  <a:pt x="7909155" y="102679"/>
                  <a:pt x="7914278" y="108756"/>
                </a:cubicBezTo>
                <a:cubicBezTo>
                  <a:pt x="7919400" y="114834"/>
                  <a:pt x="7919698" y="118483"/>
                  <a:pt x="7915171" y="119705"/>
                </a:cubicBezTo>
                <a:cubicBezTo>
                  <a:pt x="7910643" y="120926"/>
                  <a:pt x="7903543" y="121537"/>
                  <a:pt x="7893869" y="121537"/>
                </a:cubicBezTo>
                <a:cubicBezTo>
                  <a:pt x="7884568" y="121537"/>
                  <a:pt x="7872627" y="121726"/>
                  <a:pt x="7858049" y="122104"/>
                </a:cubicBezTo>
                <a:cubicBezTo>
                  <a:pt x="7843470" y="122483"/>
                  <a:pt x="7827802" y="124036"/>
                  <a:pt x="7811047" y="126765"/>
                </a:cubicBezTo>
                <a:cubicBezTo>
                  <a:pt x="7812573" y="133276"/>
                  <a:pt x="7813723" y="142770"/>
                  <a:pt x="7814498" y="155247"/>
                </a:cubicBezTo>
                <a:cubicBezTo>
                  <a:pt x="7815273" y="167723"/>
                  <a:pt x="7815859" y="181059"/>
                  <a:pt x="7816256" y="195253"/>
                </a:cubicBezTo>
                <a:cubicBezTo>
                  <a:pt x="7816653" y="209448"/>
                  <a:pt x="7815235" y="221599"/>
                  <a:pt x="7812005" y="231707"/>
                </a:cubicBezTo>
                <a:cubicBezTo>
                  <a:pt x="7808775" y="241815"/>
                  <a:pt x="7802905" y="252050"/>
                  <a:pt x="7794397" y="262412"/>
                </a:cubicBezTo>
                <a:cubicBezTo>
                  <a:pt x="7785889" y="272774"/>
                  <a:pt x="7779465" y="275239"/>
                  <a:pt x="7775123" y="269807"/>
                </a:cubicBezTo>
                <a:cubicBezTo>
                  <a:pt x="7770783" y="264375"/>
                  <a:pt x="7765183" y="258803"/>
                  <a:pt x="7758325" y="253092"/>
                </a:cubicBezTo>
                <a:cubicBezTo>
                  <a:pt x="7751466" y="247381"/>
                  <a:pt x="7745091" y="241706"/>
                  <a:pt x="7739200" y="236070"/>
                </a:cubicBezTo>
                <a:cubicBezTo>
                  <a:pt x="7733309" y="230433"/>
                  <a:pt x="7733489" y="228225"/>
                  <a:pt x="7739739" y="229447"/>
                </a:cubicBezTo>
                <a:cubicBezTo>
                  <a:pt x="7745991" y="230668"/>
                  <a:pt x="7753541" y="231642"/>
                  <a:pt x="7762389" y="232368"/>
                </a:cubicBezTo>
                <a:cubicBezTo>
                  <a:pt x="7771238" y="233093"/>
                  <a:pt x="7777086" y="232355"/>
                  <a:pt x="7779933" y="230154"/>
                </a:cubicBezTo>
                <a:cubicBezTo>
                  <a:pt x="7782779" y="227952"/>
                  <a:pt x="7785151" y="222486"/>
                  <a:pt x="7787049" y="213755"/>
                </a:cubicBezTo>
                <a:cubicBezTo>
                  <a:pt x="7788946" y="205023"/>
                  <a:pt x="7789705" y="193412"/>
                  <a:pt x="7789327" y="178920"/>
                </a:cubicBezTo>
                <a:cubicBezTo>
                  <a:pt x="7788949" y="164427"/>
                  <a:pt x="7787371" y="148022"/>
                  <a:pt x="7784593" y="129704"/>
                </a:cubicBezTo>
                <a:cubicBezTo>
                  <a:pt x="7762256" y="132011"/>
                  <a:pt x="7743095" y="134529"/>
                  <a:pt x="7727108" y="137257"/>
                </a:cubicBezTo>
                <a:cubicBezTo>
                  <a:pt x="7711121" y="139986"/>
                  <a:pt x="7699723" y="142326"/>
                  <a:pt x="7692915" y="144280"/>
                </a:cubicBezTo>
                <a:cubicBezTo>
                  <a:pt x="7686105" y="146233"/>
                  <a:pt x="7680652" y="146779"/>
                  <a:pt x="7676553" y="145917"/>
                </a:cubicBezTo>
                <a:cubicBezTo>
                  <a:pt x="7672453" y="145055"/>
                  <a:pt x="7667558" y="141747"/>
                  <a:pt x="7661865" y="135992"/>
                </a:cubicBezTo>
                <a:cubicBezTo>
                  <a:pt x="7656173" y="130237"/>
                  <a:pt x="7654783" y="126963"/>
                  <a:pt x="7657698" y="126169"/>
                </a:cubicBezTo>
                <a:cubicBezTo>
                  <a:pt x="7660613" y="125376"/>
                  <a:pt x="7666979" y="124585"/>
                  <a:pt x="7676795" y="123797"/>
                </a:cubicBezTo>
                <a:cubicBezTo>
                  <a:pt x="7686611" y="123010"/>
                  <a:pt x="7700363" y="121655"/>
                  <a:pt x="7718048" y="119733"/>
                </a:cubicBezTo>
                <a:cubicBezTo>
                  <a:pt x="7735733" y="117810"/>
                  <a:pt x="7756960" y="115063"/>
                  <a:pt x="7781727" y="111491"/>
                </a:cubicBezTo>
                <a:cubicBezTo>
                  <a:pt x="7778937" y="103318"/>
                  <a:pt x="7773183" y="95532"/>
                  <a:pt x="7764463" y="88134"/>
                </a:cubicBezTo>
                <a:cubicBezTo>
                  <a:pt x="7755745" y="80736"/>
                  <a:pt x="7763980" y="78594"/>
                  <a:pt x="7789169" y="81707"/>
                </a:cubicBezTo>
                <a:cubicBezTo>
                  <a:pt x="7806867" y="58738"/>
                  <a:pt x="7816473" y="45235"/>
                  <a:pt x="7817986" y="41198"/>
                </a:cubicBezTo>
                <a:cubicBezTo>
                  <a:pt x="7819499" y="37161"/>
                  <a:pt x="7810935" y="37648"/>
                  <a:pt x="7792295" y="42658"/>
                </a:cubicBezTo>
                <a:cubicBezTo>
                  <a:pt x="7773654" y="47669"/>
                  <a:pt x="7760169" y="52534"/>
                  <a:pt x="7751841" y="57253"/>
                </a:cubicBezTo>
                <a:cubicBezTo>
                  <a:pt x="7743513" y="61972"/>
                  <a:pt x="7733961" y="59054"/>
                  <a:pt x="7723183" y="48500"/>
                </a:cubicBezTo>
                <a:cubicBezTo>
                  <a:pt x="7712405" y="37945"/>
                  <a:pt x="7714153" y="33251"/>
                  <a:pt x="7728429" y="34417"/>
                </a:cubicBezTo>
                <a:cubicBezTo>
                  <a:pt x="7742704" y="35583"/>
                  <a:pt x="7759754" y="33880"/>
                  <a:pt x="7779579" y="29310"/>
                </a:cubicBezTo>
                <a:cubicBezTo>
                  <a:pt x="7799404" y="24740"/>
                  <a:pt x="7812321" y="20656"/>
                  <a:pt x="7818330" y="17060"/>
                </a:cubicBezTo>
                <a:cubicBezTo>
                  <a:pt x="7821335" y="15261"/>
                  <a:pt x="7824523" y="14482"/>
                  <a:pt x="7827895" y="14723"/>
                </a:cubicBezTo>
                <a:close/>
                <a:moveTo>
                  <a:pt x="2312920" y="14723"/>
                </a:moveTo>
                <a:cubicBezTo>
                  <a:pt x="2316292" y="14963"/>
                  <a:pt x="2319848" y="16223"/>
                  <a:pt x="2323587" y="18501"/>
                </a:cubicBezTo>
                <a:cubicBezTo>
                  <a:pt x="2331065" y="23059"/>
                  <a:pt x="2337496" y="28662"/>
                  <a:pt x="2342879" y="35310"/>
                </a:cubicBezTo>
                <a:cubicBezTo>
                  <a:pt x="2348262" y="41957"/>
                  <a:pt x="2347911" y="46264"/>
                  <a:pt x="2341828" y="48230"/>
                </a:cubicBezTo>
                <a:cubicBezTo>
                  <a:pt x="2335744" y="50196"/>
                  <a:pt x="2316604" y="64052"/>
                  <a:pt x="2284408" y="89799"/>
                </a:cubicBezTo>
                <a:cubicBezTo>
                  <a:pt x="2288215" y="94984"/>
                  <a:pt x="2290752" y="100453"/>
                  <a:pt x="2292017" y="106208"/>
                </a:cubicBezTo>
                <a:cubicBezTo>
                  <a:pt x="2304990" y="105501"/>
                  <a:pt x="2318273" y="103982"/>
                  <a:pt x="2331865" y="101650"/>
                </a:cubicBezTo>
                <a:cubicBezTo>
                  <a:pt x="2345459" y="99318"/>
                  <a:pt x="2356174" y="97551"/>
                  <a:pt x="2364012" y="96348"/>
                </a:cubicBezTo>
                <a:cubicBezTo>
                  <a:pt x="2371851" y="95145"/>
                  <a:pt x="2378411" y="95393"/>
                  <a:pt x="2383695" y="97092"/>
                </a:cubicBezTo>
                <a:cubicBezTo>
                  <a:pt x="2388978" y="98791"/>
                  <a:pt x="2394181" y="102679"/>
                  <a:pt x="2399303" y="108756"/>
                </a:cubicBezTo>
                <a:cubicBezTo>
                  <a:pt x="2404426" y="114834"/>
                  <a:pt x="2404723" y="118483"/>
                  <a:pt x="2400196" y="119705"/>
                </a:cubicBezTo>
                <a:cubicBezTo>
                  <a:pt x="2395669" y="120926"/>
                  <a:pt x="2388569" y="121537"/>
                  <a:pt x="2378895" y="121537"/>
                </a:cubicBezTo>
                <a:cubicBezTo>
                  <a:pt x="2369593" y="121537"/>
                  <a:pt x="2357653" y="121726"/>
                  <a:pt x="2343074" y="122104"/>
                </a:cubicBezTo>
                <a:cubicBezTo>
                  <a:pt x="2328495" y="122483"/>
                  <a:pt x="2312828" y="124036"/>
                  <a:pt x="2296072" y="126765"/>
                </a:cubicBezTo>
                <a:cubicBezTo>
                  <a:pt x="2297598" y="133276"/>
                  <a:pt x="2298748" y="142770"/>
                  <a:pt x="2299523" y="155247"/>
                </a:cubicBezTo>
                <a:cubicBezTo>
                  <a:pt x="2300298" y="167723"/>
                  <a:pt x="2300884" y="181059"/>
                  <a:pt x="2301281" y="195253"/>
                </a:cubicBezTo>
                <a:cubicBezTo>
                  <a:pt x="2301678" y="209448"/>
                  <a:pt x="2300261" y="221599"/>
                  <a:pt x="2297031" y="231707"/>
                </a:cubicBezTo>
                <a:cubicBezTo>
                  <a:pt x="2293800" y="241815"/>
                  <a:pt x="2287930" y="252050"/>
                  <a:pt x="2279422" y="262412"/>
                </a:cubicBezTo>
                <a:cubicBezTo>
                  <a:pt x="2270914" y="272774"/>
                  <a:pt x="2264490" y="275239"/>
                  <a:pt x="2260149" y="269807"/>
                </a:cubicBezTo>
                <a:cubicBezTo>
                  <a:pt x="2255808" y="264375"/>
                  <a:pt x="2250209" y="258803"/>
                  <a:pt x="2243350" y="253092"/>
                </a:cubicBezTo>
                <a:cubicBezTo>
                  <a:pt x="2236492" y="247381"/>
                  <a:pt x="2230117" y="241706"/>
                  <a:pt x="2224226" y="236070"/>
                </a:cubicBezTo>
                <a:cubicBezTo>
                  <a:pt x="2218335" y="230433"/>
                  <a:pt x="2218514" y="228225"/>
                  <a:pt x="2224765" y="229447"/>
                </a:cubicBezTo>
                <a:cubicBezTo>
                  <a:pt x="2231016" y="230668"/>
                  <a:pt x="2238566" y="231642"/>
                  <a:pt x="2247415" y="232368"/>
                </a:cubicBezTo>
                <a:cubicBezTo>
                  <a:pt x="2256264" y="233093"/>
                  <a:pt x="2262112" y="232355"/>
                  <a:pt x="2264958" y="230154"/>
                </a:cubicBezTo>
                <a:cubicBezTo>
                  <a:pt x="2267804" y="227952"/>
                  <a:pt x="2270176" y="222486"/>
                  <a:pt x="2272074" y="213755"/>
                </a:cubicBezTo>
                <a:cubicBezTo>
                  <a:pt x="2273971" y="205023"/>
                  <a:pt x="2274731" y="193412"/>
                  <a:pt x="2274353" y="178920"/>
                </a:cubicBezTo>
                <a:cubicBezTo>
                  <a:pt x="2273974" y="164427"/>
                  <a:pt x="2272396" y="148022"/>
                  <a:pt x="2269618" y="129704"/>
                </a:cubicBezTo>
                <a:cubicBezTo>
                  <a:pt x="2247282" y="132011"/>
                  <a:pt x="2228120" y="134529"/>
                  <a:pt x="2212133" y="137257"/>
                </a:cubicBezTo>
                <a:cubicBezTo>
                  <a:pt x="2196147" y="139986"/>
                  <a:pt x="2184749" y="142326"/>
                  <a:pt x="2177940" y="144280"/>
                </a:cubicBezTo>
                <a:cubicBezTo>
                  <a:pt x="2171131" y="146233"/>
                  <a:pt x="2165677" y="146779"/>
                  <a:pt x="2161578" y="145917"/>
                </a:cubicBezTo>
                <a:cubicBezTo>
                  <a:pt x="2157479" y="145055"/>
                  <a:pt x="2152584" y="141747"/>
                  <a:pt x="2146891" y="135992"/>
                </a:cubicBezTo>
                <a:cubicBezTo>
                  <a:pt x="2141198" y="130237"/>
                  <a:pt x="2139809" y="126963"/>
                  <a:pt x="2142724" y="126169"/>
                </a:cubicBezTo>
                <a:cubicBezTo>
                  <a:pt x="2145638" y="125376"/>
                  <a:pt x="2152004" y="124585"/>
                  <a:pt x="2161820" y="123797"/>
                </a:cubicBezTo>
                <a:cubicBezTo>
                  <a:pt x="2171637" y="123010"/>
                  <a:pt x="2185388" y="121655"/>
                  <a:pt x="2203073" y="119733"/>
                </a:cubicBezTo>
                <a:cubicBezTo>
                  <a:pt x="2220759" y="117810"/>
                  <a:pt x="2241986" y="115063"/>
                  <a:pt x="2266753" y="111491"/>
                </a:cubicBezTo>
                <a:cubicBezTo>
                  <a:pt x="2263963" y="103318"/>
                  <a:pt x="2258208" y="95532"/>
                  <a:pt x="2249489" y="88134"/>
                </a:cubicBezTo>
                <a:cubicBezTo>
                  <a:pt x="2240770" y="80736"/>
                  <a:pt x="2249005" y="78594"/>
                  <a:pt x="2274195" y="81707"/>
                </a:cubicBezTo>
                <a:cubicBezTo>
                  <a:pt x="2291893" y="58738"/>
                  <a:pt x="2301498" y="45235"/>
                  <a:pt x="2303012" y="41198"/>
                </a:cubicBezTo>
                <a:cubicBezTo>
                  <a:pt x="2304525" y="37161"/>
                  <a:pt x="2295961" y="37648"/>
                  <a:pt x="2277320" y="42658"/>
                </a:cubicBezTo>
                <a:cubicBezTo>
                  <a:pt x="2258679" y="47669"/>
                  <a:pt x="2245195" y="52534"/>
                  <a:pt x="2236867" y="57253"/>
                </a:cubicBezTo>
                <a:cubicBezTo>
                  <a:pt x="2228539" y="61972"/>
                  <a:pt x="2218986" y="59054"/>
                  <a:pt x="2208208" y="48500"/>
                </a:cubicBezTo>
                <a:cubicBezTo>
                  <a:pt x="2197430" y="37945"/>
                  <a:pt x="2199179" y="33251"/>
                  <a:pt x="2213454" y="34417"/>
                </a:cubicBezTo>
                <a:cubicBezTo>
                  <a:pt x="2227729" y="35583"/>
                  <a:pt x="2244779" y="33880"/>
                  <a:pt x="2264605" y="29310"/>
                </a:cubicBezTo>
                <a:cubicBezTo>
                  <a:pt x="2284430" y="24740"/>
                  <a:pt x="2297347" y="20656"/>
                  <a:pt x="2303356" y="17060"/>
                </a:cubicBezTo>
                <a:cubicBezTo>
                  <a:pt x="2306360" y="15261"/>
                  <a:pt x="2309548" y="14482"/>
                  <a:pt x="2312920" y="14723"/>
                </a:cubicBezTo>
                <a:close/>
                <a:moveTo>
                  <a:pt x="6884908" y="14009"/>
                </a:moveTo>
                <a:cubicBezTo>
                  <a:pt x="6893465" y="14009"/>
                  <a:pt x="6902231" y="16598"/>
                  <a:pt x="6911204" y="21776"/>
                </a:cubicBezTo>
                <a:cubicBezTo>
                  <a:pt x="6920177" y="26954"/>
                  <a:pt x="6923467" y="34950"/>
                  <a:pt x="6921073" y="45765"/>
                </a:cubicBezTo>
                <a:cubicBezTo>
                  <a:pt x="6918680" y="56580"/>
                  <a:pt x="6910804" y="56521"/>
                  <a:pt x="6897447" y="45588"/>
                </a:cubicBezTo>
                <a:cubicBezTo>
                  <a:pt x="6884089" y="34656"/>
                  <a:pt x="6876121" y="26659"/>
                  <a:pt x="6873541" y="21599"/>
                </a:cubicBezTo>
                <a:cubicBezTo>
                  <a:pt x="6870962" y="16539"/>
                  <a:pt x="6874751" y="14009"/>
                  <a:pt x="6884908" y="14009"/>
                </a:cubicBezTo>
                <a:close/>
                <a:moveTo>
                  <a:pt x="720413" y="11969"/>
                </a:moveTo>
                <a:cubicBezTo>
                  <a:pt x="723149" y="11013"/>
                  <a:pt x="728615" y="12105"/>
                  <a:pt x="736810" y="15246"/>
                </a:cubicBezTo>
                <a:cubicBezTo>
                  <a:pt x="753199" y="21528"/>
                  <a:pt x="760405" y="27515"/>
                  <a:pt x="758427" y="33208"/>
                </a:cubicBezTo>
                <a:cubicBezTo>
                  <a:pt x="756449" y="38900"/>
                  <a:pt x="754893" y="48379"/>
                  <a:pt x="753758" y="61643"/>
                </a:cubicBezTo>
                <a:cubicBezTo>
                  <a:pt x="752623" y="74907"/>
                  <a:pt x="752056" y="89378"/>
                  <a:pt x="752056" y="105054"/>
                </a:cubicBezTo>
                <a:cubicBezTo>
                  <a:pt x="760712" y="103578"/>
                  <a:pt x="768554" y="101920"/>
                  <a:pt x="775580" y="100078"/>
                </a:cubicBezTo>
                <a:cubicBezTo>
                  <a:pt x="782606" y="98236"/>
                  <a:pt x="790379" y="95880"/>
                  <a:pt x="798899" y="93009"/>
                </a:cubicBezTo>
                <a:cubicBezTo>
                  <a:pt x="807419" y="90137"/>
                  <a:pt x="816138" y="90940"/>
                  <a:pt x="825056" y="95418"/>
                </a:cubicBezTo>
                <a:cubicBezTo>
                  <a:pt x="833973" y="99895"/>
                  <a:pt x="833334" y="104577"/>
                  <a:pt x="823140" y="109463"/>
                </a:cubicBezTo>
                <a:cubicBezTo>
                  <a:pt x="812945" y="114350"/>
                  <a:pt x="800539" y="117584"/>
                  <a:pt x="785923" y="119165"/>
                </a:cubicBezTo>
                <a:cubicBezTo>
                  <a:pt x="771307" y="120746"/>
                  <a:pt x="759943" y="121537"/>
                  <a:pt x="751832" y="121537"/>
                </a:cubicBezTo>
                <a:cubicBezTo>
                  <a:pt x="751162" y="135564"/>
                  <a:pt x="750450" y="164313"/>
                  <a:pt x="749693" y="207783"/>
                </a:cubicBezTo>
                <a:cubicBezTo>
                  <a:pt x="770455" y="206257"/>
                  <a:pt x="787368" y="204918"/>
                  <a:pt x="800434" y="203765"/>
                </a:cubicBezTo>
                <a:cubicBezTo>
                  <a:pt x="813500" y="202611"/>
                  <a:pt x="823899" y="201241"/>
                  <a:pt x="831632" y="199653"/>
                </a:cubicBezTo>
                <a:cubicBezTo>
                  <a:pt x="839365" y="198066"/>
                  <a:pt x="847489" y="198522"/>
                  <a:pt x="856002" y="201021"/>
                </a:cubicBezTo>
                <a:cubicBezTo>
                  <a:pt x="864517" y="203520"/>
                  <a:pt x="871500" y="208989"/>
                  <a:pt x="876950" y="217429"/>
                </a:cubicBezTo>
                <a:cubicBezTo>
                  <a:pt x="882401" y="225869"/>
                  <a:pt x="874197" y="229310"/>
                  <a:pt x="852338" y="227754"/>
                </a:cubicBezTo>
                <a:cubicBezTo>
                  <a:pt x="830479" y="226197"/>
                  <a:pt x="810864" y="225614"/>
                  <a:pt x="793495" y="226005"/>
                </a:cubicBezTo>
                <a:cubicBezTo>
                  <a:pt x="776125" y="226396"/>
                  <a:pt x="756654" y="227555"/>
                  <a:pt x="735080" y="229484"/>
                </a:cubicBezTo>
                <a:cubicBezTo>
                  <a:pt x="713506" y="231413"/>
                  <a:pt x="693504" y="233549"/>
                  <a:pt x="675074" y="235893"/>
                </a:cubicBezTo>
                <a:cubicBezTo>
                  <a:pt x="656645" y="238237"/>
                  <a:pt x="644481" y="239998"/>
                  <a:pt x="638583" y="241176"/>
                </a:cubicBezTo>
                <a:cubicBezTo>
                  <a:pt x="632686" y="242355"/>
                  <a:pt x="625195" y="238838"/>
                  <a:pt x="616110" y="230628"/>
                </a:cubicBezTo>
                <a:cubicBezTo>
                  <a:pt x="607026" y="222418"/>
                  <a:pt x="607953" y="218313"/>
                  <a:pt x="618892" y="218313"/>
                </a:cubicBezTo>
                <a:cubicBezTo>
                  <a:pt x="627598" y="218313"/>
                  <a:pt x="641979" y="217541"/>
                  <a:pt x="662033" y="215996"/>
                </a:cubicBezTo>
                <a:cubicBezTo>
                  <a:pt x="682088" y="214452"/>
                  <a:pt x="704263" y="212601"/>
                  <a:pt x="728559" y="210443"/>
                </a:cubicBezTo>
                <a:lnTo>
                  <a:pt x="728559" y="86432"/>
                </a:lnTo>
                <a:cubicBezTo>
                  <a:pt x="728559" y="52909"/>
                  <a:pt x="725837" y="31093"/>
                  <a:pt x="720392" y="20985"/>
                </a:cubicBezTo>
                <a:cubicBezTo>
                  <a:pt x="717670" y="15931"/>
                  <a:pt x="717677" y="12926"/>
                  <a:pt x="720413" y="11969"/>
                </a:cubicBezTo>
                <a:close/>
                <a:moveTo>
                  <a:pt x="3131445" y="11307"/>
                </a:moveTo>
                <a:cubicBezTo>
                  <a:pt x="3133010" y="10680"/>
                  <a:pt x="3135457" y="11107"/>
                  <a:pt x="3138784" y="12586"/>
                </a:cubicBezTo>
                <a:cubicBezTo>
                  <a:pt x="3145438" y="15544"/>
                  <a:pt x="3151688" y="19515"/>
                  <a:pt x="3157536" y="24501"/>
                </a:cubicBezTo>
                <a:cubicBezTo>
                  <a:pt x="3163384" y="29487"/>
                  <a:pt x="3164974" y="33301"/>
                  <a:pt x="3162308" y="35942"/>
                </a:cubicBezTo>
                <a:cubicBezTo>
                  <a:pt x="3159641" y="38584"/>
                  <a:pt x="3157018" y="41567"/>
                  <a:pt x="3154438" y="44891"/>
                </a:cubicBezTo>
                <a:cubicBezTo>
                  <a:pt x="3151859" y="48214"/>
                  <a:pt x="3147512" y="55991"/>
                  <a:pt x="3141398" y="68219"/>
                </a:cubicBezTo>
                <a:cubicBezTo>
                  <a:pt x="3135283" y="80448"/>
                  <a:pt x="3129969" y="89930"/>
                  <a:pt x="3125454" y="96664"/>
                </a:cubicBezTo>
                <a:cubicBezTo>
                  <a:pt x="3134012" y="102568"/>
                  <a:pt x="3137891" y="110387"/>
                  <a:pt x="3137091" y="120123"/>
                </a:cubicBezTo>
                <a:cubicBezTo>
                  <a:pt x="3136291" y="129859"/>
                  <a:pt x="3135500" y="150760"/>
                  <a:pt x="3134719" y="182826"/>
                </a:cubicBezTo>
                <a:cubicBezTo>
                  <a:pt x="3133937" y="214893"/>
                  <a:pt x="3131153" y="235068"/>
                  <a:pt x="3126366" y="243353"/>
                </a:cubicBezTo>
                <a:cubicBezTo>
                  <a:pt x="3121579" y="251638"/>
                  <a:pt x="3116897" y="250773"/>
                  <a:pt x="3112320" y="240758"/>
                </a:cubicBezTo>
                <a:cubicBezTo>
                  <a:pt x="3107744" y="230743"/>
                  <a:pt x="3106432" y="222123"/>
                  <a:pt x="3108385" y="214899"/>
                </a:cubicBezTo>
                <a:cubicBezTo>
                  <a:pt x="3110339" y="207674"/>
                  <a:pt x="3111895" y="194571"/>
                  <a:pt x="3113055" y="175590"/>
                </a:cubicBezTo>
                <a:cubicBezTo>
                  <a:pt x="3114215" y="156608"/>
                  <a:pt x="3114605" y="141793"/>
                  <a:pt x="3114227" y="131146"/>
                </a:cubicBezTo>
                <a:cubicBezTo>
                  <a:pt x="3113849" y="120498"/>
                  <a:pt x="3113505" y="113010"/>
                  <a:pt x="3113194" y="108682"/>
                </a:cubicBezTo>
                <a:cubicBezTo>
                  <a:pt x="3111421" y="114139"/>
                  <a:pt x="3106578" y="120824"/>
                  <a:pt x="3098665" y="128737"/>
                </a:cubicBezTo>
                <a:cubicBezTo>
                  <a:pt x="3090753" y="136649"/>
                  <a:pt x="3081346" y="143458"/>
                  <a:pt x="3070444" y="149163"/>
                </a:cubicBezTo>
                <a:cubicBezTo>
                  <a:pt x="3059542" y="154868"/>
                  <a:pt x="3058993" y="151737"/>
                  <a:pt x="3068797" y="139769"/>
                </a:cubicBezTo>
                <a:cubicBezTo>
                  <a:pt x="3078601" y="127800"/>
                  <a:pt x="3087218" y="115947"/>
                  <a:pt x="3094647" y="104208"/>
                </a:cubicBezTo>
                <a:cubicBezTo>
                  <a:pt x="3102076" y="92469"/>
                  <a:pt x="3108671" y="80650"/>
                  <a:pt x="3114432" y="68750"/>
                </a:cubicBezTo>
                <a:cubicBezTo>
                  <a:pt x="3120193" y="56850"/>
                  <a:pt x="3124223" y="46506"/>
                  <a:pt x="3126524" y="37719"/>
                </a:cubicBezTo>
                <a:cubicBezTo>
                  <a:pt x="3128825" y="28932"/>
                  <a:pt x="3129780" y="21807"/>
                  <a:pt x="3129389" y="16343"/>
                </a:cubicBezTo>
                <a:cubicBezTo>
                  <a:pt x="3129194" y="13612"/>
                  <a:pt x="3129879" y="11933"/>
                  <a:pt x="3131445" y="11307"/>
                </a:cubicBezTo>
                <a:close/>
                <a:moveTo>
                  <a:pt x="6015440" y="10888"/>
                </a:moveTo>
                <a:cubicBezTo>
                  <a:pt x="6019254" y="11127"/>
                  <a:pt x="6023311" y="12279"/>
                  <a:pt x="6027612" y="14344"/>
                </a:cubicBezTo>
                <a:cubicBezTo>
                  <a:pt x="6036213" y="18474"/>
                  <a:pt x="6043223" y="23540"/>
                  <a:pt x="6048643" y="29543"/>
                </a:cubicBezTo>
                <a:cubicBezTo>
                  <a:pt x="6054063" y="35545"/>
                  <a:pt x="6055405" y="41421"/>
                  <a:pt x="6052671" y="47170"/>
                </a:cubicBezTo>
                <a:cubicBezTo>
                  <a:pt x="6049936" y="52918"/>
                  <a:pt x="6049148" y="74678"/>
                  <a:pt x="6050308" y="112449"/>
                </a:cubicBezTo>
                <a:cubicBezTo>
                  <a:pt x="6051468" y="150221"/>
                  <a:pt x="6053031" y="178718"/>
                  <a:pt x="6054996" y="197942"/>
                </a:cubicBezTo>
                <a:cubicBezTo>
                  <a:pt x="6056962" y="217165"/>
                  <a:pt x="6056928" y="232867"/>
                  <a:pt x="6054894" y="245046"/>
                </a:cubicBezTo>
                <a:cubicBezTo>
                  <a:pt x="6052860" y="257225"/>
                  <a:pt x="6049213" y="265367"/>
                  <a:pt x="6043955" y="269472"/>
                </a:cubicBezTo>
                <a:cubicBezTo>
                  <a:pt x="6038697" y="273577"/>
                  <a:pt x="6035047" y="272133"/>
                  <a:pt x="6033007" y="265138"/>
                </a:cubicBezTo>
                <a:cubicBezTo>
                  <a:pt x="6030967" y="258143"/>
                  <a:pt x="6027230" y="249548"/>
                  <a:pt x="6021798" y="239353"/>
                </a:cubicBezTo>
                <a:cubicBezTo>
                  <a:pt x="5999895" y="238634"/>
                  <a:pt x="5950776" y="240159"/>
                  <a:pt x="5874440" y="243930"/>
                </a:cubicBezTo>
                <a:cubicBezTo>
                  <a:pt x="5873373" y="258837"/>
                  <a:pt x="5868648" y="260558"/>
                  <a:pt x="5860264" y="249092"/>
                </a:cubicBezTo>
                <a:cubicBezTo>
                  <a:pt x="5851880" y="237626"/>
                  <a:pt x="5849244" y="225906"/>
                  <a:pt x="5852357" y="213931"/>
                </a:cubicBezTo>
                <a:cubicBezTo>
                  <a:pt x="5855471" y="201957"/>
                  <a:pt x="5857610" y="184718"/>
                  <a:pt x="5858776" y="162214"/>
                </a:cubicBezTo>
                <a:cubicBezTo>
                  <a:pt x="5859941" y="139710"/>
                  <a:pt x="5860524" y="115230"/>
                  <a:pt x="5860524" y="88776"/>
                </a:cubicBezTo>
                <a:cubicBezTo>
                  <a:pt x="5860524" y="63103"/>
                  <a:pt x="5858190" y="46366"/>
                  <a:pt x="5853520" y="38565"/>
                </a:cubicBezTo>
                <a:cubicBezTo>
                  <a:pt x="5848851" y="30764"/>
                  <a:pt x="5849263" y="26864"/>
                  <a:pt x="5854757" y="26864"/>
                </a:cubicBezTo>
                <a:cubicBezTo>
                  <a:pt x="5859085" y="26864"/>
                  <a:pt x="5863768" y="27444"/>
                  <a:pt x="5868803" y="28603"/>
                </a:cubicBezTo>
                <a:cubicBezTo>
                  <a:pt x="5873838" y="29763"/>
                  <a:pt x="5882743" y="30163"/>
                  <a:pt x="5895518" y="29803"/>
                </a:cubicBezTo>
                <a:cubicBezTo>
                  <a:pt x="5908292" y="29443"/>
                  <a:pt x="5928024" y="27332"/>
                  <a:pt x="5954714" y="23469"/>
                </a:cubicBezTo>
                <a:cubicBezTo>
                  <a:pt x="5981404" y="19605"/>
                  <a:pt x="5998076" y="16086"/>
                  <a:pt x="6004729" y="12911"/>
                </a:cubicBezTo>
                <a:cubicBezTo>
                  <a:pt x="6008056" y="11324"/>
                  <a:pt x="6011627" y="10649"/>
                  <a:pt x="6015440" y="10888"/>
                </a:cubicBezTo>
                <a:close/>
                <a:moveTo>
                  <a:pt x="7496222" y="9925"/>
                </a:moveTo>
                <a:cubicBezTo>
                  <a:pt x="7497752" y="9767"/>
                  <a:pt x="7499748" y="9987"/>
                  <a:pt x="7502210" y="10586"/>
                </a:cubicBezTo>
                <a:cubicBezTo>
                  <a:pt x="7510656" y="12285"/>
                  <a:pt x="7517527" y="14747"/>
                  <a:pt x="7522823" y="17971"/>
                </a:cubicBezTo>
                <a:cubicBezTo>
                  <a:pt x="7528118" y="21196"/>
                  <a:pt x="7529601" y="25379"/>
                  <a:pt x="7527269" y="30519"/>
                </a:cubicBezTo>
                <a:cubicBezTo>
                  <a:pt x="7524937" y="35660"/>
                  <a:pt x="7523771" y="44574"/>
                  <a:pt x="7523771" y="57262"/>
                </a:cubicBezTo>
                <a:lnTo>
                  <a:pt x="7523771" y="96943"/>
                </a:lnTo>
                <a:cubicBezTo>
                  <a:pt x="7523771" y="110437"/>
                  <a:pt x="7523561" y="120954"/>
                  <a:pt x="7523139" y="128495"/>
                </a:cubicBezTo>
                <a:cubicBezTo>
                  <a:pt x="7522717" y="136035"/>
                  <a:pt x="7520349" y="143957"/>
                  <a:pt x="7516033" y="152261"/>
                </a:cubicBezTo>
                <a:cubicBezTo>
                  <a:pt x="7511717" y="160564"/>
                  <a:pt x="7507037" y="159305"/>
                  <a:pt x="7501996" y="148484"/>
                </a:cubicBezTo>
                <a:cubicBezTo>
                  <a:pt x="7496955" y="137663"/>
                  <a:pt x="7495603" y="128842"/>
                  <a:pt x="7497941" y="122021"/>
                </a:cubicBezTo>
                <a:cubicBezTo>
                  <a:pt x="7500278" y="115199"/>
                  <a:pt x="7501643" y="99176"/>
                  <a:pt x="7502033" y="73949"/>
                </a:cubicBezTo>
                <a:cubicBezTo>
                  <a:pt x="7502424" y="48723"/>
                  <a:pt x="7500089" y="31257"/>
                  <a:pt x="7495029" y="21552"/>
                </a:cubicBezTo>
                <a:cubicBezTo>
                  <a:pt x="7491234" y="14274"/>
                  <a:pt x="7491631" y="10398"/>
                  <a:pt x="7496222" y="9925"/>
                </a:cubicBezTo>
                <a:close/>
                <a:moveTo>
                  <a:pt x="1981248" y="9925"/>
                </a:moveTo>
                <a:cubicBezTo>
                  <a:pt x="1982778" y="9767"/>
                  <a:pt x="1984774" y="9987"/>
                  <a:pt x="1987235" y="10586"/>
                </a:cubicBezTo>
                <a:cubicBezTo>
                  <a:pt x="1995681" y="12285"/>
                  <a:pt x="2002552" y="14747"/>
                  <a:pt x="2007848" y="17971"/>
                </a:cubicBezTo>
                <a:cubicBezTo>
                  <a:pt x="2013144" y="21196"/>
                  <a:pt x="2014626" y="25379"/>
                  <a:pt x="2012294" y="30519"/>
                </a:cubicBezTo>
                <a:cubicBezTo>
                  <a:pt x="2009963" y="35660"/>
                  <a:pt x="2008797" y="44574"/>
                  <a:pt x="2008797" y="57262"/>
                </a:cubicBezTo>
                <a:lnTo>
                  <a:pt x="2008797" y="96943"/>
                </a:lnTo>
                <a:cubicBezTo>
                  <a:pt x="2008797" y="110437"/>
                  <a:pt x="2008586" y="120954"/>
                  <a:pt x="2008164" y="128495"/>
                </a:cubicBezTo>
                <a:cubicBezTo>
                  <a:pt x="2007743" y="136035"/>
                  <a:pt x="2005374" y="143957"/>
                  <a:pt x="2001058" y="152261"/>
                </a:cubicBezTo>
                <a:cubicBezTo>
                  <a:pt x="1996742" y="160564"/>
                  <a:pt x="1992063" y="159305"/>
                  <a:pt x="1987022" y="148484"/>
                </a:cubicBezTo>
                <a:cubicBezTo>
                  <a:pt x="1981980" y="137663"/>
                  <a:pt x="1980628" y="128842"/>
                  <a:pt x="1982966" y="122021"/>
                </a:cubicBezTo>
                <a:cubicBezTo>
                  <a:pt x="1985304" y="115199"/>
                  <a:pt x="1986668" y="99176"/>
                  <a:pt x="1987059" y="73949"/>
                </a:cubicBezTo>
                <a:cubicBezTo>
                  <a:pt x="1987449" y="48723"/>
                  <a:pt x="1985115" y="31257"/>
                  <a:pt x="1980055" y="21552"/>
                </a:cubicBezTo>
                <a:cubicBezTo>
                  <a:pt x="1976259" y="14274"/>
                  <a:pt x="1976657" y="10398"/>
                  <a:pt x="1981248" y="9925"/>
                </a:cubicBezTo>
                <a:close/>
                <a:moveTo>
                  <a:pt x="4652436" y="8311"/>
                </a:moveTo>
                <a:cubicBezTo>
                  <a:pt x="4655366" y="8485"/>
                  <a:pt x="4660052" y="9879"/>
                  <a:pt x="4666495" y="12493"/>
                </a:cubicBezTo>
                <a:cubicBezTo>
                  <a:pt x="4679381" y="17720"/>
                  <a:pt x="4683595" y="23686"/>
                  <a:pt x="4679136" y="30389"/>
                </a:cubicBezTo>
                <a:cubicBezTo>
                  <a:pt x="4674678" y="37093"/>
                  <a:pt x="4666787" y="50695"/>
                  <a:pt x="4655463" y="71196"/>
                </a:cubicBezTo>
                <a:cubicBezTo>
                  <a:pt x="4668535" y="68219"/>
                  <a:pt x="4679924" y="64750"/>
                  <a:pt x="4689629" y="60787"/>
                </a:cubicBezTo>
                <a:cubicBezTo>
                  <a:pt x="4699334" y="56825"/>
                  <a:pt x="4706769" y="57699"/>
                  <a:pt x="4711934" y="63410"/>
                </a:cubicBezTo>
                <a:cubicBezTo>
                  <a:pt x="4717100" y="69122"/>
                  <a:pt x="4710548" y="74790"/>
                  <a:pt x="4692280" y="80414"/>
                </a:cubicBezTo>
                <a:cubicBezTo>
                  <a:pt x="4674011" y="86038"/>
                  <a:pt x="4660027" y="87679"/>
                  <a:pt x="4650329" y="85335"/>
                </a:cubicBezTo>
                <a:cubicBezTo>
                  <a:pt x="4645628" y="95120"/>
                  <a:pt x="4639675" y="104614"/>
                  <a:pt x="4632469" y="113817"/>
                </a:cubicBezTo>
                <a:cubicBezTo>
                  <a:pt x="4625264" y="123019"/>
                  <a:pt x="4615794" y="131081"/>
                  <a:pt x="4604062" y="138001"/>
                </a:cubicBezTo>
                <a:cubicBezTo>
                  <a:pt x="4592329" y="144922"/>
                  <a:pt x="4590974" y="142401"/>
                  <a:pt x="4599997" y="130439"/>
                </a:cubicBezTo>
                <a:cubicBezTo>
                  <a:pt x="4609020" y="118477"/>
                  <a:pt x="4616625" y="106884"/>
                  <a:pt x="4622814" y="95660"/>
                </a:cubicBezTo>
                <a:cubicBezTo>
                  <a:pt x="4629003" y="84435"/>
                  <a:pt x="4634023" y="74200"/>
                  <a:pt x="4637874" y="64954"/>
                </a:cubicBezTo>
                <a:cubicBezTo>
                  <a:pt x="4641725" y="55709"/>
                  <a:pt x="4644819" y="47387"/>
                  <a:pt x="4647157" y="39989"/>
                </a:cubicBezTo>
                <a:cubicBezTo>
                  <a:pt x="4649495" y="32591"/>
                  <a:pt x="4650664" y="27062"/>
                  <a:pt x="4650664" y="23404"/>
                </a:cubicBezTo>
                <a:cubicBezTo>
                  <a:pt x="4650664" y="19968"/>
                  <a:pt x="4650081" y="15984"/>
                  <a:pt x="4648915" y="11451"/>
                </a:cubicBezTo>
                <a:cubicBezTo>
                  <a:pt x="4648332" y="9184"/>
                  <a:pt x="4649505" y="8138"/>
                  <a:pt x="4652436" y="8311"/>
                </a:cubicBezTo>
                <a:close/>
                <a:moveTo>
                  <a:pt x="2937070" y="7863"/>
                </a:moveTo>
                <a:cubicBezTo>
                  <a:pt x="2939092" y="7163"/>
                  <a:pt x="2942222" y="7535"/>
                  <a:pt x="2946461" y="8976"/>
                </a:cubicBezTo>
                <a:cubicBezTo>
                  <a:pt x="2954938" y="11860"/>
                  <a:pt x="2962549" y="16080"/>
                  <a:pt x="2969297" y="21636"/>
                </a:cubicBezTo>
                <a:cubicBezTo>
                  <a:pt x="2976044" y="27192"/>
                  <a:pt x="2974939" y="31195"/>
                  <a:pt x="2965985" y="33645"/>
                </a:cubicBezTo>
                <a:cubicBezTo>
                  <a:pt x="2957030" y="36094"/>
                  <a:pt x="2937769" y="45821"/>
                  <a:pt x="2908202" y="62824"/>
                </a:cubicBezTo>
                <a:lnTo>
                  <a:pt x="2908202" y="92199"/>
                </a:lnTo>
                <a:cubicBezTo>
                  <a:pt x="2925491" y="89930"/>
                  <a:pt x="2938945" y="87641"/>
                  <a:pt x="2948563" y="85335"/>
                </a:cubicBezTo>
                <a:cubicBezTo>
                  <a:pt x="2958181" y="83028"/>
                  <a:pt x="2967352" y="80290"/>
                  <a:pt x="2976077" y="77121"/>
                </a:cubicBezTo>
                <a:cubicBezTo>
                  <a:pt x="2984803" y="73952"/>
                  <a:pt x="2993571" y="75527"/>
                  <a:pt x="3002383" y="81846"/>
                </a:cubicBezTo>
                <a:cubicBezTo>
                  <a:pt x="3011195" y="88165"/>
                  <a:pt x="3010237" y="93244"/>
                  <a:pt x="2999508" y="97083"/>
                </a:cubicBezTo>
                <a:cubicBezTo>
                  <a:pt x="2988780" y="100921"/>
                  <a:pt x="2976242" y="103516"/>
                  <a:pt x="2961892" y="104868"/>
                </a:cubicBezTo>
                <a:lnTo>
                  <a:pt x="2961892" y="140141"/>
                </a:lnTo>
                <a:cubicBezTo>
                  <a:pt x="2961892" y="151414"/>
                  <a:pt x="2961489" y="163317"/>
                  <a:pt x="2960683" y="175850"/>
                </a:cubicBezTo>
                <a:cubicBezTo>
                  <a:pt x="2959877" y="188383"/>
                  <a:pt x="2957923" y="199585"/>
                  <a:pt x="2954823" y="209457"/>
                </a:cubicBezTo>
                <a:cubicBezTo>
                  <a:pt x="2951722" y="219330"/>
                  <a:pt x="2948023" y="223717"/>
                  <a:pt x="2943726" y="222619"/>
                </a:cubicBezTo>
                <a:cubicBezTo>
                  <a:pt x="2939429" y="221522"/>
                  <a:pt x="2937078" y="209045"/>
                  <a:pt x="2936675" y="185189"/>
                </a:cubicBezTo>
                <a:cubicBezTo>
                  <a:pt x="2936272" y="161333"/>
                  <a:pt x="2936266" y="143508"/>
                  <a:pt x="2936656" y="131713"/>
                </a:cubicBezTo>
                <a:cubicBezTo>
                  <a:pt x="2937047" y="119919"/>
                  <a:pt x="2936492" y="112242"/>
                  <a:pt x="2934991" y="108682"/>
                </a:cubicBezTo>
                <a:cubicBezTo>
                  <a:pt x="2921759" y="109463"/>
                  <a:pt x="2912829" y="109854"/>
                  <a:pt x="2908202" y="109854"/>
                </a:cubicBezTo>
                <a:cubicBezTo>
                  <a:pt x="2908202" y="123397"/>
                  <a:pt x="2904987" y="138804"/>
                  <a:pt x="2898556" y="156074"/>
                </a:cubicBezTo>
                <a:cubicBezTo>
                  <a:pt x="2892126" y="173345"/>
                  <a:pt x="2881596" y="187471"/>
                  <a:pt x="2866968" y="198453"/>
                </a:cubicBezTo>
                <a:cubicBezTo>
                  <a:pt x="2852339" y="209436"/>
                  <a:pt x="2850290" y="206450"/>
                  <a:pt x="2860819" y="189496"/>
                </a:cubicBezTo>
                <a:cubicBezTo>
                  <a:pt x="2871349" y="172542"/>
                  <a:pt x="2878158" y="156747"/>
                  <a:pt x="2881246" y="142113"/>
                </a:cubicBezTo>
                <a:cubicBezTo>
                  <a:pt x="2884334" y="127478"/>
                  <a:pt x="2885500" y="111637"/>
                  <a:pt x="2884744" y="94590"/>
                </a:cubicBezTo>
                <a:cubicBezTo>
                  <a:pt x="2883987" y="77543"/>
                  <a:pt x="2881457" y="65100"/>
                  <a:pt x="2877153" y="57262"/>
                </a:cubicBezTo>
                <a:cubicBezTo>
                  <a:pt x="2872850" y="49424"/>
                  <a:pt x="2874173" y="45914"/>
                  <a:pt x="2881125" y="46732"/>
                </a:cubicBezTo>
                <a:cubicBezTo>
                  <a:pt x="2888077" y="47551"/>
                  <a:pt x="2895006" y="48698"/>
                  <a:pt x="2901914" y="50174"/>
                </a:cubicBezTo>
                <a:cubicBezTo>
                  <a:pt x="2908971" y="47582"/>
                  <a:pt x="2916236" y="42187"/>
                  <a:pt x="2923708" y="33989"/>
                </a:cubicBezTo>
                <a:cubicBezTo>
                  <a:pt x="2931181" y="25791"/>
                  <a:pt x="2934722" y="18852"/>
                  <a:pt x="2934331" y="13172"/>
                </a:cubicBezTo>
                <a:cubicBezTo>
                  <a:pt x="2934136" y="10331"/>
                  <a:pt x="2935049" y="8562"/>
                  <a:pt x="2937070" y="7863"/>
                </a:cubicBezTo>
                <a:close/>
                <a:moveTo>
                  <a:pt x="6153158" y="1154"/>
                </a:moveTo>
                <a:cubicBezTo>
                  <a:pt x="6202605" y="41188"/>
                  <a:pt x="6227329" y="83456"/>
                  <a:pt x="6227329" y="127955"/>
                </a:cubicBezTo>
                <a:cubicBezTo>
                  <a:pt x="6228893" y="180082"/>
                  <a:pt x="6204534" y="223856"/>
                  <a:pt x="6154255" y="259277"/>
                </a:cubicBezTo>
                <a:lnTo>
                  <a:pt x="6138479" y="240544"/>
                </a:lnTo>
                <a:cubicBezTo>
                  <a:pt x="6179729" y="209612"/>
                  <a:pt x="6200739" y="173782"/>
                  <a:pt x="6201508" y="133053"/>
                </a:cubicBezTo>
                <a:cubicBezTo>
                  <a:pt x="6203071" y="91492"/>
                  <a:pt x="6181670" y="54087"/>
                  <a:pt x="6137307" y="20836"/>
                </a:cubicBezTo>
                <a:close/>
                <a:moveTo>
                  <a:pt x="5141647" y="1154"/>
                </a:moveTo>
                <a:lnTo>
                  <a:pt x="5157553" y="20836"/>
                </a:lnTo>
                <a:cubicBezTo>
                  <a:pt x="5113190" y="54087"/>
                  <a:pt x="5091771" y="91505"/>
                  <a:pt x="5093297" y="133090"/>
                </a:cubicBezTo>
                <a:cubicBezTo>
                  <a:pt x="5094066" y="173807"/>
                  <a:pt x="5115094" y="209619"/>
                  <a:pt x="5156381" y="240525"/>
                </a:cubicBezTo>
                <a:lnTo>
                  <a:pt x="5140550" y="259277"/>
                </a:lnTo>
                <a:cubicBezTo>
                  <a:pt x="5090308" y="223869"/>
                  <a:pt x="5065968" y="179487"/>
                  <a:pt x="5067531" y="126132"/>
                </a:cubicBezTo>
                <a:cubicBezTo>
                  <a:pt x="5067531" y="82811"/>
                  <a:pt x="5092236" y="41151"/>
                  <a:pt x="5141647" y="1154"/>
                </a:cubicBezTo>
                <a:close/>
                <a:moveTo>
                  <a:pt x="4092600" y="796"/>
                </a:moveTo>
                <a:cubicBezTo>
                  <a:pt x="4094076" y="870"/>
                  <a:pt x="4095879" y="1268"/>
                  <a:pt x="4098009" y="1991"/>
                </a:cubicBezTo>
                <a:cubicBezTo>
                  <a:pt x="4106529" y="4881"/>
                  <a:pt x="4113754" y="8818"/>
                  <a:pt x="4119682" y="13804"/>
                </a:cubicBezTo>
                <a:cubicBezTo>
                  <a:pt x="4125610" y="18790"/>
                  <a:pt x="4127071" y="23000"/>
                  <a:pt x="4124063" y="26436"/>
                </a:cubicBezTo>
                <a:cubicBezTo>
                  <a:pt x="4121055" y="29871"/>
                  <a:pt x="4118274" y="33189"/>
                  <a:pt x="4115719" y="36389"/>
                </a:cubicBezTo>
                <a:cubicBezTo>
                  <a:pt x="4142509" y="64232"/>
                  <a:pt x="4161286" y="82767"/>
                  <a:pt x="4172051" y="91995"/>
                </a:cubicBezTo>
                <a:cubicBezTo>
                  <a:pt x="4182816" y="101222"/>
                  <a:pt x="4193904" y="109073"/>
                  <a:pt x="4205314" y="115547"/>
                </a:cubicBezTo>
                <a:cubicBezTo>
                  <a:pt x="4216724" y="122021"/>
                  <a:pt x="4229744" y="127974"/>
                  <a:pt x="4244372" y="133406"/>
                </a:cubicBezTo>
                <a:cubicBezTo>
                  <a:pt x="4259001" y="138838"/>
                  <a:pt x="4260135" y="142888"/>
                  <a:pt x="4247777" y="145554"/>
                </a:cubicBezTo>
                <a:cubicBezTo>
                  <a:pt x="4235418" y="148221"/>
                  <a:pt x="4221862" y="149148"/>
                  <a:pt x="4207109" y="148335"/>
                </a:cubicBezTo>
                <a:cubicBezTo>
                  <a:pt x="4192357" y="147523"/>
                  <a:pt x="4181976" y="143254"/>
                  <a:pt x="4175967" y="135527"/>
                </a:cubicBezTo>
                <a:cubicBezTo>
                  <a:pt x="4169958" y="127800"/>
                  <a:pt x="4161667" y="116948"/>
                  <a:pt x="4151094" y="102971"/>
                </a:cubicBezTo>
                <a:cubicBezTo>
                  <a:pt x="4140521" y="88993"/>
                  <a:pt x="4126181" y="70278"/>
                  <a:pt x="4108073" y="46825"/>
                </a:cubicBezTo>
                <a:cubicBezTo>
                  <a:pt x="4099553" y="64461"/>
                  <a:pt x="4090397" y="80132"/>
                  <a:pt x="4080605" y="93836"/>
                </a:cubicBezTo>
                <a:cubicBezTo>
                  <a:pt x="4070814" y="107541"/>
                  <a:pt x="4058808" y="121897"/>
                  <a:pt x="4044589" y="136904"/>
                </a:cubicBezTo>
                <a:cubicBezTo>
                  <a:pt x="4030370" y="151910"/>
                  <a:pt x="4013744" y="163801"/>
                  <a:pt x="3994713" y="172576"/>
                </a:cubicBezTo>
                <a:cubicBezTo>
                  <a:pt x="3975681" y="181350"/>
                  <a:pt x="3973458" y="179096"/>
                  <a:pt x="3988043" y="165813"/>
                </a:cubicBezTo>
                <a:cubicBezTo>
                  <a:pt x="4002629" y="152531"/>
                  <a:pt x="4016525" y="138311"/>
                  <a:pt x="4029734" y="123156"/>
                </a:cubicBezTo>
                <a:cubicBezTo>
                  <a:pt x="4042942" y="108000"/>
                  <a:pt x="4054145" y="93334"/>
                  <a:pt x="4063341" y="79158"/>
                </a:cubicBezTo>
                <a:cubicBezTo>
                  <a:pt x="4072537" y="64982"/>
                  <a:pt x="4079458" y="51594"/>
                  <a:pt x="4084103" y="38993"/>
                </a:cubicBezTo>
                <a:cubicBezTo>
                  <a:pt x="4088748" y="26392"/>
                  <a:pt x="4090096" y="16353"/>
                  <a:pt x="4088149" y="8874"/>
                </a:cubicBezTo>
                <a:cubicBezTo>
                  <a:pt x="4086689" y="3265"/>
                  <a:pt x="4088172" y="572"/>
                  <a:pt x="4092600" y="796"/>
                </a:cubicBezTo>
                <a:close/>
                <a:moveTo>
                  <a:pt x="7189021" y="454"/>
                </a:moveTo>
                <a:cubicBezTo>
                  <a:pt x="7190343" y="491"/>
                  <a:pt x="7191933" y="827"/>
                  <a:pt x="7193791" y="1461"/>
                </a:cubicBezTo>
                <a:cubicBezTo>
                  <a:pt x="7201227" y="3997"/>
                  <a:pt x="7207475" y="7950"/>
                  <a:pt x="7212535" y="13320"/>
                </a:cubicBezTo>
                <a:cubicBezTo>
                  <a:pt x="7217595" y="18691"/>
                  <a:pt x="7218277" y="23602"/>
                  <a:pt x="7214581" y="28054"/>
                </a:cubicBezTo>
                <a:cubicBezTo>
                  <a:pt x="7210885" y="32507"/>
                  <a:pt x="7206346" y="39731"/>
                  <a:pt x="7200963" y="49727"/>
                </a:cubicBezTo>
                <a:cubicBezTo>
                  <a:pt x="7195581" y="59724"/>
                  <a:pt x="7187575" y="73087"/>
                  <a:pt x="7176946" y="89818"/>
                </a:cubicBezTo>
                <a:cubicBezTo>
                  <a:pt x="7186285" y="97272"/>
                  <a:pt x="7190551" y="103755"/>
                  <a:pt x="7189745" y="109268"/>
                </a:cubicBezTo>
                <a:cubicBezTo>
                  <a:pt x="7188939" y="114781"/>
                  <a:pt x="7188151" y="125617"/>
                  <a:pt x="7187383" y="141778"/>
                </a:cubicBezTo>
                <a:cubicBezTo>
                  <a:pt x="7186613" y="157938"/>
                  <a:pt x="7185467" y="182662"/>
                  <a:pt x="7183941" y="215950"/>
                </a:cubicBezTo>
                <a:cubicBezTo>
                  <a:pt x="7195066" y="216000"/>
                  <a:pt x="7208665" y="213935"/>
                  <a:pt x="7224739" y="209755"/>
                </a:cubicBezTo>
                <a:lnTo>
                  <a:pt x="7225836" y="190407"/>
                </a:lnTo>
                <a:cubicBezTo>
                  <a:pt x="7222289" y="191189"/>
                  <a:pt x="7217639" y="191579"/>
                  <a:pt x="7211883" y="191579"/>
                </a:cubicBezTo>
                <a:cubicBezTo>
                  <a:pt x="7206439" y="191579"/>
                  <a:pt x="7200982" y="189238"/>
                  <a:pt x="7195513" y="184556"/>
                </a:cubicBezTo>
                <a:cubicBezTo>
                  <a:pt x="7190043" y="179875"/>
                  <a:pt x="7191525" y="176740"/>
                  <a:pt x="7199959" y="175152"/>
                </a:cubicBezTo>
                <a:cubicBezTo>
                  <a:pt x="7208393" y="173565"/>
                  <a:pt x="7217043" y="171822"/>
                  <a:pt x="7225911" y="169925"/>
                </a:cubicBezTo>
                <a:lnTo>
                  <a:pt x="7226989" y="147210"/>
                </a:lnTo>
                <a:cubicBezTo>
                  <a:pt x="7223554" y="147966"/>
                  <a:pt x="7219055" y="148546"/>
                  <a:pt x="7213493" y="148949"/>
                </a:cubicBezTo>
                <a:cubicBezTo>
                  <a:pt x="7207930" y="149352"/>
                  <a:pt x="7202371" y="147467"/>
                  <a:pt x="7196815" y="143294"/>
                </a:cubicBezTo>
                <a:cubicBezTo>
                  <a:pt x="7191259" y="139120"/>
                  <a:pt x="7192725" y="136023"/>
                  <a:pt x="7201215" y="134001"/>
                </a:cubicBezTo>
                <a:cubicBezTo>
                  <a:pt x="7209704" y="131980"/>
                  <a:pt x="7218295" y="129964"/>
                  <a:pt x="7226989" y="127955"/>
                </a:cubicBezTo>
                <a:cubicBezTo>
                  <a:pt x="7226989" y="119398"/>
                  <a:pt x="7225793" y="111417"/>
                  <a:pt x="7223399" y="104013"/>
                </a:cubicBezTo>
                <a:cubicBezTo>
                  <a:pt x="7219071" y="104794"/>
                  <a:pt x="7214813" y="105380"/>
                  <a:pt x="7210627" y="105771"/>
                </a:cubicBezTo>
                <a:cubicBezTo>
                  <a:pt x="7206442" y="106161"/>
                  <a:pt x="7200535" y="104580"/>
                  <a:pt x="7192908" y="101027"/>
                </a:cubicBezTo>
                <a:cubicBezTo>
                  <a:pt x="7185281" y="97473"/>
                  <a:pt x="7186325" y="94370"/>
                  <a:pt x="7196043" y="91716"/>
                </a:cubicBezTo>
                <a:cubicBezTo>
                  <a:pt x="7205760" y="89062"/>
                  <a:pt x="7217613" y="85598"/>
                  <a:pt x="7231603" y="81326"/>
                </a:cubicBezTo>
                <a:cubicBezTo>
                  <a:pt x="7245593" y="77053"/>
                  <a:pt x="7257189" y="73906"/>
                  <a:pt x="7266391" y="71884"/>
                </a:cubicBezTo>
                <a:cubicBezTo>
                  <a:pt x="7275594" y="69863"/>
                  <a:pt x="7281857" y="71509"/>
                  <a:pt x="7285181" y="76824"/>
                </a:cubicBezTo>
                <a:cubicBezTo>
                  <a:pt x="7288505" y="82138"/>
                  <a:pt x="7284518" y="87003"/>
                  <a:pt x="7273219" y="91418"/>
                </a:cubicBezTo>
                <a:cubicBezTo>
                  <a:pt x="7261921" y="95833"/>
                  <a:pt x="7250449" y="98915"/>
                  <a:pt x="7238803" y="100664"/>
                </a:cubicBezTo>
                <a:cubicBezTo>
                  <a:pt x="7248141" y="102884"/>
                  <a:pt x="7252405" y="105885"/>
                  <a:pt x="7251593" y="109668"/>
                </a:cubicBezTo>
                <a:cubicBezTo>
                  <a:pt x="7250781" y="113451"/>
                  <a:pt x="7250021" y="117748"/>
                  <a:pt x="7249313" y="122560"/>
                </a:cubicBezTo>
                <a:cubicBezTo>
                  <a:pt x="7252451" y="121866"/>
                  <a:pt x="7256727" y="120914"/>
                  <a:pt x="7262141" y="119705"/>
                </a:cubicBezTo>
                <a:cubicBezTo>
                  <a:pt x="7267555" y="118495"/>
                  <a:pt x="7272413" y="119990"/>
                  <a:pt x="7276717" y="124188"/>
                </a:cubicBezTo>
                <a:cubicBezTo>
                  <a:pt x="7281021" y="128386"/>
                  <a:pt x="7280035" y="132479"/>
                  <a:pt x="7273759" y="136466"/>
                </a:cubicBezTo>
                <a:cubicBezTo>
                  <a:pt x="7267483" y="140454"/>
                  <a:pt x="7258883" y="143136"/>
                  <a:pt x="7247955" y="144512"/>
                </a:cubicBezTo>
                <a:lnTo>
                  <a:pt x="7246989" y="164586"/>
                </a:lnTo>
                <a:cubicBezTo>
                  <a:pt x="7252595" y="163097"/>
                  <a:pt x="7258544" y="161752"/>
                  <a:pt x="7264839" y="160549"/>
                </a:cubicBezTo>
                <a:cubicBezTo>
                  <a:pt x="7271133" y="159346"/>
                  <a:pt x="7275761" y="160992"/>
                  <a:pt x="7278726" y="165488"/>
                </a:cubicBezTo>
                <a:cubicBezTo>
                  <a:pt x="7281690" y="169984"/>
                  <a:pt x="7278065" y="174269"/>
                  <a:pt x="7267852" y="178343"/>
                </a:cubicBezTo>
                <a:cubicBezTo>
                  <a:pt x="7257639" y="182417"/>
                  <a:pt x="7250628" y="185000"/>
                  <a:pt x="7246821" y="186091"/>
                </a:cubicBezTo>
                <a:lnTo>
                  <a:pt x="7245816" y="205439"/>
                </a:lnTo>
                <a:cubicBezTo>
                  <a:pt x="7259260" y="203951"/>
                  <a:pt x="7270782" y="202022"/>
                  <a:pt x="7280381" y="199653"/>
                </a:cubicBezTo>
                <a:cubicBezTo>
                  <a:pt x="7289981" y="197284"/>
                  <a:pt x="7299071" y="200599"/>
                  <a:pt x="7307655" y="209597"/>
                </a:cubicBezTo>
                <a:cubicBezTo>
                  <a:pt x="7316237" y="218595"/>
                  <a:pt x="7313359" y="222898"/>
                  <a:pt x="7299023" y="222508"/>
                </a:cubicBezTo>
                <a:cubicBezTo>
                  <a:pt x="7284685" y="222117"/>
                  <a:pt x="7269371" y="222895"/>
                  <a:pt x="7253081" y="224842"/>
                </a:cubicBezTo>
                <a:cubicBezTo>
                  <a:pt x="7236791" y="226790"/>
                  <a:pt x="7222503" y="228929"/>
                  <a:pt x="7210219" y="231261"/>
                </a:cubicBezTo>
                <a:cubicBezTo>
                  <a:pt x="7197933" y="233592"/>
                  <a:pt x="7189094" y="233592"/>
                  <a:pt x="7183699" y="231261"/>
                </a:cubicBezTo>
                <a:cubicBezTo>
                  <a:pt x="7183029" y="248897"/>
                  <a:pt x="7181067" y="261867"/>
                  <a:pt x="7177811" y="270170"/>
                </a:cubicBezTo>
                <a:cubicBezTo>
                  <a:pt x="7174555" y="278473"/>
                  <a:pt x="7169877" y="277450"/>
                  <a:pt x="7163775" y="267100"/>
                </a:cubicBezTo>
                <a:cubicBezTo>
                  <a:pt x="7157673" y="256751"/>
                  <a:pt x="7155983" y="246574"/>
                  <a:pt x="7158705" y="236572"/>
                </a:cubicBezTo>
                <a:cubicBezTo>
                  <a:pt x="7161428" y="226569"/>
                  <a:pt x="7163567" y="212220"/>
                  <a:pt x="7165123" y="193523"/>
                </a:cubicBezTo>
                <a:cubicBezTo>
                  <a:pt x="7166680" y="174827"/>
                  <a:pt x="7167653" y="156493"/>
                  <a:pt x="7168045" y="138522"/>
                </a:cubicBezTo>
                <a:cubicBezTo>
                  <a:pt x="7168435" y="120551"/>
                  <a:pt x="7168072" y="107882"/>
                  <a:pt x="7166956" y="100515"/>
                </a:cubicBezTo>
                <a:cubicBezTo>
                  <a:pt x="7158039" y="114728"/>
                  <a:pt x="7147137" y="125869"/>
                  <a:pt x="7134251" y="133936"/>
                </a:cubicBezTo>
                <a:cubicBezTo>
                  <a:pt x="7121365" y="142004"/>
                  <a:pt x="7119610" y="139505"/>
                  <a:pt x="7128986" y="126439"/>
                </a:cubicBezTo>
                <a:cubicBezTo>
                  <a:pt x="7138363" y="113373"/>
                  <a:pt x="7148111" y="98084"/>
                  <a:pt x="7158231" y="80572"/>
                </a:cubicBezTo>
                <a:cubicBezTo>
                  <a:pt x="7168351" y="63060"/>
                  <a:pt x="7175532" y="48369"/>
                  <a:pt x="7179774" y="36500"/>
                </a:cubicBezTo>
                <a:cubicBezTo>
                  <a:pt x="7184015" y="24631"/>
                  <a:pt x="7185553" y="15190"/>
                  <a:pt x="7184387" y="8177"/>
                </a:cubicBezTo>
                <a:cubicBezTo>
                  <a:pt x="7183513" y="2916"/>
                  <a:pt x="7185057" y="342"/>
                  <a:pt x="7189021" y="454"/>
                </a:cubicBezTo>
                <a:close/>
                <a:moveTo>
                  <a:pt x="1674048" y="454"/>
                </a:moveTo>
                <a:cubicBezTo>
                  <a:pt x="1675369" y="491"/>
                  <a:pt x="1676959" y="827"/>
                  <a:pt x="1678817" y="1461"/>
                </a:cubicBezTo>
                <a:cubicBezTo>
                  <a:pt x="1686253" y="3997"/>
                  <a:pt x="1692501" y="7950"/>
                  <a:pt x="1697561" y="13320"/>
                </a:cubicBezTo>
                <a:cubicBezTo>
                  <a:pt x="1702621" y="18691"/>
                  <a:pt x="1703303" y="23602"/>
                  <a:pt x="1699607" y="28054"/>
                </a:cubicBezTo>
                <a:cubicBezTo>
                  <a:pt x="1695911" y="32507"/>
                  <a:pt x="1691372" y="39731"/>
                  <a:pt x="1685989" y="49727"/>
                </a:cubicBezTo>
                <a:cubicBezTo>
                  <a:pt x="1680606" y="59724"/>
                  <a:pt x="1672602" y="73087"/>
                  <a:pt x="1661972" y="89818"/>
                </a:cubicBezTo>
                <a:cubicBezTo>
                  <a:pt x="1671311" y="97272"/>
                  <a:pt x="1675578" y="103755"/>
                  <a:pt x="1674772" y="109268"/>
                </a:cubicBezTo>
                <a:cubicBezTo>
                  <a:pt x="1673966" y="114781"/>
                  <a:pt x="1673178" y="125617"/>
                  <a:pt x="1672409" y="141778"/>
                </a:cubicBezTo>
                <a:cubicBezTo>
                  <a:pt x="1671640" y="157938"/>
                  <a:pt x="1670493" y="182662"/>
                  <a:pt x="1668967" y="215950"/>
                </a:cubicBezTo>
                <a:cubicBezTo>
                  <a:pt x="1680092" y="216000"/>
                  <a:pt x="1693691" y="213935"/>
                  <a:pt x="1709764" y="209755"/>
                </a:cubicBezTo>
                <a:lnTo>
                  <a:pt x="1710862" y="190407"/>
                </a:lnTo>
                <a:cubicBezTo>
                  <a:pt x="1707315" y="191189"/>
                  <a:pt x="1702664" y="191579"/>
                  <a:pt x="1696910" y="191579"/>
                </a:cubicBezTo>
                <a:cubicBezTo>
                  <a:pt x="1691465" y="191579"/>
                  <a:pt x="1686008" y="189238"/>
                  <a:pt x="1680539" y="184556"/>
                </a:cubicBezTo>
                <a:cubicBezTo>
                  <a:pt x="1675069" y="179875"/>
                  <a:pt x="1676551" y="176740"/>
                  <a:pt x="1684985" y="175152"/>
                </a:cubicBezTo>
                <a:cubicBezTo>
                  <a:pt x="1693419" y="173565"/>
                  <a:pt x="1702069" y="171822"/>
                  <a:pt x="1710937" y="169925"/>
                </a:cubicBezTo>
                <a:lnTo>
                  <a:pt x="1712016" y="147210"/>
                </a:lnTo>
                <a:cubicBezTo>
                  <a:pt x="1708580" y="147966"/>
                  <a:pt x="1704081" y="148546"/>
                  <a:pt x="1698519" y="148949"/>
                </a:cubicBezTo>
                <a:cubicBezTo>
                  <a:pt x="1692956" y="149352"/>
                  <a:pt x="1687397" y="147467"/>
                  <a:pt x="1681841" y="143294"/>
                </a:cubicBezTo>
                <a:cubicBezTo>
                  <a:pt x="1676285" y="139120"/>
                  <a:pt x="1677751" y="136023"/>
                  <a:pt x="1686241" y="134001"/>
                </a:cubicBezTo>
                <a:cubicBezTo>
                  <a:pt x="1694730" y="131980"/>
                  <a:pt x="1703322" y="129964"/>
                  <a:pt x="1712016" y="127955"/>
                </a:cubicBezTo>
                <a:cubicBezTo>
                  <a:pt x="1712016" y="119398"/>
                  <a:pt x="1710819" y="111417"/>
                  <a:pt x="1708425" y="104013"/>
                </a:cubicBezTo>
                <a:cubicBezTo>
                  <a:pt x="1704097" y="104794"/>
                  <a:pt x="1699840" y="105380"/>
                  <a:pt x="1695654" y="105771"/>
                </a:cubicBezTo>
                <a:cubicBezTo>
                  <a:pt x="1691468" y="106161"/>
                  <a:pt x="1685561" y="104580"/>
                  <a:pt x="1677933" y="101027"/>
                </a:cubicBezTo>
                <a:cubicBezTo>
                  <a:pt x="1670307" y="97473"/>
                  <a:pt x="1671352" y="94370"/>
                  <a:pt x="1681069" y="91716"/>
                </a:cubicBezTo>
                <a:cubicBezTo>
                  <a:pt x="1690786" y="89062"/>
                  <a:pt x="1702640" y="85598"/>
                  <a:pt x="1716629" y="81326"/>
                </a:cubicBezTo>
                <a:cubicBezTo>
                  <a:pt x="1730619" y="77053"/>
                  <a:pt x="1742215" y="73906"/>
                  <a:pt x="1751418" y="71884"/>
                </a:cubicBezTo>
                <a:cubicBezTo>
                  <a:pt x="1760620" y="69863"/>
                  <a:pt x="1766884" y="71509"/>
                  <a:pt x="1770207" y="76824"/>
                </a:cubicBezTo>
                <a:cubicBezTo>
                  <a:pt x="1773531" y="82138"/>
                  <a:pt x="1769544" y="87003"/>
                  <a:pt x="1758245" y="91418"/>
                </a:cubicBezTo>
                <a:cubicBezTo>
                  <a:pt x="1746947" y="95833"/>
                  <a:pt x="1735475" y="98915"/>
                  <a:pt x="1723829" y="100664"/>
                </a:cubicBezTo>
                <a:cubicBezTo>
                  <a:pt x="1733168" y="102884"/>
                  <a:pt x="1737431" y="105885"/>
                  <a:pt x="1736619" y="109668"/>
                </a:cubicBezTo>
                <a:cubicBezTo>
                  <a:pt x="1735807" y="113451"/>
                  <a:pt x="1735047" y="117748"/>
                  <a:pt x="1734340" y="122560"/>
                </a:cubicBezTo>
                <a:cubicBezTo>
                  <a:pt x="1737478" y="121866"/>
                  <a:pt x="1741753" y="120914"/>
                  <a:pt x="1747167" y="119705"/>
                </a:cubicBezTo>
                <a:cubicBezTo>
                  <a:pt x="1752581" y="118495"/>
                  <a:pt x="1757439" y="119990"/>
                  <a:pt x="1761743" y="124188"/>
                </a:cubicBezTo>
                <a:cubicBezTo>
                  <a:pt x="1766046" y="128386"/>
                  <a:pt x="1765060" y="132479"/>
                  <a:pt x="1758785" y="136466"/>
                </a:cubicBezTo>
                <a:cubicBezTo>
                  <a:pt x="1752509" y="140454"/>
                  <a:pt x="1743908" y="143136"/>
                  <a:pt x="1732982" y="144512"/>
                </a:cubicBezTo>
                <a:lnTo>
                  <a:pt x="1732014" y="164586"/>
                </a:lnTo>
                <a:cubicBezTo>
                  <a:pt x="1737620" y="163097"/>
                  <a:pt x="1743570" y="161752"/>
                  <a:pt x="1749864" y="160549"/>
                </a:cubicBezTo>
                <a:cubicBezTo>
                  <a:pt x="1756159" y="159346"/>
                  <a:pt x="1760788" y="160992"/>
                  <a:pt x="1763752" y="165488"/>
                </a:cubicBezTo>
                <a:cubicBezTo>
                  <a:pt x="1766716" y="169984"/>
                  <a:pt x="1763092" y="174269"/>
                  <a:pt x="1752878" y="178343"/>
                </a:cubicBezTo>
                <a:cubicBezTo>
                  <a:pt x="1742665" y="182417"/>
                  <a:pt x="1735655" y="185000"/>
                  <a:pt x="1731847" y="186091"/>
                </a:cubicBezTo>
                <a:lnTo>
                  <a:pt x="1730842" y="205439"/>
                </a:lnTo>
                <a:cubicBezTo>
                  <a:pt x="1744286" y="203951"/>
                  <a:pt x="1755808" y="202022"/>
                  <a:pt x="1765408" y="199653"/>
                </a:cubicBezTo>
                <a:cubicBezTo>
                  <a:pt x="1775007" y="197284"/>
                  <a:pt x="1784098" y="200599"/>
                  <a:pt x="1792681" y="209597"/>
                </a:cubicBezTo>
                <a:cubicBezTo>
                  <a:pt x="1801263" y="218595"/>
                  <a:pt x="1798386" y="222898"/>
                  <a:pt x="1784049" y="222508"/>
                </a:cubicBezTo>
                <a:cubicBezTo>
                  <a:pt x="1769712" y="222117"/>
                  <a:pt x="1754397" y="222895"/>
                  <a:pt x="1738108" y="224842"/>
                </a:cubicBezTo>
                <a:cubicBezTo>
                  <a:pt x="1721817" y="226790"/>
                  <a:pt x="1707529" y="228929"/>
                  <a:pt x="1695245" y="231261"/>
                </a:cubicBezTo>
                <a:cubicBezTo>
                  <a:pt x="1682960" y="233592"/>
                  <a:pt x="1674120" y="233592"/>
                  <a:pt x="1668725" y="231261"/>
                </a:cubicBezTo>
                <a:cubicBezTo>
                  <a:pt x="1668055" y="248897"/>
                  <a:pt x="1666093" y="261867"/>
                  <a:pt x="1662837" y="270170"/>
                </a:cubicBezTo>
                <a:cubicBezTo>
                  <a:pt x="1659582" y="278473"/>
                  <a:pt x="1654903" y="277450"/>
                  <a:pt x="1648801" y="267100"/>
                </a:cubicBezTo>
                <a:cubicBezTo>
                  <a:pt x="1642698" y="256751"/>
                  <a:pt x="1641009" y="246574"/>
                  <a:pt x="1643732" y="236572"/>
                </a:cubicBezTo>
                <a:cubicBezTo>
                  <a:pt x="1646454" y="226569"/>
                  <a:pt x="1648593" y="212220"/>
                  <a:pt x="1650150" y="193523"/>
                </a:cubicBezTo>
                <a:cubicBezTo>
                  <a:pt x="1651706" y="174827"/>
                  <a:pt x="1652680" y="156493"/>
                  <a:pt x="1653070" y="138522"/>
                </a:cubicBezTo>
                <a:cubicBezTo>
                  <a:pt x="1653461" y="120551"/>
                  <a:pt x="1653098" y="107882"/>
                  <a:pt x="1651982" y="100515"/>
                </a:cubicBezTo>
                <a:cubicBezTo>
                  <a:pt x="1643065" y="114728"/>
                  <a:pt x="1632164" y="125869"/>
                  <a:pt x="1619277" y="133936"/>
                </a:cubicBezTo>
                <a:cubicBezTo>
                  <a:pt x="1606391" y="142004"/>
                  <a:pt x="1604636" y="139505"/>
                  <a:pt x="1614012" y="126439"/>
                </a:cubicBezTo>
                <a:cubicBezTo>
                  <a:pt x="1623389" y="113373"/>
                  <a:pt x="1633137" y="98084"/>
                  <a:pt x="1643257" y="80572"/>
                </a:cubicBezTo>
                <a:cubicBezTo>
                  <a:pt x="1653377" y="63060"/>
                  <a:pt x="1660558" y="48369"/>
                  <a:pt x="1664800" y="36500"/>
                </a:cubicBezTo>
                <a:cubicBezTo>
                  <a:pt x="1669042" y="24631"/>
                  <a:pt x="1670579" y="15190"/>
                  <a:pt x="1669414" y="8177"/>
                </a:cubicBezTo>
                <a:cubicBezTo>
                  <a:pt x="1668539" y="2916"/>
                  <a:pt x="1670084" y="342"/>
                  <a:pt x="1674048" y="454"/>
                </a:cubicBezTo>
                <a:close/>
                <a:moveTo>
                  <a:pt x="1042959" y="0"/>
                </a:moveTo>
                <a:cubicBezTo>
                  <a:pt x="1046568" y="0"/>
                  <a:pt x="1053318" y="1814"/>
                  <a:pt x="1063209" y="5442"/>
                </a:cubicBezTo>
                <a:cubicBezTo>
                  <a:pt x="1073100" y="9070"/>
                  <a:pt x="1076600" y="13088"/>
                  <a:pt x="1073711" y="17497"/>
                </a:cubicBezTo>
                <a:cubicBezTo>
                  <a:pt x="1070820" y="21906"/>
                  <a:pt x="1068179" y="27298"/>
                  <a:pt x="1065785" y="33673"/>
                </a:cubicBezTo>
                <a:cubicBezTo>
                  <a:pt x="1063392" y="40047"/>
                  <a:pt x="1060477" y="45939"/>
                  <a:pt x="1057041" y="51346"/>
                </a:cubicBezTo>
                <a:cubicBezTo>
                  <a:pt x="1069853" y="49833"/>
                  <a:pt x="1083855" y="47907"/>
                  <a:pt x="1099048" y="45570"/>
                </a:cubicBezTo>
                <a:cubicBezTo>
                  <a:pt x="1114241" y="43232"/>
                  <a:pt x="1126399" y="41275"/>
                  <a:pt x="1135521" y="39700"/>
                </a:cubicBezTo>
                <a:cubicBezTo>
                  <a:pt x="1144643" y="38125"/>
                  <a:pt x="1153659" y="38165"/>
                  <a:pt x="1162570" y="39821"/>
                </a:cubicBezTo>
                <a:cubicBezTo>
                  <a:pt x="1171482" y="41477"/>
                  <a:pt x="1178104" y="45430"/>
                  <a:pt x="1182438" y="51681"/>
                </a:cubicBezTo>
                <a:cubicBezTo>
                  <a:pt x="1186773" y="57932"/>
                  <a:pt x="1186073" y="61603"/>
                  <a:pt x="1180337" y="62694"/>
                </a:cubicBezTo>
                <a:cubicBezTo>
                  <a:pt x="1174600" y="63786"/>
                  <a:pt x="1165435" y="63941"/>
                  <a:pt x="1152841" y="63159"/>
                </a:cubicBezTo>
                <a:cubicBezTo>
                  <a:pt x="1140246" y="62378"/>
                  <a:pt x="1125713" y="62567"/>
                  <a:pt x="1109243" y="63727"/>
                </a:cubicBezTo>
                <a:cubicBezTo>
                  <a:pt x="1092773" y="64886"/>
                  <a:pt x="1073822" y="66942"/>
                  <a:pt x="1052391" y="69894"/>
                </a:cubicBezTo>
                <a:cubicBezTo>
                  <a:pt x="1045880" y="84392"/>
                  <a:pt x="1039257" y="96230"/>
                  <a:pt x="1032522" y="105408"/>
                </a:cubicBezTo>
                <a:cubicBezTo>
                  <a:pt x="1034296" y="106722"/>
                  <a:pt x="1041926" y="105851"/>
                  <a:pt x="1055414" y="102794"/>
                </a:cubicBezTo>
                <a:cubicBezTo>
                  <a:pt x="1068901" y="99737"/>
                  <a:pt x="1078154" y="97207"/>
                  <a:pt x="1083170" y="95204"/>
                </a:cubicBezTo>
                <a:cubicBezTo>
                  <a:pt x="1088187" y="93201"/>
                  <a:pt x="1093731" y="93232"/>
                  <a:pt x="1099802" y="95297"/>
                </a:cubicBezTo>
                <a:cubicBezTo>
                  <a:pt x="1105873" y="97362"/>
                  <a:pt x="1111351" y="99765"/>
                  <a:pt x="1116238" y="102506"/>
                </a:cubicBezTo>
                <a:cubicBezTo>
                  <a:pt x="1121125" y="105247"/>
                  <a:pt x="1122203" y="111113"/>
                  <a:pt x="1119475" y="120105"/>
                </a:cubicBezTo>
                <a:cubicBezTo>
                  <a:pt x="1116747" y="129096"/>
                  <a:pt x="1115767" y="138752"/>
                  <a:pt x="1116536" y="149070"/>
                </a:cubicBezTo>
                <a:cubicBezTo>
                  <a:pt x="1117305" y="159389"/>
                  <a:pt x="1118077" y="171546"/>
                  <a:pt x="1118852" y="185542"/>
                </a:cubicBezTo>
                <a:cubicBezTo>
                  <a:pt x="1119627" y="199539"/>
                  <a:pt x="1120415" y="212301"/>
                  <a:pt x="1121214" y="223828"/>
                </a:cubicBezTo>
                <a:cubicBezTo>
                  <a:pt x="1122014" y="235357"/>
                  <a:pt x="1120743" y="245092"/>
                  <a:pt x="1117401" y="253036"/>
                </a:cubicBezTo>
                <a:cubicBezTo>
                  <a:pt x="1114058" y="260980"/>
                  <a:pt x="1109026" y="267510"/>
                  <a:pt x="1102304" y="272626"/>
                </a:cubicBezTo>
                <a:cubicBezTo>
                  <a:pt x="1095582" y="277741"/>
                  <a:pt x="1091244" y="276697"/>
                  <a:pt x="1089290" y="269491"/>
                </a:cubicBezTo>
                <a:cubicBezTo>
                  <a:pt x="1087338" y="262285"/>
                  <a:pt x="1082423" y="253700"/>
                  <a:pt x="1074548" y="243734"/>
                </a:cubicBezTo>
                <a:cubicBezTo>
                  <a:pt x="1066672" y="233769"/>
                  <a:pt x="1066793" y="229974"/>
                  <a:pt x="1074910" y="232349"/>
                </a:cubicBezTo>
                <a:cubicBezTo>
                  <a:pt x="1083027" y="234724"/>
                  <a:pt x="1088475" y="235893"/>
                  <a:pt x="1091253" y="235856"/>
                </a:cubicBezTo>
                <a:cubicBezTo>
                  <a:pt x="1094031" y="235818"/>
                  <a:pt x="1095421" y="226870"/>
                  <a:pt x="1095421" y="209011"/>
                </a:cubicBezTo>
                <a:cubicBezTo>
                  <a:pt x="1095421" y="188187"/>
                  <a:pt x="1094670" y="167296"/>
                  <a:pt x="1093170" y="146336"/>
                </a:cubicBezTo>
                <a:cubicBezTo>
                  <a:pt x="1091669" y="125376"/>
                  <a:pt x="1088726" y="114251"/>
                  <a:pt x="1084342" y="112961"/>
                </a:cubicBezTo>
                <a:cubicBezTo>
                  <a:pt x="1079958" y="111671"/>
                  <a:pt x="1063850" y="113922"/>
                  <a:pt x="1036020" y="119714"/>
                </a:cubicBezTo>
                <a:lnTo>
                  <a:pt x="1036020" y="143564"/>
                </a:lnTo>
                <a:cubicBezTo>
                  <a:pt x="1041638" y="143638"/>
                  <a:pt x="1050133" y="142100"/>
                  <a:pt x="1061506" y="138950"/>
                </a:cubicBezTo>
                <a:cubicBezTo>
                  <a:pt x="1072879" y="135800"/>
                  <a:pt x="1080231" y="137195"/>
                  <a:pt x="1083561" y="143136"/>
                </a:cubicBezTo>
                <a:cubicBezTo>
                  <a:pt x="1086891" y="149076"/>
                  <a:pt x="1082965" y="153188"/>
                  <a:pt x="1071785" y="155470"/>
                </a:cubicBezTo>
                <a:cubicBezTo>
                  <a:pt x="1060604" y="157752"/>
                  <a:pt x="1048683" y="158893"/>
                  <a:pt x="1036020" y="158893"/>
                </a:cubicBezTo>
                <a:cubicBezTo>
                  <a:pt x="1036020" y="166731"/>
                  <a:pt x="1035244" y="174855"/>
                  <a:pt x="1033694" y="183264"/>
                </a:cubicBezTo>
                <a:cubicBezTo>
                  <a:pt x="1044671" y="183326"/>
                  <a:pt x="1054623" y="181785"/>
                  <a:pt x="1063553" y="178641"/>
                </a:cubicBezTo>
                <a:cubicBezTo>
                  <a:pt x="1072482" y="175497"/>
                  <a:pt x="1079270" y="177090"/>
                  <a:pt x="1083915" y="183422"/>
                </a:cubicBezTo>
                <a:cubicBezTo>
                  <a:pt x="1088559" y="189753"/>
                  <a:pt x="1083241" y="194252"/>
                  <a:pt x="1067962" y="196919"/>
                </a:cubicBezTo>
                <a:cubicBezTo>
                  <a:pt x="1052682" y="199585"/>
                  <a:pt x="1041135" y="199362"/>
                  <a:pt x="1033322" y="196249"/>
                </a:cubicBezTo>
                <a:cubicBezTo>
                  <a:pt x="1031933" y="216353"/>
                  <a:pt x="1028147" y="232274"/>
                  <a:pt x="1021965" y="244013"/>
                </a:cubicBezTo>
                <a:cubicBezTo>
                  <a:pt x="1015782" y="255752"/>
                  <a:pt x="1010331" y="257578"/>
                  <a:pt x="1005612" y="249492"/>
                </a:cubicBezTo>
                <a:cubicBezTo>
                  <a:pt x="1000893" y="241406"/>
                  <a:pt x="1000295" y="233329"/>
                  <a:pt x="1003817" y="225261"/>
                </a:cubicBezTo>
                <a:cubicBezTo>
                  <a:pt x="1007339" y="217193"/>
                  <a:pt x="1010062" y="208164"/>
                  <a:pt x="1011984" y="198174"/>
                </a:cubicBezTo>
                <a:cubicBezTo>
                  <a:pt x="1013907" y="188184"/>
                  <a:pt x="1015450" y="174095"/>
                  <a:pt x="1016616" y="155907"/>
                </a:cubicBezTo>
                <a:cubicBezTo>
                  <a:pt x="1017782" y="137719"/>
                  <a:pt x="1018315" y="126262"/>
                  <a:pt x="1018216" y="121537"/>
                </a:cubicBezTo>
                <a:cubicBezTo>
                  <a:pt x="1009287" y="137821"/>
                  <a:pt x="998661" y="151920"/>
                  <a:pt x="986339" y="163832"/>
                </a:cubicBezTo>
                <a:cubicBezTo>
                  <a:pt x="974017" y="175745"/>
                  <a:pt x="959153" y="185682"/>
                  <a:pt x="941747" y="193644"/>
                </a:cubicBezTo>
                <a:cubicBezTo>
                  <a:pt x="924340" y="201607"/>
                  <a:pt x="923134" y="198940"/>
                  <a:pt x="938128" y="185645"/>
                </a:cubicBezTo>
                <a:cubicBezTo>
                  <a:pt x="953122" y="172349"/>
                  <a:pt x="968724" y="155857"/>
                  <a:pt x="984934" y="136169"/>
                </a:cubicBezTo>
                <a:cubicBezTo>
                  <a:pt x="1001144" y="116480"/>
                  <a:pt x="1015791" y="94866"/>
                  <a:pt x="1028876" y="71326"/>
                </a:cubicBezTo>
                <a:cubicBezTo>
                  <a:pt x="999098" y="75183"/>
                  <a:pt x="979874" y="78095"/>
                  <a:pt x="971205" y="80061"/>
                </a:cubicBezTo>
                <a:cubicBezTo>
                  <a:pt x="962536" y="82026"/>
                  <a:pt x="954220" y="79840"/>
                  <a:pt x="946258" y="73503"/>
                </a:cubicBezTo>
                <a:cubicBezTo>
                  <a:pt x="938295" y="67165"/>
                  <a:pt x="936556" y="63652"/>
                  <a:pt x="941039" y="62964"/>
                </a:cubicBezTo>
                <a:cubicBezTo>
                  <a:pt x="945523" y="62276"/>
                  <a:pt x="953984" y="61736"/>
                  <a:pt x="966424" y="61345"/>
                </a:cubicBezTo>
                <a:cubicBezTo>
                  <a:pt x="978863" y="60955"/>
                  <a:pt x="1001076" y="58533"/>
                  <a:pt x="1033062" y="54081"/>
                </a:cubicBezTo>
                <a:cubicBezTo>
                  <a:pt x="1041942" y="32364"/>
                  <a:pt x="1044633" y="17922"/>
                  <a:pt x="1041135" y="10753"/>
                </a:cubicBezTo>
                <a:cubicBezTo>
                  <a:pt x="1037638" y="3585"/>
                  <a:pt x="1038246" y="0"/>
                  <a:pt x="104295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8653213" y="3332729"/>
            <a:ext cx="530226" cy="426189"/>
          </a:xfrm>
          <a:prstGeom prst="ellipse">
            <a:avLst/>
          </a:prstGeom>
          <a:noFill/>
          <a:ln>
            <a:solidFill>
              <a:srgbClr val="0EA4F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17" name="Group 83"/>
          <p:cNvGrpSpPr/>
          <p:nvPr/>
        </p:nvGrpSpPr>
        <p:grpSpPr>
          <a:xfrm>
            <a:off x="7803903" y="2435210"/>
            <a:ext cx="2471736" cy="1295401"/>
            <a:chOff x="4057" y="1429"/>
            <a:chExt cx="1557" cy="816"/>
          </a:xfrm>
        </p:grpSpPr>
        <p:grpSp>
          <p:nvGrpSpPr>
            <p:cNvPr id="21" name="Group 77"/>
            <p:cNvGrpSpPr/>
            <p:nvPr/>
          </p:nvGrpSpPr>
          <p:grpSpPr>
            <a:xfrm>
              <a:off x="4057" y="1484"/>
              <a:ext cx="1489" cy="598"/>
              <a:chOff x="4105" y="1525"/>
              <a:chExt cx="1489" cy="648"/>
            </a:xfrm>
          </p:grpSpPr>
          <p:pic>
            <p:nvPicPr>
              <p:cNvPr id="27" name="Picture 60" descr="6B11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105" y="1525"/>
                <a:ext cx="1383" cy="6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Line 64"/>
              <p:cNvSpPr>
                <a:spLocks noChangeShapeType="1"/>
              </p:cNvSpPr>
              <p:nvPr/>
            </p:nvSpPr>
            <p:spPr bwMode="auto">
              <a:xfrm flipH="1">
                <a:off x="4171" y="1946"/>
                <a:ext cx="0" cy="2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  <p:sp>
            <p:nvSpPr>
              <p:cNvPr id="29" name="Line 65"/>
              <p:cNvSpPr>
                <a:spLocks noChangeShapeType="1"/>
              </p:cNvSpPr>
              <p:nvPr/>
            </p:nvSpPr>
            <p:spPr bwMode="auto">
              <a:xfrm flipH="1">
                <a:off x="5407" y="1938"/>
                <a:ext cx="0" cy="2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  <p:sp>
            <p:nvSpPr>
              <p:cNvPr id="30" name="Line 66"/>
              <p:cNvSpPr>
                <a:spLocks noChangeShapeType="1"/>
              </p:cNvSpPr>
              <p:nvPr/>
            </p:nvSpPr>
            <p:spPr bwMode="auto">
              <a:xfrm>
                <a:off x="4777" y="1582"/>
                <a:ext cx="8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  <p:sp>
            <p:nvSpPr>
              <p:cNvPr id="31" name="Line 67"/>
              <p:cNvSpPr>
                <a:spLocks noChangeShapeType="1"/>
              </p:cNvSpPr>
              <p:nvPr/>
            </p:nvSpPr>
            <p:spPr bwMode="auto">
              <a:xfrm>
                <a:off x="5408" y="1937"/>
                <a:ext cx="18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  <p:grpSp>
            <p:nvGrpSpPr>
              <p:cNvPr id="32" name="Group 76"/>
              <p:cNvGrpSpPr/>
              <p:nvPr/>
            </p:nvGrpSpPr>
            <p:grpSpPr>
              <a:xfrm>
                <a:off x="5449" y="1582"/>
                <a:ext cx="0" cy="358"/>
                <a:chOff x="5449" y="1582"/>
                <a:chExt cx="0" cy="358"/>
              </a:xfrm>
            </p:grpSpPr>
            <p:sp>
              <p:nvSpPr>
                <p:cNvPr id="35" name="Line 69"/>
                <p:cNvSpPr>
                  <a:spLocks noChangeShapeType="1"/>
                </p:cNvSpPr>
                <p:nvPr/>
              </p:nvSpPr>
              <p:spPr bwMode="auto">
                <a:xfrm rot="16200000">
                  <a:off x="5344" y="1687"/>
                  <a:ext cx="20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endParaRPr>
                </a:p>
              </p:txBody>
            </p:sp>
            <p:sp>
              <p:nvSpPr>
                <p:cNvPr id="36" name="Line 70"/>
                <p:cNvSpPr>
                  <a:spLocks noChangeShapeType="1"/>
                </p:cNvSpPr>
                <p:nvPr/>
              </p:nvSpPr>
              <p:spPr bwMode="auto">
                <a:xfrm rot="27000000">
                  <a:off x="5374" y="1866"/>
                  <a:ext cx="14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endParaRPr>
                </a:p>
              </p:txBody>
            </p:sp>
          </p:grpSp>
          <p:sp>
            <p:nvSpPr>
              <p:cNvPr id="33" name="Line 71"/>
              <p:cNvSpPr>
                <a:spLocks noChangeShapeType="1"/>
              </p:cNvSpPr>
              <p:nvPr/>
            </p:nvSpPr>
            <p:spPr bwMode="auto">
              <a:xfrm>
                <a:off x="4967" y="2163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  <p:sp>
            <p:nvSpPr>
              <p:cNvPr id="34" name="Line 75"/>
              <p:cNvSpPr>
                <a:spLocks noChangeShapeType="1"/>
              </p:cNvSpPr>
              <p:nvPr/>
            </p:nvSpPr>
            <p:spPr bwMode="auto">
              <a:xfrm flipH="1">
                <a:off x="4185" y="2159"/>
                <a:ext cx="41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p:grpSp>
        <p:sp>
          <p:nvSpPr>
            <p:cNvPr id="22" name="Text Box 73"/>
            <p:cNvSpPr txBox="1">
              <a:spLocks noChangeArrowheads="1"/>
            </p:cNvSpPr>
            <p:nvPr/>
          </p:nvSpPr>
          <p:spPr bwMode="auto">
            <a:xfrm>
              <a:off x="4584" y="2012"/>
              <a:ext cx="40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4</a:t>
              </a:r>
              <a:r>
                <a:rPr kumimoji="0" lang="en-US" altLang="zh-CN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m</a:t>
              </a:r>
              <a:r>
                <a:rPr kumimoji="0" lang="en-US" altLang="zh-CN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  </a:t>
              </a:r>
            </a:p>
          </p:txBody>
        </p:sp>
        <p:sp>
          <p:nvSpPr>
            <p:cNvPr id="25" name="Text Box 74"/>
            <p:cNvSpPr txBox="1">
              <a:spLocks noChangeArrowheads="1"/>
            </p:cNvSpPr>
            <p:nvPr/>
          </p:nvSpPr>
          <p:spPr bwMode="auto">
            <a:xfrm rot="16200000">
              <a:off x="5247" y="1563"/>
              <a:ext cx="50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1.5</a:t>
              </a:r>
              <a:r>
                <a:rPr kumimoji="0" lang="en-US" altLang="zh-CN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m</a:t>
              </a:r>
              <a:r>
                <a:rPr kumimoji="0" lang="en-US" altLang="zh-CN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  </a:t>
              </a:r>
            </a:p>
          </p:txBody>
        </p:sp>
      </p:grp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1928522" y="2843208"/>
            <a:ext cx="6481009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）沙堆的底面积：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3.14 ×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4÷2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）</a:t>
            </a:r>
            <a:r>
              <a:rPr kumimoji="0" lang="en-US" altLang="zh-CN" sz="2400" b="1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 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=12.56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m</a:t>
            </a:r>
            <a:r>
              <a:rPr kumimoji="0" lang="en-US" altLang="zh-CN" sz="2400" b="1" i="0" u="none" strike="noStrike" kern="1200" cap="none" spc="0" normalizeH="0" baseline="4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）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1940420" y="4835462"/>
            <a:ext cx="7429552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）沙堆的重量：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6.28×1.5=9.42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t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）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326146" y="5178914"/>
            <a:ext cx="40559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答：这堆沙子大约重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9.42t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。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940420" y="3795077"/>
            <a:ext cx="6429420" cy="1093313"/>
            <a:chOff x="659553" y="2643758"/>
            <a:chExt cx="6429420" cy="10933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659553" y="2643758"/>
                  <a:ext cx="6429420" cy="10933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rPr>
                    <a:t>（</a:t>
                  </a:r>
                  <a:r>
                    <a:rPr kumimoji="0" lang="en-US" altLang="zh-CN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rPr>
                    <a:t>2</a:t>
                  </a:r>
                  <a:r>
                    <a:rPr kumimoji="0" lang="zh-CN" altLang="en-US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rPr>
                    <a:t>）沙堆的体积：</a:t>
                  </a:r>
                  <a:endPara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rPr>
                    <a:t>  12.56 ×1.5 ×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altLang="zh-CN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楷体" pitchFamily="49" charset="-122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思源黑体 CN Bold" panose="020B0800000000000000" pitchFamily="34" charset="-122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altLang="zh-C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思源黑体 CN Bold" panose="020B0800000000000000" pitchFamily="34" charset="-122"/>
                              <a:cs typeface="+mn-cs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kumimoji="0" lang="en-US" altLang="zh-CN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rPr>
                    <a:t>=6.28</a:t>
                  </a:r>
                  <a:r>
                    <a:rPr kumimoji="0" lang="zh-CN" altLang="en-US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rPr>
                    <a:t>（</a:t>
                  </a:r>
                  <a:r>
                    <a:rPr kumimoji="0" lang="en-US" altLang="zh-CN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rPr>
                    <a:t>m</a:t>
                  </a:r>
                  <a:r>
                    <a:rPr kumimoji="0" lang="en-US" altLang="zh-CN" sz="2400" b="1" i="0" u="none" strike="noStrike" kern="1200" cap="none" spc="0" normalizeH="0" baseline="4000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rPr>
                    <a:t>3</a:t>
                  </a:r>
                  <a:r>
                    <a:rPr kumimoji="0" lang="zh-CN" altLang="en-US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rPr>
                    <a:t>）</a:t>
                  </a:r>
                  <a:endPara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endParaRPr>
                </a:p>
              </p:txBody>
            </p:sp>
          </mc:Choice>
  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  <p:sp>
              <p:nvSpPr>
                <p:cNvPr id="41" name="Text 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59553" y="2643758"/>
                  <a:ext cx="6429420" cy="109331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422" t="-4469" r="0" b="-3352"/>
                  </a:stretch>
                </a:blip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  <a:endParaRPr lang="zh-CN" altLang="en-US">
                    <a:noFill/>
                  </a:endParaRPr>
                </a:p>
              </p:txBody>
            </p:sp>
          </mc:Fallback>
        </mc:AlternateContent>
        <p:sp>
          <p:nvSpPr>
            <p:cNvPr id="47" name="文本框 46"/>
            <p:cNvSpPr txBox="1"/>
            <p:nvPr/>
          </p:nvSpPr>
          <p:spPr>
            <a:xfrm>
              <a:off x="2931606" y="3179752"/>
              <a:ext cx="466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6326146" y="4036089"/>
            <a:ext cx="39998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答：这堆沙子大约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6.28m</a:t>
            </a:r>
            <a:r>
              <a:rPr kumimoji="0" lang="en-US" altLang="zh-CN" sz="2400" b="1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。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02  </a:t>
            </a:r>
            <a:r>
              <a:rPr lang="zh-CN" altLang="en-US"/>
              <a:t>新知探究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3" grpId="0"/>
      <p:bldP spid="44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/>
          <p:cNvSpPr>
            <a:spLocks noChangeArrowheads="1"/>
          </p:cNvSpPr>
          <p:nvPr/>
        </p:nvSpPr>
        <p:spPr bwMode="auto">
          <a:xfrm>
            <a:off x="1124384" y="1993000"/>
            <a:ext cx="1776166" cy="361981"/>
          </a:xfrm>
          <a:custGeom>
            <a:avLst/>
            <a:gdLst/>
            <a:ahLst/>
            <a:cxnLst/>
            <a:rect l="l" t="t" r="r" b="b"/>
            <a:pathLst>
              <a:path w="1776166" h="361981">
                <a:moveTo>
                  <a:pt x="1723153" y="257774"/>
                </a:moveTo>
                <a:cubicBezTo>
                  <a:pt x="1719234" y="257995"/>
                  <a:pt x="1715423" y="259483"/>
                  <a:pt x="1711719" y="262237"/>
                </a:cubicBezTo>
                <a:cubicBezTo>
                  <a:pt x="1704311" y="267745"/>
                  <a:pt x="1700607" y="275086"/>
                  <a:pt x="1700607" y="284260"/>
                </a:cubicBezTo>
                <a:cubicBezTo>
                  <a:pt x="1700607" y="293435"/>
                  <a:pt x="1704732" y="300322"/>
                  <a:pt x="1712982" y="304922"/>
                </a:cubicBezTo>
                <a:cubicBezTo>
                  <a:pt x="1721231" y="309521"/>
                  <a:pt x="1729306" y="309288"/>
                  <a:pt x="1737205" y="304222"/>
                </a:cubicBezTo>
                <a:cubicBezTo>
                  <a:pt x="1745105" y="299139"/>
                  <a:pt x="1748817" y="291806"/>
                  <a:pt x="1748342" y="282223"/>
                </a:cubicBezTo>
                <a:cubicBezTo>
                  <a:pt x="1747867" y="272640"/>
                  <a:pt x="1743496" y="265536"/>
                  <a:pt x="1735230" y="260912"/>
                </a:cubicBezTo>
                <a:cubicBezTo>
                  <a:pt x="1731097" y="258599"/>
                  <a:pt x="1727071" y="257554"/>
                  <a:pt x="1723153" y="257774"/>
                </a:cubicBezTo>
                <a:close/>
                <a:moveTo>
                  <a:pt x="1726037" y="231139"/>
                </a:moveTo>
                <a:cubicBezTo>
                  <a:pt x="1732453" y="231280"/>
                  <a:pt x="1739013" y="232759"/>
                  <a:pt x="1745717" y="235576"/>
                </a:cubicBezTo>
                <a:cubicBezTo>
                  <a:pt x="1759125" y="241209"/>
                  <a:pt x="1768028" y="250133"/>
                  <a:pt x="1772428" y="262349"/>
                </a:cubicBezTo>
                <a:cubicBezTo>
                  <a:pt x="1776828" y="274565"/>
                  <a:pt x="1777344" y="286648"/>
                  <a:pt x="1773978" y="298597"/>
                </a:cubicBezTo>
                <a:cubicBezTo>
                  <a:pt x="1770612" y="310546"/>
                  <a:pt x="1764312" y="319692"/>
                  <a:pt x="1755079" y="326033"/>
                </a:cubicBezTo>
                <a:cubicBezTo>
                  <a:pt x="1745846" y="332374"/>
                  <a:pt x="1734876" y="335545"/>
                  <a:pt x="1722169" y="335545"/>
                </a:cubicBezTo>
                <a:cubicBezTo>
                  <a:pt x="1709461" y="335545"/>
                  <a:pt x="1697953" y="330387"/>
                  <a:pt x="1687646" y="320071"/>
                </a:cubicBezTo>
                <a:cubicBezTo>
                  <a:pt x="1677338" y="309755"/>
                  <a:pt x="1672184" y="298664"/>
                  <a:pt x="1672184" y="286798"/>
                </a:cubicBezTo>
                <a:cubicBezTo>
                  <a:pt x="1672184" y="274932"/>
                  <a:pt x="1674959" y="264553"/>
                  <a:pt x="1680509" y="255662"/>
                </a:cubicBezTo>
                <a:cubicBezTo>
                  <a:pt x="1686058" y="246771"/>
                  <a:pt x="1694962" y="239792"/>
                  <a:pt x="1707219" y="234726"/>
                </a:cubicBezTo>
                <a:cubicBezTo>
                  <a:pt x="1713348" y="232193"/>
                  <a:pt x="1719621" y="230997"/>
                  <a:pt x="1726037" y="231139"/>
                </a:cubicBezTo>
                <a:close/>
                <a:moveTo>
                  <a:pt x="1505094" y="216935"/>
                </a:moveTo>
                <a:cubicBezTo>
                  <a:pt x="1503117" y="216655"/>
                  <a:pt x="1500905" y="216710"/>
                  <a:pt x="1498457" y="217102"/>
                </a:cubicBezTo>
                <a:cubicBezTo>
                  <a:pt x="1488666" y="218669"/>
                  <a:pt x="1471813" y="221793"/>
                  <a:pt x="1447898" y="226476"/>
                </a:cubicBezTo>
                <a:lnTo>
                  <a:pt x="1447898" y="252225"/>
                </a:lnTo>
                <a:cubicBezTo>
                  <a:pt x="1456197" y="251308"/>
                  <a:pt x="1465751" y="248463"/>
                  <a:pt x="1476559" y="243688"/>
                </a:cubicBezTo>
                <a:cubicBezTo>
                  <a:pt x="1487366" y="238913"/>
                  <a:pt x="1496795" y="240709"/>
                  <a:pt x="1504844" y="249075"/>
                </a:cubicBezTo>
                <a:cubicBezTo>
                  <a:pt x="1512894" y="257441"/>
                  <a:pt x="1508061" y="263487"/>
                  <a:pt x="1490345" y="267211"/>
                </a:cubicBezTo>
                <a:cubicBezTo>
                  <a:pt x="1472630" y="270936"/>
                  <a:pt x="1458480" y="272274"/>
                  <a:pt x="1447898" y="271224"/>
                </a:cubicBezTo>
                <a:lnTo>
                  <a:pt x="1447898" y="300847"/>
                </a:lnTo>
                <a:cubicBezTo>
                  <a:pt x="1463580" y="298897"/>
                  <a:pt x="1477100" y="296318"/>
                  <a:pt x="1488458" y="293110"/>
                </a:cubicBezTo>
                <a:cubicBezTo>
                  <a:pt x="1499815" y="289902"/>
                  <a:pt x="1508152" y="290910"/>
                  <a:pt x="1513469" y="296135"/>
                </a:cubicBezTo>
                <a:cubicBezTo>
                  <a:pt x="1518785" y="301359"/>
                  <a:pt x="1521185" y="293693"/>
                  <a:pt x="1520668" y="273136"/>
                </a:cubicBezTo>
                <a:cubicBezTo>
                  <a:pt x="1520152" y="252579"/>
                  <a:pt x="1518768" y="237709"/>
                  <a:pt x="1516519" y="228526"/>
                </a:cubicBezTo>
                <a:cubicBezTo>
                  <a:pt x="1514831" y="221639"/>
                  <a:pt x="1511023" y="217775"/>
                  <a:pt x="1505094" y="216935"/>
                </a:cubicBezTo>
                <a:close/>
                <a:moveTo>
                  <a:pt x="1515631" y="188622"/>
                </a:moveTo>
                <a:cubicBezTo>
                  <a:pt x="1518827" y="188514"/>
                  <a:pt x="1522452" y="189170"/>
                  <a:pt x="1526505" y="190591"/>
                </a:cubicBezTo>
                <a:cubicBezTo>
                  <a:pt x="1534613" y="193433"/>
                  <a:pt x="1541838" y="197870"/>
                  <a:pt x="1548179" y="203903"/>
                </a:cubicBezTo>
                <a:cubicBezTo>
                  <a:pt x="1554520" y="209936"/>
                  <a:pt x="1556124" y="215789"/>
                  <a:pt x="1552991" y="221464"/>
                </a:cubicBezTo>
                <a:cubicBezTo>
                  <a:pt x="1549858" y="227139"/>
                  <a:pt x="1548292" y="234284"/>
                  <a:pt x="1548292" y="242900"/>
                </a:cubicBezTo>
                <a:cubicBezTo>
                  <a:pt x="1548292" y="252433"/>
                  <a:pt x="1549600" y="267203"/>
                  <a:pt x="1552216" y="287210"/>
                </a:cubicBezTo>
                <a:cubicBezTo>
                  <a:pt x="1554833" y="307217"/>
                  <a:pt x="1552437" y="325504"/>
                  <a:pt x="1545029" y="342069"/>
                </a:cubicBezTo>
                <a:cubicBezTo>
                  <a:pt x="1537622" y="358635"/>
                  <a:pt x="1531380" y="361526"/>
                  <a:pt x="1526305" y="350744"/>
                </a:cubicBezTo>
                <a:cubicBezTo>
                  <a:pt x="1521231" y="339961"/>
                  <a:pt x="1516894" y="328095"/>
                  <a:pt x="1513294" y="315146"/>
                </a:cubicBezTo>
                <a:cubicBezTo>
                  <a:pt x="1482579" y="319329"/>
                  <a:pt x="1460364" y="321421"/>
                  <a:pt x="1446648" y="321421"/>
                </a:cubicBezTo>
                <a:cubicBezTo>
                  <a:pt x="1439498" y="338153"/>
                  <a:pt x="1432919" y="340882"/>
                  <a:pt x="1426912" y="329608"/>
                </a:cubicBezTo>
                <a:cubicBezTo>
                  <a:pt x="1420904" y="318333"/>
                  <a:pt x="1418425" y="307071"/>
                  <a:pt x="1419475" y="295822"/>
                </a:cubicBezTo>
                <a:cubicBezTo>
                  <a:pt x="1420524" y="284573"/>
                  <a:pt x="1420537" y="270582"/>
                  <a:pt x="1419512" y="253850"/>
                </a:cubicBezTo>
                <a:cubicBezTo>
                  <a:pt x="1418487" y="237117"/>
                  <a:pt x="1415871" y="224297"/>
                  <a:pt x="1411662" y="215390"/>
                </a:cubicBezTo>
                <a:cubicBezTo>
                  <a:pt x="1407454" y="206482"/>
                  <a:pt x="1409404" y="203078"/>
                  <a:pt x="1417512" y="205178"/>
                </a:cubicBezTo>
                <a:cubicBezTo>
                  <a:pt x="1425620" y="207278"/>
                  <a:pt x="1431532" y="208327"/>
                  <a:pt x="1435249" y="208327"/>
                </a:cubicBezTo>
                <a:cubicBezTo>
                  <a:pt x="1440248" y="208327"/>
                  <a:pt x="1448056" y="207361"/>
                  <a:pt x="1458672" y="205428"/>
                </a:cubicBezTo>
                <a:cubicBezTo>
                  <a:pt x="1486437" y="199245"/>
                  <a:pt x="1502657" y="194516"/>
                  <a:pt x="1507332" y="191241"/>
                </a:cubicBezTo>
                <a:cubicBezTo>
                  <a:pt x="1509669" y="189604"/>
                  <a:pt x="1512436" y="188731"/>
                  <a:pt x="1515631" y="188622"/>
                </a:cubicBezTo>
                <a:close/>
                <a:moveTo>
                  <a:pt x="529729" y="172405"/>
                </a:moveTo>
                <a:cubicBezTo>
                  <a:pt x="525062" y="187820"/>
                  <a:pt x="518663" y="200403"/>
                  <a:pt x="510530" y="210152"/>
                </a:cubicBezTo>
                <a:cubicBezTo>
                  <a:pt x="502397" y="219902"/>
                  <a:pt x="491798" y="227814"/>
                  <a:pt x="478732" y="233888"/>
                </a:cubicBezTo>
                <a:cubicBezTo>
                  <a:pt x="475465" y="235407"/>
                  <a:pt x="472856" y="236413"/>
                  <a:pt x="470903" y="236905"/>
                </a:cubicBezTo>
                <a:lnTo>
                  <a:pt x="468054" y="236861"/>
                </a:lnTo>
                <a:lnTo>
                  <a:pt x="467183" y="264774"/>
                </a:lnTo>
                <a:cubicBezTo>
                  <a:pt x="483632" y="261658"/>
                  <a:pt x="498580" y="258860"/>
                  <a:pt x="512027" y="256381"/>
                </a:cubicBezTo>
                <a:lnTo>
                  <a:pt x="535067" y="252214"/>
                </a:lnTo>
                <a:lnTo>
                  <a:pt x="531404" y="247963"/>
                </a:lnTo>
                <a:cubicBezTo>
                  <a:pt x="524021" y="236638"/>
                  <a:pt x="521633" y="226893"/>
                  <a:pt x="524242" y="218727"/>
                </a:cubicBezTo>
                <a:cubicBezTo>
                  <a:pt x="526850" y="210561"/>
                  <a:pt x="528679" y="195120"/>
                  <a:pt x="529729" y="172405"/>
                </a:cubicBezTo>
                <a:close/>
                <a:moveTo>
                  <a:pt x="994759" y="166013"/>
                </a:moveTo>
                <a:cubicBezTo>
                  <a:pt x="996764" y="165712"/>
                  <a:pt x="999381" y="166043"/>
                  <a:pt x="1002612" y="167005"/>
                </a:cubicBezTo>
                <a:cubicBezTo>
                  <a:pt x="1015537" y="170855"/>
                  <a:pt x="1025211" y="175117"/>
                  <a:pt x="1031636" y="179792"/>
                </a:cubicBezTo>
                <a:cubicBezTo>
                  <a:pt x="1038060" y="184466"/>
                  <a:pt x="1041827" y="190824"/>
                  <a:pt x="1042935" y="198866"/>
                </a:cubicBezTo>
                <a:cubicBezTo>
                  <a:pt x="1044043" y="206907"/>
                  <a:pt x="1042339" y="214440"/>
                  <a:pt x="1037823" y="221464"/>
                </a:cubicBezTo>
                <a:cubicBezTo>
                  <a:pt x="1033306" y="228489"/>
                  <a:pt x="1026653" y="227014"/>
                  <a:pt x="1017861" y="217039"/>
                </a:cubicBezTo>
                <a:cubicBezTo>
                  <a:pt x="1009070" y="207065"/>
                  <a:pt x="1000875" y="196645"/>
                  <a:pt x="993275" y="185779"/>
                </a:cubicBezTo>
                <a:cubicBezTo>
                  <a:pt x="988251" y="173505"/>
                  <a:pt x="988745" y="166916"/>
                  <a:pt x="994759" y="166013"/>
                </a:cubicBezTo>
                <a:close/>
                <a:moveTo>
                  <a:pt x="1357312" y="147023"/>
                </a:moveTo>
                <a:cubicBezTo>
                  <a:pt x="1362791" y="146918"/>
                  <a:pt x="1368109" y="149750"/>
                  <a:pt x="1373265" y="155518"/>
                </a:cubicBezTo>
                <a:cubicBezTo>
                  <a:pt x="1380139" y="163209"/>
                  <a:pt x="1368411" y="171055"/>
                  <a:pt x="1338079" y="179054"/>
                </a:cubicBezTo>
                <a:cubicBezTo>
                  <a:pt x="1345412" y="181087"/>
                  <a:pt x="1347504" y="188745"/>
                  <a:pt x="1344354" y="202028"/>
                </a:cubicBezTo>
                <a:cubicBezTo>
                  <a:pt x="1352487" y="198011"/>
                  <a:pt x="1360366" y="195174"/>
                  <a:pt x="1367990" y="193516"/>
                </a:cubicBezTo>
                <a:cubicBezTo>
                  <a:pt x="1375615" y="191858"/>
                  <a:pt x="1381689" y="194253"/>
                  <a:pt x="1386214" y="200703"/>
                </a:cubicBezTo>
                <a:cubicBezTo>
                  <a:pt x="1390739" y="207153"/>
                  <a:pt x="1389068" y="212381"/>
                  <a:pt x="1381202" y="216389"/>
                </a:cubicBezTo>
                <a:cubicBezTo>
                  <a:pt x="1373336" y="220398"/>
                  <a:pt x="1360453" y="225218"/>
                  <a:pt x="1342554" y="230851"/>
                </a:cubicBezTo>
                <a:lnTo>
                  <a:pt x="1339654" y="283598"/>
                </a:lnTo>
                <a:cubicBezTo>
                  <a:pt x="1352037" y="277898"/>
                  <a:pt x="1365070" y="272549"/>
                  <a:pt x="1378752" y="267549"/>
                </a:cubicBezTo>
                <a:cubicBezTo>
                  <a:pt x="1392434" y="262549"/>
                  <a:pt x="1394493" y="265691"/>
                  <a:pt x="1384927" y="276973"/>
                </a:cubicBezTo>
                <a:cubicBezTo>
                  <a:pt x="1375360" y="288256"/>
                  <a:pt x="1364661" y="298530"/>
                  <a:pt x="1352829" y="307796"/>
                </a:cubicBezTo>
                <a:cubicBezTo>
                  <a:pt x="1340996" y="317062"/>
                  <a:pt x="1330009" y="327662"/>
                  <a:pt x="1319868" y="339594"/>
                </a:cubicBezTo>
                <a:cubicBezTo>
                  <a:pt x="1309727" y="351527"/>
                  <a:pt x="1302352" y="350073"/>
                  <a:pt x="1297744" y="335232"/>
                </a:cubicBezTo>
                <a:cubicBezTo>
                  <a:pt x="1293136" y="320391"/>
                  <a:pt x="1295278" y="308726"/>
                  <a:pt x="1304169" y="300234"/>
                </a:cubicBezTo>
                <a:cubicBezTo>
                  <a:pt x="1313060" y="291743"/>
                  <a:pt x="1317506" y="270049"/>
                  <a:pt x="1317506" y="235151"/>
                </a:cubicBezTo>
                <a:cubicBezTo>
                  <a:pt x="1309673" y="238267"/>
                  <a:pt x="1301378" y="240355"/>
                  <a:pt x="1292620" y="241413"/>
                </a:cubicBezTo>
                <a:cubicBezTo>
                  <a:pt x="1283862" y="242471"/>
                  <a:pt x="1274842" y="240880"/>
                  <a:pt x="1265559" y="236638"/>
                </a:cubicBezTo>
                <a:cubicBezTo>
                  <a:pt x="1256276" y="232397"/>
                  <a:pt x="1257097" y="228755"/>
                  <a:pt x="1268021" y="225714"/>
                </a:cubicBezTo>
                <a:cubicBezTo>
                  <a:pt x="1278946" y="222672"/>
                  <a:pt x="1295482" y="217294"/>
                  <a:pt x="1317631" y="209577"/>
                </a:cubicBezTo>
                <a:cubicBezTo>
                  <a:pt x="1318597" y="196245"/>
                  <a:pt x="1318214" y="188470"/>
                  <a:pt x="1316481" y="186254"/>
                </a:cubicBezTo>
                <a:cubicBezTo>
                  <a:pt x="1293116" y="181654"/>
                  <a:pt x="1285787" y="177192"/>
                  <a:pt x="1294495" y="172867"/>
                </a:cubicBezTo>
                <a:cubicBezTo>
                  <a:pt x="1303202" y="168542"/>
                  <a:pt x="1313064" y="164022"/>
                  <a:pt x="1324080" y="159305"/>
                </a:cubicBezTo>
                <a:cubicBezTo>
                  <a:pt x="1335096" y="154589"/>
                  <a:pt x="1344329" y="150856"/>
                  <a:pt x="1351779" y="148106"/>
                </a:cubicBezTo>
                <a:cubicBezTo>
                  <a:pt x="1353641" y="147419"/>
                  <a:pt x="1355485" y="147058"/>
                  <a:pt x="1357312" y="147023"/>
                </a:cubicBezTo>
                <a:close/>
                <a:moveTo>
                  <a:pt x="1493195" y="120633"/>
                </a:moveTo>
                <a:cubicBezTo>
                  <a:pt x="1482112" y="123549"/>
                  <a:pt x="1471196" y="126341"/>
                  <a:pt x="1460447" y="129007"/>
                </a:cubicBezTo>
                <a:cubicBezTo>
                  <a:pt x="1461447" y="138907"/>
                  <a:pt x="1462355" y="149123"/>
                  <a:pt x="1463172" y="159655"/>
                </a:cubicBezTo>
                <a:cubicBezTo>
                  <a:pt x="1468955" y="158705"/>
                  <a:pt x="1477979" y="156922"/>
                  <a:pt x="1490245" y="154306"/>
                </a:cubicBezTo>
                <a:close/>
                <a:moveTo>
                  <a:pt x="235307" y="89808"/>
                </a:moveTo>
                <a:cubicBezTo>
                  <a:pt x="237150" y="89676"/>
                  <a:pt x="239496" y="90018"/>
                  <a:pt x="242346" y="90835"/>
                </a:cubicBezTo>
                <a:cubicBezTo>
                  <a:pt x="251129" y="91918"/>
                  <a:pt x="259658" y="94909"/>
                  <a:pt x="267932" y="99809"/>
                </a:cubicBezTo>
                <a:cubicBezTo>
                  <a:pt x="276207" y="104709"/>
                  <a:pt x="278515" y="111408"/>
                  <a:pt x="274857" y="119908"/>
                </a:cubicBezTo>
                <a:cubicBezTo>
                  <a:pt x="271199" y="128407"/>
                  <a:pt x="270145" y="145640"/>
                  <a:pt x="271694" y="171605"/>
                </a:cubicBezTo>
                <a:cubicBezTo>
                  <a:pt x="273244" y="197570"/>
                  <a:pt x="271969" y="217006"/>
                  <a:pt x="267870" y="229914"/>
                </a:cubicBezTo>
                <a:cubicBezTo>
                  <a:pt x="263770" y="242821"/>
                  <a:pt x="257212" y="243700"/>
                  <a:pt x="248196" y="232551"/>
                </a:cubicBezTo>
                <a:cubicBezTo>
                  <a:pt x="239180" y="221402"/>
                  <a:pt x="235201" y="212352"/>
                  <a:pt x="236259" y="205403"/>
                </a:cubicBezTo>
                <a:cubicBezTo>
                  <a:pt x="237317" y="198453"/>
                  <a:pt x="238101" y="191933"/>
                  <a:pt x="238609" y="185841"/>
                </a:cubicBezTo>
                <a:cubicBezTo>
                  <a:pt x="239117" y="179750"/>
                  <a:pt x="239371" y="167397"/>
                  <a:pt x="239371" y="148781"/>
                </a:cubicBezTo>
                <a:cubicBezTo>
                  <a:pt x="239371" y="130716"/>
                  <a:pt x="237017" y="115725"/>
                  <a:pt x="232309" y="103809"/>
                </a:cubicBezTo>
                <a:cubicBezTo>
                  <a:pt x="228778" y="94872"/>
                  <a:pt x="229778" y="90205"/>
                  <a:pt x="235307" y="89808"/>
                </a:cubicBezTo>
                <a:close/>
                <a:moveTo>
                  <a:pt x="68639" y="77081"/>
                </a:moveTo>
                <a:cubicBezTo>
                  <a:pt x="71549" y="76905"/>
                  <a:pt x="75259" y="77373"/>
                  <a:pt x="79769" y="78485"/>
                </a:cubicBezTo>
                <a:cubicBezTo>
                  <a:pt x="97809" y="82935"/>
                  <a:pt x="108559" y="89026"/>
                  <a:pt x="112017" y="96759"/>
                </a:cubicBezTo>
                <a:cubicBezTo>
                  <a:pt x="115475" y="104492"/>
                  <a:pt x="115121" y="112496"/>
                  <a:pt x="110954" y="120770"/>
                </a:cubicBezTo>
                <a:cubicBezTo>
                  <a:pt x="106788" y="129045"/>
                  <a:pt x="100197" y="129824"/>
                  <a:pt x="91181" y="123108"/>
                </a:cubicBezTo>
                <a:cubicBezTo>
                  <a:pt x="82164" y="116391"/>
                  <a:pt x="73123" y="107375"/>
                  <a:pt x="64057" y="96059"/>
                </a:cubicBezTo>
                <a:cubicBezTo>
                  <a:pt x="58382" y="83935"/>
                  <a:pt x="59910" y="77609"/>
                  <a:pt x="68639" y="77081"/>
                </a:cubicBezTo>
                <a:close/>
                <a:moveTo>
                  <a:pt x="482382" y="75920"/>
                </a:moveTo>
                <a:cubicBezTo>
                  <a:pt x="485044" y="75468"/>
                  <a:pt x="489181" y="76385"/>
                  <a:pt x="494793" y="78673"/>
                </a:cubicBezTo>
                <a:cubicBezTo>
                  <a:pt x="506018" y="83248"/>
                  <a:pt x="513892" y="89139"/>
                  <a:pt x="518417" y="96347"/>
                </a:cubicBezTo>
                <a:cubicBezTo>
                  <a:pt x="522942" y="103555"/>
                  <a:pt x="521617" y="110975"/>
                  <a:pt x="514442" y="118608"/>
                </a:cubicBezTo>
                <a:cubicBezTo>
                  <a:pt x="507268" y="126241"/>
                  <a:pt x="498956" y="121933"/>
                  <a:pt x="489506" y="105684"/>
                </a:cubicBezTo>
                <a:cubicBezTo>
                  <a:pt x="482957" y="95868"/>
                  <a:pt x="479394" y="87768"/>
                  <a:pt x="478819" y="81385"/>
                </a:cubicBezTo>
                <a:cubicBezTo>
                  <a:pt x="478532" y="78194"/>
                  <a:pt x="479719" y="76372"/>
                  <a:pt x="482382" y="75920"/>
                </a:cubicBezTo>
                <a:close/>
                <a:moveTo>
                  <a:pt x="944028" y="62364"/>
                </a:moveTo>
                <a:cubicBezTo>
                  <a:pt x="947628" y="61971"/>
                  <a:pt x="951578" y="62611"/>
                  <a:pt x="955878" y="64286"/>
                </a:cubicBezTo>
                <a:cubicBezTo>
                  <a:pt x="964477" y="67636"/>
                  <a:pt x="972002" y="71977"/>
                  <a:pt x="978451" y="77310"/>
                </a:cubicBezTo>
                <a:cubicBezTo>
                  <a:pt x="984901" y="82643"/>
                  <a:pt x="985655" y="87252"/>
                  <a:pt x="980714" y="91135"/>
                </a:cubicBezTo>
                <a:cubicBezTo>
                  <a:pt x="975772" y="95018"/>
                  <a:pt x="972073" y="101376"/>
                  <a:pt x="969614" y="110208"/>
                </a:cubicBezTo>
                <a:cubicBezTo>
                  <a:pt x="967156" y="119041"/>
                  <a:pt x="963565" y="131861"/>
                  <a:pt x="958840" y="148669"/>
                </a:cubicBezTo>
                <a:cubicBezTo>
                  <a:pt x="954115" y="165476"/>
                  <a:pt x="949761" y="179538"/>
                  <a:pt x="945778" y="190854"/>
                </a:cubicBezTo>
                <a:cubicBezTo>
                  <a:pt x="962277" y="210219"/>
                  <a:pt x="972935" y="224810"/>
                  <a:pt x="977751" y="234626"/>
                </a:cubicBezTo>
                <a:cubicBezTo>
                  <a:pt x="982568" y="244442"/>
                  <a:pt x="982518" y="254825"/>
                  <a:pt x="977601" y="265774"/>
                </a:cubicBezTo>
                <a:cubicBezTo>
                  <a:pt x="972685" y="276723"/>
                  <a:pt x="964910" y="274878"/>
                  <a:pt x="954278" y="260237"/>
                </a:cubicBezTo>
                <a:cubicBezTo>
                  <a:pt x="943645" y="245596"/>
                  <a:pt x="934979" y="232001"/>
                  <a:pt x="928279" y="219452"/>
                </a:cubicBezTo>
                <a:cubicBezTo>
                  <a:pt x="916047" y="239417"/>
                  <a:pt x="902143" y="255579"/>
                  <a:pt x="886570" y="267936"/>
                </a:cubicBezTo>
                <a:cubicBezTo>
                  <a:pt x="870995" y="280294"/>
                  <a:pt x="854976" y="289160"/>
                  <a:pt x="838510" y="294535"/>
                </a:cubicBezTo>
                <a:cubicBezTo>
                  <a:pt x="822044" y="299909"/>
                  <a:pt x="820232" y="296535"/>
                  <a:pt x="833073" y="284410"/>
                </a:cubicBezTo>
                <a:cubicBezTo>
                  <a:pt x="845914" y="272286"/>
                  <a:pt x="858796" y="259762"/>
                  <a:pt x="871720" y="246838"/>
                </a:cubicBezTo>
                <a:cubicBezTo>
                  <a:pt x="884645" y="233913"/>
                  <a:pt x="896715" y="217760"/>
                  <a:pt x="907931" y="198378"/>
                </a:cubicBezTo>
                <a:cubicBezTo>
                  <a:pt x="895548" y="184196"/>
                  <a:pt x="886086" y="173413"/>
                  <a:pt x="879545" y="166030"/>
                </a:cubicBezTo>
                <a:cubicBezTo>
                  <a:pt x="873004" y="158647"/>
                  <a:pt x="865121" y="148944"/>
                  <a:pt x="855896" y="136919"/>
                </a:cubicBezTo>
                <a:cubicBezTo>
                  <a:pt x="846672" y="124895"/>
                  <a:pt x="850742" y="123508"/>
                  <a:pt x="868108" y="132757"/>
                </a:cubicBezTo>
                <a:cubicBezTo>
                  <a:pt x="885474" y="142007"/>
                  <a:pt x="902848" y="155156"/>
                  <a:pt x="920230" y="172205"/>
                </a:cubicBezTo>
                <a:cubicBezTo>
                  <a:pt x="922496" y="165672"/>
                  <a:pt x="926242" y="152227"/>
                  <a:pt x="931467" y="131870"/>
                </a:cubicBezTo>
                <a:cubicBezTo>
                  <a:pt x="936691" y="111513"/>
                  <a:pt x="938675" y="100630"/>
                  <a:pt x="937416" y="99222"/>
                </a:cubicBezTo>
                <a:cubicBezTo>
                  <a:pt x="936158" y="97813"/>
                  <a:pt x="934729" y="97109"/>
                  <a:pt x="933129" y="97109"/>
                </a:cubicBezTo>
                <a:cubicBezTo>
                  <a:pt x="931529" y="97109"/>
                  <a:pt x="925330" y="98651"/>
                  <a:pt x="914530" y="101734"/>
                </a:cubicBezTo>
                <a:cubicBezTo>
                  <a:pt x="903731" y="104817"/>
                  <a:pt x="893286" y="107692"/>
                  <a:pt x="883195" y="110358"/>
                </a:cubicBezTo>
                <a:cubicBezTo>
                  <a:pt x="873104" y="113025"/>
                  <a:pt x="862938" y="110513"/>
                  <a:pt x="852697" y="102821"/>
                </a:cubicBezTo>
                <a:cubicBezTo>
                  <a:pt x="842455" y="95130"/>
                  <a:pt x="844468" y="90935"/>
                  <a:pt x="858734" y="90235"/>
                </a:cubicBezTo>
                <a:cubicBezTo>
                  <a:pt x="872999" y="89535"/>
                  <a:pt x="887707" y="86660"/>
                  <a:pt x="902856" y="81610"/>
                </a:cubicBezTo>
                <a:cubicBezTo>
                  <a:pt x="918005" y="76560"/>
                  <a:pt x="928479" y="71573"/>
                  <a:pt x="934279" y="66649"/>
                </a:cubicBezTo>
                <a:cubicBezTo>
                  <a:pt x="937179" y="64186"/>
                  <a:pt x="940429" y="62758"/>
                  <a:pt x="944028" y="62364"/>
                </a:cubicBezTo>
                <a:close/>
                <a:moveTo>
                  <a:pt x="697347" y="26551"/>
                </a:moveTo>
                <a:cubicBezTo>
                  <a:pt x="700369" y="26047"/>
                  <a:pt x="704568" y="27189"/>
                  <a:pt x="709943" y="29976"/>
                </a:cubicBezTo>
                <a:cubicBezTo>
                  <a:pt x="720692" y="35550"/>
                  <a:pt x="729192" y="41458"/>
                  <a:pt x="735441" y="47700"/>
                </a:cubicBezTo>
                <a:cubicBezTo>
                  <a:pt x="741691" y="53941"/>
                  <a:pt x="737262" y="59507"/>
                  <a:pt x="722154" y="64399"/>
                </a:cubicBezTo>
                <a:cubicBezTo>
                  <a:pt x="707047" y="69290"/>
                  <a:pt x="683228" y="82060"/>
                  <a:pt x="650696" y="102709"/>
                </a:cubicBezTo>
                <a:cubicBezTo>
                  <a:pt x="651696" y="116758"/>
                  <a:pt x="651696" y="131041"/>
                  <a:pt x="650696" y="145556"/>
                </a:cubicBezTo>
                <a:cubicBezTo>
                  <a:pt x="682411" y="141457"/>
                  <a:pt x="706697" y="137032"/>
                  <a:pt x="723554" y="132282"/>
                </a:cubicBezTo>
                <a:cubicBezTo>
                  <a:pt x="740412" y="127532"/>
                  <a:pt x="752878" y="127932"/>
                  <a:pt x="760952" y="133482"/>
                </a:cubicBezTo>
                <a:cubicBezTo>
                  <a:pt x="769027" y="139032"/>
                  <a:pt x="772264" y="143698"/>
                  <a:pt x="770664" y="147481"/>
                </a:cubicBezTo>
                <a:cubicBezTo>
                  <a:pt x="769064" y="151264"/>
                  <a:pt x="761940" y="154256"/>
                  <a:pt x="749290" y="156456"/>
                </a:cubicBezTo>
                <a:cubicBezTo>
                  <a:pt x="736641" y="158655"/>
                  <a:pt x="719992" y="160580"/>
                  <a:pt x="699343" y="162230"/>
                </a:cubicBezTo>
                <a:cubicBezTo>
                  <a:pt x="704443" y="161030"/>
                  <a:pt x="709376" y="162593"/>
                  <a:pt x="714142" y="166917"/>
                </a:cubicBezTo>
                <a:cubicBezTo>
                  <a:pt x="718909" y="171242"/>
                  <a:pt x="719709" y="177584"/>
                  <a:pt x="716542" y="185941"/>
                </a:cubicBezTo>
                <a:cubicBezTo>
                  <a:pt x="713376" y="194299"/>
                  <a:pt x="711255" y="225406"/>
                  <a:pt x="710180" y="279261"/>
                </a:cubicBezTo>
                <a:cubicBezTo>
                  <a:pt x="709105" y="333116"/>
                  <a:pt x="703597" y="360664"/>
                  <a:pt x="693656" y="361906"/>
                </a:cubicBezTo>
                <a:cubicBezTo>
                  <a:pt x="683715" y="363147"/>
                  <a:pt x="678745" y="349102"/>
                  <a:pt x="678745" y="319771"/>
                </a:cubicBezTo>
                <a:cubicBezTo>
                  <a:pt x="678745" y="292506"/>
                  <a:pt x="679532" y="261599"/>
                  <a:pt x="681107" y="227051"/>
                </a:cubicBezTo>
                <a:cubicBezTo>
                  <a:pt x="682682" y="192503"/>
                  <a:pt x="681728" y="172196"/>
                  <a:pt x="678245" y="166130"/>
                </a:cubicBezTo>
                <a:cubicBezTo>
                  <a:pt x="672912" y="168213"/>
                  <a:pt x="663546" y="169255"/>
                  <a:pt x="650146" y="169255"/>
                </a:cubicBezTo>
                <a:cubicBezTo>
                  <a:pt x="645180" y="212036"/>
                  <a:pt x="635164" y="246875"/>
                  <a:pt x="620098" y="273773"/>
                </a:cubicBezTo>
                <a:cubicBezTo>
                  <a:pt x="605032" y="300672"/>
                  <a:pt x="586467" y="318475"/>
                  <a:pt x="564402" y="327183"/>
                </a:cubicBezTo>
                <a:cubicBezTo>
                  <a:pt x="542336" y="335891"/>
                  <a:pt x="541295" y="331120"/>
                  <a:pt x="561277" y="312871"/>
                </a:cubicBezTo>
                <a:cubicBezTo>
                  <a:pt x="581259" y="294622"/>
                  <a:pt x="596421" y="269470"/>
                  <a:pt x="606762" y="237413"/>
                </a:cubicBezTo>
                <a:cubicBezTo>
                  <a:pt x="617103" y="205357"/>
                  <a:pt x="622019" y="175750"/>
                  <a:pt x="621511" y="148594"/>
                </a:cubicBezTo>
                <a:cubicBezTo>
                  <a:pt x="621002" y="121437"/>
                  <a:pt x="618911" y="103421"/>
                  <a:pt x="615236" y="94547"/>
                </a:cubicBezTo>
                <a:cubicBezTo>
                  <a:pt x="611561" y="85672"/>
                  <a:pt x="612857" y="81793"/>
                  <a:pt x="619123" y="82910"/>
                </a:cubicBezTo>
                <a:cubicBezTo>
                  <a:pt x="625390" y="84027"/>
                  <a:pt x="631914" y="85560"/>
                  <a:pt x="638697" y="87510"/>
                </a:cubicBezTo>
                <a:cubicBezTo>
                  <a:pt x="657746" y="74777"/>
                  <a:pt x="671024" y="64407"/>
                  <a:pt x="678532" y="56399"/>
                </a:cubicBezTo>
                <a:cubicBezTo>
                  <a:pt x="686040" y="48391"/>
                  <a:pt x="690465" y="40592"/>
                  <a:pt x="691806" y="33001"/>
                </a:cubicBezTo>
                <a:cubicBezTo>
                  <a:pt x="692477" y="29205"/>
                  <a:pt x="694324" y="27055"/>
                  <a:pt x="697347" y="26551"/>
                </a:cubicBezTo>
                <a:close/>
                <a:moveTo>
                  <a:pt x="1302720" y="23839"/>
                </a:moveTo>
                <a:cubicBezTo>
                  <a:pt x="1304707" y="23791"/>
                  <a:pt x="1307177" y="24178"/>
                  <a:pt x="1310131" y="25001"/>
                </a:cubicBezTo>
                <a:cubicBezTo>
                  <a:pt x="1321947" y="28293"/>
                  <a:pt x="1331130" y="32172"/>
                  <a:pt x="1337680" y="36638"/>
                </a:cubicBezTo>
                <a:cubicBezTo>
                  <a:pt x="1344229" y="41104"/>
                  <a:pt x="1344787" y="47454"/>
                  <a:pt x="1339354" y="55687"/>
                </a:cubicBezTo>
                <a:cubicBezTo>
                  <a:pt x="1333921" y="63920"/>
                  <a:pt x="1324089" y="81327"/>
                  <a:pt x="1309856" y="107909"/>
                </a:cubicBezTo>
                <a:cubicBezTo>
                  <a:pt x="1329405" y="103942"/>
                  <a:pt x="1345154" y="99288"/>
                  <a:pt x="1357103" y="93947"/>
                </a:cubicBezTo>
                <a:cubicBezTo>
                  <a:pt x="1369053" y="88606"/>
                  <a:pt x="1378806" y="89760"/>
                  <a:pt x="1386364" y="97409"/>
                </a:cubicBezTo>
                <a:cubicBezTo>
                  <a:pt x="1393922" y="105059"/>
                  <a:pt x="1385264" y="112671"/>
                  <a:pt x="1360391" y="120245"/>
                </a:cubicBezTo>
                <a:cubicBezTo>
                  <a:pt x="1335517" y="127820"/>
                  <a:pt x="1315973" y="131607"/>
                  <a:pt x="1301757" y="131607"/>
                </a:cubicBezTo>
                <a:cubicBezTo>
                  <a:pt x="1286691" y="161739"/>
                  <a:pt x="1268817" y="184958"/>
                  <a:pt x="1248135" y="201265"/>
                </a:cubicBezTo>
                <a:cubicBezTo>
                  <a:pt x="1227453" y="217573"/>
                  <a:pt x="1222924" y="216623"/>
                  <a:pt x="1234548" y="198416"/>
                </a:cubicBezTo>
                <a:cubicBezTo>
                  <a:pt x="1246173" y="180208"/>
                  <a:pt x="1256659" y="162530"/>
                  <a:pt x="1266009" y="145381"/>
                </a:cubicBezTo>
                <a:cubicBezTo>
                  <a:pt x="1275358" y="128232"/>
                  <a:pt x="1283924" y="108379"/>
                  <a:pt x="1291707" y="85822"/>
                </a:cubicBezTo>
                <a:cubicBezTo>
                  <a:pt x="1299490" y="63265"/>
                  <a:pt x="1301552" y="46666"/>
                  <a:pt x="1297894" y="36025"/>
                </a:cubicBezTo>
                <a:cubicBezTo>
                  <a:pt x="1295151" y="28045"/>
                  <a:pt x="1296759" y="23982"/>
                  <a:pt x="1302720" y="23839"/>
                </a:cubicBezTo>
                <a:close/>
                <a:moveTo>
                  <a:pt x="302947" y="14645"/>
                </a:moveTo>
                <a:cubicBezTo>
                  <a:pt x="305002" y="14399"/>
                  <a:pt x="307684" y="14681"/>
                  <a:pt x="310992" y="15489"/>
                </a:cubicBezTo>
                <a:cubicBezTo>
                  <a:pt x="322241" y="17722"/>
                  <a:pt x="332495" y="21501"/>
                  <a:pt x="341753" y="26826"/>
                </a:cubicBezTo>
                <a:cubicBezTo>
                  <a:pt x="351010" y="32151"/>
                  <a:pt x="354310" y="39079"/>
                  <a:pt x="351652" y="47612"/>
                </a:cubicBezTo>
                <a:cubicBezTo>
                  <a:pt x="348994" y="56145"/>
                  <a:pt x="347152" y="64778"/>
                  <a:pt x="346127" y="73511"/>
                </a:cubicBezTo>
                <a:cubicBezTo>
                  <a:pt x="345103" y="82243"/>
                  <a:pt x="344853" y="106350"/>
                  <a:pt x="345377" y="145831"/>
                </a:cubicBezTo>
                <a:cubicBezTo>
                  <a:pt x="345902" y="185312"/>
                  <a:pt x="347219" y="219814"/>
                  <a:pt x="349327" y="249337"/>
                </a:cubicBezTo>
                <a:cubicBezTo>
                  <a:pt x="351435" y="278861"/>
                  <a:pt x="350573" y="301001"/>
                  <a:pt x="346740" y="315758"/>
                </a:cubicBezTo>
                <a:cubicBezTo>
                  <a:pt x="342907" y="330516"/>
                  <a:pt x="335991" y="342732"/>
                  <a:pt x="325991" y="352406"/>
                </a:cubicBezTo>
                <a:cubicBezTo>
                  <a:pt x="315992" y="362081"/>
                  <a:pt x="308817" y="360277"/>
                  <a:pt x="304467" y="346994"/>
                </a:cubicBezTo>
                <a:cubicBezTo>
                  <a:pt x="300118" y="333711"/>
                  <a:pt x="291318" y="319037"/>
                  <a:pt x="278069" y="302972"/>
                </a:cubicBezTo>
                <a:cubicBezTo>
                  <a:pt x="264820" y="286906"/>
                  <a:pt x="265966" y="281227"/>
                  <a:pt x="281506" y="285935"/>
                </a:cubicBezTo>
                <a:cubicBezTo>
                  <a:pt x="297047" y="290643"/>
                  <a:pt x="305705" y="292743"/>
                  <a:pt x="307480" y="292235"/>
                </a:cubicBezTo>
                <a:cubicBezTo>
                  <a:pt x="309255" y="291727"/>
                  <a:pt x="310896" y="286164"/>
                  <a:pt x="312405" y="275548"/>
                </a:cubicBezTo>
                <a:cubicBezTo>
                  <a:pt x="313913" y="264932"/>
                  <a:pt x="314667" y="244117"/>
                  <a:pt x="314667" y="213102"/>
                </a:cubicBezTo>
                <a:cubicBezTo>
                  <a:pt x="314667" y="180771"/>
                  <a:pt x="314154" y="145756"/>
                  <a:pt x="313129" y="108059"/>
                </a:cubicBezTo>
                <a:cubicBezTo>
                  <a:pt x="312104" y="70361"/>
                  <a:pt x="308184" y="44700"/>
                  <a:pt x="301368" y="31076"/>
                </a:cubicBezTo>
                <a:cubicBezTo>
                  <a:pt x="296255" y="20858"/>
                  <a:pt x="296782" y="15381"/>
                  <a:pt x="302947" y="14645"/>
                </a:cubicBezTo>
                <a:close/>
                <a:moveTo>
                  <a:pt x="1496790" y="11303"/>
                </a:moveTo>
                <a:cubicBezTo>
                  <a:pt x="1498679" y="11246"/>
                  <a:pt x="1501034" y="11629"/>
                  <a:pt x="1503857" y="12452"/>
                </a:cubicBezTo>
                <a:cubicBezTo>
                  <a:pt x="1515148" y="15743"/>
                  <a:pt x="1524068" y="19564"/>
                  <a:pt x="1530618" y="23914"/>
                </a:cubicBezTo>
                <a:cubicBezTo>
                  <a:pt x="1537167" y="28263"/>
                  <a:pt x="1538846" y="34188"/>
                  <a:pt x="1535655" y="41688"/>
                </a:cubicBezTo>
                <a:cubicBezTo>
                  <a:pt x="1532463" y="49187"/>
                  <a:pt x="1528310" y="65503"/>
                  <a:pt x="1523193" y="90635"/>
                </a:cubicBezTo>
                <a:cubicBezTo>
                  <a:pt x="1528993" y="89851"/>
                  <a:pt x="1534559" y="88610"/>
                  <a:pt x="1539892" y="86910"/>
                </a:cubicBezTo>
                <a:cubicBezTo>
                  <a:pt x="1545225" y="85210"/>
                  <a:pt x="1551616" y="87943"/>
                  <a:pt x="1559066" y="95109"/>
                </a:cubicBezTo>
                <a:cubicBezTo>
                  <a:pt x="1566516" y="102276"/>
                  <a:pt x="1565428" y="107267"/>
                  <a:pt x="1555804" y="110083"/>
                </a:cubicBezTo>
                <a:cubicBezTo>
                  <a:pt x="1546179" y="112900"/>
                  <a:pt x="1534576" y="115216"/>
                  <a:pt x="1520993" y="117033"/>
                </a:cubicBezTo>
                <a:lnTo>
                  <a:pt x="1515344" y="148681"/>
                </a:lnTo>
                <a:cubicBezTo>
                  <a:pt x="1540642" y="145648"/>
                  <a:pt x="1558791" y="143323"/>
                  <a:pt x="1569790" y="141707"/>
                </a:cubicBezTo>
                <a:cubicBezTo>
                  <a:pt x="1580790" y="140090"/>
                  <a:pt x="1591460" y="145323"/>
                  <a:pt x="1601801" y="157406"/>
                </a:cubicBezTo>
                <a:cubicBezTo>
                  <a:pt x="1612142" y="169488"/>
                  <a:pt x="1605080" y="174746"/>
                  <a:pt x="1580615" y="173180"/>
                </a:cubicBezTo>
                <a:cubicBezTo>
                  <a:pt x="1556149" y="171613"/>
                  <a:pt x="1525897" y="173705"/>
                  <a:pt x="1489858" y="179454"/>
                </a:cubicBezTo>
                <a:cubicBezTo>
                  <a:pt x="1453818" y="185204"/>
                  <a:pt x="1429857" y="189649"/>
                  <a:pt x="1417975" y="192791"/>
                </a:cubicBezTo>
                <a:cubicBezTo>
                  <a:pt x="1406092" y="195932"/>
                  <a:pt x="1394480" y="193674"/>
                  <a:pt x="1383139" y="186016"/>
                </a:cubicBezTo>
                <a:cubicBezTo>
                  <a:pt x="1371798" y="178358"/>
                  <a:pt x="1372544" y="174163"/>
                  <a:pt x="1385377" y="173430"/>
                </a:cubicBezTo>
                <a:cubicBezTo>
                  <a:pt x="1398209" y="172696"/>
                  <a:pt x="1416375" y="170005"/>
                  <a:pt x="1439873" y="165355"/>
                </a:cubicBezTo>
                <a:lnTo>
                  <a:pt x="1435749" y="133182"/>
                </a:lnTo>
                <a:cubicBezTo>
                  <a:pt x="1433032" y="134182"/>
                  <a:pt x="1427895" y="134957"/>
                  <a:pt x="1420337" y="135507"/>
                </a:cubicBezTo>
                <a:cubicBezTo>
                  <a:pt x="1412779" y="136057"/>
                  <a:pt x="1404992" y="133532"/>
                  <a:pt x="1396976" y="127932"/>
                </a:cubicBezTo>
                <a:cubicBezTo>
                  <a:pt x="1388960" y="122333"/>
                  <a:pt x="1389551" y="118445"/>
                  <a:pt x="1398751" y="116271"/>
                </a:cubicBezTo>
                <a:cubicBezTo>
                  <a:pt x="1407950" y="114096"/>
                  <a:pt x="1418516" y="111667"/>
                  <a:pt x="1430449" y="108984"/>
                </a:cubicBezTo>
                <a:cubicBezTo>
                  <a:pt x="1426449" y="88735"/>
                  <a:pt x="1421266" y="73036"/>
                  <a:pt x="1414900" y="61886"/>
                </a:cubicBezTo>
                <a:cubicBezTo>
                  <a:pt x="1408533" y="50737"/>
                  <a:pt x="1411104" y="45975"/>
                  <a:pt x="1422612" y="47600"/>
                </a:cubicBezTo>
                <a:cubicBezTo>
                  <a:pt x="1434119" y="49225"/>
                  <a:pt x="1443040" y="51312"/>
                  <a:pt x="1449373" y="53862"/>
                </a:cubicBezTo>
                <a:cubicBezTo>
                  <a:pt x="1455706" y="56412"/>
                  <a:pt x="1458601" y="61141"/>
                  <a:pt x="1458060" y="68049"/>
                </a:cubicBezTo>
                <a:cubicBezTo>
                  <a:pt x="1457518" y="74956"/>
                  <a:pt x="1457697" y="86668"/>
                  <a:pt x="1458597" y="103184"/>
                </a:cubicBezTo>
                <a:cubicBezTo>
                  <a:pt x="1470580" y="101184"/>
                  <a:pt x="1482637" y="98884"/>
                  <a:pt x="1494770" y="96284"/>
                </a:cubicBezTo>
                <a:cubicBezTo>
                  <a:pt x="1494770" y="84052"/>
                  <a:pt x="1495291" y="71590"/>
                  <a:pt x="1496332" y="58899"/>
                </a:cubicBezTo>
                <a:cubicBezTo>
                  <a:pt x="1497374" y="46208"/>
                  <a:pt x="1496066" y="34471"/>
                  <a:pt x="1492408" y="23689"/>
                </a:cubicBezTo>
                <a:cubicBezTo>
                  <a:pt x="1489664" y="15602"/>
                  <a:pt x="1491125" y="11473"/>
                  <a:pt x="1496790" y="11303"/>
                </a:cubicBezTo>
                <a:close/>
                <a:moveTo>
                  <a:pt x="114199" y="10446"/>
                </a:moveTo>
                <a:cubicBezTo>
                  <a:pt x="116181" y="10129"/>
                  <a:pt x="118758" y="10244"/>
                  <a:pt x="121929" y="10790"/>
                </a:cubicBezTo>
                <a:cubicBezTo>
                  <a:pt x="134611" y="12973"/>
                  <a:pt x="145098" y="16189"/>
                  <a:pt x="153389" y="20439"/>
                </a:cubicBezTo>
                <a:cubicBezTo>
                  <a:pt x="161680" y="24689"/>
                  <a:pt x="164501" y="31388"/>
                  <a:pt x="161851" y="40538"/>
                </a:cubicBezTo>
                <a:cubicBezTo>
                  <a:pt x="159201" y="49687"/>
                  <a:pt x="157360" y="62207"/>
                  <a:pt x="156327" y="78098"/>
                </a:cubicBezTo>
                <a:cubicBezTo>
                  <a:pt x="155810" y="86043"/>
                  <a:pt x="155297" y="95115"/>
                  <a:pt x="154789" y="105312"/>
                </a:cubicBezTo>
                <a:lnTo>
                  <a:pt x="154730" y="106634"/>
                </a:lnTo>
                <a:lnTo>
                  <a:pt x="158089" y="102609"/>
                </a:lnTo>
                <a:cubicBezTo>
                  <a:pt x="168730" y="91643"/>
                  <a:pt x="177100" y="81581"/>
                  <a:pt x="183200" y="72423"/>
                </a:cubicBezTo>
                <a:cubicBezTo>
                  <a:pt x="189300" y="63265"/>
                  <a:pt x="192683" y="54599"/>
                  <a:pt x="193349" y="46425"/>
                </a:cubicBezTo>
                <a:cubicBezTo>
                  <a:pt x="194016" y="38250"/>
                  <a:pt x="200232" y="36938"/>
                  <a:pt x="211998" y="42488"/>
                </a:cubicBezTo>
                <a:cubicBezTo>
                  <a:pt x="220248" y="47204"/>
                  <a:pt x="227164" y="53712"/>
                  <a:pt x="232747" y="62011"/>
                </a:cubicBezTo>
                <a:cubicBezTo>
                  <a:pt x="238330" y="70311"/>
                  <a:pt x="237755" y="75827"/>
                  <a:pt x="231022" y="78560"/>
                </a:cubicBezTo>
                <a:cubicBezTo>
                  <a:pt x="224289" y="81294"/>
                  <a:pt x="215469" y="85777"/>
                  <a:pt x="204561" y="92010"/>
                </a:cubicBezTo>
                <a:cubicBezTo>
                  <a:pt x="193653" y="98242"/>
                  <a:pt x="180521" y="104309"/>
                  <a:pt x="165164" y="110208"/>
                </a:cubicBezTo>
                <a:cubicBezTo>
                  <a:pt x="161324" y="111683"/>
                  <a:pt x="158297" y="112631"/>
                  <a:pt x="156083" y="113052"/>
                </a:cubicBezTo>
                <a:lnTo>
                  <a:pt x="154450" y="112928"/>
                </a:lnTo>
                <a:lnTo>
                  <a:pt x="153277" y="139282"/>
                </a:lnTo>
                <a:cubicBezTo>
                  <a:pt x="164209" y="136165"/>
                  <a:pt x="172551" y="134607"/>
                  <a:pt x="178300" y="134607"/>
                </a:cubicBezTo>
                <a:cubicBezTo>
                  <a:pt x="186466" y="134607"/>
                  <a:pt x="192445" y="137698"/>
                  <a:pt x="196237" y="143881"/>
                </a:cubicBezTo>
                <a:cubicBezTo>
                  <a:pt x="200028" y="150064"/>
                  <a:pt x="196799" y="154793"/>
                  <a:pt x="186550" y="158068"/>
                </a:cubicBezTo>
                <a:cubicBezTo>
                  <a:pt x="176300" y="161343"/>
                  <a:pt x="165209" y="165155"/>
                  <a:pt x="153277" y="169505"/>
                </a:cubicBezTo>
                <a:cubicBezTo>
                  <a:pt x="153277" y="177404"/>
                  <a:pt x="152760" y="185629"/>
                  <a:pt x="151727" y="194178"/>
                </a:cubicBezTo>
                <a:cubicBezTo>
                  <a:pt x="163926" y="192312"/>
                  <a:pt x="175913" y="189754"/>
                  <a:pt x="187687" y="186504"/>
                </a:cubicBezTo>
                <a:cubicBezTo>
                  <a:pt x="199461" y="183254"/>
                  <a:pt x="208436" y="185916"/>
                  <a:pt x="214610" y="194491"/>
                </a:cubicBezTo>
                <a:cubicBezTo>
                  <a:pt x="220785" y="203065"/>
                  <a:pt x="215602" y="208586"/>
                  <a:pt x="199061" y="211052"/>
                </a:cubicBezTo>
                <a:cubicBezTo>
                  <a:pt x="182521" y="213519"/>
                  <a:pt x="166009" y="216585"/>
                  <a:pt x="149527" y="220252"/>
                </a:cubicBezTo>
                <a:cubicBezTo>
                  <a:pt x="144561" y="249033"/>
                  <a:pt x="135357" y="274448"/>
                  <a:pt x="121916" y="296497"/>
                </a:cubicBezTo>
                <a:cubicBezTo>
                  <a:pt x="108475" y="318546"/>
                  <a:pt x="91751" y="335011"/>
                  <a:pt x="71744" y="345894"/>
                </a:cubicBezTo>
                <a:cubicBezTo>
                  <a:pt x="51737" y="356777"/>
                  <a:pt x="48333" y="354402"/>
                  <a:pt x="61532" y="338769"/>
                </a:cubicBezTo>
                <a:cubicBezTo>
                  <a:pt x="74732" y="323137"/>
                  <a:pt x="86493" y="304997"/>
                  <a:pt x="96818" y="284348"/>
                </a:cubicBezTo>
                <a:cubicBezTo>
                  <a:pt x="107142" y="263699"/>
                  <a:pt x="113879" y="245209"/>
                  <a:pt x="117029" y="228876"/>
                </a:cubicBezTo>
                <a:cubicBezTo>
                  <a:pt x="105380" y="231909"/>
                  <a:pt x="92318" y="235492"/>
                  <a:pt x="77844" y="239626"/>
                </a:cubicBezTo>
                <a:cubicBezTo>
                  <a:pt x="63370" y="243759"/>
                  <a:pt x="51533" y="248229"/>
                  <a:pt x="42333" y="253037"/>
                </a:cubicBezTo>
                <a:cubicBezTo>
                  <a:pt x="33134" y="257845"/>
                  <a:pt x="22106" y="253421"/>
                  <a:pt x="9248" y="239763"/>
                </a:cubicBezTo>
                <a:cubicBezTo>
                  <a:pt x="-3610" y="226106"/>
                  <a:pt x="-3060" y="219798"/>
                  <a:pt x="10898" y="220839"/>
                </a:cubicBezTo>
                <a:cubicBezTo>
                  <a:pt x="24855" y="221881"/>
                  <a:pt x="61849" y="215927"/>
                  <a:pt x="121879" y="202978"/>
                </a:cubicBezTo>
                <a:cubicBezTo>
                  <a:pt x="122829" y="188562"/>
                  <a:pt x="123304" y="179413"/>
                  <a:pt x="123304" y="175529"/>
                </a:cubicBezTo>
                <a:cubicBezTo>
                  <a:pt x="109788" y="177629"/>
                  <a:pt x="100409" y="178396"/>
                  <a:pt x="95168" y="177829"/>
                </a:cubicBezTo>
                <a:cubicBezTo>
                  <a:pt x="89926" y="177263"/>
                  <a:pt x="83893" y="174509"/>
                  <a:pt x="77069" y="169567"/>
                </a:cubicBezTo>
                <a:cubicBezTo>
                  <a:pt x="70244" y="164626"/>
                  <a:pt x="72036" y="160747"/>
                  <a:pt x="82444" y="157931"/>
                </a:cubicBezTo>
                <a:cubicBezTo>
                  <a:pt x="92851" y="155114"/>
                  <a:pt x="106505" y="151356"/>
                  <a:pt x="123404" y="146656"/>
                </a:cubicBezTo>
                <a:cubicBezTo>
                  <a:pt x="125420" y="100309"/>
                  <a:pt x="125670" y="71340"/>
                  <a:pt x="124153" y="59749"/>
                </a:cubicBezTo>
                <a:cubicBezTo>
                  <a:pt x="122637" y="48158"/>
                  <a:pt x="118716" y="36555"/>
                  <a:pt x="112392" y="24939"/>
                </a:cubicBezTo>
                <a:cubicBezTo>
                  <a:pt x="107648" y="16227"/>
                  <a:pt x="108251" y="11396"/>
                  <a:pt x="114199" y="10446"/>
                </a:cubicBezTo>
                <a:close/>
                <a:moveTo>
                  <a:pt x="525095" y="9203"/>
                </a:moveTo>
                <a:cubicBezTo>
                  <a:pt x="526855" y="9102"/>
                  <a:pt x="529083" y="9398"/>
                  <a:pt x="531779" y="10090"/>
                </a:cubicBezTo>
                <a:cubicBezTo>
                  <a:pt x="542561" y="12856"/>
                  <a:pt x="550698" y="16135"/>
                  <a:pt x="556190" y="19926"/>
                </a:cubicBezTo>
                <a:cubicBezTo>
                  <a:pt x="561681" y="23718"/>
                  <a:pt x="563102" y="29313"/>
                  <a:pt x="560452" y="36713"/>
                </a:cubicBezTo>
                <a:cubicBezTo>
                  <a:pt x="557802" y="44112"/>
                  <a:pt x="555994" y="63136"/>
                  <a:pt x="555027" y="93784"/>
                </a:cubicBezTo>
                <a:cubicBezTo>
                  <a:pt x="565443" y="77552"/>
                  <a:pt x="571630" y="64865"/>
                  <a:pt x="573589" y="55724"/>
                </a:cubicBezTo>
                <a:cubicBezTo>
                  <a:pt x="575547" y="46583"/>
                  <a:pt x="580909" y="44612"/>
                  <a:pt x="589675" y="49812"/>
                </a:cubicBezTo>
                <a:cubicBezTo>
                  <a:pt x="598441" y="55012"/>
                  <a:pt x="604528" y="60791"/>
                  <a:pt x="607936" y="67149"/>
                </a:cubicBezTo>
                <a:cubicBezTo>
                  <a:pt x="611345" y="73506"/>
                  <a:pt x="608420" y="77944"/>
                  <a:pt x="599162" y="80460"/>
                </a:cubicBezTo>
                <a:cubicBezTo>
                  <a:pt x="589904" y="82977"/>
                  <a:pt x="575193" y="92884"/>
                  <a:pt x="555027" y="110183"/>
                </a:cubicBezTo>
                <a:lnTo>
                  <a:pt x="555027" y="120458"/>
                </a:lnTo>
                <a:cubicBezTo>
                  <a:pt x="560060" y="119608"/>
                  <a:pt x="566839" y="117825"/>
                  <a:pt x="575364" y="115108"/>
                </a:cubicBezTo>
                <a:cubicBezTo>
                  <a:pt x="583888" y="112392"/>
                  <a:pt x="590996" y="114971"/>
                  <a:pt x="596687" y="122845"/>
                </a:cubicBezTo>
                <a:cubicBezTo>
                  <a:pt x="602379" y="130720"/>
                  <a:pt x="599829" y="135982"/>
                  <a:pt x="589038" y="138632"/>
                </a:cubicBezTo>
                <a:cubicBezTo>
                  <a:pt x="578247" y="141282"/>
                  <a:pt x="566810" y="143465"/>
                  <a:pt x="554727" y="145181"/>
                </a:cubicBezTo>
                <a:lnTo>
                  <a:pt x="553452" y="165980"/>
                </a:lnTo>
                <a:cubicBezTo>
                  <a:pt x="566952" y="165980"/>
                  <a:pt x="577909" y="168409"/>
                  <a:pt x="586325" y="173267"/>
                </a:cubicBezTo>
                <a:cubicBezTo>
                  <a:pt x="594741" y="178125"/>
                  <a:pt x="598241" y="184687"/>
                  <a:pt x="596825" y="192953"/>
                </a:cubicBezTo>
                <a:cubicBezTo>
                  <a:pt x="595408" y="201220"/>
                  <a:pt x="588425" y="202894"/>
                  <a:pt x="575876" y="197978"/>
                </a:cubicBezTo>
                <a:cubicBezTo>
                  <a:pt x="563327" y="193062"/>
                  <a:pt x="555852" y="188195"/>
                  <a:pt x="553452" y="183379"/>
                </a:cubicBezTo>
                <a:cubicBezTo>
                  <a:pt x="554469" y="208861"/>
                  <a:pt x="552894" y="228826"/>
                  <a:pt x="548728" y="243275"/>
                </a:cubicBezTo>
                <a:lnTo>
                  <a:pt x="545886" y="250258"/>
                </a:lnTo>
                <a:lnTo>
                  <a:pt x="547865" y="249900"/>
                </a:lnTo>
                <a:cubicBezTo>
                  <a:pt x="568755" y="246217"/>
                  <a:pt x="582750" y="249896"/>
                  <a:pt x="589850" y="260937"/>
                </a:cubicBezTo>
                <a:cubicBezTo>
                  <a:pt x="596950" y="271978"/>
                  <a:pt x="590625" y="277236"/>
                  <a:pt x="570876" y="276711"/>
                </a:cubicBezTo>
                <a:cubicBezTo>
                  <a:pt x="551127" y="276186"/>
                  <a:pt x="529504" y="278227"/>
                  <a:pt x="506005" y="282835"/>
                </a:cubicBezTo>
                <a:cubicBezTo>
                  <a:pt x="482507" y="287443"/>
                  <a:pt x="467020" y="292414"/>
                  <a:pt x="459546" y="297747"/>
                </a:cubicBezTo>
                <a:cubicBezTo>
                  <a:pt x="452071" y="303080"/>
                  <a:pt x="445692" y="301113"/>
                  <a:pt x="440409" y="291847"/>
                </a:cubicBezTo>
                <a:cubicBezTo>
                  <a:pt x="435126" y="282581"/>
                  <a:pt x="433793" y="274636"/>
                  <a:pt x="436409" y="268011"/>
                </a:cubicBezTo>
                <a:cubicBezTo>
                  <a:pt x="439026" y="261387"/>
                  <a:pt x="440855" y="249008"/>
                  <a:pt x="441897" y="230876"/>
                </a:cubicBezTo>
                <a:cubicBezTo>
                  <a:pt x="442938" y="212744"/>
                  <a:pt x="443722" y="185025"/>
                  <a:pt x="444246" y="147719"/>
                </a:cubicBezTo>
                <a:cubicBezTo>
                  <a:pt x="444771" y="110413"/>
                  <a:pt x="442942" y="85560"/>
                  <a:pt x="438759" y="73161"/>
                </a:cubicBezTo>
                <a:cubicBezTo>
                  <a:pt x="434576" y="60761"/>
                  <a:pt x="436834" y="55687"/>
                  <a:pt x="445534" y="57937"/>
                </a:cubicBezTo>
                <a:cubicBezTo>
                  <a:pt x="454233" y="60186"/>
                  <a:pt x="462366" y="64032"/>
                  <a:pt x="469932" y="69473"/>
                </a:cubicBezTo>
                <a:cubicBezTo>
                  <a:pt x="477499" y="74915"/>
                  <a:pt x="479698" y="81085"/>
                  <a:pt x="476532" y="87985"/>
                </a:cubicBezTo>
                <a:cubicBezTo>
                  <a:pt x="473366" y="94884"/>
                  <a:pt x="471524" y="106767"/>
                  <a:pt x="471007" y="123633"/>
                </a:cubicBezTo>
                <a:cubicBezTo>
                  <a:pt x="470491" y="140498"/>
                  <a:pt x="469970" y="160968"/>
                  <a:pt x="469445" y="185041"/>
                </a:cubicBezTo>
                <a:cubicBezTo>
                  <a:pt x="469182" y="197078"/>
                  <a:pt x="468863" y="209741"/>
                  <a:pt x="468486" y="223030"/>
                </a:cubicBezTo>
                <a:lnTo>
                  <a:pt x="468207" y="231940"/>
                </a:lnTo>
                <a:lnTo>
                  <a:pt x="471070" y="227489"/>
                </a:lnTo>
                <a:cubicBezTo>
                  <a:pt x="479028" y="217148"/>
                  <a:pt x="487448" y="204915"/>
                  <a:pt x="496331" y="190791"/>
                </a:cubicBezTo>
                <a:cubicBezTo>
                  <a:pt x="505214" y="176667"/>
                  <a:pt x="513213" y="163214"/>
                  <a:pt x="520329" y="150431"/>
                </a:cubicBezTo>
                <a:cubicBezTo>
                  <a:pt x="513813" y="151431"/>
                  <a:pt x="507030" y="152727"/>
                  <a:pt x="499981" y="154318"/>
                </a:cubicBezTo>
                <a:cubicBezTo>
                  <a:pt x="492931" y="155910"/>
                  <a:pt x="485669" y="152848"/>
                  <a:pt x="478194" y="145131"/>
                </a:cubicBezTo>
                <a:cubicBezTo>
                  <a:pt x="470720" y="137415"/>
                  <a:pt x="473361" y="133224"/>
                  <a:pt x="486119" y="132557"/>
                </a:cubicBezTo>
                <a:cubicBezTo>
                  <a:pt x="498876" y="131890"/>
                  <a:pt x="513413" y="129741"/>
                  <a:pt x="529729" y="126107"/>
                </a:cubicBezTo>
                <a:cubicBezTo>
                  <a:pt x="529729" y="113092"/>
                  <a:pt x="529470" y="94764"/>
                  <a:pt x="528954" y="71123"/>
                </a:cubicBezTo>
                <a:cubicBezTo>
                  <a:pt x="528437" y="47483"/>
                  <a:pt x="526083" y="30709"/>
                  <a:pt x="521892" y="20801"/>
                </a:cubicBezTo>
                <a:cubicBezTo>
                  <a:pt x="518748" y="13371"/>
                  <a:pt x="519816" y="9504"/>
                  <a:pt x="525095" y="9203"/>
                </a:cubicBezTo>
                <a:close/>
                <a:moveTo>
                  <a:pt x="1065184" y="81"/>
                </a:moveTo>
                <a:cubicBezTo>
                  <a:pt x="1070133" y="-463"/>
                  <a:pt x="1079395" y="1748"/>
                  <a:pt x="1092969" y="6715"/>
                </a:cubicBezTo>
                <a:cubicBezTo>
                  <a:pt x="1109868" y="13748"/>
                  <a:pt x="1116985" y="20843"/>
                  <a:pt x="1114318" y="28001"/>
                </a:cubicBezTo>
                <a:cubicBezTo>
                  <a:pt x="1111652" y="35159"/>
                  <a:pt x="1109823" y="45204"/>
                  <a:pt x="1108831" y="58137"/>
                </a:cubicBezTo>
                <a:cubicBezTo>
                  <a:pt x="1107839" y="71069"/>
                  <a:pt x="1107343" y="88176"/>
                  <a:pt x="1107343" y="109458"/>
                </a:cubicBezTo>
                <a:cubicBezTo>
                  <a:pt x="1125392" y="107459"/>
                  <a:pt x="1139833" y="104867"/>
                  <a:pt x="1150666" y="101684"/>
                </a:cubicBezTo>
                <a:cubicBezTo>
                  <a:pt x="1161499" y="98501"/>
                  <a:pt x="1171627" y="102321"/>
                  <a:pt x="1181052" y="113146"/>
                </a:cubicBezTo>
                <a:cubicBezTo>
                  <a:pt x="1190476" y="123970"/>
                  <a:pt x="1186993" y="130003"/>
                  <a:pt x="1170602" y="131245"/>
                </a:cubicBezTo>
                <a:cubicBezTo>
                  <a:pt x="1154211" y="132486"/>
                  <a:pt x="1133125" y="134540"/>
                  <a:pt x="1107343" y="137407"/>
                </a:cubicBezTo>
                <a:cubicBezTo>
                  <a:pt x="1108343" y="202369"/>
                  <a:pt x="1109639" y="246000"/>
                  <a:pt x="1111231" y="268299"/>
                </a:cubicBezTo>
                <a:cubicBezTo>
                  <a:pt x="1112822" y="290597"/>
                  <a:pt x="1111381" y="307059"/>
                  <a:pt x="1106906" y="317683"/>
                </a:cubicBezTo>
                <a:cubicBezTo>
                  <a:pt x="1102431" y="328308"/>
                  <a:pt x="1095457" y="337340"/>
                  <a:pt x="1085982" y="344782"/>
                </a:cubicBezTo>
                <a:cubicBezTo>
                  <a:pt x="1076508" y="352223"/>
                  <a:pt x="1069917" y="350106"/>
                  <a:pt x="1066209" y="338432"/>
                </a:cubicBezTo>
                <a:cubicBezTo>
                  <a:pt x="1062500" y="326758"/>
                  <a:pt x="1054018" y="313654"/>
                  <a:pt x="1040760" y="299122"/>
                </a:cubicBezTo>
                <a:cubicBezTo>
                  <a:pt x="1027503" y="284589"/>
                  <a:pt x="1028098" y="279681"/>
                  <a:pt x="1042547" y="284398"/>
                </a:cubicBezTo>
                <a:cubicBezTo>
                  <a:pt x="1056997" y="289114"/>
                  <a:pt x="1067063" y="291472"/>
                  <a:pt x="1072746" y="291472"/>
                </a:cubicBezTo>
                <a:cubicBezTo>
                  <a:pt x="1075812" y="291472"/>
                  <a:pt x="1077345" y="281031"/>
                  <a:pt x="1077345" y="260149"/>
                </a:cubicBezTo>
                <a:lnTo>
                  <a:pt x="1077345" y="141032"/>
                </a:lnTo>
                <a:cubicBezTo>
                  <a:pt x="1067663" y="142048"/>
                  <a:pt x="1056763" y="143344"/>
                  <a:pt x="1044647" y="144919"/>
                </a:cubicBezTo>
                <a:cubicBezTo>
                  <a:pt x="1032531" y="146494"/>
                  <a:pt x="1021732" y="148331"/>
                  <a:pt x="1012249" y="150431"/>
                </a:cubicBezTo>
                <a:cubicBezTo>
                  <a:pt x="1002767" y="152531"/>
                  <a:pt x="992421" y="148948"/>
                  <a:pt x="981214" y="139682"/>
                </a:cubicBezTo>
                <a:cubicBezTo>
                  <a:pt x="970006" y="130416"/>
                  <a:pt x="970802" y="125437"/>
                  <a:pt x="983601" y="124745"/>
                </a:cubicBezTo>
                <a:cubicBezTo>
                  <a:pt x="996400" y="124053"/>
                  <a:pt x="1010016" y="122937"/>
                  <a:pt x="1024449" y="121395"/>
                </a:cubicBezTo>
                <a:cubicBezTo>
                  <a:pt x="1038881" y="119854"/>
                  <a:pt x="1056513" y="117658"/>
                  <a:pt x="1077345" y="114808"/>
                </a:cubicBezTo>
                <a:cubicBezTo>
                  <a:pt x="1077345" y="100009"/>
                  <a:pt x="1076837" y="81864"/>
                  <a:pt x="1075820" y="60374"/>
                </a:cubicBezTo>
                <a:cubicBezTo>
                  <a:pt x="1074804" y="38884"/>
                  <a:pt x="1070621" y="22085"/>
                  <a:pt x="1063271" y="9977"/>
                </a:cubicBezTo>
                <a:cubicBezTo>
                  <a:pt x="1059596" y="3923"/>
                  <a:pt x="1060234" y="625"/>
                  <a:pt x="1065184" y="8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0" name="Text Box 7"/>
          <p:cNvSpPr txBox="1">
            <a:spLocks noChangeArrowheads="1"/>
          </p:cNvSpPr>
          <p:nvPr/>
        </p:nvSpPr>
        <p:spPr bwMode="auto">
          <a:xfrm>
            <a:off x="1014824" y="2717766"/>
            <a:ext cx="97576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圆柱的体积等于与它等底等高的圆锥的体积。（   ）</a:t>
            </a:r>
          </a:p>
        </p:txBody>
      </p:sp>
      <p:sp>
        <p:nvSpPr>
          <p:cNvPr id="81" name="Text Box 11"/>
          <p:cNvSpPr txBox="1">
            <a:spLocks noChangeArrowheads="1"/>
          </p:cNvSpPr>
          <p:nvPr/>
        </p:nvSpPr>
        <p:spPr bwMode="auto">
          <a:xfrm>
            <a:off x="1014824" y="3565894"/>
            <a:ext cx="90440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2.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圆柱的体积等于圆锥体积的三分之一。   （   ）</a:t>
            </a:r>
          </a:p>
        </p:txBody>
      </p:sp>
      <p:sp>
        <p:nvSpPr>
          <p:cNvPr id="82" name="Text Box 12"/>
          <p:cNvSpPr txBox="1">
            <a:spLocks noChangeArrowheads="1"/>
          </p:cNvSpPr>
          <p:nvPr/>
        </p:nvSpPr>
        <p:spPr bwMode="auto">
          <a:xfrm>
            <a:off x="1014824" y="4414022"/>
            <a:ext cx="113196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3.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圆柱的侧面展开是长方形，圆锥的侧面展开也是长方形。（     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文本框 7"/>
              <p:cNvSpPr txBox="1"/>
              <p:nvPr/>
            </p:nvSpPr>
            <p:spPr>
              <a:xfrm>
                <a:off x="8884434" y="2687949"/>
                <a:ext cx="5040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m:oMathPara>
                </a14:m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4434" y="2687949"/>
                <a:ext cx="50405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文本框 28"/>
              <p:cNvSpPr txBox="1"/>
              <p:nvPr/>
            </p:nvSpPr>
            <p:spPr>
              <a:xfrm>
                <a:off x="10613486" y="4384205"/>
                <a:ext cx="5040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m:oMathPara>
                </a14:m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3486" y="4384205"/>
                <a:ext cx="504056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文本框 26"/>
              <p:cNvSpPr txBox="1"/>
              <p:nvPr/>
            </p:nvSpPr>
            <p:spPr>
              <a:xfrm>
                <a:off x="7947316" y="3519699"/>
                <a:ext cx="5040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m:oMathPara>
                </a14:m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7" name="文本框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7316" y="3519699"/>
                <a:ext cx="504056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1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03  </a:t>
            </a:r>
            <a:r>
              <a:rPr lang="zh-CN" altLang="en-US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椭圆 30"/>
          <p:cNvSpPr/>
          <p:nvPr/>
        </p:nvSpPr>
        <p:spPr>
          <a:xfrm>
            <a:off x="4604398" y="1385196"/>
            <a:ext cx="1598297" cy="426189"/>
          </a:xfrm>
          <a:prstGeom prst="ellipse">
            <a:avLst/>
          </a:prstGeom>
          <a:noFill/>
          <a:ln>
            <a:solidFill>
              <a:srgbClr val="0EA4F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2161635" y="1465544"/>
            <a:ext cx="7475615" cy="1080853"/>
          </a:xfrm>
          <a:custGeom>
            <a:avLst/>
            <a:gdLst/>
            <a:ahLst/>
            <a:cxnLst/>
            <a:rect l="l" t="t" r="r" b="b"/>
            <a:pathLst>
              <a:path w="7475615" h="1080853">
                <a:moveTo>
                  <a:pt x="1030014" y="993374"/>
                </a:moveTo>
                <a:lnTo>
                  <a:pt x="1009196" y="997709"/>
                </a:lnTo>
                <a:cubicBezTo>
                  <a:pt x="1004496" y="1008263"/>
                  <a:pt x="1002279" y="1013984"/>
                  <a:pt x="1002546" y="1014871"/>
                </a:cubicBezTo>
                <a:cubicBezTo>
                  <a:pt x="1002812" y="1015758"/>
                  <a:pt x="1004025" y="1016511"/>
                  <a:pt x="1006183" y="1017131"/>
                </a:cubicBezTo>
                <a:cubicBezTo>
                  <a:pt x="1008341" y="1017751"/>
                  <a:pt x="1011993" y="1019128"/>
                  <a:pt x="1017140" y="1021261"/>
                </a:cubicBezTo>
                <a:cubicBezTo>
                  <a:pt x="1021878" y="1015506"/>
                  <a:pt x="1026169" y="1006211"/>
                  <a:pt x="1030014" y="993374"/>
                </a:cubicBezTo>
                <a:close/>
                <a:moveTo>
                  <a:pt x="426813" y="975869"/>
                </a:moveTo>
                <a:cubicBezTo>
                  <a:pt x="412576" y="977419"/>
                  <a:pt x="398753" y="978857"/>
                  <a:pt x="385346" y="980185"/>
                </a:cubicBezTo>
                <a:cubicBezTo>
                  <a:pt x="386909" y="997808"/>
                  <a:pt x="387690" y="1018502"/>
                  <a:pt x="387690" y="1042264"/>
                </a:cubicBezTo>
                <a:cubicBezTo>
                  <a:pt x="399869" y="1041533"/>
                  <a:pt x="413444" y="1040485"/>
                  <a:pt x="428414" y="1039120"/>
                </a:cubicBezTo>
                <a:lnTo>
                  <a:pt x="428414" y="1016722"/>
                </a:lnTo>
                <a:cubicBezTo>
                  <a:pt x="422411" y="1017503"/>
                  <a:pt x="416830" y="1018089"/>
                  <a:pt x="411670" y="1018480"/>
                </a:cubicBezTo>
                <a:cubicBezTo>
                  <a:pt x="406511" y="1018871"/>
                  <a:pt x="401200" y="1016127"/>
                  <a:pt x="395736" y="1010248"/>
                </a:cubicBezTo>
                <a:cubicBezTo>
                  <a:pt x="390273" y="1004369"/>
                  <a:pt x="392626" y="1001430"/>
                  <a:pt x="402796" y="1001430"/>
                </a:cubicBezTo>
                <a:cubicBezTo>
                  <a:pt x="411156" y="1001430"/>
                  <a:pt x="419694" y="1000810"/>
                  <a:pt x="428414" y="999569"/>
                </a:cubicBezTo>
                <a:lnTo>
                  <a:pt x="428414" y="988631"/>
                </a:lnTo>
                <a:cubicBezTo>
                  <a:pt x="428414" y="985108"/>
                  <a:pt x="427880" y="980854"/>
                  <a:pt x="426813" y="975869"/>
                </a:cubicBezTo>
                <a:close/>
                <a:moveTo>
                  <a:pt x="483350" y="968855"/>
                </a:moveTo>
                <a:cubicBezTo>
                  <a:pt x="478191" y="968855"/>
                  <a:pt x="465372" y="970114"/>
                  <a:pt x="444896" y="972632"/>
                </a:cubicBezTo>
                <a:cubicBezTo>
                  <a:pt x="450341" y="976042"/>
                  <a:pt x="452657" y="979292"/>
                  <a:pt x="451845" y="982380"/>
                </a:cubicBezTo>
                <a:cubicBezTo>
                  <a:pt x="451032" y="985468"/>
                  <a:pt x="450272" y="990255"/>
                  <a:pt x="449566" y="996742"/>
                </a:cubicBezTo>
                <a:cubicBezTo>
                  <a:pt x="452704" y="996828"/>
                  <a:pt x="457177" y="995877"/>
                  <a:pt x="462988" y="993886"/>
                </a:cubicBezTo>
                <a:cubicBezTo>
                  <a:pt x="468799" y="991895"/>
                  <a:pt x="474240" y="994016"/>
                  <a:pt x="479312" y="1000248"/>
                </a:cubicBezTo>
                <a:cubicBezTo>
                  <a:pt x="484385" y="1006481"/>
                  <a:pt x="483688" y="1010394"/>
                  <a:pt x="477220" y="1011987"/>
                </a:cubicBezTo>
                <a:cubicBezTo>
                  <a:pt x="470752" y="1013581"/>
                  <a:pt x="461472" y="1014706"/>
                  <a:pt x="449380" y="1015364"/>
                </a:cubicBezTo>
                <a:lnTo>
                  <a:pt x="448393" y="1036423"/>
                </a:lnTo>
                <a:cubicBezTo>
                  <a:pt x="457869" y="1036448"/>
                  <a:pt x="464852" y="1036460"/>
                  <a:pt x="469341" y="1036460"/>
                </a:cubicBezTo>
                <a:cubicBezTo>
                  <a:pt x="474935" y="1036460"/>
                  <a:pt x="479294" y="1037818"/>
                  <a:pt x="482419" y="1040534"/>
                </a:cubicBezTo>
                <a:cubicBezTo>
                  <a:pt x="485545" y="1043250"/>
                  <a:pt x="488608" y="1039725"/>
                  <a:pt x="491610" y="1029958"/>
                </a:cubicBezTo>
                <a:cubicBezTo>
                  <a:pt x="494611" y="1020191"/>
                  <a:pt x="496694" y="1008304"/>
                  <a:pt x="497861" y="994295"/>
                </a:cubicBezTo>
                <a:cubicBezTo>
                  <a:pt x="499026" y="980287"/>
                  <a:pt x="498099" y="972545"/>
                  <a:pt x="495079" y="971069"/>
                </a:cubicBezTo>
                <a:cubicBezTo>
                  <a:pt x="492059" y="969593"/>
                  <a:pt x="488149" y="968855"/>
                  <a:pt x="483350" y="968855"/>
                </a:cubicBezTo>
                <a:close/>
                <a:moveTo>
                  <a:pt x="692342" y="897659"/>
                </a:moveTo>
                <a:lnTo>
                  <a:pt x="669143" y="901789"/>
                </a:lnTo>
                <a:cubicBezTo>
                  <a:pt x="669925" y="905597"/>
                  <a:pt x="670904" y="910396"/>
                  <a:pt x="672082" y="916188"/>
                </a:cubicBezTo>
                <a:cubicBezTo>
                  <a:pt x="675357" y="916201"/>
                  <a:pt x="682109" y="915246"/>
                  <a:pt x="692342" y="913323"/>
                </a:cubicBezTo>
                <a:close/>
                <a:moveTo>
                  <a:pt x="724182" y="892404"/>
                </a:moveTo>
                <a:cubicBezTo>
                  <a:pt x="722836" y="892795"/>
                  <a:pt x="718498" y="893598"/>
                  <a:pt x="711168" y="894813"/>
                </a:cubicBezTo>
                <a:lnTo>
                  <a:pt x="711168" y="910347"/>
                </a:lnTo>
                <a:lnTo>
                  <a:pt x="724265" y="908524"/>
                </a:lnTo>
                <a:cubicBezTo>
                  <a:pt x="725555" y="903364"/>
                  <a:pt x="726200" y="898937"/>
                  <a:pt x="726200" y="895241"/>
                </a:cubicBezTo>
                <a:cubicBezTo>
                  <a:pt x="726200" y="892959"/>
                  <a:pt x="725527" y="892013"/>
                  <a:pt x="724182" y="892404"/>
                </a:cubicBezTo>
                <a:close/>
                <a:moveTo>
                  <a:pt x="780317" y="888320"/>
                </a:moveTo>
                <a:cubicBezTo>
                  <a:pt x="778147" y="891979"/>
                  <a:pt x="775332" y="895520"/>
                  <a:pt x="771871" y="898943"/>
                </a:cubicBezTo>
                <a:cubicBezTo>
                  <a:pt x="781397" y="907166"/>
                  <a:pt x="787585" y="912524"/>
                  <a:pt x="790438" y="915016"/>
                </a:cubicBezTo>
                <a:cubicBezTo>
                  <a:pt x="791244" y="913206"/>
                  <a:pt x="792608" y="909420"/>
                  <a:pt x="794530" y="903659"/>
                </a:cubicBezTo>
                <a:cubicBezTo>
                  <a:pt x="796453" y="897898"/>
                  <a:pt x="797414" y="893170"/>
                  <a:pt x="797414" y="889474"/>
                </a:cubicBezTo>
                <a:cubicBezTo>
                  <a:pt x="790196" y="890255"/>
                  <a:pt x="784497" y="889871"/>
                  <a:pt x="780317" y="888320"/>
                </a:cubicBezTo>
                <a:close/>
                <a:moveTo>
                  <a:pt x="972308" y="863408"/>
                </a:moveTo>
                <a:cubicBezTo>
                  <a:pt x="974815" y="862737"/>
                  <a:pt x="979096" y="863150"/>
                  <a:pt x="985151" y="864647"/>
                </a:cubicBezTo>
                <a:cubicBezTo>
                  <a:pt x="997263" y="867643"/>
                  <a:pt x="1002564" y="874864"/>
                  <a:pt x="1001057" y="886311"/>
                </a:cubicBezTo>
                <a:cubicBezTo>
                  <a:pt x="999550" y="897759"/>
                  <a:pt x="993501" y="899148"/>
                  <a:pt x="982910" y="890478"/>
                </a:cubicBezTo>
                <a:cubicBezTo>
                  <a:pt x="976460" y="881623"/>
                  <a:pt x="972194" y="874355"/>
                  <a:pt x="970110" y="868675"/>
                </a:cubicBezTo>
                <a:cubicBezTo>
                  <a:pt x="969069" y="865835"/>
                  <a:pt x="969801" y="864079"/>
                  <a:pt x="972308" y="863408"/>
                </a:cubicBezTo>
                <a:close/>
                <a:moveTo>
                  <a:pt x="178550" y="852118"/>
                </a:moveTo>
                <a:cubicBezTo>
                  <a:pt x="174866" y="852118"/>
                  <a:pt x="159710" y="854617"/>
                  <a:pt x="133083" y="859615"/>
                </a:cubicBezTo>
                <a:cubicBezTo>
                  <a:pt x="135377" y="877797"/>
                  <a:pt x="136834" y="890429"/>
                  <a:pt x="137454" y="897510"/>
                </a:cubicBezTo>
                <a:cubicBezTo>
                  <a:pt x="152498" y="895266"/>
                  <a:pt x="166240" y="892413"/>
                  <a:pt x="178680" y="888953"/>
                </a:cubicBezTo>
                <a:cubicBezTo>
                  <a:pt x="180106" y="879651"/>
                  <a:pt x="181011" y="871187"/>
                  <a:pt x="181396" y="863559"/>
                </a:cubicBezTo>
                <a:cubicBezTo>
                  <a:pt x="181780" y="855932"/>
                  <a:pt x="180832" y="852118"/>
                  <a:pt x="178550" y="852118"/>
                </a:cubicBezTo>
                <a:close/>
                <a:moveTo>
                  <a:pt x="1054673" y="847095"/>
                </a:moveTo>
                <a:cubicBezTo>
                  <a:pt x="1057792" y="848509"/>
                  <a:pt x="1062235" y="851268"/>
                  <a:pt x="1068002" y="855374"/>
                </a:cubicBezTo>
                <a:cubicBezTo>
                  <a:pt x="1074687" y="860880"/>
                  <a:pt x="1075397" y="864954"/>
                  <a:pt x="1070132" y="867596"/>
                </a:cubicBezTo>
                <a:cubicBezTo>
                  <a:pt x="1064867" y="870238"/>
                  <a:pt x="1055308" y="876101"/>
                  <a:pt x="1041455" y="885186"/>
                </a:cubicBezTo>
                <a:cubicBezTo>
                  <a:pt x="1027601" y="894270"/>
                  <a:pt x="1024200" y="893629"/>
                  <a:pt x="1031251" y="883260"/>
                </a:cubicBezTo>
                <a:cubicBezTo>
                  <a:pt x="1038302" y="872892"/>
                  <a:pt x="1043188" y="863919"/>
                  <a:pt x="1045911" y="856341"/>
                </a:cubicBezTo>
                <a:cubicBezTo>
                  <a:pt x="1048633" y="848763"/>
                  <a:pt x="1051553" y="845681"/>
                  <a:pt x="1054673" y="847095"/>
                </a:cubicBezTo>
                <a:close/>
                <a:moveTo>
                  <a:pt x="1103596" y="839814"/>
                </a:moveTo>
                <a:cubicBezTo>
                  <a:pt x="1106520" y="840082"/>
                  <a:pt x="1111007" y="841743"/>
                  <a:pt x="1117060" y="844797"/>
                </a:cubicBezTo>
                <a:cubicBezTo>
                  <a:pt x="1129164" y="850906"/>
                  <a:pt x="1133400" y="856657"/>
                  <a:pt x="1129766" y="862052"/>
                </a:cubicBezTo>
                <a:cubicBezTo>
                  <a:pt x="1126132" y="867447"/>
                  <a:pt x="1122576" y="874972"/>
                  <a:pt x="1119097" y="884628"/>
                </a:cubicBezTo>
                <a:cubicBezTo>
                  <a:pt x="1115618" y="894283"/>
                  <a:pt x="1109321" y="905969"/>
                  <a:pt x="1100205" y="919686"/>
                </a:cubicBezTo>
                <a:cubicBezTo>
                  <a:pt x="1115509" y="916747"/>
                  <a:pt x="1129487" y="912120"/>
                  <a:pt x="1142137" y="905808"/>
                </a:cubicBezTo>
                <a:cubicBezTo>
                  <a:pt x="1154788" y="899495"/>
                  <a:pt x="1164970" y="899293"/>
                  <a:pt x="1172684" y="905203"/>
                </a:cubicBezTo>
                <a:cubicBezTo>
                  <a:pt x="1180398" y="911113"/>
                  <a:pt x="1179564" y="915978"/>
                  <a:pt x="1170182" y="919798"/>
                </a:cubicBezTo>
                <a:cubicBezTo>
                  <a:pt x="1160800" y="923617"/>
                  <a:pt x="1145256" y="927152"/>
                  <a:pt x="1123552" y="930402"/>
                </a:cubicBezTo>
                <a:cubicBezTo>
                  <a:pt x="1135223" y="932622"/>
                  <a:pt x="1139666" y="938004"/>
                  <a:pt x="1136882" y="946549"/>
                </a:cubicBezTo>
                <a:cubicBezTo>
                  <a:pt x="1134097" y="955095"/>
                  <a:pt x="1131729" y="964449"/>
                  <a:pt x="1129776" y="974613"/>
                </a:cubicBezTo>
                <a:cubicBezTo>
                  <a:pt x="1127822" y="984776"/>
                  <a:pt x="1124191" y="996041"/>
                  <a:pt x="1118883" y="1008406"/>
                </a:cubicBezTo>
                <a:cubicBezTo>
                  <a:pt x="1125456" y="1016182"/>
                  <a:pt x="1133105" y="1023676"/>
                  <a:pt x="1141831" y="1030888"/>
                </a:cubicBezTo>
                <a:cubicBezTo>
                  <a:pt x="1150555" y="1038100"/>
                  <a:pt x="1159621" y="1043585"/>
                  <a:pt x="1169029" y="1047343"/>
                </a:cubicBezTo>
                <a:cubicBezTo>
                  <a:pt x="1178436" y="1051101"/>
                  <a:pt x="1187021" y="1055126"/>
                  <a:pt x="1194786" y="1059417"/>
                </a:cubicBezTo>
                <a:cubicBezTo>
                  <a:pt x="1202549" y="1063708"/>
                  <a:pt x="1198586" y="1066616"/>
                  <a:pt x="1182897" y="1068142"/>
                </a:cubicBezTo>
                <a:cubicBezTo>
                  <a:pt x="1167208" y="1069667"/>
                  <a:pt x="1155364" y="1069807"/>
                  <a:pt x="1147365" y="1068561"/>
                </a:cubicBezTo>
                <a:cubicBezTo>
                  <a:pt x="1139365" y="1067314"/>
                  <a:pt x="1133527" y="1063832"/>
                  <a:pt x="1129850" y="1058115"/>
                </a:cubicBezTo>
                <a:cubicBezTo>
                  <a:pt x="1126172" y="1052397"/>
                  <a:pt x="1118114" y="1040547"/>
                  <a:pt x="1105674" y="1022563"/>
                </a:cubicBezTo>
                <a:cubicBezTo>
                  <a:pt x="1100354" y="1029844"/>
                  <a:pt x="1094081" y="1035893"/>
                  <a:pt x="1086857" y="1040711"/>
                </a:cubicBezTo>
                <a:cubicBezTo>
                  <a:pt x="1079633" y="1045529"/>
                  <a:pt x="1070882" y="1049157"/>
                  <a:pt x="1060607" y="1051594"/>
                </a:cubicBezTo>
                <a:lnTo>
                  <a:pt x="1053189" y="1051783"/>
                </a:lnTo>
                <a:lnTo>
                  <a:pt x="1052673" y="1060784"/>
                </a:lnTo>
                <a:cubicBezTo>
                  <a:pt x="1050565" y="1069547"/>
                  <a:pt x="1046242" y="1070653"/>
                  <a:pt x="1039706" y="1064105"/>
                </a:cubicBezTo>
                <a:cubicBezTo>
                  <a:pt x="1033170" y="1057557"/>
                  <a:pt x="1027224" y="1051882"/>
                  <a:pt x="1021865" y="1047083"/>
                </a:cubicBezTo>
                <a:cubicBezTo>
                  <a:pt x="1010567" y="1056199"/>
                  <a:pt x="999538" y="1062747"/>
                  <a:pt x="988779" y="1066728"/>
                </a:cubicBezTo>
                <a:cubicBezTo>
                  <a:pt x="978020" y="1070709"/>
                  <a:pt x="966638" y="1073100"/>
                  <a:pt x="954632" y="1073900"/>
                </a:cubicBezTo>
                <a:cubicBezTo>
                  <a:pt x="942627" y="1074700"/>
                  <a:pt x="941250" y="1072393"/>
                  <a:pt x="950502" y="1066979"/>
                </a:cubicBezTo>
                <a:cubicBezTo>
                  <a:pt x="959754" y="1061566"/>
                  <a:pt x="969261" y="1056605"/>
                  <a:pt x="979022" y="1052096"/>
                </a:cubicBezTo>
                <a:cubicBezTo>
                  <a:pt x="988782" y="1047588"/>
                  <a:pt x="997613" y="1041868"/>
                  <a:pt x="1005513" y="1034935"/>
                </a:cubicBezTo>
                <a:cubicBezTo>
                  <a:pt x="997265" y="1029465"/>
                  <a:pt x="991117" y="1025732"/>
                  <a:pt x="987067" y="1023735"/>
                </a:cubicBezTo>
                <a:cubicBezTo>
                  <a:pt x="983018" y="1021739"/>
                  <a:pt x="981980" y="1018802"/>
                  <a:pt x="983952" y="1014927"/>
                </a:cubicBezTo>
                <a:cubicBezTo>
                  <a:pt x="985923" y="1011051"/>
                  <a:pt x="987660" y="1006589"/>
                  <a:pt x="989160" y="1001541"/>
                </a:cubicBezTo>
                <a:cubicBezTo>
                  <a:pt x="972046" y="1003823"/>
                  <a:pt x="960331" y="1006729"/>
                  <a:pt x="954018" y="1010257"/>
                </a:cubicBezTo>
                <a:cubicBezTo>
                  <a:pt x="947706" y="1013786"/>
                  <a:pt x="940115" y="1011246"/>
                  <a:pt x="931248" y="1002639"/>
                </a:cubicBezTo>
                <a:cubicBezTo>
                  <a:pt x="922380" y="994032"/>
                  <a:pt x="923524" y="990125"/>
                  <a:pt x="934680" y="990919"/>
                </a:cubicBezTo>
                <a:cubicBezTo>
                  <a:pt x="945836" y="991712"/>
                  <a:pt x="965292" y="989920"/>
                  <a:pt x="993049" y="985542"/>
                </a:cubicBezTo>
                <a:cubicBezTo>
                  <a:pt x="995133" y="976823"/>
                  <a:pt x="995396" y="968923"/>
                  <a:pt x="993839" y="961841"/>
                </a:cubicBezTo>
                <a:cubicBezTo>
                  <a:pt x="992283" y="954760"/>
                  <a:pt x="996974" y="953861"/>
                  <a:pt x="1007913" y="959144"/>
                </a:cubicBezTo>
                <a:cubicBezTo>
                  <a:pt x="1018852" y="964427"/>
                  <a:pt x="1023428" y="968681"/>
                  <a:pt x="1021643" y="971906"/>
                </a:cubicBezTo>
                <a:cubicBezTo>
                  <a:pt x="1019857" y="975131"/>
                  <a:pt x="1017246" y="978349"/>
                  <a:pt x="1013811" y="981561"/>
                </a:cubicBezTo>
                <a:lnTo>
                  <a:pt x="1030591" y="979664"/>
                </a:lnTo>
                <a:cubicBezTo>
                  <a:pt x="1031769" y="976265"/>
                  <a:pt x="1032163" y="972232"/>
                  <a:pt x="1031772" y="967562"/>
                </a:cubicBezTo>
                <a:cubicBezTo>
                  <a:pt x="1031381" y="962893"/>
                  <a:pt x="1034596" y="962483"/>
                  <a:pt x="1041418" y="966334"/>
                </a:cubicBezTo>
                <a:cubicBezTo>
                  <a:pt x="1048239" y="970185"/>
                  <a:pt x="1052738" y="973500"/>
                  <a:pt x="1054915" y="976278"/>
                </a:cubicBezTo>
                <a:cubicBezTo>
                  <a:pt x="1057091" y="979056"/>
                  <a:pt x="1057128" y="982687"/>
                  <a:pt x="1055026" y="987170"/>
                </a:cubicBezTo>
                <a:cubicBezTo>
                  <a:pt x="1052924" y="991654"/>
                  <a:pt x="1050320" y="997979"/>
                  <a:pt x="1047213" y="1006146"/>
                </a:cubicBezTo>
                <a:cubicBezTo>
                  <a:pt x="1044106" y="1014313"/>
                  <a:pt x="1039980" y="1022377"/>
                  <a:pt x="1034832" y="1030340"/>
                </a:cubicBezTo>
                <a:cubicBezTo>
                  <a:pt x="1039681" y="1033453"/>
                  <a:pt x="1044394" y="1037114"/>
                  <a:pt x="1048971" y="1041325"/>
                </a:cubicBezTo>
                <a:cubicBezTo>
                  <a:pt x="1051259" y="1043430"/>
                  <a:pt x="1052712" y="1046105"/>
                  <a:pt x="1053329" y="1049348"/>
                </a:cubicBezTo>
                <a:lnTo>
                  <a:pt x="1053258" y="1050571"/>
                </a:lnTo>
                <a:lnTo>
                  <a:pt x="1057854" y="1045139"/>
                </a:lnTo>
                <a:cubicBezTo>
                  <a:pt x="1066294" y="1038398"/>
                  <a:pt x="1073562" y="1031980"/>
                  <a:pt x="1079657" y="1025884"/>
                </a:cubicBezTo>
                <a:cubicBezTo>
                  <a:pt x="1085753" y="1019788"/>
                  <a:pt x="1090996" y="1013683"/>
                  <a:pt x="1095387" y="1007569"/>
                </a:cubicBezTo>
                <a:cubicBezTo>
                  <a:pt x="1090165" y="999172"/>
                  <a:pt x="1085117" y="991790"/>
                  <a:pt x="1080243" y="985421"/>
                </a:cubicBezTo>
                <a:cubicBezTo>
                  <a:pt x="1075369" y="979053"/>
                  <a:pt x="1071035" y="973224"/>
                  <a:pt x="1067240" y="967934"/>
                </a:cubicBezTo>
                <a:cubicBezTo>
                  <a:pt x="1063444" y="962644"/>
                  <a:pt x="1064585" y="959507"/>
                  <a:pt x="1070662" y="958521"/>
                </a:cubicBezTo>
                <a:cubicBezTo>
                  <a:pt x="1076740" y="957535"/>
                  <a:pt x="1081310" y="958964"/>
                  <a:pt x="1084373" y="962809"/>
                </a:cubicBezTo>
                <a:cubicBezTo>
                  <a:pt x="1087437" y="966654"/>
                  <a:pt x="1094066" y="976408"/>
                  <a:pt x="1104260" y="992072"/>
                </a:cubicBezTo>
                <a:cubicBezTo>
                  <a:pt x="1107696" y="984035"/>
                  <a:pt x="1109997" y="974439"/>
                  <a:pt x="1111162" y="963283"/>
                </a:cubicBezTo>
                <a:cubicBezTo>
                  <a:pt x="1112328" y="952127"/>
                  <a:pt x="1112607" y="941923"/>
                  <a:pt x="1111999" y="932671"/>
                </a:cubicBezTo>
                <a:cubicBezTo>
                  <a:pt x="1107994" y="933452"/>
                  <a:pt x="1102580" y="933452"/>
                  <a:pt x="1095759" y="932671"/>
                </a:cubicBezTo>
                <a:cubicBezTo>
                  <a:pt x="1087015" y="943002"/>
                  <a:pt x="1077763" y="950645"/>
                  <a:pt x="1068002" y="955600"/>
                </a:cubicBezTo>
                <a:cubicBezTo>
                  <a:pt x="1058242" y="960555"/>
                  <a:pt x="1058251" y="956285"/>
                  <a:pt x="1068030" y="942791"/>
                </a:cubicBezTo>
                <a:cubicBezTo>
                  <a:pt x="1077809" y="929298"/>
                  <a:pt x="1085982" y="912756"/>
                  <a:pt x="1092550" y="893167"/>
                </a:cubicBezTo>
                <a:cubicBezTo>
                  <a:pt x="1099116" y="873577"/>
                  <a:pt x="1102022" y="861609"/>
                  <a:pt x="1101265" y="857262"/>
                </a:cubicBezTo>
                <a:cubicBezTo>
                  <a:pt x="1100509" y="852915"/>
                  <a:pt x="1099926" y="848224"/>
                  <a:pt x="1099517" y="843188"/>
                </a:cubicBezTo>
                <a:cubicBezTo>
                  <a:pt x="1099312" y="840671"/>
                  <a:pt x="1100671" y="839546"/>
                  <a:pt x="1103596" y="839814"/>
                </a:cubicBezTo>
                <a:close/>
                <a:moveTo>
                  <a:pt x="71122" y="824852"/>
                </a:moveTo>
                <a:cubicBezTo>
                  <a:pt x="72593" y="824916"/>
                  <a:pt x="74357" y="825316"/>
                  <a:pt x="76416" y="826054"/>
                </a:cubicBezTo>
                <a:cubicBezTo>
                  <a:pt x="84652" y="829006"/>
                  <a:pt x="91098" y="833018"/>
                  <a:pt x="95754" y="838091"/>
                </a:cubicBezTo>
                <a:cubicBezTo>
                  <a:pt x="100411" y="843163"/>
                  <a:pt x="100672" y="847523"/>
                  <a:pt x="96536" y="851169"/>
                </a:cubicBezTo>
                <a:cubicBezTo>
                  <a:pt x="92400" y="854815"/>
                  <a:pt x="87637" y="862223"/>
                  <a:pt x="82249" y="873391"/>
                </a:cubicBezTo>
                <a:cubicBezTo>
                  <a:pt x="76860" y="884559"/>
                  <a:pt x="70066" y="896382"/>
                  <a:pt x="61868" y="908859"/>
                </a:cubicBezTo>
                <a:cubicBezTo>
                  <a:pt x="74320" y="916474"/>
                  <a:pt x="79380" y="923794"/>
                  <a:pt x="77049" y="930820"/>
                </a:cubicBezTo>
                <a:cubicBezTo>
                  <a:pt x="75883" y="934333"/>
                  <a:pt x="75009" y="940324"/>
                  <a:pt x="74426" y="948793"/>
                </a:cubicBezTo>
                <a:lnTo>
                  <a:pt x="74405" y="949251"/>
                </a:lnTo>
                <a:lnTo>
                  <a:pt x="84127" y="947349"/>
                </a:lnTo>
                <a:cubicBezTo>
                  <a:pt x="94390" y="946866"/>
                  <a:pt x="116110" y="943678"/>
                  <a:pt x="149286" y="937787"/>
                </a:cubicBezTo>
                <a:cubicBezTo>
                  <a:pt x="149286" y="928498"/>
                  <a:pt x="148393" y="919791"/>
                  <a:pt x="146607" y="911668"/>
                </a:cubicBezTo>
                <a:cubicBezTo>
                  <a:pt x="144660" y="912437"/>
                  <a:pt x="141827" y="913106"/>
                  <a:pt x="138106" y="913677"/>
                </a:cubicBezTo>
                <a:cubicBezTo>
                  <a:pt x="134968" y="921676"/>
                  <a:pt x="131225" y="923819"/>
                  <a:pt x="126878" y="920104"/>
                </a:cubicBezTo>
                <a:cubicBezTo>
                  <a:pt x="122532" y="916390"/>
                  <a:pt x="119158" y="909314"/>
                  <a:pt x="116758" y="898878"/>
                </a:cubicBezTo>
                <a:cubicBezTo>
                  <a:pt x="114358" y="888441"/>
                  <a:pt x="112399" y="879803"/>
                  <a:pt x="110879" y="872963"/>
                </a:cubicBezTo>
                <a:cubicBezTo>
                  <a:pt x="109360" y="866123"/>
                  <a:pt x="107016" y="859166"/>
                  <a:pt x="103847" y="852090"/>
                </a:cubicBezTo>
                <a:cubicBezTo>
                  <a:pt x="100679" y="845014"/>
                  <a:pt x="102126" y="841883"/>
                  <a:pt x="108191" y="842695"/>
                </a:cubicBezTo>
                <a:cubicBezTo>
                  <a:pt x="114256" y="843508"/>
                  <a:pt x="119313" y="844090"/>
                  <a:pt x="123362" y="844444"/>
                </a:cubicBezTo>
                <a:cubicBezTo>
                  <a:pt x="127412" y="844797"/>
                  <a:pt x="132776" y="844608"/>
                  <a:pt x="139454" y="843877"/>
                </a:cubicBezTo>
                <a:cubicBezTo>
                  <a:pt x="146133" y="843145"/>
                  <a:pt x="153822" y="841455"/>
                  <a:pt x="162523" y="838807"/>
                </a:cubicBezTo>
                <a:cubicBezTo>
                  <a:pt x="171223" y="836159"/>
                  <a:pt x="177898" y="833412"/>
                  <a:pt x="182550" y="830566"/>
                </a:cubicBezTo>
                <a:cubicBezTo>
                  <a:pt x="187200" y="827719"/>
                  <a:pt x="193255" y="827329"/>
                  <a:pt x="200716" y="829394"/>
                </a:cubicBezTo>
                <a:cubicBezTo>
                  <a:pt x="208175" y="831459"/>
                  <a:pt x="215307" y="835046"/>
                  <a:pt x="222110" y="840156"/>
                </a:cubicBezTo>
                <a:cubicBezTo>
                  <a:pt x="228912" y="845266"/>
                  <a:pt x="228534" y="850831"/>
                  <a:pt x="220975" y="856853"/>
                </a:cubicBezTo>
                <a:cubicBezTo>
                  <a:pt x="213416" y="862874"/>
                  <a:pt x="207466" y="873239"/>
                  <a:pt x="203125" y="887948"/>
                </a:cubicBezTo>
                <a:cubicBezTo>
                  <a:pt x="210132" y="897895"/>
                  <a:pt x="209050" y="903358"/>
                  <a:pt x="199879" y="904338"/>
                </a:cubicBezTo>
                <a:cubicBezTo>
                  <a:pt x="190707" y="905318"/>
                  <a:pt x="178171" y="907104"/>
                  <a:pt x="162272" y="909696"/>
                </a:cubicBezTo>
                <a:cubicBezTo>
                  <a:pt x="172392" y="912734"/>
                  <a:pt x="176478" y="916663"/>
                  <a:pt x="174531" y="921481"/>
                </a:cubicBezTo>
                <a:cubicBezTo>
                  <a:pt x="172584" y="926299"/>
                  <a:pt x="171611" y="930370"/>
                  <a:pt x="171611" y="933694"/>
                </a:cubicBezTo>
                <a:cubicBezTo>
                  <a:pt x="189643" y="930681"/>
                  <a:pt x="205773" y="927205"/>
                  <a:pt x="219999" y="923267"/>
                </a:cubicBezTo>
                <a:cubicBezTo>
                  <a:pt x="234224" y="919329"/>
                  <a:pt x="245864" y="921363"/>
                  <a:pt x="254917" y="929369"/>
                </a:cubicBezTo>
                <a:cubicBezTo>
                  <a:pt x="263971" y="937375"/>
                  <a:pt x="262510" y="941874"/>
                  <a:pt x="250536" y="942866"/>
                </a:cubicBezTo>
                <a:cubicBezTo>
                  <a:pt x="238561" y="943858"/>
                  <a:pt x="226553" y="944937"/>
                  <a:pt x="214510" y="946103"/>
                </a:cubicBezTo>
                <a:cubicBezTo>
                  <a:pt x="202468" y="947269"/>
                  <a:pt x="188168" y="948776"/>
                  <a:pt x="171611" y="950624"/>
                </a:cubicBezTo>
                <a:cubicBezTo>
                  <a:pt x="177365" y="955671"/>
                  <a:pt x="186989" y="964747"/>
                  <a:pt x="200483" y="977850"/>
                </a:cubicBezTo>
                <a:cubicBezTo>
                  <a:pt x="213977" y="990953"/>
                  <a:pt x="226609" y="1000351"/>
                  <a:pt x="238379" y="1006043"/>
                </a:cubicBezTo>
                <a:cubicBezTo>
                  <a:pt x="250148" y="1011736"/>
                  <a:pt x="261614" y="1017007"/>
                  <a:pt x="272776" y="1021856"/>
                </a:cubicBezTo>
                <a:cubicBezTo>
                  <a:pt x="283939" y="1026706"/>
                  <a:pt x="284137" y="1029980"/>
                  <a:pt x="273371" y="1031679"/>
                </a:cubicBezTo>
                <a:cubicBezTo>
                  <a:pt x="262606" y="1033378"/>
                  <a:pt x="250452" y="1034228"/>
                  <a:pt x="236909" y="1034228"/>
                </a:cubicBezTo>
                <a:cubicBezTo>
                  <a:pt x="223216" y="1034228"/>
                  <a:pt x="212117" y="1028557"/>
                  <a:pt x="203608" y="1017215"/>
                </a:cubicBezTo>
                <a:cubicBezTo>
                  <a:pt x="195101" y="1005873"/>
                  <a:pt x="184435" y="987812"/>
                  <a:pt x="171611" y="963032"/>
                </a:cubicBezTo>
                <a:lnTo>
                  <a:pt x="171611" y="1022489"/>
                </a:lnTo>
                <a:cubicBezTo>
                  <a:pt x="171611" y="1033750"/>
                  <a:pt x="171145" y="1046304"/>
                  <a:pt x="170215" y="1060152"/>
                </a:cubicBezTo>
                <a:cubicBezTo>
                  <a:pt x="169285" y="1073999"/>
                  <a:pt x="165849" y="1079347"/>
                  <a:pt x="159909" y="1076197"/>
                </a:cubicBezTo>
                <a:cubicBezTo>
                  <a:pt x="153968" y="1073047"/>
                  <a:pt x="149739" y="1067847"/>
                  <a:pt x="147221" y="1060598"/>
                </a:cubicBezTo>
                <a:cubicBezTo>
                  <a:pt x="144703" y="1053349"/>
                  <a:pt x="144418" y="1045148"/>
                  <a:pt x="146366" y="1035995"/>
                </a:cubicBezTo>
                <a:cubicBezTo>
                  <a:pt x="148313" y="1026842"/>
                  <a:pt x="149677" y="1006409"/>
                  <a:pt x="150459" y="974697"/>
                </a:cubicBezTo>
                <a:cubicBezTo>
                  <a:pt x="150012" y="981592"/>
                  <a:pt x="143643" y="991579"/>
                  <a:pt x="131352" y="1004657"/>
                </a:cubicBezTo>
                <a:cubicBezTo>
                  <a:pt x="119062" y="1017736"/>
                  <a:pt x="105165" y="1028076"/>
                  <a:pt x="89662" y="1035679"/>
                </a:cubicBezTo>
                <a:cubicBezTo>
                  <a:pt x="74159" y="1043281"/>
                  <a:pt x="72513" y="1040860"/>
                  <a:pt x="84723" y="1028414"/>
                </a:cubicBezTo>
                <a:cubicBezTo>
                  <a:pt x="96933" y="1015968"/>
                  <a:pt x="109016" y="1002028"/>
                  <a:pt x="120971" y="986593"/>
                </a:cubicBezTo>
                <a:cubicBezTo>
                  <a:pt x="132928" y="971159"/>
                  <a:pt x="140418" y="960576"/>
                  <a:pt x="143445" y="954847"/>
                </a:cubicBezTo>
                <a:cubicBezTo>
                  <a:pt x="125449" y="959448"/>
                  <a:pt x="112734" y="962741"/>
                  <a:pt x="105299" y="964725"/>
                </a:cubicBezTo>
                <a:cubicBezTo>
                  <a:pt x="97863" y="966709"/>
                  <a:pt x="91321" y="966440"/>
                  <a:pt x="85672" y="963916"/>
                </a:cubicBezTo>
                <a:lnTo>
                  <a:pt x="74146" y="955014"/>
                </a:lnTo>
                <a:lnTo>
                  <a:pt x="73770" y="963356"/>
                </a:lnTo>
                <a:cubicBezTo>
                  <a:pt x="73624" y="968830"/>
                  <a:pt x="73552" y="974923"/>
                  <a:pt x="73552" y="981636"/>
                </a:cubicBezTo>
                <a:cubicBezTo>
                  <a:pt x="73552" y="1007978"/>
                  <a:pt x="73344" y="1026777"/>
                  <a:pt x="72928" y="1038032"/>
                </a:cubicBezTo>
                <a:cubicBezTo>
                  <a:pt x="72513" y="1049287"/>
                  <a:pt x="70845" y="1057693"/>
                  <a:pt x="67924" y="1063249"/>
                </a:cubicBezTo>
                <a:cubicBezTo>
                  <a:pt x="65003" y="1068805"/>
                  <a:pt x="60129" y="1066598"/>
                  <a:pt x="53301" y="1056626"/>
                </a:cubicBezTo>
                <a:cubicBezTo>
                  <a:pt x="46474" y="1046655"/>
                  <a:pt x="44812" y="1037446"/>
                  <a:pt x="48315" y="1029000"/>
                </a:cubicBezTo>
                <a:cubicBezTo>
                  <a:pt x="51820" y="1020554"/>
                  <a:pt x="53763" y="1006853"/>
                  <a:pt x="54148" y="987896"/>
                </a:cubicBezTo>
                <a:cubicBezTo>
                  <a:pt x="54532" y="968939"/>
                  <a:pt x="54725" y="953619"/>
                  <a:pt x="54725" y="941936"/>
                </a:cubicBezTo>
                <a:cubicBezTo>
                  <a:pt x="54725" y="930724"/>
                  <a:pt x="54452" y="922966"/>
                  <a:pt x="53906" y="918663"/>
                </a:cubicBezTo>
                <a:cubicBezTo>
                  <a:pt x="50210" y="927009"/>
                  <a:pt x="44567" y="935381"/>
                  <a:pt x="36977" y="943777"/>
                </a:cubicBezTo>
                <a:cubicBezTo>
                  <a:pt x="29386" y="952174"/>
                  <a:pt x="20138" y="959426"/>
                  <a:pt x="9230" y="965534"/>
                </a:cubicBezTo>
                <a:cubicBezTo>
                  <a:pt x="-1678" y="971642"/>
                  <a:pt x="-2410" y="968498"/>
                  <a:pt x="7035" y="956102"/>
                </a:cubicBezTo>
                <a:cubicBezTo>
                  <a:pt x="16479" y="943706"/>
                  <a:pt x="26233" y="929189"/>
                  <a:pt x="36298" y="912551"/>
                </a:cubicBezTo>
                <a:cubicBezTo>
                  <a:pt x="46362" y="895914"/>
                  <a:pt x="54092" y="880516"/>
                  <a:pt x="59487" y="866359"/>
                </a:cubicBezTo>
                <a:cubicBezTo>
                  <a:pt x="64882" y="852202"/>
                  <a:pt x="66993" y="841207"/>
                  <a:pt x="65821" y="833375"/>
                </a:cubicBezTo>
                <a:cubicBezTo>
                  <a:pt x="64943" y="827501"/>
                  <a:pt x="66709" y="824660"/>
                  <a:pt x="71122" y="824852"/>
                </a:cubicBezTo>
                <a:close/>
                <a:moveTo>
                  <a:pt x="405012" y="821183"/>
                </a:moveTo>
                <a:cubicBezTo>
                  <a:pt x="407346" y="820604"/>
                  <a:pt x="410728" y="821044"/>
                  <a:pt x="415158" y="822501"/>
                </a:cubicBezTo>
                <a:cubicBezTo>
                  <a:pt x="424020" y="825416"/>
                  <a:pt x="430801" y="829440"/>
                  <a:pt x="435501" y="834575"/>
                </a:cubicBezTo>
                <a:cubicBezTo>
                  <a:pt x="440202" y="839709"/>
                  <a:pt x="439426" y="843306"/>
                  <a:pt x="433176" y="845365"/>
                </a:cubicBezTo>
                <a:cubicBezTo>
                  <a:pt x="426925" y="847424"/>
                  <a:pt x="419428" y="850354"/>
                  <a:pt x="410684" y="854155"/>
                </a:cubicBezTo>
                <a:cubicBezTo>
                  <a:pt x="401941" y="857956"/>
                  <a:pt x="387659" y="865630"/>
                  <a:pt x="367840" y="877177"/>
                </a:cubicBezTo>
                <a:lnTo>
                  <a:pt x="371282" y="888041"/>
                </a:lnTo>
                <a:cubicBezTo>
                  <a:pt x="372063" y="902874"/>
                  <a:pt x="372600" y="912830"/>
                  <a:pt x="372892" y="917909"/>
                </a:cubicBezTo>
                <a:cubicBezTo>
                  <a:pt x="373183" y="922988"/>
                  <a:pt x="375976" y="923648"/>
                  <a:pt x="381272" y="919891"/>
                </a:cubicBezTo>
                <a:cubicBezTo>
                  <a:pt x="386568" y="916133"/>
                  <a:pt x="394884" y="910899"/>
                  <a:pt x="406219" y="904189"/>
                </a:cubicBezTo>
                <a:cubicBezTo>
                  <a:pt x="402747" y="899600"/>
                  <a:pt x="398766" y="893253"/>
                  <a:pt x="394276" y="885148"/>
                </a:cubicBezTo>
                <a:cubicBezTo>
                  <a:pt x="389786" y="877044"/>
                  <a:pt x="392797" y="874836"/>
                  <a:pt x="403308" y="878526"/>
                </a:cubicBezTo>
                <a:cubicBezTo>
                  <a:pt x="413819" y="882215"/>
                  <a:pt x="422600" y="887384"/>
                  <a:pt x="429650" y="894032"/>
                </a:cubicBezTo>
                <a:cubicBezTo>
                  <a:pt x="436701" y="900679"/>
                  <a:pt x="439730" y="908394"/>
                  <a:pt x="438738" y="917174"/>
                </a:cubicBezTo>
                <a:cubicBezTo>
                  <a:pt x="437746" y="925955"/>
                  <a:pt x="434227" y="929053"/>
                  <a:pt x="428181" y="926467"/>
                </a:cubicBezTo>
                <a:cubicBezTo>
                  <a:pt x="422135" y="923881"/>
                  <a:pt x="417022" y="919723"/>
                  <a:pt x="412842" y="913993"/>
                </a:cubicBezTo>
                <a:cubicBezTo>
                  <a:pt x="389216" y="934271"/>
                  <a:pt x="374321" y="948484"/>
                  <a:pt x="368157" y="956632"/>
                </a:cubicBezTo>
                <a:cubicBezTo>
                  <a:pt x="366615" y="958670"/>
                  <a:pt x="365140" y="960187"/>
                  <a:pt x="363729" y="961184"/>
                </a:cubicBezTo>
                <a:lnTo>
                  <a:pt x="361572" y="961950"/>
                </a:lnTo>
                <a:lnTo>
                  <a:pt x="364483" y="962316"/>
                </a:lnTo>
                <a:cubicBezTo>
                  <a:pt x="371670" y="964269"/>
                  <a:pt x="376658" y="965246"/>
                  <a:pt x="379449" y="965246"/>
                </a:cubicBezTo>
                <a:cubicBezTo>
                  <a:pt x="382487" y="965246"/>
                  <a:pt x="392425" y="964288"/>
                  <a:pt x="409261" y="962372"/>
                </a:cubicBezTo>
                <a:cubicBezTo>
                  <a:pt x="426098" y="960456"/>
                  <a:pt x="441461" y="958341"/>
                  <a:pt x="455351" y="956028"/>
                </a:cubicBezTo>
                <a:cubicBezTo>
                  <a:pt x="469242" y="953715"/>
                  <a:pt x="478668" y="951361"/>
                  <a:pt x="483628" y="948968"/>
                </a:cubicBezTo>
                <a:cubicBezTo>
                  <a:pt x="486109" y="947771"/>
                  <a:pt x="488893" y="947131"/>
                  <a:pt x="491979" y="947049"/>
                </a:cubicBezTo>
                <a:lnTo>
                  <a:pt x="499124" y="948051"/>
                </a:lnTo>
                <a:lnTo>
                  <a:pt x="498336" y="947753"/>
                </a:lnTo>
                <a:cubicBezTo>
                  <a:pt x="497528" y="946836"/>
                  <a:pt x="497062" y="945436"/>
                  <a:pt x="496939" y="943554"/>
                </a:cubicBezTo>
                <a:cubicBezTo>
                  <a:pt x="496450" y="936026"/>
                  <a:pt x="492102" y="928417"/>
                  <a:pt x="483898" y="920728"/>
                </a:cubicBezTo>
                <a:cubicBezTo>
                  <a:pt x="475695" y="913038"/>
                  <a:pt x="476947" y="910555"/>
                  <a:pt x="487656" y="913277"/>
                </a:cubicBezTo>
                <a:cubicBezTo>
                  <a:pt x="498366" y="915999"/>
                  <a:pt x="504644" y="916976"/>
                  <a:pt x="506493" y="916207"/>
                </a:cubicBezTo>
                <a:cubicBezTo>
                  <a:pt x="508340" y="915438"/>
                  <a:pt x="510966" y="910328"/>
                  <a:pt x="514371" y="900878"/>
                </a:cubicBezTo>
                <a:cubicBezTo>
                  <a:pt x="517775" y="891427"/>
                  <a:pt x="519670" y="882494"/>
                  <a:pt x="520054" y="874079"/>
                </a:cubicBezTo>
                <a:cubicBezTo>
                  <a:pt x="520439" y="865664"/>
                  <a:pt x="517047" y="862226"/>
                  <a:pt x="509878" y="863764"/>
                </a:cubicBezTo>
                <a:cubicBezTo>
                  <a:pt x="502710" y="865302"/>
                  <a:pt x="491944" y="867193"/>
                  <a:pt x="477582" y="869438"/>
                </a:cubicBezTo>
                <a:cubicBezTo>
                  <a:pt x="487690" y="875813"/>
                  <a:pt x="491278" y="880894"/>
                  <a:pt x="488345" y="884683"/>
                </a:cubicBezTo>
                <a:cubicBezTo>
                  <a:pt x="485411" y="888472"/>
                  <a:pt x="481818" y="894621"/>
                  <a:pt x="477564" y="903129"/>
                </a:cubicBezTo>
                <a:cubicBezTo>
                  <a:pt x="473310" y="911637"/>
                  <a:pt x="466551" y="921128"/>
                  <a:pt x="457286" y="931601"/>
                </a:cubicBezTo>
                <a:cubicBezTo>
                  <a:pt x="448022" y="942075"/>
                  <a:pt x="436611" y="949737"/>
                  <a:pt x="423056" y="954586"/>
                </a:cubicBezTo>
                <a:cubicBezTo>
                  <a:pt x="409500" y="959435"/>
                  <a:pt x="408257" y="956778"/>
                  <a:pt x="419326" y="946614"/>
                </a:cubicBezTo>
                <a:cubicBezTo>
                  <a:pt x="430395" y="936451"/>
                  <a:pt x="440707" y="923360"/>
                  <a:pt x="450263" y="907342"/>
                </a:cubicBezTo>
                <a:cubicBezTo>
                  <a:pt x="459819" y="891325"/>
                  <a:pt x="464318" y="879924"/>
                  <a:pt x="463760" y="873140"/>
                </a:cubicBezTo>
                <a:cubicBezTo>
                  <a:pt x="460139" y="874678"/>
                  <a:pt x="456328" y="876036"/>
                  <a:pt x="452328" y="877214"/>
                </a:cubicBezTo>
                <a:cubicBezTo>
                  <a:pt x="448328" y="878392"/>
                  <a:pt x="443147" y="875654"/>
                  <a:pt x="436785" y="869001"/>
                </a:cubicBezTo>
                <a:cubicBezTo>
                  <a:pt x="430423" y="862347"/>
                  <a:pt x="431935" y="859020"/>
                  <a:pt x="441324" y="859020"/>
                </a:cubicBezTo>
                <a:cubicBezTo>
                  <a:pt x="448096" y="859020"/>
                  <a:pt x="460424" y="857305"/>
                  <a:pt x="478308" y="853876"/>
                </a:cubicBezTo>
                <a:cubicBezTo>
                  <a:pt x="496192" y="850447"/>
                  <a:pt x="508486" y="846940"/>
                  <a:pt x="515190" y="843356"/>
                </a:cubicBezTo>
                <a:cubicBezTo>
                  <a:pt x="521893" y="839771"/>
                  <a:pt x="527738" y="839229"/>
                  <a:pt x="532723" y="841728"/>
                </a:cubicBezTo>
                <a:cubicBezTo>
                  <a:pt x="537709" y="844227"/>
                  <a:pt x="543188" y="847566"/>
                  <a:pt x="549159" y="851746"/>
                </a:cubicBezTo>
                <a:cubicBezTo>
                  <a:pt x="555132" y="855925"/>
                  <a:pt x="556102" y="860074"/>
                  <a:pt x="552071" y="864192"/>
                </a:cubicBezTo>
                <a:cubicBezTo>
                  <a:pt x="548040" y="868309"/>
                  <a:pt x="545082" y="873379"/>
                  <a:pt x="543197" y="879400"/>
                </a:cubicBezTo>
                <a:cubicBezTo>
                  <a:pt x="541312" y="885421"/>
                  <a:pt x="538990" y="895548"/>
                  <a:pt x="536230" y="909780"/>
                </a:cubicBezTo>
                <a:cubicBezTo>
                  <a:pt x="533471" y="924011"/>
                  <a:pt x="526355" y="935080"/>
                  <a:pt x="514882" y="942987"/>
                </a:cubicBezTo>
                <a:cubicBezTo>
                  <a:pt x="512015" y="944963"/>
                  <a:pt x="509490" y="946458"/>
                  <a:pt x="507308" y="947470"/>
                </a:cubicBezTo>
                <a:lnTo>
                  <a:pt x="502856" y="948752"/>
                </a:lnTo>
                <a:lnTo>
                  <a:pt x="513150" y="952789"/>
                </a:lnTo>
                <a:cubicBezTo>
                  <a:pt x="516792" y="954632"/>
                  <a:pt x="520408" y="956881"/>
                  <a:pt x="523999" y="959535"/>
                </a:cubicBezTo>
                <a:cubicBezTo>
                  <a:pt x="531179" y="964843"/>
                  <a:pt x="532804" y="970272"/>
                  <a:pt x="528872" y="975822"/>
                </a:cubicBezTo>
                <a:cubicBezTo>
                  <a:pt x="524941" y="981372"/>
                  <a:pt x="522590" y="988922"/>
                  <a:pt x="521822" y="998472"/>
                </a:cubicBezTo>
                <a:cubicBezTo>
                  <a:pt x="521053" y="1008022"/>
                  <a:pt x="519286" y="1020901"/>
                  <a:pt x="516520" y="1037111"/>
                </a:cubicBezTo>
                <a:cubicBezTo>
                  <a:pt x="513754" y="1053321"/>
                  <a:pt x="507987" y="1065649"/>
                  <a:pt x="499219" y="1074095"/>
                </a:cubicBezTo>
                <a:cubicBezTo>
                  <a:pt x="490450" y="1082541"/>
                  <a:pt x="485045" y="1083071"/>
                  <a:pt x="483005" y="1075686"/>
                </a:cubicBezTo>
                <a:cubicBezTo>
                  <a:pt x="480965" y="1068300"/>
                  <a:pt x="478786" y="1062269"/>
                  <a:pt x="476466" y="1057594"/>
                </a:cubicBezTo>
                <a:cubicBezTo>
                  <a:pt x="474147" y="1052918"/>
                  <a:pt x="464836" y="1051163"/>
                  <a:pt x="448533" y="1052329"/>
                </a:cubicBezTo>
                <a:cubicBezTo>
                  <a:pt x="432230" y="1053495"/>
                  <a:pt x="411738" y="1055169"/>
                  <a:pt x="387058" y="1057352"/>
                </a:cubicBezTo>
                <a:cubicBezTo>
                  <a:pt x="384279" y="1069184"/>
                  <a:pt x="380559" y="1073621"/>
                  <a:pt x="375896" y="1070663"/>
                </a:cubicBezTo>
                <a:cubicBezTo>
                  <a:pt x="371232" y="1067705"/>
                  <a:pt x="368703" y="1058992"/>
                  <a:pt x="368305" y="1044525"/>
                </a:cubicBezTo>
                <a:cubicBezTo>
                  <a:pt x="367909" y="1030057"/>
                  <a:pt x="367136" y="1016145"/>
                  <a:pt x="365989" y="1002788"/>
                </a:cubicBezTo>
                <a:cubicBezTo>
                  <a:pt x="364842" y="989430"/>
                  <a:pt x="362507" y="978857"/>
                  <a:pt x="358985" y="971069"/>
                </a:cubicBezTo>
                <a:cubicBezTo>
                  <a:pt x="357224" y="967174"/>
                  <a:pt x="356801" y="964498"/>
                  <a:pt x="357718" y="963039"/>
                </a:cubicBezTo>
                <a:lnTo>
                  <a:pt x="359058" y="962321"/>
                </a:lnTo>
                <a:lnTo>
                  <a:pt x="356051" y="960928"/>
                </a:lnTo>
                <a:cubicBezTo>
                  <a:pt x="354902" y="959846"/>
                  <a:pt x="353818" y="958243"/>
                  <a:pt x="352799" y="956121"/>
                </a:cubicBezTo>
                <a:cubicBezTo>
                  <a:pt x="348725" y="947631"/>
                  <a:pt x="347662" y="940202"/>
                  <a:pt x="349609" y="933834"/>
                </a:cubicBezTo>
                <a:cubicBezTo>
                  <a:pt x="351556" y="927465"/>
                  <a:pt x="351770" y="916960"/>
                  <a:pt x="350251" y="902320"/>
                </a:cubicBezTo>
                <a:cubicBezTo>
                  <a:pt x="348731" y="887679"/>
                  <a:pt x="345814" y="876795"/>
                  <a:pt x="341498" y="869670"/>
                </a:cubicBezTo>
                <a:cubicBezTo>
                  <a:pt x="337182" y="862545"/>
                  <a:pt x="338171" y="859398"/>
                  <a:pt x="344465" y="860229"/>
                </a:cubicBezTo>
                <a:cubicBezTo>
                  <a:pt x="350759" y="861060"/>
                  <a:pt x="356486" y="862592"/>
                  <a:pt x="361645" y="864824"/>
                </a:cubicBezTo>
                <a:cubicBezTo>
                  <a:pt x="375524" y="856142"/>
                  <a:pt x="385461" y="848803"/>
                  <a:pt x="391458" y="842807"/>
                </a:cubicBezTo>
                <a:cubicBezTo>
                  <a:pt x="397454" y="836810"/>
                  <a:pt x="400688" y="831198"/>
                  <a:pt x="401159" y="825971"/>
                </a:cubicBezTo>
                <a:cubicBezTo>
                  <a:pt x="401395" y="823357"/>
                  <a:pt x="402680" y="821761"/>
                  <a:pt x="405012" y="821183"/>
                </a:cubicBezTo>
                <a:close/>
                <a:moveTo>
                  <a:pt x="1004658" y="820966"/>
                </a:moveTo>
                <a:cubicBezTo>
                  <a:pt x="1007981" y="819856"/>
                  <a:pt x="1014037" y="821524"/>
                  <a:pt x="1022824" y="825971"/>
                </a:cubicBezTo>
                <a:cubicBezTo>
                  <a:pt x="1031610" y="830417"/>
                  <a:pt x="1034640" y="835263"/>
                  <a:pt x="1031911" y="840509"/>
                </a:cubicBezTo>
                <a:cubicBezTo>
                  <a:pt x="1029183" y="845756"/>
                  <a:pt x="1027818" y="864756"/>
                  <a:pt x="1027818" y="897510"/>
                </a:cubicBezTo>
                <a:lnTo>
                  <a:pt x="1046869" y="894106"/>
                </a:lnTo>
                <a:cubicBezTo>
                  <a:pt x="1055997" y="891712"/>
                  <a:pt x="1062499" y="892751"/>
                  <a:pt x="1066375" y="897222"/>
                </a:cubicBezTo>
                <a:cubicBezTo>
                  <a:pt x="1070250" y="901693"/>
                  <a:pt x="1068207" y="905405"/>
                  <a:pt x="1060245" y="908356"/>
                </a:cubicBezTo>
                <a:cubicBezTo>
                  <a:pt x="1052282" y="911308"/>
                  <a:pt x="1041089" y="913820"/>
                  <a:pt x="1026665" y="915891"/>
                </a:cubicBezTo>
                <a:lnTo>
                  <a:pt x="1026665" y="920132"/>
                </a:lnTo>
                <a:cubicBezTo>
                  <a:pt x="1038584" y="921534"/>
                  <a:pt x="1047982" y="924641"/>
                  <a:pt x="1054859" y="929453"/>
                </a:cubicBezTo>
                <a:cubicBezTo>
                  <a:pt x="1061736" y="934265"/>
                  <a:pt x="1063866" y="940478"/>
                  <a:pt x="1061249" y="948093"/>
                </a:cubicBezTo>
                <a:cubicBezTo>
                  <a:pt x="1058632" y="955708"/>
                  <a:pt x="1052989" y="955312"/>
                  <a:pt x="1044320" y="946903"/>
                </a:cubicBezTo>
                <a:cubicBezTo>
                  <a:pt x="1035651" y="938494"/>
                  <a:pt x="1029766" y="932584"/>
                  <a:pt x="1026665" y="929174"/>
                </a:cubicBezTo>
                <a:cubicBezTo>
                  <a:pt x="1026665" y="936367"/>
                  <a:pt x="1025533" y="943808"/>
                  <a:pt x="1023270" y="951498"/>
                </a:cubicBezTo>
                <a:cubicBezTo>
                  <a:pt x="1021007" y="959187"/>
                  <a:pt x="1017286" y="959615"/>
                  <a:pt x="1012108" y="952782"/>
                </a:cubicBezTo>
                <a:cubicBezTo>
                  <a:pt x="1006930" y="945948"/>
                  <a:pt x="1004924" y="940088"/>
                  <a:pt x="1006090" y="935201"/>
                </a:cubicBezTo>
                <a:cubicBezTo>
                  <a:pt x="1007255" y="930315"/>
                  <a:pt x="1007807" y="925968"/>
                  <a:pt x="1007745" y="922160"/>
                </a:cubicBezTo>
                <a:cubicBezTo>
                  <a:pt x="992267" y="945824"/>
                  <a:pt x="975766" y="961469"/>
                  <a:pt x="958241" y="969097"/>
                </a:cubicBezTo>
                <a:cubicBezTo>
                  <a:pt x="940717" y="976724"/>
                  <a:pt x="936540" y="976216"/>
                  <a:pt x="945712" y="967571"/>
                </a:cubicBezTo>
                <a:cubicBezTo>
                  <a:pt x="954883" y="958927"/>
                  <a:pt x="964272" y="949610"/>
                  <a:pt x="973878" y="939620"/>
                </a:cubicBezTo>
                <a:cubicBezTo>
                  <a:pt x="983483" y="929629"/>
                  <a:pt x="990134" y="922253"/>
                  <a:pt x="993830" y="917491"/>
                </a:cubicBezTo>
                <a:cubicBezTo>
                  <a:pt x="986091" y="921286"/>
                  <a:pt x="979741" y="923599"/>
                  <a:pt x="974780" y="924430"/>
                </a:cubicBezTo>
                <a:cubicBezTo>
                  <a:pt x="969819" y="925261"/>
                  <a:pt x="963776" y="922343"/>
                  <a:pt x="956651" y="915677"/>
                </a:cubicBezTo>
                <a:cubicBezTo>
                  <a:pt x="949526" y="909011"/>
                  <a:pt x="950772" y="906074"/>
                  <a:pt x="960390" y="906868"/>
                </a:cubicBezTo>
                <a:cubicBezTo>
                  <a:pt x="970009" y="907662"/>
                  <a:pt x="985824" y="905932"/>
                  <a:pt x="1007838" y="901678"/>
                </a:cubicBezTo>
                <a:lnTo>
                  <a:pt x="1007838" y="861401"/>
                </a:lnTo>
                <a:cubicBezTo>
                  <a:pt x="1007838" y="845774"/>
                  <a:pt x="1006477" y="835406"/>
                  <a:pt x="1003755" y="830296"/>
                </a:cubicBezTo>
                <a:cubicBezTo>
                  <a:pt x="1001033" y="825186"/>
                  <a:pt x="1001333" y="822076"/>
                  <a:pt x="1004658" y="820966"/>
                </a:cubicBezTo>
                <a:close/>
                <a:moveTo>
                  <a:pt x="781378" y="819292"/>
                </a:moveTo>
                <a:cubicBezTo>
                  <a:pt x="785471" y="817735"/>
                  <a:pt x="791914" y="819658"/>
                  <a:pt x="800707" y="825059"/>
                </a:cubicBezTo>
                <a:cubicBezTo>
                  <a:pt x="809500" y="830460"/>
                  <a:pt x="811642" y="835893"/>
                  <a:pt x="807134" y="841356"/>
                </a:cubicBezTo>
                <a:cubicBezTo>
                  <a:pt x="802626" y="846819"/>
                  <a:pt x="795541" y="858145"/>
                  <a:pt x="785880" y="875335"/>
                </a:cubicBezTo>
                <a:cubicBezTo>
                  <a:pt x="801184" y="871602"/>
                  <a:pt x="814014" y="867165"/>
                  <a:pt x="824371" y="862024"/>
                </a:cubicBezTo>
                <a:cubicBezTo>
                  <a:pt x="834727" y="856883"/>
                  <a:pt x="842961" y="856815"/>
                  <a:pt x="849076" y="861820"/>
                </a:cubicBezTo>
                <a:cubicBezTo>
                  <a:pt x="855190" y="866824"/>
                  <a:pt x="855135" y="871100"/>
                  <a:pt x="848909" y="874647"/>
                </a:cubicBezTo>
                <a:cubicBezTo>
                  <a:pt x="842683" y="878194"/>
                  <a:pt x="835096" y="880736"/>
                  <a:pt x="826147" y="882274"/>
                </a:cubicBezTo>
                <a:cubicBezTo>
                  <a:pt x="817199" y="883812"/>
                  <a:pt x="814476" y="885517"/>
                  <a:pt x="817981" y="887390"/>
                </a:cubicBezTo>
                <a:cubicBezTo>
                  <a:pt x="821484" y="889263"/>
                  <a:pt x="821636" y="893787"/>
                  <a:pt x="818436" y="900961"/>
                </a:cubicBezTo>
                <a:cubicBezTo>
                  <a:pt x="815236" y="908136"/>
                  <a:pt x="811776" y="916982"/>
                  <a:pt x="808056" y="927499"/>
                </a:cubicBezTo>
                <a:cubicBezTo>
                  <a:pt x="818089" y="935921"/>
                  <a:pt x="829127" y="942388"/>
                  <a:pt x="841170" y="946903"/>
                </a:cubicBezTo>
                <a:cubicBezTo>
                  <a:pt x="853212" y="951417"/>
                  <a:pt x="864517" y="954552"/>
                  <a:pt x="875084" y="956307"/>
                </a:cubicBezTo>
                <a:cubicBezTo>
                  <a:pt x="885651" y="958062"/>
                  <a:pt x="886125" y="960787"/>
                  <a:pt x="876507" y="964483"/>
                </a:cubicBezTo>
                <a:cubicBezTo>
                  <a:pt x="866889" y="968179"/>
                  <a:pt x="857373" y="971001"/>
                  <a:pt x="847960" y="972948"/>
                </a:cubicBezTo>
                <a:cubicBezTo>
                  <a:pt x="838546" y="974895"/>
                  <a:pt x="830717" y="973218"/>
                  <a:pt x="824473" y="967916"/>
                </a:cubicBezTo>
                <a:cubicBezTo>
                  <a:pt x="818228" y="962614"/>
                  <a:pt x="808886" y="953588"/>
                  <a:pt x="796447" y="940838"/>
                </a:cubicBezTo>
                <a:cubicBezTo>
                  <a:pt x="785818" y="953178"/>
                  <a:pt x="773009" y="960350"/>
                  <a:pt x="758021" y="962353"/>
                </a:cubicBezTo>
                <a:cubicBezTo>
                  <a:pt x="743033" y="964356"/>
                  <a:pt x="741507" y="961969"/>
                  <a:pt x="753444" y="955191"/>
                </a:cubicBezTo>
                <a:cubicBezTo>
                  <a:pt x="765382" y="948413"/>
                  <a:pt x="775369" y="939542"/>
                  <a:pt x="783406" y="928578"/>
                </a:cubicBezTo>
                <a:cubicBezTo>
                  <a:pt x="773261" y="918247"/>
                  <a:pt x="766334" y="911054"/>
                  <a:pt x="762626" y="906998"/>
                </a:cubicBezTo>
                <a:cubicBezTo>
                  <a:pt x="758980" y="911538"/>
                  <a:pt x="755110" y="914033"/>
                  <a:pt x="751017" y="914486"/>
                </a:cubicBezTo>
                <a:cubicBezTo>
                  <a:pt x="746924" y="914939"/>
                  <a:pt x="747439" y="910948"/>
                  <a:pt x="752561" y="902515"/>
                </a:cubicBezTo>
                <a:cubicBezTo>
                  <a:pt x="757683" y="894081"/>
                  <a:pt x="763714" y="880901"/>
                  <a:pt x="770653" y="862973"/>
                </a:cubicBezTo>
                <a:cubicBezTo>
                  <a:pt x="777592" y="845045"/>
                  <a:pt x="780091" y="833673"/>
                  <a:pt x="778150" y="828854"/>
                </a:cubicBezTo>
                <a:cubicBezTo>
                  <a:pt x="776209" y="824036"/>
                  <a:pt x="777285" y="820848"/>
                  <a:pt x="781378" y="819292"/>
                </a:cubicBezTo>
                <a:close/>
                <a:moveTo>
                  <a:pt x="689114" y="816167"/>
                </a:moveTo>
                <a:cubicBezTo>
                  <a:pt x="693188" y="815143"/>
                  <a:pt x="699048" y="816225"/>
                  <a:pt x="706694" y="819413"/>
                </a:cubicBezTo>
                <a:cubicBezTo>
                  <a:pt x="714340" y="822600"/>
                  <a:pt x="717366" y="825909"/>
                  <a:pt x="715773" y="829338"/>
                </a:cubicBezTo>
                <a:cubicBezTo>
                  <a:pt x="714179" y="832767"/>
                  <a:pt x="713035" y="839926"/>
                  <a:pt x="712340" y="850816"/>
                </a:cubicBezTo>
                <a:cubicBezTo>
                  <a:pt x="721419" y="848484"/>
                  <a:pt x="728782" y="847749"/>
                  <a:pt x="734432" y="848611"/>
                </a:cubicBezTo>
                <a:cubicBezTo>
                  <a:pt x="740081" y="849473"/>
                  <a:pt x="743647" y="851851"/>
                  <a:pt x="745129" y="855746"/>
                </a:cubicBezTo>
                <a:cubicBezTo>
                  <a:pt x="746611" y="859640"/>
                  <a:pt x="743579" y="862530"/>
                  <a:pt x="736032" y="864415"/>
                </a:cubicBezTo>
                <a:cubicBezTo>
                  <a:pt x="728485" y="866300"/>
                  <a:pt x="720451" y="868222"/>
                  <a:pt x="711931" y="870182"/>
                </a:cubicBezTo>
                <a:cubicBezTo>
                  <a:pt x="711422" y="873754"/>
                  <a:pt x="711168" y="877419"/>
                  <a:pt x="711168" y="881177"/>
                </a:cubicBezTo>
                <a:cubicBezTo>
                  <a:pt x="717989" y="880519"/>
                  <a:pt x="723719" y="878991"/>
                  <a:pt x="728358" y="876591"/>
                </a:cubicBezTo>
                <a:cubicBezTo>
                  <a:pt x="732996" y="874191"/>
                  <a:pt x="737415" y="873838"/>
                  <a:pt x="741613" y="875530"/>
                </a:cubicBezTo>
                <a:cubicBezTo>
                  <a:pt x="745811" y="877223"/>
                  <a:pt x="750152" y="879394"/>
                  <a:pt x="754635" y="882042"/>
                </a:cubicBezTo>
                <a:cubicBezTo>
                  <a:pt x="759119" y="884690"/>
                  <a:pt x="759305" y="887750"/>
                  <a:pt x="755193" y="891223"/>
                </a:cubicBezTo>
                <a:cubicBezTo>
                  <a:pt x="751082" y="894695"/>
                  <a:pt x="747302" y="900208"/>
                  <a:pt x="743854" y="907761"/>
                </a:cubicBezTo>
                <a:cubicBezTo>
                  <a:pt x="750080" y="915364"/>
                  <a:pt x="748462" y="919655"/>
                  <a:pt x="738999" y="920635"/>
                </a:cubicBezTo>
                <a:cubicBezTo>
                  <a:pt x="729536" y="921614"/>
                  <a:pt x="719869" y="922768"/>
                  <a:pt x="709996" y="924095"/>
                </a:cubicBezTo>
                <a:lnTo>
                  <a:pt x="709996" y="928318"/>
                </a:lnTo>
                <a:cubicBezTo>
                  <a:pt x="721171" y="929719"/>
                  <a:pt x="729586" y="932377"/>
                  <a:pt x="735241" y="936290"/>
                </a:cubicBezTo>
                <a:cubicBezTo>
                  <a:pt x="740897" y="940202"/>
                  <a:pt x="743941" y="945052"/>
                  <a:pt x="744375" y="950838"/>
                </a:cubicBezTo>
                <a:cubicBezTo>
                  <a:pt x="744809" y="956623"/>
                  <a:pt x="741439" y="958896"/>
                  <a:pt x="734264" y="957656"/>
                </a:cubicBezTo>
                <a:cubicBezTo>
                  <a:pt x="727089" y="956415"/>
                  <a:pt x="718864" y="950810"/>
                  <a:pt x="709587" y="940838"/>
                </a:cubicBezTo>
                <a:cubicBezTo>
                  <a:pt x="709016" y="954468"/>
                  <a:pt x="707658" y="965271"/>
                  <a:pt x="705513" y="973245"/>
                </a:cubicBezTo>
                <a:lnTo>
                  <a:pt x="703765" y="977424"/>
                </a:lnTo>
                <a:lnTo>
                  <a:pt x="719381" y="974792"/>
                </a:lnTo>
                <a:cubicBezTo>
                  <a:pt x="726252" y="973531"/>
                  <a:pt x="734571" y="971925"/>
                  <a:pt x="744338" y="969971"/>
                </a:cubicBezTo>
                <a:cubicBezTo>
                  <a:pt x="763872" y="966064"/>
                  <a:pt x="776876" y="963519"/>
                  <a:pt x="783350" y="962334"/>
                </a:cubicBezTo>
                <a:cubicBezTo>
                  <a:pt x="789824" y="961150"/>
                  <a:pt x="794977" y="962821"/>
                  <a:pt x="798809" y="967348"/>
                </a:cubicBezTo>
                <a:cubicBezTo>
                  <a:pt x="802642" y="971875"/>
                  <a:pt x="800769" y="975397"/>
                  <a:pt x="793191" y="977915"/>
                </a:cubicBezTo>
                <a:cubicBezTo>
                  <a:pt x="785613" y="980433"/>
                  <a:pt x="773056" y="982925"/>
                  <a:pt x="755519" y="985394"/>
                </a:cubicBezTo>
                <a:cubicBezTo>
                  <a:pt x="760194" y="988134"/>
                  <a:pt x="761934" y="991241"/>
                  <a:pt x="760737" y="994714"/>
                </a:cubicBezTo>
                <a:cubicBezTo>
                  <a:pt x="759540" y="998187"/>
                  <a:pt x="758583" y="1003532"/>
                  <a:pt x="757863" y="1010750"/>
                </a:cubicBezTo>
                <a:cubicBezTo>
                  <a:pt x="771121" y="1006174"/>
                  <a:pt x="781080" y="1003278"/>
                  <a:pt x="787740" y="1002062"/>
                </a:cubicBezTo>
                <a:cubicBezTo>
                  <a:pt x="794400" y="1000847"/>
                  <a:pt x="799647" y="1002558"/>
                  <a:pt x="803479" y="1007197"/>
                </a:cubicBezTo>
                <a:cubicBezTo>
                  <a:pt x="807311" y="1011835"/>
                  <a:pt x="802443" y="1015751"/>
                  <a:pt x="788875" y="1018945"/>
                </a:cubicBezTo>
                <a:cubicBezTo>
                  <a:pt x="775307" y="1022139"/>
                  <a:pt x="764864" y="1023345"/>
                  <a:pt x="757547" y="1022563"/>
                </a:cubicBezTo>
                <a:cubicBezTo>
                  <a:pt x="756977" y="1030724"/>
                  <a:pt x="756691" y="1038848"/>
                  <a:pt x="756691" y="1046934"/>
                </a:cubicBezTo>
                <a:cubicBezTo>
                  <a:pt x="774215" y="1045421"/>
                  <a:pt x="787480" y="1044078"/>
                  <a:pt x="796484" y="1042906"/>
                </a:cubicBezTo>
                <a:cubicBezTo>
                  <a:pt x="805488" y="1041734"/>
                  <a:pt x="815246" y="1041356"/>
                  <a:pt x="825756" y="1041771"/>
                </a:cubicBezTo>
                <a:cubicBezTo>
                  <a:pt x="836267" y="1042187"/>
                  <a:pt x="843923" y="1045520"/>
                  <a:pt x="848723" y="1051771"/>
                </a:cubicBezTo>
                <a:cubicBezTo>
                  <a:pt x="853522" y="1058022"/>
                  <a:pt x="853212" y="1061721"/>
                  <a:pt x="847792" y="1062868"/>
                </a:cubicBezTo>
                <a:cubicBezTo>
                  <a:pt x="842373" y="1064015"/>
                  <a:pt x="831864" y="1064006"/>
                  <a:pt x="816269" y="1062840"/>
                </a:cubicBezTo>
                <a:cubicBezTo>
                  <a:pt x="800673" y="1061674"/>
                  <a:pt x="780166" y="1062248"/>
                  <a:pt x="754747" y="1064561"/>
                </a:cubicBezTo>
                <a:cubicBezTo>
                  <a:pt x="729328" y="1066874"/>
                  <a:pt x="708437" y="1069202"/>
                  <a:pt x="692072" y="1071546"/>
                </a:cubicBezTo>
                <a:cubicBezTo>
                  <a:pt x="675707" y="1073890"/>
                  <a:pt x="664796" y="1075847"/>
                  <a:pt x="659339" y="1077416"/>
                </a:cubicBezTo>
                <a:cubicBezTo>
                  <a:pt x="653882" y="1078985"/>
                  <a:pt x="647122" y="1077062"/>
                  <a:pt x="639061" y="1071649"/>
                </a:cubicBezTo>
                <a:cubicBezTo>
                  <a:pt x="630999" y="1066235"/>
                  <a:pt x="631118" y="1062728"/>
                  <a:pt x="639414" y="1061128"/>
                </a:cubicBezTo>
                <a:cubicBezTo>
                  <a:pt x="647712" y="1059529"/>
                  <a:pt x="664579" y="1057271"/>
                  <a:pt x="690016" y="1054357"/>
                </a:cubicBezTo>
                <a:cubicBezTo>
                  <a:pt x="690016" y="1032169"/>
                  <a:pt x="688847" y="1018433"/>
                  <a:pt x="686509" y="1013150"/>
                </a:cubicBezTo>
                <a:cubicBezTo>
                  <a:pt x="684171" y="1007867"/>
                  <a:pt x="683452" y="1004199"/>
                  <a:pt x="684351" y="1002146"/>
                </a:cubicBezTo>
                <a:cubicBezTo>
                  <a:pt x="685251" y="1000093"/>
                  <a:pt x="690723" y="1001039"/>
                  <a:pt x="700769" y="1004983"/>
                </a:cubicBezTo>
                <a:cubicBezTo>
                  <a:pt x="710815" y="1008927"/>
                  <a:pt x="715047" y="1013364"/>
                  <a:pt x="713466" y="1018294"/>
                </a:cubicBezTo>
                <a:cubicBezTo>
                  <a:pt x="711884" y="1023224"/>
                  <a:pt x="710728" y="1034327"/>
                  <a:pt x="709996" y="1051603"/>
                </a:cubicBezTo>
                <a:cubicBezTo>
                  <a:pt x="718752" y="1051665"/>
                  <a:pt x="727657" y="1051052"/>
                  <a:pt x="736711" y="1049762"/>
                </a:cubicBezTo>
                <a:lnTo>
                  <a:pt x="736711" y="1018991"/>
                </a:lnTo>
                <a:cubicBezTo>
                  <a:pt x="736711" y="1007507"/>
                  <a:pt x="736413" y="997411"/>
                  <a:pt x="735818" y="988705"/>
                </a:cubicBezTo>
                <a:cubicBezTo>
                  <a:pt x="718876" y="991037"/>
                  <a:pt x="707203" y="990041"/>
                  <a:pt x="700797" y="985719"/>
                </a:cubicBezTo>
                <a:cubicBezTo>
                  <a:pt x="697594" y="983558"/>
                  <a:pt x="696185" y="981795"/>
                  <a:pt x="696571" y="980431"/>
                </a:cubicBezTo>
                <a:lnTo>
                  <a:pt x="699005" y="979353"/>
                </a:lnTo>
                <a:lnTo>
                  <a:pt x="697729" y="979055"/>
                </a:lnTo>
                <a:cubicBezTo>
                  <a:pt x="696536" y="978352"/>
                  <a:pt x="695233" y="977200"/>
                  <a:pt x="693820" y="975599"/>
                </a:cubicBezTo>
                <a:cubicBezTo>
                  <a:pt x="688171" y="969193"/>
                  <a:pt x="686128" y="963879"/>
                  <a:pt x="687691" y="959656"/>
                </a:cubicBezTo>
                <a:cubicBezTo>
                  <a:pt x="689253" y="955433"/>
                  <a:pt x="690419" y="949941"/>
                  <a:pt x="691188" y="943182"/>
                </a:cubicBezTo>
                <a:cubicBezTo>
                  <a:pt x="683412" y="955101"/>
                  <a:pt x="674148" y="964843"/>
                  <a:pt x="663395" y="972408"/>
                </a:cubicBezTo>
                <a:cubicBezTo>
                  <a:pt x="652642" y="979974"/>
                  <a:pt x="641743" y="985164"/>
                  <a:pt x="630699" y="987979"/>
                </a:cubicBezTo>
                <a:cubicBezTo>
                  <a:pt x="619654" y="990795"/>
                  <a:pt x="618969" y="988426"/>
                  <a:pt x="628643" y="980873"/>
                </a:cubicBezTo>
                <a:cubicBezTo>
                  <a:pt x="638317" y="973320"/>
                  <a:pt x="648893" y="964573"/>
                  <a:pt x="660371" y="954633"/>
                </a:cubicBezTo>
                <a:cubicBezTo>
                  <a:pt x="671850" y="944692"/>
                  <a:pt x="681341" y="935040"/>
                  <a:pt x="688844" y="925676"/>
                </a:cubicBezTo>
                <a:cubicBezTo>
                  <a:pt x="685657" y="926396"/>
                  <a:pt x="679908" y="927450"/>
                  <a:pt x="671598" y="928839"/>
                </a:cubicBezTo>
                <a:cubicBezTo>
                  <a:pt x="665422" y="938401"/>
                  <a:pt x="660377" y="936668"/>
                  <a:pt x="656464" y="923639"/>
                </a:cubicBezTo>
                <a:cubicBezTo>
                  <a:pt x="652552" y="910610"/>
                  <a:pt x="648604" y="901445"/>
                  <a:pt x="644624" y="896143"/>
                </a:cubicBezTo>
                <a:cubicBezTo>
                  <a:pt x="640642" y="890841"/>
                  <a:pt x="642174" y="888190"/>
                  <a:pt x="649218" y="888190"/>
                </a:cubicBezTo>
                <a:cubicBezTo>
                  <a:pt x="654266" y="888190"/>
                  <a:pt x="658099" y="888382"/>
                  <a:pt x="660715" y="888767"/>
                </a:cubicBezTo>
                <a:cubicBezTo>
                  <a:pt x="663332" y="889151"/>
                  <a:pt x="673875" y="887998"/>
                  <a:pt x="692342" y="885307"/>
                </a:cubicBezTo>
                <a:lnTo>
                  <a:pt x="692342" y="873140"/>
                </a:lnTo>
                <a:cubicBezTo>
                  <a:pt x="690320" y="873140"/>
                  <a:pt x="685759" y="873527"/>
                  <a:pt x="678658" y="874303"/>
                </a:cubicBezTo>
                <a:cubicBezTo>
                  <a:pt x="671558" y="875078"/>
                  <a:pt x="665838" y="873270"/>
                  <a:pt x="661497" y="868880"/>
                </a:cubicBezTo>
                <a:cubicBezTo>
                  <a:pt x="657156" y="864489"/>
                  <a:pt x="658520" y="861767"/>
                  <a:pt x="665589" y="860713"/>
                </a:cubicBezTo>
                <a:cubicBezTo>
                  <a:pt x="672659" y="859659"/>
                  <a:pt x="681576" y="857786"/>
                  <a:pt x="692342" y="855094"/>
                </a:cubicBezTo>
                <a:cubicBezTo>
                  <a:pt x="692342" y="842109"/>
                  <a:pt x="690785" y="832631"/>
                  <a:pt x="687672" y="826659"/>
                </a:cubicBezTo>
                <a:cubicBezTo>
                  <a:pt x="684559" y="820687"/>
                  <a:pt x="685040" y="817190"/>
                  <a:pt x="689114" y="816167"/>
                </a:cubicBezTo>
                <a:close/>
                <a:moveTo>
                  <a:pt x="1264288" y="814632"/>
                </a:moveTo>
                <a:cubicBezTo>
                  <a:pt x="1313736" y="854667"/>
                  <a:pt x="1338460" y="896934"/>
                  <a:pt x="1338460" y="941433"/>
                </a:cubicBezTo>
                <a:cubicBezTo>
                  <a:pt x="1340023" y="993560"/>
                  <a:pt x="1315665" y="1037335"/>
                  <a:pt x="1265386" y="1072756"/>
                </a:cubicBezTo>
                <a:lnTo>
                  <a:pt x="1249610" y="1054022"/>
                </a:lnTo>
                <a:cubicBezTo>
                  <a:pt x="1290860" y="1023090"/>
                  <a:pt x="1311869" y="987260"/>
                  <a:pt x="1312639" y="946531"/>
                </a:cubicBezTo>
                <a:cubicBezTo>
                  <a:pt x="1314201" y="904971"/>
                  <a:pt x="1292801" y="867565"/>
                  <a:pt x="1248438" y="834314"/>
                </a:cubicBezTo>
                <a:close/>
                <a:moveTo>
                  <a:pt x="6343568" y="620058"/>
                </a:moveTo>
                <a:lnTo>
                  <a:pt x="6383398" y="620058"/>
                </a:lnTo>
                <a:lnTo>
                  <a:pt x="6383398" y="659869"/>
                </a:lnTo>
                <a:lnTo>
                  <a:pt x="6343568" y="659869"/>
                </a:lnTo>
                <a:close/>
                <a:moveTo>
                  <a:pt x="2941171" y="617732"/>
                </a:moveTo>
                <a:cubicBezTo>
                  <a:pt x="2948092" y="617732"/>
                  <a:pt x="2953186" y="619593"/>
                  <a:pt x="2956454" y="623313"/>
                </a:cubicBezTo>
                <a:cubicBezTo>
                  <a:pt x="2959722" y="627034"/>
                  <a:pt x="2961356" y="631412"/>
                  <a:pt x="2961356" y="636447"/>
                </a:cubicBezTo>
                <a:cubicBezTo>
                  <a:pt x="2961356" y="642996"/>
                  <a:pt x="2959434" y="647954"/>
                  <a:pt x="2955589" y="651321"/>
                </a:cubicBezTo>
                <a:cubicBezTo>
                  <a:pt x="2951744" y="654688"/>
                  <a:pt x="2947025" y="656372"/>
                  <a:pt x="2941432" y="656372"/>
                </a:cubicBezTo>
                <a:cubicBezTo>
                  <a:pt x="2936669" y="656372"/>
                  <a:pt x="2932161" y="654713"/>
                  <a:pt x="2927907" y="651395"/>
                </a:cubicBezTo>
                <a:cubicBezTo>
                  <a:pt x="2923653" y="648078"/>
                  <a:pt x="2921526" y="643095"/>
                  <a:pt x="2921526" y="636447"/>
                </a:cubicBezTo>
                <a:cubicBezTo>
                  <a:pt x="2921526" y="631338"/>
                  <a:pt x="2923129" y="627177"/>
                  <a:pt x="2926335" y="623964"/>
                </a:cubicBezTo>
                <a:cubicBezTo>
                  <a:pt x="2929541" y="620752"/>
                  <a:pt x="2934486" y="618675"/>
                  <a:pt x="2941171" y="617732"/>
                </a:cubicBezTo>
                <a:close/>
                <a:moveTo>
                  <a:pt x="3586562" y="606663"/>
                </a:moveTo>
                <a:cubicBezTo>
                  <a:pt x="3583646" y="606827"/>
                  <a:pt x="3580810" y="607934"/>
                  <a:pt x="3578054" y="609984"/>
                </a:cubicBezTo>
                <a:cubicBezTo>
                  <a:pt x="3572541" y="614083"/>
                  <a:pt x="3569784" y="619546"/>
                  <a:pt x="3569784" y="626374"/>
                </a:cubicBezTo>
                <a:cubicBezTo>
                  <a:pt x="3569784" y="633201"/>
                  <a:pt x="3572854" y="638326"/>
                  <a:pt x="3578993" y="641749"/>
                </a:cubicBezTo>
                <a:cubicBezTo>
                  <a:pt x="3585132" y="645172"/>
                  <a:pt x="3591141" y="644999"/>
                  <a:pt x="3597020" y="641228"/>
                </a:cubicBezTo>
                <a:cubicBezTo>
                  <a:pt x="3602899" y="637446"/>
                  <a:pt x="3605661" y="631989"/>
                  <a:pt x="3605308" y="624857"/>
                </a:cubicBezTo>
                <a:cubicBezTo>
                  <a:pt x="3604954" y="617726"/>
                  <a:pt x="3601702" y="612440"/>
                  <a:pt x="3595550" y="608998"/>
                </a:cubicBezTo>
                <a:cubicBezTo>
                  <a:pt x="3592474" y="607277"/>
                  <a:pt x="3589478" y="606499"/>
                  <a:pt x="3586562" y="606663"/>
                </a:cubicBezTo>
                <a:close/>
                <a:moveTo>
                  <a:pt x="7306988" y="593324"/>
                </a:moveTo>
                <a:lnTo>
                  <a:pt x="7286171" y="597659"/>
                </a:lnTo>
                <a:cubicBezTo>
                  <a:pt x="7281470" y="608213"/>
                  <a:pt x="7279254" y="613934"/>
                  <a:pt x="7279520" y="614821"/>
                </a:cubicBezTo>
                <a:cubicBezTo>
                  <a:pt x="7279787" y="615707"/>
                  <a:pt x="7280999" y="616461"/>
                  <a:pt x="7283157" y="617081"/>
                </a:cubicBezTo>
                <a:cubicBezTo>
                  <a:pt x="7285315" y="617701"/>
                  <a:pt x="7288968" y="619078"/>
                  <a:pt x="7294114" y="621211"/>
                </a:cubicBezTo>
                <a:cubicBezTo>
                  <a:pt x="7298852" y="615456"/>
                  <a:pt x="7303144" y="606161"/>
                  <a:pt x="7306988" y="593324"/>
                </a:cubicBezTo>
                <a:close/>
                <a:moveTo>
                  <a:pt x="4663457" y="587855"/>
                </a:moveTo>
                <a:cubicBezTo>
                  <a:pt x="4661541" y="587607"/>
                  <a:pt x="4657488" y="588069"/>
                  <a:pt x="4651300" y="589241"/>
                </a:cubicBezTo>
                <a:cubicBezTo>
                  <a:pt x="4645111" y="590413"/>
                  <a:pt x="4631102" y="592413"/>
                  <a:pt x="4609274" y="595241"/>
                </a:cubicBezTo>
                <a:cubicBezTo>
                  <a:pt x="4610800" y="614849"/>
                  <a:pt x="4611891" y="630116"/>
                  <a:pt x="4612549" y="641042"/>
                </a:cubicBezTo>
                <a:cubicBezTo>
                  <a:pt x="4625323" y="639554"/>
                  <a:pt x="4641024" y="636664"/>
                  <a:pt x="4659653" y="632373"/>
                </a:cubicBezTo>
                <a:cubicBezTo>
                  <a:pt x="4662555" y="617850"/>
                  <a:pt x="4664394" y="606862"/>
                  <a:pt x="4665169" y="599408"/>
                </a:cubicBezTo>
                <a:cubicBezTo>
                  <a:pt x="4665944" y="591954"/>
                  <a:pt x="4665373" y="588103"/>
                  <a:pt x="4663457" y="587855"/>
                </a:cubicBezTo>
                <a:close/>
                <a:moveTo>
                  <a:pt x="3588709" y="586841"/>
                </a:moveTo>
                <a:cubicBezTo>
                  <a:pt x="3593484" y="586946"/>
                  <a:pt x="3598365" y="588047"/>
                  <a:pt x="3603354" y="590143"/>
                </a:cubicBezTo>
                <a:cubicBezTo>
                  <a:pt x="3613332" y="594335"/>
                  <a:pt x="3619958" y="600977"/>
                  <a:pt x="3623232" y="610068"/>
                </a:cubicBezTo>
                <a:cubicBezTo>
                  <a:pt x="3626506" y="619158"/>
                  <a:pt x="3626891" y="628150"/>
                  <a:pt x="3624386" y="637043"/>
                </a:cubicBezTo>
                <a:cubicBezTo>
                  <a:pt x="3621880" y="645935"/>
                  <a:pt x="3617192" y="652741"/>
                  <a:pt x="3610321" y="657460"/>
                </a:cubicBezTo>
                <a:cubicBezTo>
                  <a:pt x="3603451" y="662179"/>
                  <a:pt x="3595286" y="664539"/>
                  <a:pt x="3585830" y="664539"/>
                </a:cubicBezTo>
                <a:cubicBezTo>
                  <a:pt x="3576373" y="664539"/>
                  <a:pt x="3567809" y="660700"/>
                  <a:pt x="3560138" y="653023"/>
                </a:cubicBezTo>
                <a:cubicBezTo>
                  <a:pt x="3552468" y="645346"/>
                  <a:pt x="3548632" y="637092"/>
                  <a:pt x="3548632" y="628262"/>
                </a:cubicBezTo>
                <a:cubicBezTo>
                  <a:pt x="3548632" y="619431"/>
                  <a:pt x="3550697" y="611708"/>
                  <a:pt x="3554827" y="605091"/>
                </a:cubicBezTo>
                <a:cubicBezTo>
                  <a:pt x="3558957" y="598474"/>
                  <a:pt x="3565583" y="593281"/>
                  <a:pt x="3574705" y="589511"/>
                </a:cubicBezTo>
                <a:cubicBezTo>
                  <a:pt x="3579266" y="587625"/>
                  <a:pt x="3583934" y="586736"/>
                  <a:pt x="3588709" y="586841"/>
                </a:cubicBezTo>
                <a:close/>
                <a:moveTo>
                  <a:pt x="2274021" y="585464"/>
                </a:moveTo>
                <a:cubicBezTo>
                  <a:pt x="2280154" y="586537"/>
                  <a:pt x="2269178" y="595203"/>
                  <a:pt x="2241093" y="611463"/>
                </a:cubicBezTo>
                <a:cubicBezTo>
                  <a:pt x="2213008" y="627722"/>
                  <a:pt x="2196473" y="638298"/>
                  <a:pt x="2191487" y="643191"/>
                </a:cubicBezTo>
                <a:cubicBezTo>
                  <a:pt x="2186501" y="648084"/>
                  <a:pt x="2179506" y="645771"/>
                  <a:pt x="2170502" y="636252"/>
                </a:cubicBezTo>
                <a:cubicBezTo>
                  <a:pt x="2161498" y="626733"/>
                  <a:pt x="2160915" y="621478"/>
                  <a:pt x="2168753" y="620486"/>
                </a:cubicBezTo>
                <a:cubicBezTo>
                  <a:pt x="2176592" y="619493"/>
                  <a:pt x="2189084" y="615760"/>
                  <a:pt x="2206230" y="609286"/>
                </a:cubicBezTo>
                <a:cubicBezTo>
                  <a:pt x="2223376" y="602812"/>
                  <a:pt x="2237066" y="597219"/>
                  <a:pt x="2247298" y="592506"/>
                </a:cubicBezTo>
                <a:cubicBezTo>
                  <a:pt x="2258981" y="586739"/>
                  <a:pt x="2267889" y="584392"/>
                  <a:pt x="2274021" y="585464"/>
                </a:cubicBezTo>
                <a:close/>
                <a:moveTo>
                  <a:pt x="4669503" y="565421"/>
                </a:moveTo>
                <a:cubicBezTo>
                  <a:pt x="4672576" y="565336"/>
                  <a:pt x="4676216" y="566114"/>
                  <a:pt x="4680424" y="567754"/>
                </a:cubicBezTo>
                <a:cubicBezTo>
                  <a:pt x="4688838" y="571034"/>
                  <a:pt x="4696401" y="575434"/>
                  <a:pt x="4703111" y="580953"/>
                </a:cubicBezTo>
                <a:cubicBezTo>
                  <a:pt x="4709820" y="586472"/>
                  <a:pt x="4709740" y="591669"/>
                  <a:pt x="4702869" y="596543"/>
                </a:cubicBezTo>
                <a:cubicBezTo>
                  <a:pt x="4695998" y="601417"/>
                  <a:pt x="4688538" y="612976"/>
                  <a:pt x="4680489" y="631220"/>
                </a:cubicBezTo>
                <a:cubicBezTo>
                  <a:pt x="4694491" y="642841"/>
                  <a:pt x="4693561" y="649352"/>
                  <a:pt x="4677698" y="650753"/>
                </a:cubicBezTo>
                <a:cubicBezTo>
                  <a:pt x="4661836" y="652155"/>
                  <a:pt x="4640386" y="654319"/>
                  <a:pt x="4613349" y="657246"/>
                </a:cubicBezTo>
                <a:cubicBezTo>
                  <a:pt x="4610161" y="669884"/>
                  <a:pt x="4606146" y="673078"/>
                  <a:pt x="4601303" y="666827"/>
                </a:cubicBezTo>
                <a:cubicBezTo>
                  <a:pt x="4596460" y="660576"/>
                  <a:pt x="4593446" y="651910"/>
                  <a:pt x="4592262" y="640828"/>
                </a:cubicBezTo>
                <a:cubicBezTo>
                  <a:pt x="4591077" y="629747"/>
                  <a:pt x="4589542" y="619686"/>
                  <a:pt x="4587657" y="610644"/>
                </a:cubicBezTo>
                <a:cubicBezTo>
                  <a:pt x="4585772" y="601603"/>
                  <a:pt x="4583239" y="594214"/>
                  <a:pt x="4580058" y="588478"/>
                </a:cubicBezTo>
                <a:cubicBezTo>
                  <a:pt x="4576876" y="582742"/>
                  <a:pt x="4577487" y="579369"/>
                  <a:pt x="4581890" y="578358"/>
                </a:cubicBezTo>
                <a:cubicBezTo>
                  <a:pt x="4586293" y="577347"/>
                  <a:pt x="4591589" y="577620"/>
                  <a:pt x="4597777" y="579176"/>
                </a:cubicBezTo>
                <a:cubicBezTo>
                  <a:pt x="4603966" y="580733"/>
                  <a:pt x="4615246" y="580209"/>
                  <a:pt x="4631617" y="577604"/>
                </a:cubicBezTo>
                <a:cubicBezTo>
                  <a:pt x="4647988" y="575000"/>
                  <a:pt x="4658112" y="571887"/>
                  <a:pt x="4661987" y="568265"/>
                </a:cubicBezTo>
                <a:cubicBezTo>
                  <a:pt x="4663925" y="566455"/>
                  <a:pt x="4666431" y="565507"/>
                  <a:pt x="4669503" y="565421"/>
                </a:cubicBezTo>
                <a:close/>
                <a:moveTo>
                  <a:pt x="172634" y="562982"/>
                </a:moveTo>
                <a:lnTo>
                  <a:pt x="129029" y="566402"/>
                </a:lnTo>
                <a:lnTo>
                  <a:pt x="132906" y="567428"/>
                </a:lnTo>
                <a:cubicBezTo>
                  <a:pt x="142995" y="571273"/>
                  <a:pt x="148465" y="575877"/>
                  <a:pt x="149314" y="581241"/>
                </a:cubicBezTo>
                <a:cubicBezTo>
                  <a:pt x="150164" y="586605"/>
                  <a:pt x="148806" y="591712"/>
                  <a:pt x="145241" y="596561"/>
                </a:cubicBezTo>
                <a:cubicBezTo>
                  <a:pt x="141674" y="601411"/>
                  <a:pt x="137641" y="600425"/>
                  <a:pt x="133139" y="593603"/>
                </a:cubicBezTo>
                <a:cubicBezTo>
                  <a:pt x="128636" y="586782"/>
                  <a:pt x="124792" y="580581"/>
                  <a:pt x="121604" y="575000"/>
                </a:cubicBezTo>
                <a:cubicBezTo>
                  <a:pt x="120966" y="572777"/>
                  <a:pt x="120722" y="570952"/>
                  <a:pt x="120874" y="569525"/>
                </a:cubicBezTo>
                <a:lnTo>
                  <a:pt x="122250" y="566933"/>
                </a:lnTo>
                <a:lnTo>
                  <a:pt x="100285" y="568656"/>
                </a:lnTo>
                <a:cubicBezTo>
                  <a:pt x="89880" y="589430"/>
                  <a:pt x="83299" y="600332"/>
                  <a:pt x="80547" y="601361"/>
                </a:cubicBezTo>
                <a:cubicBezTo>
                  <a:pt x="112445" y="601398"/>
                  <a:pt x="141703" y="601398"/>
                  <a:pt x="168318" y="601361"/>
                </a:cubicBezTo>
                <a:cubicBezTo>
                  <a:pt x="169670" y="594044"/>
                  <a:pt x="171109" y="581251"/>
                  <a:pt x="172634" y="562982"/>
                </a:cubicBezTo>
                <a:close/>
                <a:moveTo>
                  <a:pt x="3124416" y="560592"/>
                </a:moveTo>
                <a:cubicBezTo>
                  <a:pt x="3115139" y="561342"/>
                  <a:pt x="3107521" y="564523"/>
                  <a:pt x="3101562" y="570135"/>
                </a:cubicBezTo>
                <a:cubicBezTo>
                  <a:pt x="3095602" y="575747"/>
                  <a:pt x="3092437" y="582900"/>
                  <a:pt x="3092065" y="591594"/>
                </a:cubicBezTo>
                <a:cubicBezTo>
                  <a:pt x="3091705" y="600276"/>
                  <a:pt x="3093146" y="607857"/>
                  <a:pt x="3096390" y="614337"/>
                </a:cubicBezTo>
                <a:cubicBezTo>
                  <a:pt x="3099633" y="620817"/>
                  <a:pt x="3105453" y="624749"/>
                  <a:pt x="3113849" y="626132"/>
                </a:cubicBezTo>
                <a:cubicBezTo>
                  <a:pt x="3122246" y="627515"/>
                  <a:pt x="3131033" y="627329"/>
                  <a:pt x="3140210" y="625574"/>
                </a:cubicBezTo>
                <a:cubicBezTo>
                  <a:pt x="3149388" y="623819"/>
                  <a:pt x="3155810" y="618938"/>
                  <a:pt x="3159474" y="610933"/>
                </a:cubicBezTo>
                <a:cubicBezTo>
                  <a:pt x="3163139" y="602927"/>
                  <a:pt x="3164426" y="595020"/>
                  <a:pt x="3163335" y="587213"/>
                </a:cubicBezTo>
                <a:cubicBezTo>
                  <a:pt x="3162243" y="579406"/>
                  <a:pt x="3157803" y="572830"/>
                  <a:pt x="3150015" y="567484"/>
                </a:cubicBezTo>
                <a:cubicBezTo>
                  <a:pt x="3142226" y="562139"/>
                  <a:pt x="3133693" y="559841"/>
                  <a:pt x="3124416" y="560592"/>
                </a:cubicBezTo>
                <a:close/>
                <a:moveTo>
                  <a:pt x="395380" y="550169"/>
                </a:moveTo>
                <a:cubicBezTo>
                  <a:pt x="397329" y="550308"/>
                  <a:pt x="399889" y="551200"/>
                  <a:pt x="403057" y="552843"/>
                </a:cubicBezTo>
                <a:cubicBezTo>
                  <a:pt x="415733" y="559416"/>
                  <a:pt x="423732" y="565670"/>
                  <a:pt x="427056" y="571605"/>
                </a:cubicBezTo>
                <a:cubicBezTo>
                  <a:pt x="430380" y="577539"/>
                  <a:pt x="430023" y="584978"/>
                  <a:pt x="425986" y="593920"/>
                </a:cubicBezTo>
                <a:cubicBezTo>
                  <a:pt x="421949" y="602862"/>
                  <a:pt x="417127" y="603910"/>
                  <a:pt x="411522" y="597064"/>
                </a:cubicBezTo>
                <a:cubicBezTo>
                  <a:pt x="405916" y="590218"/>
                  <a:pt x="400173" y="580934"/>
                  <a:pt x="394295" y="569214"/>
                </a:cubicBezTo>
                <a:cubicBezTo>
                  <a:pt x="389170" y="556099"/>
                  <a:pt x="389531" y="549750"/>
                  <a:pt x="395380" y="550169"/>
                </a:cubicBezTo>
                <a:close/>
                <a:moveTo>
                  <a:pt x="2294002" y="545597"/>
                </a:moveTo>
                <a:cubicBezTo>
                  <a:pt x="2299725" y="544636"/>
                  <a:pt x="2307920" y="546701"/>
                  <a:pt x="2318586" y="551792"/>
                </a:cubicBezTo>
                <a:cubicBezTo>
                  <a:pt x="2329252" y="556883"/>
                  <a:pt x="2333643" y="565856"/>
                  <a:pt x="2331758" y="578711"/>
                </a:cubicBezTo>
                <a:cubicBezTo>
                  <a:pt x="2329872" y="591566"/>
                  <a:pt x="2324093" y="594937"/>
                  <a:pt x="2314419" y="588822"/>
                </a:cubicBezTo>
                <a:cubicBezTo>
                  <a:pt x="2308925" y="582559"/>
                  <a:pt x="2302717" y="574029"/>
                  <a:pt x="2295797" y="563233"/>
                </a:cubicBezTo>
                <a:cubicBezTo>
                  <a:pt x="2288876" y="552437"/>
                  <a:pt x="2288278" y="546558"/>
                  <a:pt x="2294002" y="545597"/>
                </a:cubicBezTo>
                <a:close/>
                <a:moveTo>
                  <a:pt x="4851218" y="528828"/>
                </a:moveTo>
                <a:cubicBezTo>
                  <a:pt x="4853745" y="529286"/>
                  <a:pt x="4856124" y="530469"/>
                  <a:pt x="4858357" y="532379"/>
                </a:cubicBezTo>
                <a:cubicBezTo>
                  <a:pt x="4862821" y="536199"/>
                  <a:pt x="4861963" y="539880"/>
                  <a:pt x="4855780" y="543420"/>
                </a:cubicBezTo>
                <a:cubicBezTo>
                  <a:pt x="4849598" y="546961"/>
                  <a:pt x="4841403" y="549898"/>
                  <a:pt x="4831195" y="552229"/>
                </a:cubicBezTo>
                <a:cubicBezTo>
                  <a:pt x="4835016" y="555020"/>
                  <a:pt x="4837136" y="557916"/>
                  <a:pt x="4837558" y="560917"/>
                </a:cubicBezTo>
                <a:cubicBezTo>
                  <a:pt x="4837980" y="563918"/>
                  <a:pt x="4837806" y="566504"/>
                  <a:pt x="4837037" y="568675"/>
                </a:cubicBezTo>
                <a:cubicBezTo>
                  <a:pt x="4838092" y="567385"/>
                  <a:pt x="4841477" y="565701"/>
                  <a:pt x="4847195" y="563624"/>
                </a:cubicBezTo>
                <a:cubicBezTo>
                  <a:pt x="4852912" y="561546"/>
                  <a:pt x="4857706" y="563140"/>
                  <a:pt x="4861575" y="568405"/>
                </a:cubicBezTo>
                <a:cubicBezTo>
                  <a:pt x="4865445" y="573670"/>
                  <a:pt x="4863851" y="577750"/>
                  <a:pt x="4856794" y="580646"/>
                </a:cubicBezTo>
                <a:cubicBezTo>
                  <a:pt x="4849737" y="583542"/>
                  <a:pt x="4842680" y="585957"/>
                  <a:pt x="4835623" y="587892"/>
                </a:cubicBezTo>
                <a:lnTo>
                  <a:pt x="4832367" y="625881"/>
                </a:lnTo>
                <a:cubicBezTo>
                  <a:pt x="4857272" y="614979"/>
                  <a:pt x="4868797" y="611695"/>
                  <a:pt x="4866943" y="616030"/>
                </a:cubicBezTo>
                <a:cubicBezTo>
                  <a:pt x="4865088" y="620365"/>
                  <a:pt x="4857740" y="627787"/>
                  <a:pt x="4844897" y="638298"/>
                </a:cubicBezTo>
                <a:cubicBezTo>
                  <a:pt x="4832055" y="648809"/>
                  <a:pt x="4823147" y="657367"/>
                  <a:pt x="4818173" y="663971"/>
                </a:cubicBezTo>
                <a:cubicBezTo>
                  <a:pt x="4813200" y="670576"/>
                  <a:pt x="4808463" y="669382"/>
                  <a:pt x="4803960" y="660390"/>
                </a:cubicBezTo>
                <a:cubicBezTo>
                  <a:pt x="4799458" y="651398"/>
                  <a:pt x="4800512" y="642931"/>
                  <a:pt x="4807123" y="634987"/>
                </a:cubicBezTo>
                <a:cubicBezTo>
                  <a:pt x="4813733" y="627043"/>
                  <a:pt x="4817038" y="612765"/>
                  <a:pt x="4817038" y="592152"/>
                </a:cubicBezTo>
                <a:cubicBezTo>
                  <a:pt x="4807166" y="594496"/>
                  <a:pt x="4799799" y="595668"/>
                  <a:pt x="4794937" y="595668"/>
                </a:cubicBezTo>
                <a:cubicBezTo>
                  <a:pt x="4790448" y="595668"/>
                  <a:pt x="4785617" y="593979"/>
                  <a:pt x="4780445" y="590599"/>
                </a:cubicBezTo>
                <a:cubicBezTo>
                  <a:pt x="4775273" y="587219"/>
                  <a:pt x="4776607" y="584689"/>
                  <a:pt x="4784445" y="583009"/>
                </a:cubicBezTo>
                <a:cubicBezTo>
                  <a:pt x="4792283" y="581328"/>
                  <a:pt x="4803148" y="578404"/>
                  <a:pt x="4817038" y="574237"/>
                </a:cubicBezTo>
                <a:cubicBezTo>
                  <a:pt x="4817038" y="567701"/>
                  <a:pt x="4816437" y="561122"/>
                  <a:pt x="4815234" y="554499"/>
                </a:cubicBezTo>
                <a:cubicBezTo>
                  <a:pt x="4809727" y="553904"/>
                  <a:pt x="4804955" y="552431"/>
                  <a:pt x="4800919" y="550081"/>
                </a:cubicBezTo>
                <a:cubicBezTo>
                  <a:pt x="4796881" y="547730"/>
                  <a:pt x="4796820" y="545795"/>
                  <a:pt x="4800732" y="544276"/>
                </a:cubicBezTo>
                <a:cubicBezTo>
                  <a:pt x="4804645" y="542757"/>
                  <a:pt x="4811290" y="540435"/>
                  <a:pt x="4820666" y="537309"/>
                </a:cubicBezTo>
                <a:cubicBezTo>
                  <a:pt x="4830042" y="534184"/>
                  <a:pt x="4837552" y="531626"/>
                  <a:pt x="4843195" y="529635"/>
                </a:cubicBezTo>
                <a:cubicBezTo>
                  <a:pt x="4846017" y="528640"/>
                  <a:pt x="4848691" y="528371"/>
                  <a:pt x="4851218" y="528828"/>
                </a:cubicBezTo>
                <a:close/>
                <a:moveTo>
                  <a:pt x="477424" y="527850"/>
                </a:moveTo>
                <a:cubicBezTo>
                  <a:pt x="478911" y="527989"/>
                  <a:pt x="480679" y="528476"/>
                  <a:pt x="482727" y="529310"/>
                </a:cubicBezTo>
                <a:cubicBezTo>
                  <a:pt x="490918" y="532646"/>
                  <a:pt x="497749" y="536875"/>
                  <a:pt x="503218" y="541997"/>
                </a:cubicBezTo>
                <a:cubicBezTo>
                  <a:pt x="508687" y="547119"/>
                  <a:pt x="508359" y="551913"/>
                  <a:pt x="502232" y="556378"/>
                </a:cubicBezTo>
                <a:cubicBezTo>
                  <a:pt x="496106" y="560843"/>
                  <a:pt x="482438" y="581282"/>
                  <a:pt x="461230" y="617695"/>
                </a:cubicBezTo>
                <a:cubicBezTo>
                  <a:pt x="490921" y="615438"/>
                  <a:pt x="513010" y="613125"/>
                  <a:pt x="527496" y="610756"/>
                </a:cubicBezTo>
                <a:cubicBezTo>
                  <a:pt x="541982" y="608387"/>
                  <a:pt x="553960" y="609109"/>
                  <a:pt x="563428" y="612923"/>
                </a:cubicBezTo>
                <a:cubicBezTo>
                  <a:pt x="572898" y="616737"/>
                  <a:pt x="578271" y="622011"/>
                  <a:pt x="579548" y="628746"/>
                </a:cubicBezTo>
                <a:cubicBezTo>
                  <a:pt x="580826" y="635480"/>
                  <a:pt x="572851" y="637877"/>
                  <a:pt x="555625" y="635936"/>
                </a:cubicBezTo>
                <a:cubicBezTo>
                  <a:pt x="538398" y="633995"/>
                  <a:pt x="514966" y="633799"/>
                  <a:pt x="485331" y="635350"/>
                </a:cubicBezTo>
                <a:cubicBezTo>
                  <a:pt x="455695" y="636900"/>
                  <a:pt x="428776" y="639622"/>
                  <a:pt x="404573" y="643517"/>
                </a:cubicBezTo>
                <a:cubicBezTo>
                  <a:pt x="380370" y="647411"/>
                  <a:pt x="363782" y="650332"/>
                  <a:pt x="354809" y="652279"/>
                </a:cubicBezTo>
                <a:cubicBezTo>
                  <a:pt x="345835" y="654226"/>
                  <a:pt x="335818" y="650505"/>
                  <a:pt x="324755" y="641117"/>
                </a:cubicBezTo>
                <a:cubicBezTo>
                  <a:pt x="313692" y="631728"/>
                  <a:pt x="315344" y="627431"/>
                  <a:pt x="329712" y="628225"/>
                </a:cubicBezTo>
                <a:cubicBezTo>
                  <a:pt x="344081" y="629018"/>
                  <a:pt x="360294" y="628649"/>
                  <a:pt x="378351" y="627118"/>
                </a:cubicBezTo>
                <a:cubicBezTo>
                  <a:pt x="396409" y="625586"/>
                  <a:pt x="418771" y="622966"/>
                  <a:pt x="445436" y="619258"/>
                </a:cubicBezTo>
                <a:cubicBezTo>
                  <a:pt x="455990" y="593647"/>
                  <a:pt x="463184" y="575310"/>
                  <a:pt x="467016" y="564247"/>
                </a:cubicBezTo>
                <a:cubicBezTo>
                  <a:pt x="470848" y="553184"/>
                  <a:pt x="472377" y="543762"/>
                  <a:pt x="471601" y="535979"/>
                </a:cubicBezTo>
                <a:cubicBezTo>
                  <a:pt x="471020" y="530142"/>
                  <a:pt x="472961" y="527433"/>
                  <a:pt x="477424" y="527850"/>
                </a:cubicBezTo>
                <a:close/>
                <a:moveTo>
                  <a:pt x="6151794" y="527328"/>
                </a:moveTo>
                <a:cubicBezTo>
                  <a:pt x="6150882" y="526963"/>
                  <a:pt x="6143373" y="527753"/>
                  <a:pt x="6129265" y="529700"/>
                </a:cubicBezTo>
                <a:cubicBezTo>
                  <a:pt x="6115158" y="531648"/>
                  <a:pt x="6098659" y="533657"/>
                  <a:pt x="6079770" y="535728"/>
                </a:cubicBezTo>
                <a:cubicBezTo>
                  <a:pt x="6081284" y="548304"/>
                  <a:pt x="6082369" y="558895"/>
                  <a:pt x="6083026" y="567503"/>
                </a:cubicBezTo>
                <a:cubicBezTo>
                  <a:pt x="6100625" y="565208"/>
                  <a:pt x="6122193" y="561878"/>
                  <a:pt x="6147729" y="557513"/>
                </a:cubicBezTo>
                <a:cubicBezTo>
                  <a:pt x="6149812" y="549166"/>
                  <a:pt x="6151239" y="542140"/>
                  <a:pt x="6152008" y="536435"/>
                </a:cubicBezTo>
                <a:cubicBezTo>
                  <a:pt x="6152777" y="530730"/>
                  <a:pt x="6152706" y="527694"/>
                  <a:pt x="6151794" y="527328"/>
                </a:cubicBezTo>
                <a:close/>
                <a:moveTo>
                  <a:pt x="3389544" y="527328"/>
                </a:moveTo>
                <a:cubicBezTo>
                  <a:pt x="3388633" y="526963"/>
                  <a:pt x="3381123" y="527753"/>
                  <a:pt x="3367015" y="529700"/>
                </a:cubicBezTo>
                <a:cubicBezTo>
                  <a:pt x="3352908" y="531648"/>
                  <a:pt x="3336409" y="533657"/>
                  <a:pt x="3317521" y="535728"/>
                </a:cubicBezTo>
                <a:cubicBezTo>
                  <a:pt x="3319034" y="548304"/>
                  <a:pt x="3320119" y="558895"/>
                  <a:pt x="3320776" y="567503"/>
                </a:cubicBezTo>
                <a:cubicBezTo>
                  <a:pt x="3338375" y="565208"/>
                  <a:pt x="3359943" y="561878"/>
                  <a:pt x="3385479" y="557513"/>
                </a:cubicBezTo>
                <a:cubicBezTo>
                  <a:pt x="3387563" y="549166"/>
                  <a:pt x="3388989" y="542140"/>
                  <a:pt x="3389758" y="536435"/>
                </a:cubicBezTo>
                <a:cubicBezTo>
                  <a:pt x="3390527" y="530730"/>
                  <a:pt x="3390456" y="527694"/>
                  <a:pt x="3389544" y="527328"/>
                </a:cubicBezTo>
                <a:close/>
                <a:moveTo>
                  <a:pt x="5180216" y="526780"/>
                </a:moveTo>
                <a:cubicBezTo>
                  <a:pt x="5155709" y="530674"/>
                  <a:pt x="5143301" y="532621"/>
                  <a:pt x="5142991" y="532621"/>
                </a:cubicBezTo>
                <a:cubicBezTo>
                  <a:pt x="5147567" y="554759"/>
                  <a:pt x="5151139" y="569109"/>
                  <a:pt x="5153707" y="575670"/>
                </a:cubicBezTo>
                <a:lnTo>
                  <a:pt x="5180216" y="572656"/>
                </a:lnTo>
                <a:lnTo>
                  <a:pt x="5180216" y="558313"/>
                </a:lnTo>
                <a:cubicBezTo>
                  <a:pt x="5172886" y="559082"/>
                  <a:pt x="5165023" y="557696"/>
                  <a:pt x="5156627" y="554155"/>
                </a:cubicBezTo>
                <a:cubicBezTo>
                  <a:pt x="5148231" y="550614"/>
                  <a:pt x="5156094" y="545941"/>
                  <a:pt x="5180216" y="540137"/>
                </a:cubicBezTo>
                <a:close/>
                <a:moveTo>
                  <a:pt x="2570366" y="526780"/>
                </a:moveTo>
                <a:cubicBezTo>
                  <a:pt x="2545859" y="530674"/>
                  <a:pt x="2533451" y="532621"/>
                  <a:pt x="2533141" y="532621"/>
                </a:cubicBezTo>
                <a:cubicBezTo>
                  <a:pt x="2537717" y="554759"/>
                  <a:pt x="2541289" y="569109"/>
                  <a:pt x="2543856" y="575670"/>
                </a:cubicBezTo>
                <a:lnTo>
                  <a:pt x="2570366" y="572656"/>
                </a:lnTo>
                <a:lnTo>
                  <a:pt x="2570366" y="558313"/>
                </a:lnTo>
                <a:cubicBezTo>
                  <a:pt x="2563036" y="559082"/>
                  <a:pt x="2555173" y="557696"/>
                  <a:pt x="2546777" y="554155"/>
                </a:cubicBezTo>
                <a:cubicBezTo>
                  <a:pt x="2538381" y="550614"/>
                  <a:pt x="2546244" y="545941"/>
                  <a:pt x="2570366" y="540137"/>
                </a:cubicBezTo>
                <a:close/>
                <a:moveTo>
                  <a:pt x="4550613" y="523029"/>
                </a:moveTo>
                <a:cubicBezTo>
                  <a:pt x="4553741" y="523111"/>
                  <a:pt x="4556763" y="523933"/>
                  <a:pt x="4559677" y="525496"/>
                </a:cubicBezTo>
                <a:cubicBezTo>
                  <a:pt x="4565506" y="528621"/>
                  <a:pt x="4565745" y="532296"/>
                  <a:pt x="4560394" y="536519"/>
                </a:cubicBezTo>
                <a:cubicBezTo>
                  <a:pt x="4555042" y="540742"/>
                  <a:pt x="4546041" y="544255"/>
                  <a:pt x="4533391" y="547057"/>
                </a:cubicBezTo>
                <a:cubicBezTo>
                  <a:pt x="4538066" y="548645"/>
                  <a:pt x="4540014" y="550794"/>
                  <a:pt x="4539232" y="553504"/>
                </a:cubicBezTo>
                <a:cubicBezTo>
                  <a:pt x="4538451" y="556213"/>
                  <a:pt x="4538060" y="558933"/>
                  <a:pt x="4538060" y="561661"/>
                </a:cubicBezTo>
                <a:cubicBezTo>
                  <a:pt x="4545092" y="559416"/>
                  <a:pt x="4552127" y="557689"/>
                  <a:pt x="4559166" y="556480"/>
                </a:cubicBezTo>
                <a:cubicBezTo>
                  <a:pt x="4566204" y="555271"/>
                  <a:pt x="4571450" y="556672"/>
                  <a:pt x="4574904" y="560685"/>
                </a:cubicBezTo>
                <a:cubicBezTo>
                  <a:pt x="4578358" y="564697"/>
                  <a:pt x="4575202" y="568777"/>
                  <a:pt x="4565435" y="572926"/>
                </a:cubicBezTo>
                <a:cubicBezTo>
                  <a:pt x="4555668" y="577074"/>
                  <a:pt x="4546103" y="580494"/>
                  <a:pt x="4536739" y="583185"/>
                </a:cubicBezTo>
                <a:cubicBezTo>
                  <a:pt x="4536032" y="598651"/>
                  <a:pt x="4535307" y="611326"/>
                  <a:pt x="4534563" y="621211"/>
                </a:cubicBezTo>
                <a:cubicBezTo>
                  <a:pt x="4549855" y="614365"/>
                  <a:pt x="4561265" y="610123"/>
                  <a:pt x="4568793" y="608486"/>
                </a:cubicBezTo>
                <a:cubicBezTo>
                  <a:pt x="4576321" y="606849"/>
                  <a:pt x="4575757" y="609640"/>
                  <a:pt x="4567100" y="616858"/>
                </a:cubicBezTo>
                <a:cubicBezTo>
                  <a:pt x="4558443" y="624076"/>
                  <a:pt x="4548990" y="632426"/>
                  <a:pt x="4538739" y="641907"/>
                </a:cubicBezTo>
                <a:cubicBezTo>
                  <a:pt x="4528489" y="651389"/>
                  <a:pt x="4521516" y="658893"/>
                  <a:pt x="4517820" y="664418"/>
                </a:cubicBezTo>
                <a:cubicBezTo>
                  <a:pt x="4514124" y="669943"/>
                  <a:pt x="4509742" y="668414"/>
                  <a:pt x="4504676" y="659832"/>
                </a:cubicBezTo>
                <a:cubicBezTo>
                  <a:pt x="4499610" y="651250"/>
                  <a:pt x="4498279" y="645461"/>
                  <a:pt x="4500686" y="642466"/>
                </a:cubicBezTo>
                <a:cubicBezTo>
                  <a:pt x="4503092" y="639470"/>
                  <a:pt x="4506208" y="635105"/>
                  <a:pt x="4510034" y="629369"/>
                </a:cubicBezTo>
                <a:cubicBezTo>
                  <a:pt x="4513860" y="623633"/>
                  <a:pt x="4516542" y="609286"/>
                  <a:pt x="4518080" y="586329"/>
                </a:cubicBezTo>
                <a:cubicBezTo>
                  <a:pt x="4511606" y="588636"/>
                  <a:pt x="4505836" y="589991"/>
                  <a:pt x="4500769" y="590394"/>
                </a:cubicBezTo>
                <a:cubicBezTo>
                  <a:pt x="4495703" y="590797"/>
                  <a:pt x="4489734" y="589393"/>
                  <a:pt x="4482864" y="586181"/>
                </a:cubicBezTo>
                <a:cubicBezTo>
                  <a:pt x="4475992" y="582968"/>
                  <a:pt x="4477208" y="580255"/>
                  <a:pt x="4486510" y="578042"/>
                </a:cubicBezTo>
                <a:cubicBezTo>
                  <a:pt x="4495812" y="575828"/>
                  <a:pt x="4506335" y="572650"/>
                  <a:pt x="4518080" y="568507"/>
                </a:cubicBezTo>
                <a:cubicBezTo>
                  <a:pt x="4518080" y="559739"/>
                  <a:pt x="4517584" y="553612"/>
                  <a:pt x="4516592" y="550127"/>
                </a:cubicBezTo>
                <a:cubicBezTo>
                  <a:pt x="4512363" y="550127"/>
                  <a:pt x="4507662" y="548543"/>
                  <a:pt x="4502490" y="545374"/>
                </a:cubicBezTo>
                <a:cubicBezTo>
                  <a:pt x="4497318" y="542205"/>
                  <a:pt x="4497917" y="539529"/>
                  <a:pt x="4504285" y="537346"/>
                </a:cubicBezTo>
                <a:cubicBezTo>
                  <a:pt x="4510654" y="535164"/>
                  <a:pt x="4516678" y="533260"/>
                  <a:pt x="4522359" y="531635"/>
                </a:cubicBezTo>
                <a:cubicBezTo>
                  <a:pt x="4528039" y="530010"/>
                  <a:pt x="4534222" y="527800"/>
                  <a:pt x="4540907" y="525003"/>
                </a:cubicBezTo>
                <a:cubicBezTo>
                  <a:pt x="4544249" y="523605"/>
                  <a:pt x="4547484" y="522947"/>
                  <a:pt x="4550613" y="523029"/>
                </a:cubicBezTo>
                <a:close/>
                <a:moveTo>
                  <a:pt x="5227625" y="521603"/>
                </a:moveTo>
                <a:cubicBezTo>
                  <a:pt x="5221487" y="521774"/>
                  <a:pt x="5212735" y="522941"/>
                  <a:pt x="5201368" y="525105"/>
                </a:cubicBezTo>
                <a:lnTo>
                  <a:pt x="5201368" y="537160"/>
                </a:lnTo>
                <a:cubicBezTo>
                  <a:pt x="5211439" y="534816"/>
                  <a:pt x="5219014" y="536407"/>
                  <a:pt x="5224092" y="541932"/>
                </a:cubicBezTo>
                <a:cubicBezTo>
                  <a:pt x="5229171" y="547457"/>
                  <a:pt x="5221522" y="551987"/>
                  <a:pt x="5201145" y="555522"/>
                </a:cubicBezTo>
                <a:lnTo>
                  <a:pt x="5200196" y="569847"/>
                </a:lnTo>
                <a:cubicBezTo>
                  <a:pt x="5212363" y="568296"/>
                  <a:pt x="5222248" y="567521"/>
                  <a:pt x="5229850" y="567521"/>
                </a:cubicBezTo>
                <a:cubicBezTo>
                  <a:pt x="5237230" y="542208"/>
                  <a:pt x="5240011" y="527728"/>
                  <a:pt x="5238194" y="524082"/>
                </a:cubicBezTo>
                <a:cubicBezTo>
                  <a:pt x="5237286" y="522259"/>
                  <a:pt x="5233763" y="521433"/>
                  <a:pt x="5227625" y="521603"/>
                </a:cubicBezTo>
                <a:close/>
                <a:moveTo>
                  <a:pt x="2617775" y="521603"/>
                </a:moveTo>
                <a:cubicBezTo>
                  <a:pt x="2611637" y="521774"/>
                  <a:pt x="2602885" y="522941"/>
                  <a:pt x="2591518" y="525105"/>
                </a:cubicBezTo>
                <a:lnTo>
                  <a:pt x="2591518" y="537160"/>
                </a:lnTo>
                <a:cubicBezTo>
                  <a:pt x="2601589" y="534816"/>
                  <a:pt x="2609164" y="536407"/>
                  <a:pt x="2614243" y="541932"/>
                </a:cubicBezTo>
                <a:cubicBezTo>
                  <a:pt x="2619321" y="547457"/>
                  <a:pt x="2611672" y="551987"/>
                  <a:pt x="2591295" y="555522"/>
                </a:cubicBezTo>
                <a:lnTo>
                  <a:pt x="2590346" y="569847"/>
                </a:lnTo>
                <a:cubicBezTo>
                  <a:pt x="2602513" y="568296"/>
                  <a:pt x="2612398" y="567521"/>
                  <a:pt x="2620000" y="567521"/>
                </a:cubicBezTo>
                <a:cubicBezTo>
                  <a:pt x="2627380" y="542208"/>
                  <a:pt x="2630161" y="527728"/>
                  <a:pt x="2628344" y="524082"/>
                </a:cubicBezTo>
                <a:cubicBezTo>
                  <a:pt x="2627436" y="522259"/>
                  <a:pt x="2623913" y="521433"/>
                  <a:pt x="2617775" y="521603"/>
                </a:cubicBezTo>
                <a:close/>
                <a:moveTo>
                  <a:pt x="4964526" y="520143"/>
                </a:moveTo>
                <a:lnTo>
                  <a:pt x="4943096" y="523971"/>
                </a:lnTo>
                <a:lnTo>
                  <a:pt x="4942092" y="548825"/>
                </a:lnTo>
                <a:lnTo>
                  <a:pt x="4965420" y="544769"/>
                </a:lnTo>
                <a:cubicBezTo>
                  <a:pt x="4966115" y="535492"/>
                  <a:pt x="4965684" y="528206"/>
                  <a:pt x="4964127" y="522910"/>
                </a:cubicBezTo>
                <a:close/>
                <a:moveTo>
                  <a:pt x="7108030" y="518266"/>
                </a:moveTo>
                <a:cubicBezTo>
                  <a:pt x="7111183" y="518863"/>
                  <a:pt x="7114368" y="520169"/>
                  <a:pt x="7117586" y="522185"/>
                </a:cubicBezTo>
                <a:cubicBezTo>
                  <a:pt x="7124022" y="526215"/>
                  <a:pt x="7124513" y="530113"/>
                  <a:pt x="7119056" y="533877"/>
                </a:cubicBezTo>
                <a:cubicBezTo>
                  <a:pt x="7113599" y="537641"/>
                  <a:pt x="7105042" y="540292"/>
                  <a:pt x="7093382" y="541830"/>
                </a:cubicBezTo>
                <a:cubicBezTo>
                  <a:pt x="7101172" y="545327"/>
                  <a:pt x="7104675" y="548815"/>
                  <a:pt x="7103894" y="552294"/>
                </a:cubicBezTo>
                <a:cubicBezTo>
                  <a:pt x="7103112" y="555773"/>
                  <a:pt x="7102722" y="558895"/>
                  <a:pt x="7102722" y="561661"/>
                </a:cubicBezTo>
                <a:cubicBezTo>
                  <a:pt x="7114330" y="559330"/>
                  <a:pt x="7126420" y="556998"/>
                  <a:pt x="7138989" y="554666"/>
                </a:cubicBezTo>
                <a:cubicBezTo>
                  <a:pt x="7151560" y="552335"/>
                  <a:pt x="7161500" y="555860"/>
                  <a:pt x="7168810" y="565242"/>
                </a:cubicBezTo>
                <a:cubicBezTo>
                  <a:pt x="7176122" y="574625"/>
                  <a:pt x="7172962" y="578733"/>
                  <a:pt x="7159332" y="577567"/>
                </a:cubicBezTo>
                <a:cubicBezTo>
                  <a:pt x="7145702" y="576401"/>
                  <a:pt x="7127222" y="577245"/>
                  <a:pt x="7103894" y="580097"/>
                </a:cubicBezTo>
                <a:cubicBezTo>
                  <a:pt x="7105419" y="602794"/>
                  <a:pt x="7106576" y="621078"/>
                  <a:pt x="7107364" y="634950"/>
                </a:cubicBezTo>
                <a:cubicBezTo>
                  <a:pt x="7108151" y="648822"/>
                  <a:pt x="7107302" y="659292"/>
                  <a:pt x="7104814" y="666362"/>
                </a:cubicBezTo>
                <a:cubicBezTo>
                  <a:pt x="7102328" y="673431"/>
                  <a:pt x="7097693" y="679952"/>
                  <a:pt x="7090908" y="685923"/>
                </a:cubicBezTo>
                <a:cubicBezTo>
                  <a:pt x="7084124" y="691895"/>
                  <a:pt x="7078509" y="691055"/>
                  <a:pt x="7074063" y="683403"/>
                </a:cubicBezTo>
                <a:cubicBezTo>
                  <a:pt x="7069616" y="675750"/>
                  <a:pt x="7061782" y="668334"/>
                  <a:pt x="7050558" y="661153"/>
                </a:cubicBezTo>
                <a:cubicBezTo>
                  <a:pt x="7039334" y="653972"/>
                  <a:pt x="7040335" y="651160"/>
                  <a:pt x="7053562" y="652716"/>
                </a:cubicBezTo>
                <a:cubicBezTo>
                  <a:pt x="7066789" y="654273"/>
                  <a:pt x="7074968" y="654961"/>
                  <a:pt x="7078100" y="654781"/>
                </a:cubicBezTo>
                <a:cubicBezTo>
                  <a:pt x="7081232" y="654601"/>
                  <a:pt x="7082984" y="647851"/>
                  <a:pt x="7083356" y="634531"/>
                </a:cubicBezTo>
                <a:cubicBezTo>
                  <a:pt x="7083728" y="621211"/>
                  <a:pt x="7083213" y="603972"/>
                  <a:pt x="7081812" y="582813"/>
                </a:cubicBezTo>
                <a:cubicBezTo>
                  <a:pt x="7061422" y="585133"/>
                  <a:pt x="7045295" y="587118"/>
                  <a:pt x="7033430" y="588769"/>
                </a:cubicBezTo>
                <a:lnTo>
                  <a:pt x="7032292" y="588966"/>
                </a:lnTo>
                <a:lnTo>
                  <a:pt x="7044126" y="595027"/>
                </a:lnTo>
                <a:cubicBezTo>
                  <a:pt x="7047638" y="597470"/>
                  <a:pt x="7050650" y="600301"/>
                  <a:pt x="7053162" y="603519"/>
                </a:cubicBezTo>
                <a:cubicBezTo>
                  <a:pt x="7058185" y="609956"/>
                  <a:pt x="7058402" y="617261"/>
                  <a:pt x="7053813" y="625434"/>
                </a:cubicBezTo>
                <a:cubicBezTo>
                  <a:pt x="7049224" y="633607"/>
                  <a:pt x="7044198" y="633865"/>
                  <a:pt x="7038735" y="626206"/>
                </a:cubicBezTo>
                <a:cubicBezTo>
                  <a:pt x="7033272" y="618548"/>
                  <a:pt x="7028581" y="610402"/>
                  <a:pt x="7024662" y="601770"/>
                </a:cubicBezTo>
                <a:cubicBezTo>
                  <a:pt x="7023642" y="598785"/>
                  <a:pt x="7023031" y="596276"/>
                  <a:pt x="7022830" y="594245"/>
                </a:cubicBezTo>
                <a:lnTo>
                  <a:pt x="7023331" y="590518"/>
                </a:lnTo>
                <a:lnTo>
                  <a:pt x="7010625" y="592720"/>
                </a:lnTo>
                <a:cubicBezTo>
                  <a:pt x="7003946" y="594686"/>
                  <a:pt x="6996009" y="592218"/>
                  <a:pt x="6986812" y="585316"/>
                </a:cubicBezTo>
                <a:cubicBezTo>
                  <a:pt x="6977616" y="578414"/>
                  <a:pt x="6978410" y="574702"/>
                  <a:pt x="6989194" y="574181"/>
                </a:cubicBezTo>
                <a:cubicBezTo>
                  <a:pt x="6999978" y="573660"/>
                  <a:pt x="7012569" y="572622"/>
                  <a:pt x="7026968" y="571065"/>
                </a:cubicBezTo>
                <a:cubicBezTo>
                  <a:pt x="7041368" y="569509"/>
                  <a:pt x="7058793" y="567683"/>
                  <a:pt x="7079244" y="565587"/>
                </a:cubicBezTo>
                <a:cubicBezTo>
                  <a:pt x="7078500" y="557426"/>
                  <a:pt x="7077012" y="550716"/>
                  <a:pt x="7074779" y="545458"/>
                </a:cubicBezTo>
                <a:cubicBezTo>
                  <a:pt x="7064832" y="547020"/>
                  <a:pt x="7056132" y="548189"/>
                  <a:pt x="7048678" y="548964"/>
                </a:cubicBezTo>
                <a:cubicBezTo>
                  <a:pt x="7041225" y="549739"/>
                  <a:pt x="7033948" y="546995"/>
                  <a:pt x="7026847" y="540732"/>
                </a:cubicBezTo>
                <a:cubicBezTo>
                  <a:pt x="7019747" y="534469"/>
                  <a:pt x="7020891" y="531337"/>
                  <a:pt x="7030280" y="531337"/>
                </a:cubicBezTo>
                <a:cubicBezTo>
                  <a:pt x="7037882" y="531337"/>
                  <a:pt x="7049404" y="529868"/>
                  <a:pt x="7064845" y="526928"/>
                </a:cubicBezTo>
                <a:cubicBezTo>
                  <a:pt x="7081229" y="523022"/>
                  <a:pt x="7092506" y="520247"/>
                  <a:pt x="7098676" y="518603"/>
                </a:cubicBezTo>
                <a:cubicBezTo>
                  <a:pt x="7101760" y="517782"/>
                  <a:pt x="7104879" y="517669"/>
                  <a:pt x="7108030" y="518266"/>
                </a:cubicBezTo>
                <a:close/>
                <a:moveTo>
                  <a:pt x="1630522" y="513697"/>
                </a:moveTo>
                <a:cubicBezTo>
                  <a:pt x="1633154" y="513988"/>
                  <a:pt x="1635707" y="515022"/>
                  <a:pt x="1638182" y="516799"/>
                </a:cubicBezTo>
                <a:cubicBezTo>
                  <a:pt x="1643130" y="520352"/>
                  <a:pt x="1643527" y="524225"/>
                  <a:pt x="1639373" y="528417"/>
                </a:cubicBezTo>
                <a:cubicBezTo>
                  <a:pt x="1635217" y="532609"/>
                  <a:pt x="1627565" y="535871"/>
                  <a:pt x="1616416" y="538202"/>
                </a:cubicBezTo>
                <a:cubicBezTo>
                  <a:pt x="1620310" y="540385"/>
                  <a:pt x="1621867" y="543176"/>
                  <a:pt x="1621085" y="546574"/>
                </a:cubicBezTo>
                <a:cubicBezTo>
                  <a:pt x="1620303" y="549972"/>
                  <a:pt x="1619913" y="552669"/>
                  <a:pt x="1619913" y="554666"/>
                </a:cubicBezTo>
                <a:cubicBezTo>
                  <a:pt x="1634412" y="548440"/>
                  <a:pt x="1644262" y="547913"/>
                  <a:pt x="1649465" y="553085"/>
                </a:cubicBezTo>
                <a:cubicBezTo>
                  <a:pt x="1654667" y="558257"/>
                  <a:pt x="1653350" y="562539"/>
                  <a:pt x="1645511" y="565931"/>
                </a:cubicBezTo>
                <a:cubicBezTo>
                  <a:pt x="1637673" y="569323"/>
                  <a:pt x="1628657" y="572030"/>
                  <a:pt x="1618462" y="574051"/>
                </a:cubicBezTo>
                <a:cubicBezTo>
                  <a:pt x="1616998" y="590757"/>
                  <a:pt x="1615901" y="601820"/>
                  <a:pt x="1615169" y="607240"/>
                </a:cubicBezTo>
                <a:cubicBezTo>
                  <a:pt x="1614437" y="612660"/>
                  <a:pt x="1615175" y="614433"/>
                  <a:pt x="1617383" y="612560"/>
                </a:cubicBezTo>
                <a:cubicBezTo>
                  <a:pt x="1649419" y="598868"/>
                  <a:pt x="1659842" y="597104"/>
                  <a:pt x="1648656" y="607268"/>
                </a:cubicBezTo>
                <a:cubicBezTo>
                  <a:pt x="1637468" y="617431"/>
                  <a:pt x="1627386" y="626218"/>
                  <a:pt x="1618407" y="633629"/>
                </a:cubicBezTo>
                <a:cubicBezTo>
                  <a:pt x="1609427" y="641039"/>
                  <a:pt x="1601691" y="648044"/>
                  <a:pt x="1595198" y="654642"/>
                </a:cubicBezTo>
                <a:cubicBezTo>
                  <a:pt x="1588706" y="661240"/>
                  <a:pt x="1583980" y="659392"/>
                  <a:pt x="1581023" y="649098"/>
                </a:cubicBezTo>
                <a:cubicBezTo>
                  <a:pt x="1578065" y="638804"/>
                  <a:pt x="1580281" y="630113"/>
                  <a:pt x="1587673" y="623025"/>
                </a:cubicBezTo>
                <a:cubicBezTo>
                  <a:pt x="1595065" y="615937"/>
                  <a:pt x="1598760" y="601367"/>
                  <a:pt x="1598760" y="579316"/>
                </a:cubicBezTo>
                <a:cubicBezTo>
                  <a:pt x="1592262" y="581623"/>
                  <a:pt x="1586287" y="583173"/>
                  <a:pt x="1580837" y="583967"/>
                </a:cubicBezTo>
                <a:cubicBezTo>
                  <a:pt x="1575386" y="584761"/>
                  <a:pt x="1568840" y="583148"/>
                  <a:pt x="1561200" y="579130"/>
                </a:cubicBezTo>
                <a:cubicBezTo>
                  <a:pt x="1553560" y="575112"/>
                  <a:pt x="1554847" y="571803"/>
                  <a:pt x="1565060" y="569205"/>
                </a:cubicBezTo>
                <a:cubicBezTo>
                  <a:pt x="1575274" y="566607"/>
                  <a:pt x="1586898" y="563590"/>
                  <a:pt x="1599933" y="560154"/>
                </a:cubicBezTo>
                <a:cubicBezTo>
                  <a:pt x="1599933" y="551535"/>
                  <a:pt x="1599393" y="545079"/>
                  <a:pt x="1598314" y="540788"/>
                </a:cubicBezTo>
                <a:cubicBezTo>
                  <a:pt x="1590203" y="540788"/>
                  <a:pt x="1583581" y="538921"/>
                  <a:pt x="1578446" y="535188"/>
                </a:cubicBezTo>
                <a:cubicBezTo>
                  <a:pt x="1573311" y="531455"/>
                  <a:pt x="1574809" y="528550"/>
                  <a:pt x="1582938" y="526473"/>
                </a:cubicBezTo>
                <a:cubicBezTo>
                  <a:pt x="1591068" y="524395"/>
                  <a:pt x="1598280" y="522569"/>
                  <a:pt x="1604574" y="520994"/>
                </a:cubicBezTo>
                <a:cubicBezTo>
                  <a:pt x="1610868" y="519419"/>
                  <a:pt x="1616806" y="517438"/>
                  <a:pt x="1622387" y="515050"/>
                </a:cubicBezTo>
                <a:cubicBezTo>
                  <a:pt x="1625178" y="513856"/>
                  <a:pt x="1627889" y="513405"/>
                  <a:pt x="1630522" y="513697"/>
                </a:cubicBezTo>
                <a:close/>
                <a:moveTo>
                  <a:pt x="4263054" y="513311"/>
                </a:moveTo>
                <a:cubicBezTo>
                  <a:pt x="4272114" y="514538"/>
                  <a:pt x="4279521" y="516802"/>
                  <a:pt x="4285276" y="520101"/>
                </a:cubicBezTo>
                <a:cubicBezTo>
                  <a:pt x="4292630" y="523127"/>
                  <a:pt x="4294940" y="527301"/>
                  <a:pt x="4292205" y="532621"/>
                </a:cubicBezTo>
                <a:cubicBezTo>
                  <a:pt x="4289471" y="537942"/>
                  <a:pt x="4288491" y="559571"/>
                  <a:pt x="4289266" y="597510"/>
                </a:cubicBezTo>
                <a:cubicBezTo>
                  <a:pt x="4290041" y="635449"/>
                  <a:pt x="4288705" y="661162"/>
                  <a:pt x="4285257" y="674650"/>
                </a:cubicBezTo>
                <a:cubicBezTo>
                  <a:pt x="4281809" y="688137"/>
                  <a:pt x="4276733" y="689526"/>
                  <a:pt x="4270030" y="678817"/>
                </a:cubicBezTo>
                <a:cubicBezTo>
                  <a:pt x="4263327" y="668107"/>
                  <a:pt x="4260558" y="659699"/>
                  <a:pt x="4261724" y="653590"/>
                </a:cubicBezTo>
                <a:cubicBezTo>
                  <a:pt x="4262889" y="647482"/>
                  <a:pt x="4264250" y="635136"/>
                  <a:pt x="4265807" y="616551"/>
                </a:cubicBezTo>
                <a:cubicBezTo>
                  <a:pt x="4267364" y="597966"/>
                  <a:pt x="4267187" y="579176"/>
                  <a:pt x="4265277" y="560182"/>
                </a:cubicBezTo>
                <a:cubicBezTo>
                  <a:pt x="4263367" y="541188"/>
                  <a:pt x="4260254" y="528321"/>
                  <a:pt x="4255938" y="521580"/>
                </a:cubicBezTo>
                <a:cubicBezTo>
                  <a:pt x="4251622" y="514839"/>
                  <a:pt x="4253994" y="512083"/>
                  <a:pt x="4263054" y="513311"/>
                </a:cubicBezTo>
                <a:close/>
                <a:moveTo>
                  <a:pt x="128483" y="512129"/>
                </a:moveTo>
                <a:cubicBezTo>
                  <a:pt x="129864" y="512031"/>
                  <a:pt x="131587" y="512298"/>
                  <a:pt x="133650" y="512929"/>
                </a:cubicBezTo>
                <a:cubicBezTo>
                  <a:pt x="141904" y="515453"/>
                  <a:pt x="147569" y="518752"/>
                  <a:pt x="150645" y="522826"/>
                </a:cubicBezTo>
                <a:cubicBezTo>
                  <a:pt x="153721" y="526901"/>
                  <a:pt x="153894" y="532277"/>
                  <a:pt x="151166" y="538956"/>
                </a:cubicBezTo>
                <a:cubicBezTo>
                  <a:pt x="148437" y="545634"/>
                  <a:pt x="144006" y="545749"/>
                  <a:pt x="137874" y="539300"/>
                </a:cubicBezTo>
                <a:cubicBezTo>
                  <a:pt x="131741" y="532851"/>
                  <a:pt x="127533" y="527363"/>
                  <a:pt x="125251" y="522836"/>
                </a:cubicBezTo>
                <a:cubicBezTo>
                  <a:pt x="123260" y="515990"/>
                  <a:pt x="124337" y="512421"/>
                  <a:pt x="128483" y="512129"/>
                </a:cubicBezTo>
                <a:close/>
                <a:moveTo>
                  <a:pt x="5843474" y="507843"/>
                </a:moveTo>
                <a:cubicBezTo>
                  <a:pt x="5845120" y="508034"/>
                  <a:pt x="5847121" y="508536"/>
                  <a:pt x="5849478" y="509348"/>
                </a:cubicBezTo>
                <a:cubicBezTo>
                  <a:pt x="5856560" y="512002"/>
                  <a:pt x="5862416" y="516070"/>
                  <a:pt x="5867049" y="521552"/>
                </a:cubicBezTo>
                <a:cubicBezTo>
                  <a:pt x="5871681" y="527034"/>
                  <a:pt x="5871731" y="531793"/>
                  <a:pt x="5867197" y="535830"/>
                </a:cubicBezTo>
                <a:cubicBezTo>
                  <a:pt x="5862664" y="539867"/>
                  <a:pt x="5855741" y="550614"/>
                  <a:pt x="5846427" y="568070"/>
                </a:cubicBezTo>
                <a:cubicBezTo>
                  <a:pt x="5837113" y="585526"/>
                  <a:pt x="5825755" y="601550"/>
                  <a:pt x="5812354" y="616142"/>
                </a:cubicBezTo>
                <a:cubicBezTo>
                  <a:pt x="5798954" y="630733"/>
                  <a:pt x="5782933" y="643777"/>
                  <a:pt x="5764292" y="655274"/>
                </a:cubicBezTo>
                <a:cubicBezTo>
                  <a:pt x="5745651" y="666771"/>
                  <a:pt x="5725594" y="674885"/>
                  <a:pt x="5704119" y="679617"/>
                </a:cubicBezTo>
                <a:cubicBezTo>
                  <a:pt x="5682645" y="684348"/>
                  <a:pt x="5681255" y="681930"/>
                  <a:pt x="5699952" y="672361"/>
                </a:cubicBezTo>
                <a:cubicBezTo>
                  <a:pt x="5718648" y="662793"/>
                  <a:pt x="5736865" y="651073"/>
                  <a:pt x="5754600" y="637201"/>
                </a:cubicBezTo>
                <a:cubicBezTo>
                  <a:pt x="5772335" y="623329"/>
                  <a:pt x="5787541" y="609289"/>
                  <a:pt x="5800215" y="595082"/>
                </a:cubicBezTo>
                <a:cubicBezTo>
                  <a:pt x="5812891" y="580876"/>
                  <a:pt x="5822887" y="565571"/>
                  <a:pt x="5830204" y="549169"/>
                </a:cubicBezTo>
                <a:cubicBezTo>
                  <a:pt x="5837522" y="532767"/>
                  <a:pt x="5840207" y="521217"/>
                  <a:pt x="5838260" y="514520"/>
                </a:cubicBezTo>
                <a:cubicBezTo>
                  <a:pt x="5836799" y="509497"/>
                  <a:pt x="5838537" y="507271"/>
                  <a:pt x="5843474" y="507843"/>
                </a:cubicBezTo>
                <a:close/>
                <a:moveTo>
                  <a:pt x="165862" y="504527"/>
                </a:moveTo>
                <a:cubicBezTo>
                  <a:pt x="163320" y="504566"/>
                  <a:pt x="159964" y="504970"/>
                  <a:pt x="155798" y="505739"/>
                </a:cubicBezTo>
                <a:cubicBezTo>
                  <a:pt x="147463" y="507277"/>
                  <a:pt x="135333" y="508771"/>
                  <a:pt x="119409" y="510222"/>
                </a:cubicBezTo>
                <a:cubicBezTo>
                  <a:pt x="116073" y="520926"/>
                  <a:pt x="111682" y="533793"/>
                  <a:pt x="106238" y="548825"/>
                </a:cubicBezTo>
                <a:cubicBezTo>
                  <a:pt x="127756" y="548093"/>
                  <a:pt x="149907" y="546654"/>
                  <a:pt x="172689" y="544509"/>
                </a:cubicBezTo>
                <a:cubicBezTo>
                  <a:pt x="173434" y="519890"/>
                  <a:pt x="172888" y="506889"/>
                  <a:pt x="171053" y="505506"/>
                </a:cubicBezTo>
                <a:cubicBezTo>
                  <a:pt x="170135" y="504815"/>
                  <a:pt x="168405" y="504489"/>
                  <a:pt x="165862" y="504527"/>
                </a:cubicBezTo>
                <a:close/>
                <a:moveTo>
                  <a:pt x="1063258" y="499935"/>
                </a:moveTo>
                <a:lnTo>
                  <a:pt x="1039501" y="503023"/>
                </a:lnTo>
                <a:cubicBezTo>
                  <a:pt x="1041015" y="520225"/>
                  <a:pt x="1042851" y="538996"/>
                  <a:pt x="1045009" y="559336"/>
                </a:cubicBezTo>
                <a:lnTo>
                  <a:pt x="1068543" y="556359"/>
                </a:lnTo>
                <a:lnTo>
                  <a:pt x="1068543" y="539635"/>
                </a:lnTo>
                <a:cubicBezTo>
                  <a:pt x="1068046" y="540255"/>
                  <a:pt x="1065835" y="540993"/>
                  <a:pt x="1061910" y="541848"/>
                </a:cubicBezTo>
                <a:cubicBezTo>
                  <a:pt x="1057985" y="542704"/>
                  <a:pt x="1053052" y="540097"/>
                  <a:pt x="1047111" y="534026"/>
                </a:cubicBezTo>
                <a:cubicBezTo>
                  <a:pt x="1041170" y="527955"/>
                  <a:pt x="1041384" y="524640"/>
                  <a:pt x="1047752" y="524082"/>
                </a:cubicBezTo>
                <a:cubicBezTo>
                  <a:pt x="1054121" y="523524"/>
                  <a:pt x="1061051" y="522625"/>
                  <a:pt x="1068543" y="521385"/>
                </a:cubicBezTo>
                <a:cubicBezTo>
                  <a:pt x="1067798" y="511723"/>
                  <a:pt x="1066037" y="504573"/>
                  <a:pt x="1063258" y="499935"/>
                </a:cubicBezTo>
                <a:close/>
                <a:moveTo>
                  <a:pt x="1114819" y="494577"/>
                </a:moveTo>
                <a:cubicBezTo>
                  <a:pt x="1109863" y="494254"/>
                  <a:pt x="1098376" y="495228"/>
                  <a:pt x="1080355" y="497498"/>
                </a:cubicBezTo>
                <a:cubicBezTo>
                  <a:pt x="1088913" y="500958"/>
                  <a:pt x="1092804" y="504229"/>
                  <a:pt x="1092029" y="507311"/>
                </a:cubicBezTo>
                <a:cubicBezTo>
                  <a:pt x="1091254" y="510393"/>
                  <a:pt x="1090866" y="513726"/>
                  <a:pt x="1090866" y="517310"/>
                </a:cubicBezTo>
                <a:cubicBezTo>
                  <a:pt x="1090978" y="517385"/>
                  <a:pt x="1093517" y="516625"/>
                  <a:pt x="1098485" y="515032"/>
                </a:cubicBezTo>
                <a:cubicBezTo>
                  <a:pt x="1103451" y="513438"/>
                  <a:pt x="1108093" y="515075"/>
                  <a:pt x="1112409" y="519943"/>
                </a:cubicBezTo>
                <a:cubicBezTo>
                  <a:pt x="1116725" y="524811"/>
                  <a:pt x="1115494" y="528525"/>
                  <a:pt x="1108716" y="531086"/>
                </a:cubicBezTo>
                <a:cubicBezTo>
                  <a:pt x="1101939" y="533647"/>
                  <a:pt x="1095989" y="535207"/>
                  <a:pt x="1090866" y="535765"/>
                </a:cubicBezTo>
                <a:lnTo>
                  <a:pt x="1090866" y="552322"/>
                </a:lnTo>
                <a:cubicBezTo>
                  <a:pt x="1097985" y="551628"/>
                  <a:pt x="1105154" y="550952"/>
                  <a:pt x="1112372" y="550294"/>
                </a:cubicBezTo>
                <a:cubicBezTo>
                  <a:pt x="1118957" y="531294"/>
                  <a:pt x="1122251" y="516821"/>
                  <a:pt x="1122251" y="506874"/>
                </a:cubicBezTo>
                <a:cubicBezTo>
                  <a:pt x="1122251" y="498998"/>
                  <a:pt x="1119773" y="494899"/>
                  <a:pt x="1114819" y="494577"/>
                </a:cubicBezTo>
                <a:close/>
                <a:moveTo>
                  <a:pt x="502628" y="490703"/>
                </a:moveTo>
                <a:cubicBezTo>
                  <a:pt x="507576" y="490845"/>
                  <a:pt x="512279" y="491848"/>
                  <a:pt x="516734" y="493712"/>
                </a:cubicBezTo>
                <a:cubicBezTo>
                  <a:pt x="525645" y="497439"/>
                  <a:pt x="528008" y="501522"/>
                  <a:pt x="523822" y="505962"/>
                </a:cubicBezTo>
                <a:cubicBezTo>
                  <a:pt x="519636" y="510402"/>
                  <a:pt x="509506" y="513816"/>
                  <a:pt x="493433" y="516204"/>
                </a:cubicBezTo>
                <a:cubicBezTo>
                  <a:pt x="477360" y="518591"/>
                  <a:pt x="462052" y="521292"/>
                  <a:pt x="447510" y="524305"/>
                </a:cubicBezTo>
                <a:cubicBezTo>
                  <a:pt x="432968" y="527319"/>
                  <a:pt x="421217" y="529654"/>
                  <a:pt x="412257" y="531310"/>
                </a:cubicBezTo>
                <a:cubicBezTo>
                  <a:pt x="403296" y="532965"/>
                  <a:pt x="393436" y="530838"/>
                  <a:pt x="382677" y="524929"/>
                </a:cubicBezTo>
                <a:cubicBezTo>
                  <a:pt x="371918" y="519019"/>
                  <a:pt x="373607" y="515314"/>
                  <a:pt x="387746" y="513813"/>
                </a:cubicBezTo>
                <a:cubicBezTo>
                  <a:pt x="401886" y="512312"/>
                  <a:pt x="419080" y="509230"/>
                  <a:pt x="439333" y="504567"/>
                </a:cubicBezTo>
                <a:cubicBezTo>
                  <a:pt x="460257" y="499916"/>
                  <a:pt x="476160" y="496012"/>
                  <a:pt x="487043" y="492856"/>
                </a:cubicBezTo>
                <a:cubicBezTo>
                  <a:pt x="492484" y="491278"/>
                  <a:pt x="497679" y="490560"/>
                  <a:pt x="502628" y="490703"/>
                </a:cubicBezTo>
                <a:close/>
                <a:moveTo>
                  <a:pt x="1735302" y="486642"/>
                </a:moveTo>
                <a:cubicBezTo>
                  <a:pt x="1741496" y="488769"/>
                  <a:pt x="1747357" y="492127"/>
                  <a:pt x="1752882" y="496716"/>
                </a:cubicBezTo>
                <a:cubicBezTo>
                  <a:pt x="1758407" y="501305"/>
                  <a:pt x="1759334" y="505646"/>
                  <a:pt x="1755662" y="509739"/>
                </a:cubicBezTo>
                <a:cubicBezTo>
                  <a:pt x="1751992" y="513832"/>
                  <a:pt x="1749248" y="518603"/>
                  <a:pt x="1747430" y="524054"/>
                </a:cubicBezTo>
                <a:cubicBezTo>
                  <a:pt x="1745614" y="529505"/>
                  <a:pt x="1742411" y="538115"/>
                  <a:pt x="1737822" y="549885"/>
                </a:cubicBezTo>
                <a:cubicBezTo>
                  <a:pt x="1743725" y="556310"/>
                  <a:pt x="1749871" y="563953"/>
                  <a:pt x="1756258" y="572814"/>
                </a:cubicBezTo>
                <a:cubicBezTo>
                  <a:pt x="1762646" y="581675"/>
                  <a:pt x="1764059" y="591396"/>
                  <a:pt x="1760500" y="601975"/>
                </a:cubicBezTo>
                <a:cubicBezTo>
                  <a:pt x="1756941" y="612554"/>
                  <a:pt x="1751360" y="612114"/>
                  <a:pt x="1743757" y="600654"/>
                </a:cubicBezTo>
                <a:cubicBezTo>
                  <a:pt x="1736154" y="589194"/>
                  <a:pt x="1730300" y="579750"/>
                  <a:pt x="1726196" y="572321"/>
                </a:cubicBezTo>
                <a:cubicBezTo>
                  <a:pt x="1715430" y="590280"/>
                  <a:pt x="1703369" y="603522"/>
                  <a:pt x="1690011" y="612049"/>
                </a:cubicBezTo>
                <a:cubicBezTo>
                  <a:pt x="1676654" y="620575"/>
                  <a:pt x="1674871" y="617695"/>
                  <a:pt x="1684662" y="603408"/>
                </a:cubicBezTo>
                <a:cubicBezTo>
                  <a:pt x="1694454" y="589120"/>
                  <a:pt x="1703566" y="573028"/>
                  <a:pt x="1712001" y="555131"/>
                </a:cubicBezTo>
                <a:cubicBezTo>
                  <a:pt x="1703059" y="539889"/>
                  <a:pt x="1695179" y="527245"/>
                  <a:pt x="1688364" y="517199"/>
                </a:cubicBezTo>
                <a:cubicBezTo>
                  <a:pt x="1681549" y="507153"/>
                  <a:pt x="1683072" y="505010"/>
                  <a:pt x="1692932" y="510771"/>
                </a:cubicBezTo>
                <a:cubicBezTo>
                  <a:pt x="1702791" y="516532"/>
                  <a:pt x="1712466" y="524547"/>
                  <a:pt x="1721953" y="534816"/>
                </a:cubicBezTo>
                <a:cubicBezTo>
                  <a:pt x="1723094" y="530041"/>
                  <a:pt x="1724834" y="523639"/>
                  <a:pt x="1727172" y="515608"/>
                </a:cubicBezTo>
                <a:cubicBezTo>
                  <a:pt x="1729509" y="507578"/>
                  <a:pt x="1729900" y="500211"/>
                  <a:pt x="1728343" y="493507"/>
                </a:cubicBezTo>
                <a:cubicBezTo>
                  <a:pt x="1726787" y="486804"/>
                  <a:pt x="1729107" y="484515"/>
                  <a:pt x="1735302" y="486642"/>
                </a:cubicBezTo>
                <a:close/>
                <a:moveTo>
                  <a:pt x="6973344" y="485949"/>
                </a:moveTo>
                <a:cubicBezTo>
                  <a:pt x="6976674" y="486033"/>
                  <a:pt x="6981668" y="488115"/>
                  <a:pt x="6988328" y="492196"/>
                </a:cubicBezTo>
                <a:cubicBezTo>
                  <a:pt x="6997668" y="500083"/>
                  <a:pt x="6999832" y="505910"/>
                  <a:pt x="6994822" y="509674"/>
                </a:cubicBezTo>
                <a:cubicBezTo>
                  <a:pt x="6989811" y="513438"/>
                  <a:pt x="6980640" y="525192"/>
                  <a:pt x="6967306" y="544937"/>
                </a:cubicBezTo>
                <a:cubicBezTo>
                  <a:pt x="6969626" y="551349"/>
                  <a:pt x="6970588" y="559636"/>
                  <a:pt x="6970190" y="569800"/>
                </a:cubicBezTo>
                <a:cubicBezTo>
                  <a:pt x="6969794" y="579964"/>
                  <a:pt x="6969790" y="594701"/>
                  <a:pt x="6970181" y="614012"/>
                </a:cubicBezTo>
                <a:cubicBezTo>
                  <a:pt x="6970572" y="633322"/>
                  <a:pt x="6968246" y="648515"/>
                  <a:pt x="6963204" y="659590"/>
                </a:cubicBezTo>
                <a:cubicBezTo>
                  <a:pt x="6958163" y="670665"/>
                  <a:pt x="6953090" y="670997"/>
                  <a:pt x="6947987" y="660585"/>
                </a:cubicBezTo>
                <a:cubicBezTo>
                  <a:pt x="6942884" y="650174"/>
                  <a:pt x="6942080" y="639222"/>
                  <a:pt x="6945578" y="627732"/>
                </a:cubicBezTo>
                <a:cubicBezTo>
                  <a:pt x="6949076" y="616241"/>
                  <a:pt x="6950514" y="593486"/>
                  <a:pt x="6949894" y="559466"/>
                </a:cubicBezTo>
                <a:cubicBezTo>
                  <a:pt x="6947637" y="567279"/>
                  <a:pt x="6942698" y="574591"/>
                  <a:pt x="6935076" y="581400"/>
                </a:cubicBezTo>
                <a:cubicBezTo>
                  <a:pt x="6927455" y="588208"/>
                  <a:pt x="6918448" y="594038"/>
                  <a:pt x="6908054" y="598887"/>
                </a:cubicBezTo>
                <a:cubicBezTo>
                  <a:pt x="6897662" y="603736"/>
                  <a:pt x="6895680" y="602053"/>
                  <a:pt x="6902110" y="593836"/>
                </a:cubicBezTo>
                <a:cubicBezTo>
                  <a:pt x="6908542" y="585619"/>
                  <a:pt x="6914606" y="578280"/>
                  <a:pt x="6920305" y="571819"/>
                </a:cubicBezTo>
                <a:cubicBezTo>
                  <a:pt x="6926004" y="565357"/>
                  <a:pt x="6933908" y="554552"/>
                  <a:pt x="6944015" y="539402"/>
                </a:cubicBezTo>
                <a:cubicBezTo>
                  <a:pt x="6954123" y="524253"/>
                  <a:pt x="6960706" y="513621"/>
                  <a:pt x="6963762" y="507506"/>
                </a:cubicBezTo>
                <a:cubicBezTo>
                  <a:pt x="6966820" y="501392"/>
                  <a:pt x="6968348" y="496121"/>
                  <a:pt x="6968348" y="491693"/>
                </a:cubicBezTo>
                <a:cubicBezTo>
                  <a:pt x="6968348" y="487780"/>
                  <a:pt x="6970014" y="485866"/>
                  <a:pt x="6973344" y="485949"/>
                </a:cubicBezTo>
                <a:close/>
                <a:moveTo>
                  <a:pt x="5726208" y="483080"/>
                </a:moveTo>
                <a:cubicBezTo>
                  <a:pt x="5727872" y="482885"/>
                  <a:pt x="5729931" y="484122"/>
                  <a:pt x="5732387" y="486791"/>
                </a:cubicBezTo>
                <a:cubicBezTo>
                  <a:pt x="5737298" y="492130"/>
                  <a:pt x="5739754" y="499990"/>
                  <a:pt x="5739754" y="510371"/>
                </a:cubicBezTo>
                <a:cubicBezTo>
                  <a:pt x="5739754" y="520244"/>
                  <a:pt x="5735835" y="532063"/>
                  <a:pt x="5727997" y="545830"/>
                </a:cubicBezTo>
                <a:cubicBezTo>
                  <a:pt x="5720159" y="559596"/>
                  <a:pt x="5713715" y="562033"/>
                  <a:pt x="5708667" y="553141"/>
                </a:cubicBezTo>
                <a:cubicBezTo>
                  <a:pt x="5703620" y="544248"/>
                  <a:pt x="5702659" y="536965"/>
                  <a:pt x="5705784" y="531291"/>
                </a:cubicBezTo>
                <a:cubicBezTo>
                  <a:pt x="5708909" y="525617"/>
                  <a:pt x="5712072" y="518383"/>
                  <a:pt x="5715272" y="509590"/>
                </a:cubicBezTo>
                <a:cubicBezTo>
                  <a:pt x="5718286" y="501293"/>
                  <a:pt x="5720664" y="494084"/>
                  <a:pt x="5722406" y="487963"/>
                </a:cubicBezTo>
                <a:cubicBezTo>
                  <a:pt x="5723278" y="484903"/>
                  <a:pt x="5724545" y="483275"/>
                  <a:pt x="5726208" y="483080"/>
                </a:cubicBezTo>
                <a:close/>
                <a:moveTo>
                  <a:pt x="173578" y="480494"/>
                </a:moveTo>
                <a:cubicBezTo>
                  <a:pt x="176917" y="480243"/>
                  <a:pt x="180267" y="480953"/>
                  <a:pt x="183628" y="482624"/>
                </a:cubicBezTo>
                <a:cubicBezTo>
                  <a:pt x="190351" y="485967"/>
                  <a:pt x="196255" y="489873"/>
                  <a:pt x="201339" y="494344"/>
                </a:cubicBezTo>
                <a:cubicBezTo>
                  <a:pt x="206424" y="498815"/>
                  <a:pt x="207214" y="503584"/>
                  <a:pt x="203711" y="508650"/>
                </a:cubicBezTo>
                <a:cubicBezTo>
                  <a:pt x="200207" y="513717"/>
                  <a:pt x="198456" y="524777"/>
                  <a:pt x="198456" y="541830"/>
                </a:cubicBezTo>
                <a:cubicBezTo>
                  <a:pt x="215236" y="541086"/>
                  <a:pt x="230416" y="539731"/>
                  <a:pt x="243997" y="537765"/>
                </a:cubicBezTo>
                <a:cubicBezTo>
                  <a:pt x="257577" y="535799"/>
                  <a:pt x="267781" y="539703"/>
                  <a:pt x="274609" y="549476"/>
                </a:cubicBezTo>
                <a:cubicBezTo>
                  <a:pt x="281436" y="559249"/>
                  <a:pt x="280336" y="563943"/>
                  <a:pt x="271307" y="563559"/>
                </a:cubicBezTo>
                <a:cubicBezTo>
                  <a:pt x="262279" y="563174"/>
                  <a:pt x="252149" y="562787"/>
                  <a:pt x="240918" y="562396"/>
                </a:cubicBezTo>
                <a:cubicBezTo>
                  <a:pt x="229688" y="562005"/>
                  <a:pt x="215082" y="561810"/>
                  <a:pt x="197098" y="561810"/>
                </a:cubicBezTo>
                <a:cubicBezTo>
                  <a:pt x="196403" y="580116"/>
                  <a:pt x="195299" y="594087"/>
                  <a:pt x="193786" y="603724"/>
                </a:cubicBezTo>
                <a:cubicBezTo>
                  <a:pt x="198635" y="603724"/>
                  <a:pt x="207156" y="604772"/>
                  <a:pt x="219348" y="606868"/>
                </a:cubicBezTo>
                <a:cubicBezTo>
                  <a:pt x="231539" y="608964"/>
                  <a:pt x="238692" y="614625"/>
                  <a:pt x="240807" y="623853"/>
                </a:cubicBezTo>
                <a:cubicBezTo>
                  <a:pt x="242921" y="633080"/>
                  <a:pt x="238546" y="636119"/>
                  <a:pt x="227681" y="632969"/>
                </a:cubicBezTo>
                <a:cubicBezTo>
                  <a:pt x="216817" y="629818"/>
                  <a:pt x="204874" y="626724"/>
                  <a:pt x="191851" y="623685"/>
                </a:cubicBezTo>
                <a:cubicBezTo>
                  <a:pt x="187498" y="648093"/>
                  <a:pt x="179766" y="666061"/>
                  <a:pt x="168653" y="677589"/>
                </a:cubicBezTo>
                <a:cubicBezTo>
                  <a:pt x="157540" y="689117"/>
                  <a:pt x="149714" y="690801"/>
                  <a:pt x="145176" y="682640"/>
                </a:cubicBezTo>
                <a:cubicBezTo>
                  <a:pt x="140636" y="674479"/>
                  <a:pt x="133765" y="666480"/>
                  <a:pt x="124563" y="658641"/>
                </a:cubicBezTo>
                <a:cubicBezTo>
                  <a:pt x="115360" y="650803"/>
                  <a:pt x="117196" y="648053"/>
                  <a:pt x="130070" y="650391"/>
                </a:cubicBezTo>
                <a:cubicBezTo>
                  <a:pt x="142942" y="652728"/>
                  <a:pt x="151327" y="652586"/>
                  <a:pt x="155221" y="649963"/>
                </a:cubicBezTo>
                <a:cubicBezTo>
                  <a:pt x="159115" y="647340"/>
                  <a:pt x="162588" y="637731"/>
                  <a:pt x="165639" y="621137"/>
                </a:cubicBezTo>
                <a:cubicBezTo>
                  <a:pt x="124588" y="618941"/>
                  <a:pt x="97804" y="618985"/>
                  <a:pt x="85290" y="621267"/>
                </a:cubicBezTo>
                <a:cubicBezTo>
                  <a:pt x="72776" y="623549"/>
                  <a:pt x="63050" y="626467"/>
                  <a:pt x="56111" y="630020"/>
                </a:cubicBezTo>
                <a:cubicBezTo>
                  <a:pt x="49172" y="633573"/>
                  <a:pt x="44288" y="630879"/>
                  <a:pt x="41461" y="621937"/>
                </a:cubicBezTo>
                <a:cubicBezTo>
                  <a:pt x="38633" y="612995"/>
                  <a:pt x="41215" y="606889"/>
                  <a:pt x="49209" y="603621"/>
                </a:cubicBezTo>
                <a:cubicBezTo>
                  <a:pt x="57202" y="600353"/>
                  <a:pt x="66824" y="589139"/>
                  <a:pt x="78072" y="569977"/>
                </a:cubicBezTo>
                <a:cubicBezTo>
                  <a:pt x="52821" y="572296"/>
                  <a:pt x="36239" y="574237"/>
                  <a:pt x="28326" y="575800"/>
                </a:cubicBezTo>
                <a:cubicBezTo>
                  <a:pt x="20414" y="577363"/>
                  <a:pt x="12526" y="574036"/>
                  <a:pt x="4663" y="565819"/>
                </a:cubicBezTo>
                <a:cubicBezTo>
                  <a:pt x="-3200" y="557603"/>
                  <a:pt x="-1117" y="553891"/>
                  <a:pt x="10914" y="554685"/>
                </a:cubicBezTo>
                <a:cubicBezTo>
                  <a:pt x="22944" y="555479"/>
                  <a:pt x="47519" y="554393"/>
                  <a:pt x="84639" y="551429"/>
                </a:cubicBezTo>
                <a:cubicBezTo>
                  <a:pt x="94276" y="526587"/>
                  <a:pt x="97538" y="509630"/>
                  <a:pt x="94425" y="500558"/>
                </a:cubicBezTo>
                <a:cubicBezTo>
                  <a:pt x="91312" y="491486"/>
                  <a:pt x="92323" y="487368"/>
                  <a:pt x="97457" y="488205"/>
                </a:cubicBezTo>
                <a:cubicBezTo>
                  <a:pt x="102592" y="489042"/>
                  <a:pt x="107019" y="490211"/>
                  <a:pt x="110740" y="491712"/>
                </a:cubicBezTo>
                <a:cubicBezTo>
                  <a:pt x="114461" y="493213"/>
                  <a:pt x="122541" y="493411"/>
                  <a:pt x="134980" y="492307"/>
                </a:cubicBezTo>
                <a:cubicBezTo>
                  <a:pt x="147420" y="491203"/>
                  <a:pt x="156957" y="488478"/>
                  <a:pt x="163592" y="484131"/>
                </a:cubicBezTo>
                <a:cubicBezTo>
                  <a:pt x="166911" y="481957"/>
                  <a:pt x="170239" y="480745"/>
                  <a:pt x="173578" y="480494"/>
                </a:cubicBezTo>
                <a:close/>
                <a:moveTo>
                  <a:pt x="1309448" y="474866"/>
                </a:moveTo>
                <a:cubicBezTo>
                  <a:pt x="1318992" y="476919"/>
                  <a:pt x="1326604" y="479737"/>
                  <a:pt x="1332284" y="483322"/>
                </a:cubicBezTo>
                <a:cubicBezTo>
                  <a:pt x="1337965" y="486906"/>
                  <a:pt x="1339304" y="492518"/>
                  <a:pt x="1336303" y="500158"/>
                </a:cubicBezTo>
                <a:cubicBezTo>
                  <a:pt x="1333301" y="507798"/>
                  <a:pt x="1327026" y="508647"/>
                  <a:pt x="1317475" y="502707"/>
                </a:cubicBezTo>
                <a:cubicBezTo>
                  <a:pt x="1310195" y="497039"/>
                  <a:pt x="1304651" y="490469"/>
                  <a:pt x="1300844" y="482996"/>
                </a:cubicBezTo>
                <a:cubicBezTo>
                  <a:pt x="1297037" y="475524"/>
                  <a:pt x="1299905" y="472814"/>
                  <a:pt x="1309448" y="474866"/>
                </a:cubicBezTo>
                <a:close/>
                <a:moveTo>
                  <a:pt x="3123932" y="473043"/>
                </a:moveTo>
                <a:cubicBezTo>
                  <a:pt x="3113589" y="473794"/>
                  <a:pt x="3106386" y="476705"/>
                  <a:pt x="3102324" y="481778"/>
                </a:cubicBezTo>
                <a:cubicBezTo>
                  <a:pt x="3098262" y="486850"/>
                  <a:pt x="3096232" y="493008"/>
                  <a:pt x="3096232" y="500251"/>
                </a:cubicBezTo>
                <a:cubicBezTo>
                  <a:pt x="3096232" y="507481"/>
                  <a:pt x="3098706" y="514275"/>
                  <a:pt x="3103655" y="520631"/>
                </a:cubicBezTo>
                <a:cubicBezTo>
                  <a:pt x="3108603" y="526987"/>
                  <a:pt x="3116221" y="530165"/>
                  <a:pt x="3126509" y="530165"/>
                </a:cubicBezTo>
                <a:cubicBezTo>
                  <a:pt x="3136797" y="530165"/>
                  <a:pt x="3144613" y="526969"/>
                  <a:pt x="3149959" y="520575"/>
                </a:cubicBezTo>
                <a:cubicBezTo>
                  <a:pt x="3155304" y="514182"/>
                  <a:pt x="3157794" y="506539"/>
                  <a:pt x="3157428" y="497646"/>
                </a:cubicBezTo>
                <a:cubicBezTo>
                  <a:pt x="3157062" y="488754"/>
                  <a:pt x="3153974" y="482243"/>
                  <a:pt x="3148163" y="478113"/>
                </a:cubicBezTo>
                <a:cubicBezTo>
                  <a:pt x="3142353" y="473983"/>
                  <a:pt x="3134276" y="472293"/>
                  <a:pt x="3123932" y="473043"/>
                </a:cubicBezTo>
                <a:close/>
                <a:moveTo>
                  <a:pt x="849054" y="472363"/>
                </a:moveTo>
                <a:cubicBezTo>
                  <a:pt x="859828" y="471713"/>
                  <a:pt x="869056" y="474504"/>
                  <a:pt x="876740" y="480736"/>
                </a:cubicBezTo>
                <a:cubicBezTo>
                  <a:pt x="886984" y="489045"/>
                  <a:pt x="885936" y="493932"/>
                  <a:pt x="873596" y="495395"/>
                </a:cubicBezTo>
                <a:cubicBezTo>
                  <a:pt x="861256" y="496859"/>
                  <a:pt x="845408" y="497978"/>
                  <a:pt x="826054" y="498753"/>
                </a:cubicBezTo>
                <a:cubicBezTo>
                  <a:pt x="806701" y="499529"/>
                  <a:pt x="783970" y="501764"/>
                  <a:pt x="757864" y="505460"/>
                </a:cubicBezTo>
                <a:cubicBezTo>
                  <a:pt x="767984" y="509255"/>
                  <a:pt x="771605" y="513270"/>
                  <a:pt x="768728" y="517506"/>
                </a:cubicBezTo>
                <a:cubicBezTo>
                  <a:pt x="765850" y="521741"/>
                  <a:pt x="762619" y="527542"/>
                  <a:pt x="759035" y="534909"/>
                </a:cubicBezTo>
                <a:cubicBezTo>
                  <a:pt x="761652" y="534847"/>
                  <a:pt x="766359" y="534649"/>
                  <a:pt x="773155" y="534314"/>
                </a:cubicBezTo>
                <a:cubicBezTo>
                  <a:pt x="779952" y="533979"/>
                  <a:pt x="785886" y="532618"/>
                  <a:pt x="790959" y="530231"/>
                </a:cubicBezTo>
                <a:cubicBezTo>
                  <a:pt x="796032" y="527843"/>
                  <a:pt x="801830" y="528091"/>
                  <a:pt x="808354" y="530975"/>
                </a:cubicBezTo>
                <a:cubicBezTo>
                  <a:pt x="814877" y="533858"/>
                  <a:pt x="821128" y="537359"/>
                  <a:pt x="827105" y="541476"/>
                </a:cubicBezTo>
                <a:cubicBezTo>
                  <a:pt x="833083" y="545594"/>
                  <a:pt x="834256" y="549907"/>
                  <a:pt x="830622" y="554415"/>
                </a:cubicBezTo>
                <a:cubicBezTo>
                  <a:pt x="826988" y="558923"/>
                  <a:pt x="823050" y="569090"/>
                  <a:pt x="818808" y="584916"/>
                </a:cubicBezTo>
                <a:cubicBezTo>
                  <a:pt x="814567" y="600741"/>
                  <a:pt x="810477" y="613388"/>
                  <a:pt x="806539" y="622857"/>
                </a:cubicBezTo>
                <a:cubicBezTo>
                  <a:pt x="802602" y="632327"/>
                  <a:pt x="797551" y="641163"/>
                  <a:pt x="791387" y="649368"/>
                </a:cubicBezTo>
                <a:cubicBezTo>
                  <a:pt x="785223" y="657572"/>
                  <a:pt x="777601" y="663125"/>
                  <a:pt x="768523" y="666027"/>
                </a:cubicBezTo>
                <a:cubicBezTo>
                  <a:pt x="759445" y="668929"/>
                  <a:pt x="754242" y="666387"/>
                  <a:pt x="752914" y="658400"/>
                </a:cubicBezTo>
                <a:cubicBezTo>
                  <a:pt x="751588" y="650412"/>
                  <a:pt x="745638" y="640853"/>
                  <a:pt x="735064" y="629722"/>
                </a:cubicBezTo>
                <a:cubicBezTo>
                  <a:pt x="724492" y="618591"/>
                  <a:pt x="726184" y="616145"/>
                  <a:pt x="740143" y="622383"/>
                </a:cubicBezTo>
                <a:cubicBezTo>
                  <a:pt x="754102" y="628621"/>
                  <a:pt x="763097" y="631741"/>
                  <a:pt x="767128" y="631741"/>
                </a:cubicBezTo>
                <a:cubicBezTo>
                  <a:pt x="770911" y="631741"/>
                  <a:pt x="774765" y="628008"/>
                  <a:pt x="778690" y="620541"/>
                </a:cubicBezTo>
                <a:cubicBezTo>
                  <a:pt x="782615" y="613075"/>
                  <a:pt x="786718" y="602518"/>
                  <a:pt x="790996" y="588869"/>
                </a:cubicBezTo>
                <a:cubicBezTo>
                  <a:pt x="795275" y="575220"/>
                  <a:pt x="797414" y="565401"/>
                  <a:pt x="797414" y="559410"/>
                </a:cubicBezTo>
                <a:cubicBezTo>
                  <a:pt x="797414" y="554610"/>
                  <a:pt x="796122" y="551476"/>
                  <a:pt x="793536" y="550006"/>
                </a:cubicBezTo>
                <a:cubicBezTo>
                  <a:pt x="790950" y="548536"/>
                  <a:pt x="787495" y="547997"/>
                  <a:pt x="783173" y="548388"/>
                </a:cubicBezTo>
                <a:cubicBezTo>
                  <a:pt x="778851" y="548778"/>
                  <a:pt x="773893" y="548974"/>
                  <a:pt x="768300" y="548974"/>
                </a:cubicBezTo>
                <a:cubicBezTo>
                  <a:pt x="763165" y="548974"/>
                  <a:pt x="758353" y="547802"/>
                  <a:pt x="753864" y="545458"/>
                </a:cubicBezTo>
                <a:cubicBezTo>
                  <a:pt x="747663" y="560588"/>
                  <a:pt x="739610" y="574891"/>
                  <a:pt x="729707" y="588367"/>
                </a:cubicBezTo>
                <a:cubicBezTo>
                  <a:pt x="719803" y="601842"/>
                  <a:pt x="708121" y="614318"/>
                  <a:pt x="694658" y="625797"/>
                </a:cubicBezTo>
                <a:cubicBezTo>
                  <a:pt x="681195" y="637275"/>
                  <a:pt x="665187" y="646797"/>
                  <a:pt x="646633" y="654363"/>
                </a:cubicBezTo>
                <a:cubicBezTo>
                  <a:pt x="628079" y="661928"/>
                  <a:pt x="626293" y="659460"/>
                  <a:pt x="641275" y="646958"/>
                </a:cubicBezTo>
                <a:cubicBezTo>
                  <a:pt x="656257" y="634457"/>
                  <a:pt x="668966" y="622985"/>
                  <a:pt x="679403" y="612542"/>
                </a:cubicBezTo>
                <a:cubicBezTo>
                  <a:pt x="689840" y="602099"/>
                  <a:pt x="699898" y="590106"/>
                  <a:pt x="709578" y="576563"/>
                </a:cubicBezTo>
                <a:cubicBezTo>
                  <a:pt x="719258" y="563019"/>
                  <a:pt x="726588" y="549730"/>
                  <a:pt x="731567" y="536695"/>
                </a:cubicBezTo>
                <a:cubicBezTo>
                  <a:pt x="736547" y="523660"/>
                  <a:pt x="739427" y="514129"/>
                  <a:pt x="740209" y="508102"/>
                </a:cubicBezTo>
                <a:cubicBezTo>
                  <a:pt x="721171" y="510433"/>
                  <a:pt x="704452" y="513156"/>
                  <a:pt x="690054" y="516269"/>
                </a:cubicBezTo>
                <a:cubicBezTo>
                  <a:pt x="675654" y="519382"/>
                  <a:pt x="665903" y="521133"/>
                  <a:pt x="660799" y="521524"/>
                </a:cubicBezTo>
                <a:cubicBezTo>
                  <a:pt x="655696" y="521915"/>
                  <a:pt x="648198" y="518783"/>
                  <a:pt x="638308" y="512129"/>
                </a:cubicBezTo>
                <a:cubicBezTo>
                  <a:pt x="628417" y="505475"/>
                  <a:pt x="629722" y="502148"/>
                  <a:pt x="642224" y="502148"/>
                </a:cubicBezTo>
                <a:cubicBezTo>
                  <a:pt x="652902" y="502148"/>
                  <a:pt x="665800" y="500989"/>
                  <a:pt x="680919" y="498670"/>
                </a:cubicBezTo>
                <a:cubicBezTo>
                  <a:pt x="696037" y="496350"/>
                  <a:pt x="722024" y="492667"/>
                  <a:pt x="758877" y="487619"/>
                </a:cubicBezTo>
                <a:cubicBezTo>
                  <a:pt x="795731" y="482571"/>
                  <a:pt x="822027" y="478085"/>
                  <a:pt x="837766" y="474159"/>
                </a:cubicBezTo>
                <a:cubicBezTo>
                  <a:pt x="841700" y="473178"/>
                  <a:pt x="845463" y="472579"/>
                  <a:pt x="849054" y="472363"/>
                </a:cubicBezTo>
                <a:close/>
                <a:moveTo>
                  <a:pt x="5873736" y="469490"/>
                </a:moveTo>
                <a:cubicBezTo>
                  <a:pt x="5877222" y="468678"/>
                  <a:pt x="5884663" y="470281"/>
                  <a:pt x="5896061" y="474299"/>
                </a:cubicBezTo>
                <a:cubicBezTo>
                  <a:pt x="5909282" y="476953"/>
                  <a:pt x="5916109" y="484029"/>
                  <a:pt x="5916543" y="495526"/>
                </a:cubicBezTo>
                <a:cubicBezTo>
                  <a:pt x="5916977" y="507023"/>
                  <a:pt x="5912032" y="510563"/>
                  <a:pt x="5901707" y="506148"/>
                </a:cubicBezTo>
                <a:cubicBezTo>
                  <a:pt x="5891382" y="501733"/>
                  <a:pt x="5879879" y="495017"/>
                  <a:pt x="5867197" y="486001"/>
                </a:cubicBezTo>
                <a:cubicBezTo>
                  <a:pt x="5854516" y="476984"/>
                  <a:pt x="5851565" y="472181"/>
                  <a:pt x="5858342" y="471592"/>
                </a:cubicBezTo>
                <a:cubicBezTo>
                  <a:pt x="5865120" y="471003"/>
                  <a:pt x="5870252" y="470302"/>
                  <a:pt x="5873736" y="469490"/>
                </a:cubicBezTo>
                <a:close/>
                <a:moveTo>
                  <a:pt x="4042573" y="467283"/>
                </a:moveTo>
                <a:cubicBezTo>
                  <a:pt x="4050581" y="466607"/>
                  <a:pt x="4057554" y="468937"/>
                  <a:pt x="4063494" y="474271"/>
                </a:cubicBezTo>
                <a:cubicBezTo>
                  <a:pt x="4071413" y="481384"/>
                  <a:pt x="4070095" y="485687"/>
                  <a:pt x="4059540" y="487182"/>
                </a:cubicBezTo>
                <a:cubicBezTo>
                  <a:pt x="4048986" y="488676"/>
                  <a:pt x="4034029" y="490893"/>
                  <a:pt x="4014669" y="493833"/>
                </a:cubicBezTo>
                <a:cubicBezTo>
                  <a:pt x="4025558" y="499091"/>
                  <a:pt x="4029958" y="504031"/>
                  <a:pt x="4027868" y="508650"/>
                </a:cubicBezTo>
                <a:cubicBezTo>
                  <a:pt x="4025778" y="513270"/>
                  <a:pt x="4019822" y="528485"/>
                  <a:pt x="4009999" y="554294"/>
                </a:cubicBezTo>
                <a:cubicBezTo>
                  <a:pt x="4029025" y="570070"/>
                  <a:pt x="4041563" y="581889"/>
                  <a:pt x="4047616" y="589753"/>
                </a:cubicBezTo>
                <a:cubicBezTo>
                  <a:pt x="4053668" y="597616"/>
                  <a:pt x="4054440" y="605237"/>
                  <a:pt x="4049932" y="612616"/>
                </a:cubicBezTo>
                <a:cubicBezTo>
                  <a:pt x="4045424" y="619996"/>
                  <a:pt x="4038357" y="618439"/>
                  <a:pt x="4028733" y="607947"/>
                </a:cubicBezTo>
                <a:cubicBezTo>
                  <a:pt x="4019109" y="597454"/>
                  <a:pt x="4009069" y="586745"/>
                  <a:pt x="3998614" y="575819"/>
                </a:cubicBezTo>
                <a:cubicBezTo>
                  <a:pt x="3986720" y="591631"/>
                  <a:pt x="3975118" y="602769"/>
                  <a:pt x="3963807" y="609230"/>
                </a:cubicBezTo>
                <a:cubicBezTo>
                  <a:pt x="3958151" y="612461"/>
                  <a:pt x="3952741" y="615034"/>
                  <a:pt x="3947577" y="616949"/>
                </a:cubicBezTo>
                <a:lnTo>
                  <a:pt x="3935426" y="620053"/>
                </a:lnTo>
                <a:lnTo>
                  <a:pt x="3941650" y="621397"/>
                </a:lnTo>
                <a:cubicBezTo>
                  <a:pt x="3957401" y="625242"/>
                  <a:pt x="3978563" y="628894"/>
                  <a:pt x="4005134" y="632355"/>
                </a:cubicBezTo>
                <a:cubicBezTo>
                  <a:pt x="4031706" y="635815"/>
                  <a:pt x="4057643" y="635988"/>
                  <a:pt x="4082944" y="632875"/>
                </a:cubicBezTo>
                <a:cubicBezTo>
                  <a:pt x="4108245" y="629762"/>
                  <a:pt x="4117016" y="631310"/>
                  <a:pt x="4109258" y="637517"/>
                </a:cubicBezTo>
                <a:cubicBezTo>
                  <a:pt x="4101501" y="643724"/>
                  <a:pt x="4089926" y="650558"/>
                  <a:pt x="4074535" y="658018"/>
                </a:cubicBezTo>
                <a:cubicBezTo>
                  <a:pt x="4059144" y="665478"/>
                  <a:pt x="4047123" y="668811"/>
                  <a:pt x="4038472" y="668018"/>
                </a:cubicBezTo>
                <a:cubicBezTo>
                  <a:pt x="4029821" y="667224"/>
                  <a:pt x="4015211" y="663332"/>
                  <a:pt x="3994642" y="656344"/>
                </a:cubicBezTo>
                <a:cubicBezTo>
                  <a:pt x="3974073" y="649355"/>
                  <a:pt x="3956365" y="643659"/>
                  <a:pt x="3941520" y="639256"/>
                </a:cubicBezTo>
                <a:cubicBezTo>
                  <a:pt x="3926674" y="634854"/>
                  <a:pt x="3914414" y="631350"/>
                  <a:pt x="3904741" y="628746"/>
                </a:cubicBezTo>
                <a:cubicBezTo>
                  <a:pt x="3895067" y="626141"/>
                  <a:pt x="3886711" y="626922"/>
                  <a:pt x="3879672" y="631090"/>
                </a:cubicBezTo>
                <a:cubicBezTo>
                  <a:pt x="3872634" y="635257"/>
                  <a:pt x="3866625" y="638370"/>
                  <a:pt x="3861646" y="640429"/>
                </a:cubicBezTo>
                <a:cubicBezTo>
                  <a:pt x="3856666" y="642487"/>
                  <a:pt x="3850549" y="640345"/>
                  <a:pt x="3843293" y="634001"/>
                </a:cubicBezTo>
                <a:cubicBezTo>
                  <a:pt x="3836038" y="627657"/>
                  <a:pt x="3836112" y="623964"/>
                  <a:pt x="3843516" y="622923"/>
                </a:cubicBezTo>
                <a:cubicBezTo>
                  <a:pt x="3850921" y="621881"/>
                  <a:pt x="3858269" y="620014"/>
                  <a:pt x="3865562" y="617323"/>
                </a:cubicBezTo>
                <a:cubicBezTo>
                  <a:pt x="3872854" y="614632"/>
                  <a:pt x="3879706" y="612653"/>
                  <a:pt x="3886118" y="611388"/>
                </a:cubicBezTo>
                <a:cubicBezTo>
                  <a:pt x="3885374" y="601566"/>
                  <a:pt x="3882854" y="592292"/>
                  <a:pt x="3878556" y="583567"/>
                </a:cubicBezTo>
                <a:cubicBezTo>
                  <a:pt x="3874259" y="574842"/>
                  <a:pt x="3872696" y="567614"/>
                  <a:pt x="3873868" y="561884"/>
                </a:cubicBezTo>
                <a:cubicBezTo>
                  <a:pt x="3875040" y="556155"/>
                  <a:pt x="3876401" y="551597"/>
                  <a:pt x="3877951" y="548211"/>
                </a:cubicBezTo>
                <a:cubicBezTo>
                  <a:pt x="3879502" y="544825"/>
                  <a:pt x="3877173" y="544689"/>
                  <a:pt x="3870966" y="547802"/>
                </a:cubicBezTo>
                <a:cubicBezTo>
                  <a:pt x="3864758" y="550915"/>
                  <a:pt x="3858145" y="550679"/>
                  <a:pt x="3851125" y="547095"/>
                </a:cubicBezTo>
                <a:cubicBezTo>
                  <a:pt x="3844106" y="543510"/>
                  <a:pt x="3843439" y="540810"/>
                  <a:pt x="3849125" y="538993"/>
                </a:cubicBezTo>
                <a:cubicBezTo>
                  <a:pt x="3854812" y="537176"/>
                  <a:pt x="3860414" y="534798"/>
                  <a:pt x="3865934" y="531858"/>
                </a:cubicBezTo>
                <a:cubicBezTo>
                  <a:pt x="3871453" y="528919"/>
                  <a:pt x="3876280" y="525369"/>
                  <a:pt x="3880416" y="521208"/>
                </a:cubicBezTo>
                <a:cubicBezTo>
                  <a:pt x="3884553" y="517047"/>
                  <a:pt x="3891619" y="518132"/>
                  <a:pt x="3901615" y="524463"/>
                </a:cubicBezTo>
                <a:cubicBezTo>
                  <a:pt x="3911611" y="530795"/>
                  <a:pt x="3913432" y="536605"/>
                  <a:pt x="3907075" y="541895"/>
                </a:cubicBezTo>
                <a:cubicBezTo>
                  <a:pt x="3900719" y="547185"/>
                  <a:pt x="3896828" y="553525"/>
                  <a:pt x="3895402" y="560917"/>
                </a:cubicBezTo>
                <a:cubicBezTo>
                  <a:pt x="3893975" y="568309"/>
                  <a:pt x="3895792" y="576339"/>
                  <a:pt x="3900852" y="585009"/>
                </a:cubicBezTo>
                <a:cubicBezTo>
                  <a:pt x="3905913" y="593678"/>
                  <a:pt x="3906105" y="602911"/>
                  <a:pt x="3901429" y="612709"/>
                </a:cubicBezTo>
                <a:lnTo>
                  <a:pt x="3927203" y="618276"/>
                </a:lnTo>
                <a:lnTo>
                  <a:pt x="3932646" y="612960"/>
                </a:lnTo>
                <a:cubicBezTo>
                  <a:pt x="3941873" y="606592"/>
                  <a:pt x="3950887" y="598815"/>
                  <a:pt x="3959686" y="589632"/>
                </a:cubicBezTo>
                <a:cubicBezTo>
                  <a:pt x="3968486" y="580448"/>
                  <a:pt x="3975868" y="571075"/>
                  <a:pt x="3981834" y="561512"/>
                </a:cubicBezTo>
                <a:cubicBezTo>
                  <a:pt x="3967087" y="548701"/>
                  <a:pt x="3955813" y="538131"/>
                  <a:pt x="3948012" y="529803"/>
                </a:cubicBezTo>
                <a:cubicBezTo>
                  <a:pt x="3940211" y="521475"/>
                  <a:pt x="3942896" y="519735"/>
                  <a:pt x="3956068" y="524584"/>
                </a:cubicBezTo>
                <a:cubicBezTo>
                  <a:pt x="3969239" y="529434"/>
                  <a:pt x="3981517" y="535567"/>
                  <a:pt x="3992903" y="542983"/>
                </a:cubicBezTo>
                <a:cubicBezTo>
                  <a:pt x="3999538" y="527294"/>
                  <a:pt x="4002521" y="511779"/>
                  <a:pt x="4001851" y="496437"/>
                </a:cubicBezTo>
                <a:cubicBezTo>
                  <a:pt x="3984339" y="499525"/>
                  <a:pt x="3970709" y="502437"/>
                  <a:pt x="3960960" y="505172"/>
                </a:cubicBezTo>
                <a:cubicBezTo>
                  <a:pt x="3951212" y="507906"/>
                  <a:pt x="3941749" y="505751"/>
                  <a:pt x="3932571" y="498707"/>
                </a:cubicBezTo>
                <a:cubicBezTo>
                  <a:pt x="3923394" y="491662"/>
                  <a:pt x="3923499" y="488140"/>
                  <a:pt x="3932888" y="488140"/>
                </a:cubicBezTo>
                <a:cubicBezTo>
                  <a:pt x="3940403" y="488140"/>
                  <a:pt x="3950905" y="486987"/>
                  <a:pt x="3964393" y="484680"/>
                </a:cubicBezTo>
                <a:cubicBezTo>
                  <a:pt x="3977880" y="482373"/>
                  <a:pt x="3989991" y="480069"/>
                  <a:pt x="4000725" y="477769"/>
                </a:cubicBezTo>
                <a:cubicBezTo>
                  <a:pt x="4011460" y="475468"/>
                  <a:pt x="4022625" y="472532"/>
                  <a:pt x="4034221" y="468960"/>
                </a:cubicBezTo>
                <a:cubicBezTo>
                  <a:pt x="4037120" y="468067"/>
                  <a:pt x="4039904" y="467508"/>
                  <a:pt x="4042573" y="467283"/>
                </a:cubicBezTo>
                <a:close/>
                <a:moveTo>
                  <a:pt x="7249282" y="463358"/>
                </a:moveTo>
                <a:cubicBezTo>
                  <a:pt x="7251790" y="462687"/>
                  <a:pt x="7256070" y="463100"/>
                  <a:pt x="7262126" y="464597"/>
                </a:cubicBezTo>
                <a:cubicBezTo>
                  <a:pt x="7274237" y="467592"/>
                  <a:pt x="7279539" y="474814"/>
                  <a:pt x="7278032" y="486261"/>
                </a:cubicBezTo>
                <a:cubicBezTo>
                  <a:pt x="7276525" y="497708"/>
                  <a:pt x="7270476" y="499098"/>
                  <a:pt x="7259884" y="490428"/>
                </a:cubicBezTo>
                <a:cubicBezTo>
                  <a:pt x="7253435" y="481573"/>
                  <a:pt x="7249168" y="474305"/>
                  <a:pt x="7247085" y="468625"/>
                </a:cubicBezTo>
                <a:cubicBezTo>
                  <a:pt x="7246043" y="465785"/>
                  <a:pt x="7246776" y="464029"/>
                  <a:pt x="7249282" y="463358"/>
                </a:cubicBezTo>
                <a:close/>
                <a:moveTo>
                  <a:pt x="1761734" y="451407"/>
                </a:moveTo>
                <a:cubicBezTo>
                  <a:pt x="1764806" y="451029"/>
                  <a:pt x="1767892" y="451255"/>
                  <a:pt x="1770992" y="452086"/>
                </a:cubicBezTo>
                <a:cubicBezTo>
                  <a:pt x="1777193" y="453748"/>
                  <a:pt x="1783915" y="456846"/>
                  <a:pt x="1791159" y="461379"/>
                </a:cubicBezTo>
                <a:cubicBezTo>
                  <a:pt x="1798402" y="465912"/>
                  <a:pt x="1800075" y="470588"/>
                  <a:pt x="1796181" y="475406"/>
                </a:cubicBezTo>
                <a:cubicBezTo>
                  <a:pt x="1792287" y="480224"/>
                  <a:pt x="1790526" y="491907"/>
                  <a:pt x="1790898" y="510455"/>
                </a:cubicBezTo>
                <a:cubicBezTo>
                  <a:pt x="1791270" y="529003"/>
                  <a:pt x="1791846" y="546047"/>
                  <a:pt x="1792628" y="561587"/>
                </a:cubicBezTo>
                <a:cubicBezTo>
                  <a:pt x="1793409" y="577127"/>
                  <a:pt x="1794389" y="592376"/>
                  <a:pt x="1795568" y="607333"/>
                </a:cubicBezTo>
                <a:cubicBezTo>
                  <a:pt x="1796746" y="622290"/>
                  <a:pt x="1796529" y="635021"/>
                  <a:pt x="1794916" y="645526"/>
                </a:cubicBezTo>
                <a:cubicBezTo>
                  <a:pt x="1793304" y="656031"/>
                  <a:pt x="1789195" y="664743"/>
                  <a:pt x="1782592" y="671664"/>
                </a:cubicBezTo>
                <a:cubicBezTo>
                  <a:pt x="1775987" y="678584"/>
                  <a:pt x="1770834" y="677555"/>
                  <a:pt x="1767132" y="668576"/>
                </a:cubicBezTo>
                <a:cubicBezTo>
                  <a:pt x="1763430" y="659596"/>
                  <a:pt x="1757011" y="651014"/>
                  <a:pt x="1747877" y="642828"/>
                </a:cubicBezTo>
                <a:cubicBezTo>
                  <a:pt x="1738743" y="634643"/>
                  <a:pt x="1738575" y="631344"/>
                  <a:pt x="1747375" y="632931"/>
                </a:cubicBezTo>
                <a:cubicBezTo>
                  <a:pt x="1756174" y="634519"/>
                  <a:pt x="1761842" y="635297"/>
                  <a:pt x="1764379" y="635266"/>
                </a:cubicBezTo>
                <a:cubicBezTo>
                  <a:pt x="1766915" y="635235"/>
                  <a:pt x="1768545" y="628786"/>
                  <a:pt x="1769271" y="615918"/>
                </a:cubicBezTo>
                <a:cubicBezTo>
                  <a:pt x="1769998" y="603051"/>
                  <a:pt x="1770167" y="585607"/>
                  <a:pt x="1769784" y="563587"/>
                </a:cubicBezTo>
                <a:cubicBezTo>
                  <a:pt x="1769399" y="541566"/>
                  <a:pt x="1768449" y="521465"/>
                  <a:pt x="1766936" y="503283"/>
                </a:cubicBezTo>
                <a:cubicBezTo>
                  <a:pt x="1765424" y="485101"/>
                  <a:pt x="1763892" y="475328"/>
                  <a:pt x="1762341" y="473964"/>
                </a:cubicBezTo>
                <a:cubicBezTo>
                  <a:pt x="1760791" y="472600"/>
                  <a:pt x="1750404" y="473273"/>
                  <a:pt x="1731180" y="475983"/>
                </a:cubicBezTo>
                <a:cubicBezTo>
                  <a:pt x="1711957" y="478693"/>
                  <a:pt x="1695102" y="480736"/>
                  <a:pt x="1680616" y="482112"/>
                </a:cubicBezTo>
                <a:cubicBezTo>
                  <a:pt x="1682154" y="520436"/>
                  <a:pt x="1681673" y="560226"/>
                  <a:pt x="1679175" y="601482"/>
                </a:cubicBezTo>
                <a:cubicBezTo>
                  <a:pt x="1676676" y="642738"/>
                  <a:pt x="1671209" y="659860"/>
                  <a:pt x="1662776" y="652846"/>
                </a:cubicBezTo>
                <a:cubicBezTo>
                  <a:pt x="1654342" y="645833"/>
                  <a:pt x="1651098" y="638019"/>
                  <a:pt x="1653046" y="629406"/>
                </a:cubicBezTo>
                <a:cubicBezTo>
                  <a:pt x="1654994" y="620793"/>
                  <a:pt x="1657132" y="609054"/>
                  <a:pt x="1659464" y="594189"/>
                </a:cubicBezTo>
                <a:cubicBezTo>
                  <a:pt x="1661796" y="579325"/>
                  <a:pt x="1662962" y="558003"/>
                  <a:pt x="1662962" y="530221"/>
                </a:cubicBezTo>
                <a:cubicBezTo>
                  <a:pt x="1662962" y="502775"/>
                  <a:pt x="1661018" y="484227"/>
                  <a:pt x="1657129" y="474578"/>
                </a:cubicBezTo>
                <a:cubicBezTo>
                  <a:pt x="1653241" y="464929"/>
                  <a:pt x="1654637" y="460917"/>
                  <a:pt x="1661315" y="462542"/>
                </a:cubicBezTo>
                <a:cubicBezTo>
                  <a:pt x="1667994" y="464166"/>
                  <a:pt x="1673140" y="465527"/>
                  <a:pt x="1676756" y="466625"/>
                </a:cubicBezTo>
                <a:cubicBezTo>
                  <a:pt x="1680371" y="467723"/>
                  <a:pt x="1693105" y="466740"/>
                  <a:pt x="1714959" y="463676"/>
                </a:cubicBezTo>
                <a:cubicBezTo>
                  <a:pt x="1733947" y="460638"/>
                  <a:pt x="1746482" y="457531"/>
                  <a:pt x="1752565" y="454356"/>
                </a:cubicBezTo>
                <a:cubicBezTo>
                  <a:pt x="1755607" y="452769"/>
                  <a:pt x="1758663" y="451786"/>
                  <a:pt x="1761734" y="451407"/>
                </a:cubicBezTo>
                <a:close/>
                <a:moveTo>
                  <a:pt x="5500680" y="449742"/>
                </a:moveTo>
                <a:cubicBezTo>
                  <a:pt x="5497313" y="453054"/>
                  <a:pt x="5493167" y="456764"/>
                  <a:pt x="5488241" y="460874"/>
                </a:cubicBezTo>
                <a:lnTo>
                  <a:pt x="5473901" y="472210"/>
                </a:lnTo>
                <a:lnTo>
                  <a:pt x="5482588" y="471927"/>
                </a:lnTo>
                <a:cubicBezTo>
                  <a:pt x="5491871" y="473583"/>
                  <a:pt x="5498705" y="476628"/>
                  <a:pt x="5503089" y="481061"/>
                </a:cubicBezTo>
                <a:cubicBezTo>
                  <a:pt x="5507474" y="485495"/>
                  <a:pt x="5509275" y="489014"/>
                  <a:pt x="5508494" y="491619"/>
                </a:cubicBezTo>
                <a:cubicBezTo>
                  <a:pt x="5510416" y="488432"/>
                  <a:pt x="5515188" y="482643"/>
                  <a:pt x="5522809" y="474253"/>
                </a:cubicBezTo>
                <a:cubicBezTo>
                  <a:pt x="5530431" y="465862"/>
                  <a:pt x="5534985" y="460067"/>
                  <a:pt x="5536473" y="456868"/>
                </a:cubicBezTo>
                <a:cubicBezTo>
                  <a:pt x="5537962" y="453668"/>
                  <a:pt x="5536784" y="452068"/>
                  <a:pt x="5532939" y="452068"/>
                </a:cubicBezTo>
                <a:cubicBezTo>
                  <a:pt x="5527829" y="452068"/>
                  <a:pt x="5522353" y="452458"/>
                  <a:pt x="5516512" y="453240"/>
                </a:cubicBezTo>
                <a:cubicBezTo>
                  <a:pt x="5510670" y="454021"/>
                  <a:pt x="5505393" y="452855"/>
                  <a:pt x="5500680" y="449742"/>
                </a:cubicBezTo>
                <a:close/>
                <a:moveTo>
                  <a:pt x="2760941" y="449631"/>
                </a:moveTo>
                <a:lnTo>
                  <a:pt x="2893007" y="449631"/>
                </a:lnTo>
                <a:lnTo>
                  <a:pt x="2893007" y="472848"/>
                </a:lnTo>
                <a:cubicBezTo>
                  <a:pt x="2856259" y="532255"/>
                  <a:pt x="2831907" y="592258"/>
                  <a:pt x="2819951" y="652856"/>
                </a:cubicBezTo>
                <a:lnTo>
                  <a:pt x="2787804" y="652856"/>
                </a:lnTo>
                <a:cubicBezTo>
                  <a:pt x="2801831" y="591042"/>
                  <a:pt x="2826344" y="532286"/>
                  <a:pt x="2861344" y="476587"/>
                </a:cubicBezTo>
                <a:lnTo>
                  <a:pt x="2760941" y="476587"/>
                </a:lnTo>
                <a:close/>
                <a:moveTo>
                  <a:pt x="3866717" y="447050"/>
                </a:moveTo>
                <a:cubicBezTo>
                  <a:pt x="3868917" y="446460"/>
                  <a:pt x="3872432" y="446580"/>
                  <a:pt x="3877263" y="447408"/>
                </a:cubicBezTo>
                <a:cubicBezTo>
                  <a:pt x="3886924" y="449063"/>
                  <a:pt x="3894924" y="453107"/>
                  <a:pt x="3901262" y="459537"/>
                </a:cubicBezTo>
                <a:cubicBezTo>
                  <a:pt x="3907599" y="465968"/>
                  <a:pt x="3909543" y="472947"/>
                  <a:pt x="3907094" y="480475"/>
                </a:cubicBezTo>
                <a:cubicBezTo>
                  <a:pt x="3904644" y="488004"/>
                  <a:pt x="3899742" y="489867"/>
                  <a:pt x="3892388" y="486066"/>
                </a:cubicBezTo>
                <a:cubicBezTo>
                  <a:pt x="3885033" y="482264"/>
                  <a:pt x="3878528" y="476724"/>
                  <a:pt x="3872873" y="469444"/>
                </a:cubicBezTo>
                <a:cubicBezTo>
                  <a:pt x="3867862" y="461122"/>
                  <a:pt x="3864926" y="454954"/>
                  <a:pt x="3864064" y="450942"/>
                </a:cubicBezTo>
                <a:cubicBezTo>
                  <a:pt x="3863633" y="448936"/>
                  <a:pt x="3864517" y="447639"/>
                  <a:pt x="3866717" y="447050"/>
                </a:cubicBezTo>
                <a:close/>
                <a:moveTo>
                  <a:pt x="7331647" y="447045"/>
                </a:moveTo>
                <a:cubicBezTo>
                  <a:pt x="7334767" y="448459"/>
                  <a:pt x="7339210" y="451218"/>
                  <a:pt x="7344976" y="455323"/>
                </a:cubicBezTo>
                <a:cubicBezTo>
                  <a:pt x="7351662" y="460830"/>
                  <a:pt x="7352372" y="464904"/>
                  <a:pt x="7347107" y="467546"/>
                </a:cubicBezTo>
                <a:cubicBezTo>
                  <a:pt x="7341842" y="470188"/>
                  <a:pt x="7332284" y="476051"/>
                  <a:pt x="7318430" y="485136"/>
                </a:cubicBezTo>
                <a:cubicBezTo>
                  <a:pt x="7304576" y="494220"/>
                  <a:pt x="7301174" y="493578"/>
                  <a:pt x="7308226" y="483210"/>
                </a:cubicBezTo>
                <a:cubicBezTo>
                  <a:pt x="7315276" y="472842"/>
                  <a:pt x="7320163" y="463869"/>
                  <a:pt x="7322885" y="456291"/>
                </a:cubicBezTo>
                <a:cubicBezTo>
                  <a:pt x="7325608" y="448713"/>
                  <a:pt x="7328528" y="445631"/>
                  <a:pt x="7331647" y="447045"/>
                </a:cubicBezTo>
                <a:close/>
                <a:moveTo>
                  <a:pt x="4655460" y="446668"/>
                </a:moveTo>
                <a:cubicBezTo>
                  <a:pt x="4658348" y="446184"/>
                  <a:pt x="4661401" y="446667"/>
                  <a:pt x="4664620" y="448115"/>
                </a:cubicBezTo>
                <a:cubicBezTo>
                  <a:pt x="4671057" y="451011"/>
                  <a:pt x="4676284" y="453742"/>
                  <a:pt x="4680303" y="456309"/>
                </a:cubicBezTo>
                <a:cubicBezTo>
                  <a:pt x="4684321" y="458877"/>
                  <a:pt x="4684482" y="462070"/>
                  <a:pt x="4680786" y="465890"/>
                </a:cubicBezTo>
                <a:cubicBezTo>
                  <a:pt x="4677090" y="469710"/>
                  <a:pt x="4673199" y="476807"/>
                  <a:pt x="4669113" y="487182"/>
                </a:cubicBezTo>
                <a:cubicBezTo>
                  <a:pt x="4665026" y="497557"/>
                  <a:pt x="4663510" y="506728"/>
                  <a:pt x="4664564" y="514697"/>
                </a:cubicBezTo>
                <a:cubicBezTo>
                  <a:pt x="4665618" y="522665"/>
                  <a:pt x="4669354" y="526665"/>
                  <a:pt x="4675773" y="526696"/>
                </a:cubicBezTo>
                <a:cubicBezTo>
                  <a:pt x="4682191" y="526727"/>
                  <a:pt x="4688364" y="525753"/>
                  <a:pt x="4694292" y="523775"/>
                </a:cubicBezTo>
                <a:cubicBezTo>
                  <a:pt x="4700221" y="521797"/>
                  <a:pt x="4706602" y="523288"/>
                  <a:pt x="4713436" y="528249"/>
                </a:cubicBezTo>
                <a:cubicBezTo>
                  <a:pt x="4720269" y="533210"/>
                  <a:pt x="4720917" y="537312"/>
                  <a:pt x="4715380" y="540556"/>
                </a:cubicBezTo>
                <a:cubicBezTo>
                  <a:pt x="4709842" y="543799"/>
                  <a:pt x="4699446" y="545823"/>
                  <a:pt x="4684191" y="546630"/>
                </a:cubicBezTo>
                <a:cubicBezTo>
                  <a:pt x="4664459" y="548192"/>
                  <a:pt x="4653048" y="544775"/>
                  <a:pt x="4649960" y="536379"/>
                </a:cubicBezTo>
                <a:cubicBezTo>
                  <a:pt x="4646872" y="527983"/>
                  <a:pt x="4645911" y="518777"/>
                  <a:pt x="4647077" y="508762"/>
                </a:cubicBezTo>
                <a:cubicBezTo>
                  <a:pt x="4648243" y="498747"/>
                  <a:pt x="4649021" y="489324"/>
                  <a:pt x="4649412" y="480494"/>
                </a:cubicBezTo>
                <a:cubicBezTo>
                  <a:pt x="4649802" y="471664"/>
                  <a:pt x="4647622" y="468213"/>
                  <a:pt x="4642872" y="470141"/>
                </a:cubicBezTo>
                <a:cubicBezTo>
                  <a:pt x="4638122" y="472070"/>
                  <a:pt x="4633292" y="473409"/>
                  <a:pt x="4628380" y="474159"/>
                </a:cubicBezTo>
                <a:cubicBezTo>
                  <a:pt x="4623469" y="474910"/>
                  <a:pt x="4620604" y="475552"/>
                  <a:pt x="4619785" y="476085"/>
                </a:cubicBezTo>
                <a:cubicBezTo>
                  <a:pt x="4620567" y="488686"/>
                  <a:pt x="4620957" y="499339"/>
                  <a:pt x="4620957" y="508046"/>
                </a:cubicBezTo>
                <a:cubicBezTo>
                  <a:pt x="4620957" y="517025"/>
                  <a:pt x="4619094" y="526268"/>
                  <a:pt x="4615367" y="535774"/>
                </a:cubicBezTo>
                <a:cubicBezTo>
                  <a:pt x="4611640" y="545281"/>
                  <a:pt x="4603250" y="554331"/>
                  <a:pt x="4590197" y="562926"/>
                </a:cubicBezTo>
                <a:cubicBezTo>
                  <a:pt x="4577143" y="571521"/>
                  <a:pt x="4575484" y="568706"/>
                  <a:pt x="4585220" y="554480"/>
                </a:cubicBezTo>
                <a:cubicBezTo>
                  <a:pt x="4594956" y="540255"/>
                  <a:pt x="4600208" y="524879"/>
                  <a:pt x="4600977" y="508353"/>
                </a:cubicBezTo>
                <a:cubicBezTo>
                  <a:pt x="4601746" y="491827"/>
                  <a:pt x="4599796" y="479852"/>
                  <a:pt x="4595126" y="472429"/>
                </a:cubicBezTo>
                <a:cubicBezTo>
                  <a:pt x="4590457" y="465007"/>
                  <a:pt x="4591260" y="461295"/>
                  <a:pt x="4597536" y="461295"/>
                </a:cubicBezTo>
                <a:cubicBezTo>
                  <a:pt x="4601740" y="461295"/>
                  <a:pt x="4606261" y="461680"/>
                  <a:pt x="4611098" y="462449"/>
                </a:cubicBezTo>
                <a:cubicBezTo>
                  <a:pt x="4615934" y="463218"/>
                  <a:pt x="4621897" y="462712"/>
                  <a:pt x="4628985" y="460932"/>
                </a:cubicBezTo>
                <a:cubicBezTo>
                  <a:pt x="4636073" y="459153"/>
                  <a:pt x="4642175" y="455847"/>
                  <a:pt x="4647291" y="451017"/>
                </a:cubicBezTo>
                <a:cubicBezTo>
                  <a:pt x="4649849" y="448601"/>
                  <a:pt x="4652572" y="447152"/>
                  <a:pt x="4655460" y="446668"/>
                </a:cubicBezTo>
                <a:close/>
                <a:moveTo>
                  <a:pt x="7105038" y="446626"/>
                </a:moveTo>
                <a:cubicBezTo>
                  <a:pt x="7102774" y="446372"/>
                  <a:pt x="7095578" y="447215"/>
                  <a:pt x="7083448" y="449156"/>
                </a:cubicBezTo>
                <a:cubicBezTo>
                  <a:pt x="7071319" y="451097"/>
                  <a:pt x="7057124" y="453748"/>
                  <a:pt x="7040865" y="457109"/>
                </a:cubicBezTo>
                <a:cubicBezTo>
                  <a:pt x="7042416" y="461711"/>
                  <a:pt x="7043680" y="465431"/>
                  <a:pt x="7044660" y="468271"/>
                </a:cubicBezTo>
                <a:cubicBezTo>
                  <a:pt x="7056318" y="466002"/>
                  <a:pt x="7065766" y="463878"/>
                  <a:pt x="7073002" y="461900"/>
                </a:cubicBezTo>
                <a:cubicBezTo>
                  <a:pt x="7080240" y="459922"/>
                  <a:pt x="7086032" y="461187"/>
                  <a:pt x="7090378" y="465695"/>
                </a:cubicBezTo>
                <a:cubicBezTo>
                  <a:pt x="7094726" y="470203"/>
                  <a:pt x="7090332" y="474507"/>
                  <a:pt x="7077198" y="478606"/>
                </a:cubicBezTo>
                <a:cubicBezTo>
                  <a:pt x="7064064" y="482705"/>
                  <a:pt x="7053894" y="484370"/>
                  <a:pt x="7046688" y="483601"/>
                </a:cubicBezTo>
                <a:cubicBezTo>
                  <a:pt x="7048933" y="490162"/>
                  <a:pt x="7050608" y="495172"/>
                  <a:pt x="7051711" y="498632"/>
                </a:cubicBezTo>
                <a:cubicBezTo>
                  <a:pt x="7070860" y="495619"/>
                  <a:pt x="7087517" y="493051"/>
                  <a:pt x="7101680" y="490931"/>
                </a:cubicBezTo>
                <a:cubicBezTo>
                  <a:pt x="7103838" y="477238"/>
                  <a:pt x="7105503" y="466495"/>
                  <a:pt x="7106675" y="458700"/>
                </a:cubicBezTo>
                <a:cubicBezTo>
                  <a:pt x="7107847" y="450905"/>
                  <a:pt x="7107302" y="446881"/>
                  <a:pt x="7105038" y="446626"/>
                </a:cubicBezTo>
                <a:close/>
                <a:moveTo>
                  <a:pt x="3126453" y="446115"/>
                </a:moveTo>
                <a:cubicBezTo>
                  <a:pt x="3134645" y="446115"/>
                  <a:pt x="3142074" y="446949"/>
                  <a:pt x="3148740" y="448617"/>
                </a:cubicBezTo>
                <a:cubicBezTo>
                  <a:pt x="3155406" y="450285"/>
                  <a:pt x="3162472" y="453817"/>
                  <a:pt x="3169939" y="459212"/>
                </a:cubicBezTo>
                <a:cubicBezTo>
                  <a:pt x="3177405" y="464607"/>
                  <a:pt x="3182747" y="472172"/>
                  <a:pt x="3185966" y="481908"/>
                </a:cubicBezTo>
                <a:cubicBezTo>
                  <a:pt x="3189184" y="491644"/>
                  <a:pt x="3188939" y="503138"/>
                  <a:pt x="3185231" y="516390"/>
                </a:cubicBezTo>
                <a:cubicBezTo>
                  <a:pt x="3181522" y="529641"/>
                  <a:pt x="3172481" y="538897"/>
                  <a:pt x="3158107" y="544155"/>
                </a:cubicBezTo>
                <a:cubicBezTo>
                  <a:pt x="3170720" y="546909"/>
                  <a:pt x="3179904" y="552601"/>
                  <a:pt x="3185659" y="561233"/>
                </a:cubicBezTo>
                <a:cubicBezTo>
                  <a:pt x="3191413" y="569865"/>
                  <a:pt x="3194291" y="580224"/>
                  <a:pt x="3194291" y="592311"/>
                </a:cubicBezTo>
                <a:cubicBezTo>
                  <a:pt x="3194291" y="604397"/>
                  <a:pt x="3192440" y="614151"/>
                  <a:pt x="3188738" y="621574"/>
                </a:cubicBezTo>
                <a:cubicBezTo>
                  <a:pt x="3185036" y="628997"/>
                  <a:pt x="3180884" y="635210"/>
                  <a:pt x="3176283" y="640215"/>
                </a:cubicBezTo>
                <a:cubicBezTo>
                  <a:pt x="3171681" y="645219"/>
                  <a:pt x="3165477" y="649163"/>
                  <a:pt x="3157670" y="652046"/>
                </a:cubicBezTo>
                <a:cubicBezTo>
                  <a:pt x="3149863" y="654930"/>
                  <a:pt x="3140077" y="656372"/>
                  <a:pt x="3128314" y="656372"/>
                </a:cubicBezTo>
                <a:cubicBezTo>
                  <a:pt x="3116550" y="656372"/>
                  <a:pt x="3106361" y="654933"/>
                  <a:pt x="3097748" y="652056"/>
                </a:cubicBezTo>
                <a:cubicBezTo>
                  <a:pt x="3089135" y="649178"/>
                  <a:pt x="3081904" y="644819"/>
                  <a:pt x="3076056" y="638977"/>
                </a:cubicBezTo>
                <a:cubicBezTo>
                  <a:pt x="3070208" y="633136"/>
                  <a:pt x="3066249" y="626281"/>
                  <a:pt x="3064178" y="618411"/>
                </a:cubicBezTo>
                <a:cubicBezTo>
                  <a:pt x="3062107" y="610542"/>
                  <a:pt x="3061071" y="601801"/>
                  <a:pt x="3061071" y="592190"/>
                </a:cubicBezTo>
                <a:cubicBezTo>
                  <a:pt x="3061071" y="582565"/>
                  <a:pt x="3063502" y="573093"/>
                  <a:pt x="3068364" y="563773"/>
                </a:cubicBezTo>
                <a:cubicBezTo>
                  <a:pt x="3073225" y="554452"/>
                  <a:pt x="3080915" y="547665"/>
                  <a:pt x="3091432" y="543411"/>
                </a:cubicBezTo>
                <a:cubicBezTo>
                  <a:pt x="3082639" y="539455"/>
                  <a:pt x="3076555" y="533889"/>
                  <a:pt x="3073182" y="526715"/>
                </a:cubicBezTo>
                <a:cubicBezTo>
                  <a:pt x="3069808" y="519540"/>
                  <a:pt x="3067920" y="511481"/>
                  <a:pt x="3067517" y="502539"/>
                </a:cubicBezTo>
                <a:cubicBezTo>
                  <a:pt x="3067114" y="493597"/>
                  <a:pt x="3068320" y="485895"/>
                  <a:pt x="3071136" y="479434"/>
                </a:cubicBezTo>
                <a:cubicBezTo>
                  <a:pt x="3073951" y="472972"/>
                  <a:pt x="3078242" y="466858"/>
                  <a:pt x="3084009" y="461091"/>
                </a:cubicBezTo>
                <a:cubicBezTo>
                  <a:pt x="3089776" y="455323"/>
                  <a:pt x="3096244" y="451386"/>
                  <a:pt x="3103413" y="449277"/>
                </a:cubicBezTo>
                <a:cubicBezTo>
                  <a:pt x="3110581" y="447169"/>
                  <a:pt x="3118261" y="446115"/>
                  <a:pt x="3126453" y="446115"/>
                </a:cubicBezTo>
                <a:close/>
                <a:moveTo>
                  <a:pt x="4953328" y="442396"/>
                </a:moveTo>
                <a:cubicBezTo>
                  <a:pt x="4955731" y="441657"/>
                  <a:pt x="4958766" y="442016"/>
                  <a:pt x="4962434" y="443473"/>
                </a:cubicBezTo>
                <a:cubicBezTo>
                  <a:pt x="4969770" y="446388"/>
                  <a:pt x="4975997" y="450195"/>
                  <a:pt x="4981112" y="454896"/>
                </a:cubicBezTo>
                <a:cubicBezTo>
                  <a:pt x="4986228" y="459596"/>
                  <a:pt x="4984895" y="463190"/>
                  <a:pt x="4977113" y="465676"/>
                </a:cubicBezTo>
                <a:cubicBezTo>
                  <a:pt x="4969330" y="468163"/>
                  <a:pt x="4955709" y="474020"/>
                  <a:pt x="4936250" y="483247"/>
                </a:cubicBezTo>
                <a:cubicBezTo>
                  <a:pt x="4944039" y="487886"/>
                  <a:pt x="4947350" y="491380"/>
                  <a:pt x="4946184" y="493730"/>
                </a:cubicBezTo>
                <a:cubicBezTo>
                  <a:pt x="4945018" y="496081"/>
                  <a:pt x="4944435" y="499662"/>
                  <a:pt x="4944435" y="504474"/>
                </a:cubicBezTo>
                <a:cubicBezTo>
                  <a:pt x="4951492" y="502998"/>
                  <a:pt x="4958072" y="501265"/>
                  <a:pt x="4964173" y="499274"/>
                </a:cubicBezTo>
                <a:cubicBezTo>
                  <a:pt x="4970276" y="497284"/>
                  <a:pt x="4976486" y="499432"/>
                  <a:pt x="4982805" y="505720"/>
                </a:cubicBezTo>
                <a:cubicBezTo>
                  <a:pt x="4989124" y="512008"/>
                  <a:pt x="4986929" y="516120"/>
                  <a:pt x="4976219" y="518055"/>
                </a:cubicBezTo>
                <a:lnTo>
                  <a:pt x="4975422" y="518197"/>
                </a:lnTo>
                <a:lnTo>
                  <a:pt x="4989539" y="523747"/>
                </a:lnTo>
                <a:cubicBezTo>
                  <a:pt x="4994482" y="527108"/>
                  <a:pt x="4995899" y="530507"/>
                  <a:pt x="4993791" y="533942"/>
                </a:cubicBezTo>
                <a:cubicBezTo>
                  <a:pt x="4991682" y="537377"/>
                  <a:pt x="4990014" y="539225"/>
                  <a:pt x="4988786" y="539486"/>
                </a:cubicBezTo>
                <a:cubicBezTo>
                  <a:pt x="4993127" y="538729"/>
                  <a:pt x="4997387" y="538351"/>
                  <a:pt x="5001567" y="538351"/>
                </a:cubicBezTo>
                <a:cubicBezTo>
                  <a:pt x="5006589" y="538351"/>
                  <a:pt x="5011554" y="541166"/>
                  <a:pt x="5016459" y="546797"/>
                </a:cubicBezTo>
                <a:cubicBezTo>
                  <a:pt x="5021364" y="552428"/>
                  <a:pt x="5019472" y="555745"/>
                  <a:pt x="5010785" y="556750"/>
                </a:cubicBezTo>
                <a:cubicBezTo>
                  <a:pt x="5002097" y="557754"/>
                  <a:pt x="4993251" y="558945"/>
                  <a:pt x="4984247" y="560322"/>
                </a:cubicBezTo>
                <a:cubicBezTo>
                  <a:pt x="4975367" y="580773"/>
                  <a:pt x="4969212" y="589197"/>
                  <a:pt x="4965783" y="585595"/>
                </a:cubicBezTo>
                <a:cubicBezTo>
                  <a:pt x="4962354" y="581992"/>
                  <a:pt x="4961027" y="578088"/>
                  <a:pt x="4961802" y="573884"/>
                </a:cubicBezTo>
                <a:cubicBezTo>
                  <a:pt x="4962577" y="569679"/>
                  <a:pt x="4963355" y="565655"/>
                  <a:pt x="4964136" y="561810"/>
                </a:cubicBezTo>
                <a:lnTo>
                  <a:pt x="4942092" y="564935"/>
                </a:lnTo>
                <a:lnTo>
                  <a:pt x="4942092" y="590850"/>
                </a:lnTo>
                <a:cubicBezTo>
                  <a:pt x="4951009" y="590118"/>
                  <a:pt x="4960568" y="588968"/>
                  <a:pt x="4970769" y="587399"/>
                </a:cubicBezTo>
                <a:cubicBezTo>
                  <a:pt x="4980969" y="585830"/>
                  <a:pt x="4990203" y="584069"/>
                  <a:pt x="4998470" y="582116"/>
                </a:cubicBezTo>
                <a:cubicBezTo>
                  <a:pt x="5006735" y="580162"/>
                  <a:pt x="5013997" y="582184"/>
                  <a:pt x="5020254" y="588181"/>
                </a:cubicBezTo>
                <a:cubicBezTo>
                  <a:pt x="5026511" y="594177"/>
                  <a:pt x="5027410" y="598087"/>
                  <a:pt x="5022951" y="599910"/>
                </a:cubicBezTo>
                <a:cubicBezTo>
                  <a:pt x="5018493" y="601733"/>
                  <a:pt x="5011780" y="602837"/>
                  <a:pt x="5002813" y="603221"/>
                </a:cubicBezTo>
                <a:cubicBezTo>
                  <a:pt x="4993846" y="603606"/>
                  <a:pt x="4984262" y="604387"/>
                  <a:pt x="4974061" y="605566"/>
                </a:cubicBezTo>
                <a:cubicBezTo>
                  <a:pt x="4963861" y="606744"/>
                  <a:pt x="4953148" y="607996"/>
                  <a:pt x="4941924" y="609323"/>
                </a:cubicBezTo>
                <a:lnTo>
                  <a:pt x="4940919" y="634048"/>
                </a:lnTo>
                <a:cubicBezTo>
                  <a:pt x="4951089" y="633353"/>
                  <a:pt x="4959929" y="632413"/>
                  <a:pt x="4967438" y="631229"/>
                </a:cubicBezTo>
                <a:cubicBezTo>
                  <a:pt x="4974948" y="630045"/>
                  <a:pt x="4982160" y="629049"/>
                  <a:pt x="4989075" y="628243"/>
                </a:cubicBezTo>
                <a:cubicBezTo>
                  <a:pt x="4995989" y="627437"/>
                  <a:pt x="5002922" y="630476"/>
                  <a:pt x="5009873" y="637359"/>
                </a:cubicBezTo>
                <a:cubicBezTo>
                  <a:pt x="5016825" y="644242"/>
                  <a:pt x="5016453" y="647963"/>
                  <a:pt x="5008757" y="648521"/>
                </a:cubicBezTo>
                <a:cubicBezTo>
                  <a:pt x="5001061" y="649079"/>
                  <a:pt x="4990882" y="649358"/>
                  <a:pt x="4978220" y="649358"/>
                </a:cubicBezTo>
                <a:cubicBezTo>
                  <a:pt x="4966028" y="649358"/>
                  <a:pt x="4954791" y="649929"/>
                  <a:pt x="4944509" y="651070"/>
                </a:cubicBezTo>
                <a:cubicBezTo>
                  <a:pt x="4934228" y="652211"/>
                  <a:pt x="4924824" y="653380"/>
                  <a:pt x="4916297" y="654576"/>
                </a:cubicBezTo>
                <a:cubicBezTo>
                  <a:pt x="4907771" y="655773"/>
                  <a:pt x="4900451" y="656955"/>
                  <a:pt x="4894336" y="658120"/>
                </a:cubicBezTo>
                <a:cubicBezTo>
                  <a:pt x="4888222" y="659286"/>
                  <a:pt x="4881593" y="656738"/>
                  <a:pt x="4874449" y="650474"/>
                </a:cubicBezTo>
                <a:cubicBezTo>
                  <a:pt x="4867305" y="644211"/>
                  <a:pt x="4869209" y="641080"/>
                  <a:pt x="4880160" y="641080"/>
                </a:cubicBezTo>
                <a:cubicBezTo>
                  <a:pt x="4889288" y="641080"/>
                  <a:pt x="4903272" y="639684"/>
                  <a:pt x="4922111" y="636894"/>
                </a:cubicBezTo>
                <a:lnTo>
                  <a:pt x="4922111" y="610830"/>
                </a:lnTo>
                <a:cubicBezTo>
                  <a:pt x="4908555" y="613931"/>
                  <a:pt x="4898277" y="616070"/>
                  <a:pt x="4891276" y="617249"/>
                </a:cubicBezTo>
                <a:cubicBezTo>
                  <a:pt x="4884275" y="618427"/>
                  <a:pt x="4877301" y="617348"/>
                  <a:pt x="4870356" y="614012"/>
                </a:cubicBezTo>
                <a:cubicBezTo>
                  <a:pt x="4861277" y="606917"/>
                  <a:pt x="4862611" y="602859"/>
                  <a:pt x="4874356" y="601836"/>
                </a:cubicBezTo>
                <a:cubicBezTo>
                  <a:pt x="4886101" y="600812"/>
                  <a:pt x="4902019" y="598515"/>
                  <a:pt x="4922111" y="594943"/>
                </a:cubicBezTo>
                <a:lnTo>
                  <a:pt x="4922111" y="567652"/>
                </a:lnTo>
                <a:lnTo>
                  <a:pt x="4910577" y="570535"/>
                </a:lnTo>
                <a:lnTo>
                  <a:pt x="4910577" y="585083"/>
                </a:lnTo>
                <a:cubicBezTo>
                  <a:pt x="4910577" y="591247"/>
                  <a:pt x="4908323" y="595135"/>
                  <a:pt x="4903815" y="596747"/>
                </a:cubicBezTo>
                <a:cubicBezTo>
                  <a:pt x="4899306" y="598360"/>
                  <a:pt x="4896569" y="595594"/>
                  <a:pt x="4895601" y="588450"/>
                </a:cubicBezTo>
                <a:cubicBezTo>
                  <a:pt x="4894633" y="581307"/>
                  <a:pt x="4893790" y="576315"/>
                  <a:pt x="4893071" y="573474"/>
                </a:cubicBezTo>
                <a:cubicBezTo>
                  <a:pt x="4887986" y="575819"/>
                  <a:pt x="4882412" y="574436"/>
                  <a:pt x="4876346" y="569326"/>
                </a:cubicBezTo>
                <a:cubicBezTo>
                  <a:pt x="4870282" y="564216"/>
                  <a:pt x="4869113" y="561283"/>
                  <a:pt x="4872839" y="560526"/>
                </a:cubicBezTo>
                <a:cubicBezTo>
                  <a:pt x="4876567" y="559770"/>
                  <a:pt x="4882485" y="558796"/>
                  <a:pt x="4890596" y="557606"/>
                </a:cubicBezTo>
                <a:cubicBezTo>
                  <a:pt x="4889195" y="552930"/>
                  <a:pt x="4886703" y="547767"/>
                  <a:pt x="4883118" y="542118"/>
                </a:cubicBezTo>
                <a:cubicBezTo>
                  <a:pt x="4879534" y="536469"/>
                  <a:pt x="4883797" y="534965"/>
                  <a:pt x="4895908" y="537607"/>
                </a:cubicBezTo>
                <a:cubicBezTo>
                  <a:pt x="4908019" y="540249"/>
                  <a:pt x="4913492" y="543123"/>
                  <a:pt x="4912325" y="546230"/>
                </a:cubicBezTo>
                <a:cubicBezTo>
                  <a:pt x="4911160" y="549336"/>
                  <a:pt x="4910577" y="552149"/>
                  <a:pt x="4910577" y="554666"/>
                </a:cubicBezTo>
                <a:lnTo>
                  <a:pt x="4923283" y="552918"/>
                </a:lnTo>
                <a:lnTo>
                  <a:pt x="4922278" y="526780"/>
                </a:lnTo>
                <a:cubicBezTo>
                  <a:pt x="4917107" y="528330"/>
                  <a:pt x="4911594" y="529303"/>
                  <a:pt x="4905740" y="529700"/>
                </a:cubicBezTo>
                <a:cubicBezTo>
                  <a:pt x="4899886" y="530097"/>
                  <a:pt x="4893564" y="528131"/>
                  <a:pt x="4886773" y="523803"/>
                </a:cubicBezTo>
                <a:cubicBezTo>
                  <a:pt x="4879983" y="519475"/>
                  <a:pt x="4880759" y="516743"/>
                  <a:pt x="4889099" y="515608"/>
                </a:cubicBezTo>
                <a:cubicBezTo>
                  <a:pt x="4897440" y="514473"/>
                  <a:pt x="4908444" y="512542"/>
                  <a:pt x="4922111" y="509813"/>
                </a:cubicBezTo>
                <a:cubicBezTo>
                  <a:pt x="4922111" y="503476"/>
                  <a:pt x="4921634" y="497460"/>
                  <a:pt x="4920678" y="491768"/>
                </a:cubicBezTo>
                <a:cubicBezTo>
                  <a:pt x="4909852" y="497175"/>
                  <a:pt x="4899797" y="500279"/>
                  <a:pt x="4890513" y="501079"/>
                </a:cubicBezTo>
                <a:cubicBezTo>
                  <a:pt x="4881230" y="501879"/>
                  <a:pt x="4883028" y="498081"/>
                  <a:pt x="4895908" y="489684"/>
                </a:cubicBezTo>
                <a:cubicBezTo>
                  <a:pt x="4908788" y="481288"/>
                  <a:pt x="4920124" y="473694"/>
                  <a:pt x="4929915" y="466904"/>
                </a:cubicBezTo>
                <a:cubicBezTo>
                  <a:pt x="4939707" y="460114"/>
                  <a:pt x="4945741" y="453782"/>
                  <a:pt x="4948017" y="447910"/>
                </a:cubicBezTo>
                <a:cubicBezTo>
                  <a:pt x="4949155" y="444974"/>
                  <a:pt x="4950925" y="443136"/>
                  <a:pt x="4953328" y="442396"/>
                </a:cubicBezTo>
                <a:close/>
                <a:moveTo>
                  <a:pt x="1405369" y="440907"/>
                </a:moveTo>
                <a:cubicBezTo>
                  <a:pt x="1407169" y="441210"/>
                  <a:pt x="1409332" y="441873"/>
                  <a:pt x="1411861" y="442896"/>
                </a:cubicBezTo>
                <a:cubicBezTo>
                  <a:pt x="1421975" y="446989"/>
                  <a:pt x="1429692" y="450939"/>
                  <a:pt x="1435012" y="454747"/>
                </a:cubicBezTo>
                <a:cubicBezTo>
                  <a:pt x="1441462" y="460737"/>
                  <a:pt x="1441081" y="465419"/>
                  <a:pt x="1433869" y="468792"/>
                </a:cubicBezTo>
                <a:cubicBezTo>
                  <a:pt x="1426656" y="472166"/>
                  <a:pt x="1414570" y="480147"/>
                  <a:pt x="1397611" y="492735"/>
                </a:cubicBezTo>
                <a:cubicBezTo>
                  <a:pt x="1380650" y="505324"/>
                  <a:pt x="1375689" y="506058"/>
                  <a:pt x="1382727" y="494940"/>
                </a:cubicBezTo>
                <a:cubicBezTo>
                  <a:pt x="1389766" y="483821"/>
                  <a:pt x="1394631" y="475062"/>
                  <a:pt x="1397322" y="468662"/>
                </a:cubicBezTo>
                <a:cubicBezTo>
                  <a:pt x="1400013" y="462263"/>
                  <a:pt x="1400580" y="455345"/>
                  <a:pt x="1399025" y="447910"/>
                </a:cubicBezTo>
                <a:cubicBezTo>
                  <a:pt x="1397857" y="442334"/>
                  <a:pt x="1399972" y="439999"/>
                  <a:pt x="1405369" y="440907"/>
                </a:cubicBezTo>
                <a:close/>
                <a:moveTo>
                  <a:pt x="7380570" y="439764"/>
                </a:moveTo>
                <a:cubicBezTo>
                  <a:pt x="7383494" y="440032"/>
                  <a:pt x="7387982" y="441693"/>
                  <a:pt x="7394034" y="444747"/>
                </a:cubicBezTo>
                <a:cubicBezTo>
                  <a:pt x="7406139" y="450855"/>
                  <a:pt x="7410374" y="456607"/>
                  <a:pt x="7406740" y="462002"/>
                </a:cubicBezTo>
                <a:cubicBezTo>
                  <a:pt x="7403107" y="467397"/>
                  <a:pt x="7399550" y="474922"/>
                  <a:pt x="7396071" y="484577"/>
                </a:cubicBezTo>
                <a:cubicBezTo>
                  <a:pt x="7392592" y="494233"/>
                  <a:pt x="7386295" y="505919"/>
                  <a:pt x="7377180" y="519636"/>
                </a:cubicBezTo>
                <a:cubicBezTo>
                  <a:pt x="7392484" y="516697"/>
                  <a:pt x="7406462" y="512070"/>
                  <a:pt x="7419112" y="505758"/>
                </a:cubicBezTo>
                <a:cubicBezTo>
                  <a:pt x="7431762" y="499445"/>
                  <a:pt x="7441944" y="499243"/>
                  <a:pt x="7449658" y="505153"/>
                </a:cubicBezTo>
                <a:cubicBezTo>
                  <a:pt x="7457374" y="511063"/>
                  <a:pt x="7456539" y="515928"/>
                  <a:pt x="7447156" y="519748"/>
                </a:cubicBezTo>
                <a:cubicBezTo>
                  <a:pt x="7437774" y="523567"/>
                  <a:pt x="7422232" y="527102"/>
                  <a:pt x="7400527" y="530352"/>
                </a:cubicBezTo>
                <a:cubicBezTo>
                  <a:pt x="7412198" y="532572"/>
                  <a:pt x="7416641" y="537954"/>
                  <a:pt x="7413856" y="546499"/>
                </a:cubicBezTo>
                <a:cubicBezTo>
                  <a:pt x="7411072" y="555045"/>
                  <a:pt x="7408703" y="564399"/>
                  <a:pt x="7406750" y="574563"/>
                </a:cubicBezTo>
                <a:cubicBezTo>
                  <a:pt x="7404796" y="584726"/>
                  <a:pt x="7401166" y="595991"/>
                  <a:pt x="7395858" y="608356"/>
                </a:cubicBezTo>
                <a:cubicBezTo>
                  <a:pt x="7402430" y="616132"/>
                  <a:pt x="7410080" y="623626"/>
                  <a:pt x="7418804" y="630838"/>
                </a:cubicBezTo>
                <a:cubicBezTo>
                  <a:pt x="7427530" y="638050"/>
                  <a:pt x="7436596" y="643535"/>
                  <a:pt x="7446003" y="647293"/>
                </a:cubicBezTo>
                <a:cubicBezTo>
                  <a:pt x="7455410" y="651051"/>
                  <a:pt x="7463996" y="655076"/>
                  <a:pt x="7471760" y="659367"/>
                </a:cubicBezTo>
                <a:cubicBezTo>
                  <a:pt x="7479524" y="663658"/>
                  <a:pt x="7475561" y="666566"/>
                  <a:pt x="7459872" y="668092"/>
                </a:cubicBezTo>
                <a:cubicBezTo>
                  <a:pt x="7444184" y="669617"/>
                  <a:pt x="7432339" y="669757"/>
                  <a:pt x="7424340" y="668511"/>
                </a:cubicBezTo>
                <a:cubicBezTo>
                  <a:pt x="7416340" y="667264"/>
                  <a:pt x="7410502" y="663782"/>
                  <a:pt x="7406824" y="658065"/>
                </a:cubicBezTo>
                <a:cubicBezTo>
                  <a:pt x="7403147" y="652347"/>
                  <a:pt x="7395088" y="640497"/>
                  <a:pt x="7382649" y="622513"/>
                </a:cubicBezTo>
                <a:cubicBezTo>
                  <a:pt x="7377328" y="629793"/>
                  <a:pt x="7371056" y="635843"/>
                  <a:pt x="7363832" y="640661"/>
                </a:cubicBezTo>
                <a:cubicBezTo>
                  <a:pt x="7356608" y="645479"/>
                  <a:pt x="7347858" y="649107"/>
                  <a:pt x="7337582" y="651544"/>
                </a:cubicBezTo>
                <a:lnTo>
                  <a:pt x="7330164" y="651733"/>
                </a:lnTo>
                <a:lnTo>
                  <a:pt x="7329648" y="660734"/>
                </a:lnTo>
                <a:cubicBezTo>
                  <a:pt x="7327540" y="669497"/>
                  <a:pt x="7323217" y="670603"/>
                  <a:pt x="7316680" y="664055"/>
                </a:cubicBezTo>
                <a:cubicBezTo>
                  <a:pt x="7310145" y="657507"/>
                  <a:pt x="7304198" y="651832"/>
                  <a:pt x="7298840" y="647033"/>
                </a:cubicBezTo>
                <a:cubicBezTo>
                  <a:pt x="7287542" y="656148"/>
                  <a:pt x="7276513" y="662697"/>
                  <a:pt x="7265754" y="666678"/>
                </a:cubicBezTo>
                <a:cubicBezTo>
                  <a:pt x="7254995" y="670659"/>
                  <a:pt x="7243612" y="673050"/>
                  <a:pt x="7231607" y="673850"/>
                </a:cubicBezTo>
                <a:cubicBezTo>
                  <a:pt x="7219602" y="674650"/>
                  <a:pt x="7218225" y="672343"/>
                  <a:pt x="7227477" y="666929"/>
                </a:cubicBezTo>
                <a:cubicBezTo>
                  <a:pt x="7236729" y="661516"/>
                  <a:pt x="7246236" y="656555"/>
                  <a:pt x="7255996" y="652046"/>
                </a:cubicBezTo>
                <a:cubicBezTo>
                  <a:pt x="7265757" y="647538"/>
                  <a:pt x="7274588" y="641818"/>
                  <a:pt x="7282488" y="634885"/>
                </a:cubicBezTo>
                <a:cubicBezTo>
                  <a:pt x="7274240" y="629415"/>
                  <a:pt x="7268092" y="625682"/>
                  <a:pt x="7264042" y="623685"/>
                </a:cubicBezTo>
                <a:cubicBezTo>
                  <a:pt x="7259993" y="621689"/>
                  <a:pt x="7258954" y="618752"/>
                  <a:pt x="7260926" y="614877"/>
                </a:cubicBezTo>
                <a:cubicBezTo>
                  <a:pt x="7262898" y="611001"/>
                  <a:pt x="7264634" y="606539"/>
                  <a:pt x="7266135" y="601491"/>
                </a:cubicBezTo>
                <a:cubicBezTo>
                  <a:pt x="7249020" y="603773"/>
                  <a:pt x="7237306" y="606679"/>
                  <a:pt x="7230993" y="610207"/>
                </a:cubicBezTo>
                <a:cubicBezTo>
                  <a:pt x="7224680" y="613736"/>
                  <a:pt x="7217090" y="611196"/>
                  <a:pt x="7208222" y="602589"/>
                </a:cubicBezTo>
                <a:cubicBezTo>
                  <a:pt x="7199354" y="593982"/>
                  <a:pt x="7200499" y="590075"/>
                  <a:pt x="7211654" y="590869"/>
                </a:cubicBezTo>
                <a:cubicBezTo>
                  <a:pt x="7222811" y="591662"/>
                  <a:pt x="7242266" y="589870"/>
                  <a:pt x="7270023" y="585492"/>
                </a:cubicBezTo>
                <a:cubicBezTo>
                  <a:pt x="7272106" y="576773"/>
                  <a:pt x="7272370" y="568873"/>
                  <a:pt x="7270814" y="561791"/>
                </a:cubicBezTo>
                <a:cubicBezTo>
                  <a:pt x="7269258" y="554710"/>
                  <a:pt x="7273948" y="553811"/>
                  <a:pt x="7284888" y="559094"/>
                </a:cubicBezTo>
                <a:cubicBezTo>
                  <a:pt x="7295826" y="564377"/>
                  <a:pt x="7300402" y="568631"/>
                  <a:pt x="7298616" y="571856"/>
                </a:cubicBezTo>
                <a:cubicBezTo>
                  <a:pt x="7296831" y="575081"/>
                  <a:pt x="7294220" y="578299"/>
                  <a:pt x="7290784" y="581511"/>
                </a:cubicBezTo>
                <a:lnTo>
                  <a:pt x="7307565" y="579614"/>
                </a:lnTo>
                <a:cubicBezTo>
                  <a:pt x="7308744" y="576215"/>
                  <a:pt x="7309137" y="572182"/>
                  <a:pt x="7308746" y="567512"/>
                </a:cubicBezTo>
                <a:cubicBezTo>
                  <a:pt x="7308356" y="562843"/>
                  <a:pt x="7311571" y="562433"/>
                  <a:pt x="7318392" y="566284"/>
                </a:cubicBezTo>
                <a:cubicBezTo>
                  <a:pt x="7325214" y="570135"/>
                  <a:pt x="7329712" y="573450"/>
                  <a:pt x="7331889" y="576228"/>
                </a:cubicBezTo>
                <a:cubicBezTo>
                  <a:pt x="7334066" y="579006"/>
                  <a:pt x="7334103" y="582637"/>
                  <a:pt x="7332000" y="587120"/>
                </a:cubicBezTo>
                <a:cubicBezTo>
                  <a:pt x="7329898" y="591604"/>
                  <a:pt x="7327294" y="597929"/>
                  <a:pt x="7324187" y="606096"/>
                </a:cubicBezTo>
                <a:cubicBezTo>
                  <a:pt x="7321080" y="614263"/>
                  <a:pt x="7316954" y="622327"/>
                  <a:pt x="7311806" y="630290"/>
                </a:cubicBezTo>
                <a:cubicBezTo>
                  <a:pt x="7316656" y="633403"/>
                  <a:pt x="7321369" y="637064"/>
                  <a:pt x="7325946" y="641275"/>
                </a:cubicBezTo>
                <a:cubicBezTo>
                  <a:pt x="7328234" y="643380"/>
                  <a:pt x="7329686" y="646054"/>
                  <a:pt x="7330303" y="649298"/>
                </a:cubicBezTo>
                <a:lnTo>
                  <a:pt x="7330233" y="650521"/>
                </a:lnTo>
                <a:lnTo>
                  <a:pt x="7334828" y="645089"/>
                </a:lnTo>
                <a:cubicBezTo>
                  <a:pt x="7343268" y="638348"/>
                  <a:pt x="7350536" y="631930"/>
                  <a:pt x="7356632" y="625834"/>
                </a:cubicBezTo>
                <a:cubicBezTo>
                  <a:pt x="7362728" y="619738"/>
                  <a:pt x="7367970" y="613633"/>
                  <a:pt x="7372361" y="607519"/>
                </a:cubicBezTo>
                <a:cubicBezTo>
                  <a:pt x="7367140" y="599122"/>
                  <a:pt x="7362092" y="591740"/>
                  <a:pt x="7357218" y="585371"/>
                </a:cubicBezTo>
                <a:cubicBezTo>
                  <a:pt x="7352344" y="579003"/>
                  <a:pt x="7348009" y="573174"/>
                  <a:pt x="7344214" y="567884"/>
                </a:cubicBezTo>
                <a:cubicBezTo>
                  <a:pt x="7340419" y="562594"/>
                  <a:pt x="7341560" y="559457"/>
                  <a:pt x="7347637" y="558471"/>
                </a:cubicBezTo>
                <a:cubicBezTo>
                  <a:pt x="7353714" y="557485"/>
                  <a:pt x="7358284" y="558914"/>
                  <a:pt x="7361348" y="562759"/>
                </a:cubicBezTo>
                <a:cubicBezTo>
                  <a:pt x="7364412" y="566604"/>
                  <a:pt x="7371040" y="576358"/>
                  <a:pt x="7381235" y="592022"/>
                </a:cubicBezTo>
                <a:cubicBezTo>
                  <a:pt x="7384671" y="583985"/>
                  <a:pt x="7386971" y="574389"/>
                  <a:pt x="7388137" y="563233"/>
                </a:cubicBezTo>
                <a:cubicBezTo>
                  <a:pt x="7389303" y="552077"/>
                  <a:pt x="7389582" y="541873"/>
                  <a:pt x="7388974" y="532621"/>
                </a:cubicBezTo>
                <a:cubicBezTo>
                  <a:pt x="7384968" y="533402"/>
                  <a:pt x="7379555" y="533402"/>
                  <a:pt x="7372733" y="532621"/>
                </a:cubicBezTo>
                <a:cubicBezTo>
                  <a:pt x="7363990" y="542952"/>
                  <a:pt x="7354738" y="550595"/>
                  <a:pt x="7344976" y="555550"/>
                </a:cubicBezTo>
                <a:cubicBezTo>
                  <a:pt x="7335216" y="560505"/>
                  <a:pt x="7335226" y="556235"/>
                  <a:pt x="7345004" y="542741"/>
                </a:cubicBezTo>
                <a:cubicBezTo>
                  <a:pt x="7354784" y="529248"/>
                  <a:pt x="7362957" y="512706"/>
                  <a:pt x="7369524" y="493116"/>
                </a:cubicBezTo>
                <a:cubicBezTo>
                  <a:pt x="7376091" y="473527"/>
                  <a:pt x="7378996" y="461559"/>
                  <a:pt x="7378240" y="457212"/>
                </a:cubicBezTo>
                <a:cubicBezTo>
                  <a:pt x="7377484" y="452865"/>
                  <a:pt x="7376900" y="448174"/>
                  <a:pt x="7376491" y="443138"/>
                </a:cubicBezTo>
                <a:cubicBezTo>
                  <a:pt x="7376286" y="440620"/>
                  <a:pt x="7377646" y="439496"/>
                  <a:pt x="7380570" y="439764"/>
                </a:cubicBezTo>
                <a:close/>
                <a:moveTo>
                  <a:pt x="6368274" y="439231"/>
                </a:moveTo>
                <a:cubicBezTo>
                  <a:pt x="6390746" y="436032"/>
                  <a:pt x="6408588" y="447119"/>
                  <a:pt x="6421796" y="472494"/>
                </a:cubicBezTo>
                <a:cubicBezTo>
                  <a:pt x="6429660" y="500139"/>
                  <a:pt x="6418900" y="527573"/>
                  <a:pt x="6389518" y="554797"/>
                </a:cubicBezTo>
                <a:cubicBezTo>
                  <a:pt x="6380763" y="567943"/>
                  <a:pt x="6376384" y="583508"/>
                  <a:pt x="6376384" y="601491"/>
                </a:cubicBezTo>
                <a:lnTo>
                  <a:pt x="6348330" y="601491"/>
                </a:lnTo>
                <a:cubicBezTo>
                  <a:pt x="6347488" y="569915"/>
                  <a:pt x="6360417" y="541160"/>
                  <a:pt x="6387119" y="515227"/>
                </a:cubicBezTo>
                <a:cubicBezTo>
                  <a:pt x="6393109" y="506272"/>
                  <a:pt x="6395726" y="496753"/>
                  <a:pt x="6394970" y="486670"/>
                </a:cubicBezTo>
                <a:cubicBezTo>
                  <a:pt x="6390890" y="472941"/>
                  <a:pt x="6383144" y="466467"/>
                  <a:pt x="6371734" y="467248"/>
                </a:cubicBezTo>
                <a:lnTo>
                  <a:pt x="6367158" y="467248"/>
                </a:lnTo>
                <a:cubicBezTo>
                  <a:pt x="6353081" y="467918"/>
                  <a:pt x="6346433" y="479979"/>
                  <a:pt x="6347214" y="503432"/>
                </a:cubicBezTo>
                <a:lnTo>
                  <a:pt x="6317970" y="503432"/>
                </a:lnTo>
                <a:cubicBezTo>
                  <a:pt x="6317139" y="471335"/>
                  <a:pt x="6327290" y="451628"/>
                  <a:pt x="6348424" y="444310"/>
                </a:cubicBezTo>
                <a:cubicBezTo>
                  <a:pt x="6351860" y="441730"/>
                  <a:pt x="6358476" y="440038"/>
                  <a:pt x="6368274" y="439231"/>
                </a:cubicBezTo>
                <a:close/>
                <a:moveTo>
                  <a:pt x="431986" y="436776"/>
                </a:moveTo>
                <a:cubicBezTo>
                  <a:pt x="442850" y="436776"/>
                  <a:pt x="452828" y="439256"/>
                  <a:pt x="461918" y="444217"/>
                </a:cubicBezTo>
                <a:cubicBezTo>
                  <a:pt x="472361" y="448595"/>
                  <a:pt x="477105" y="455863"/>
                  <a:pt x="476150" y="466020"/>
                </a:cubicBezTo>
                <a:cubicBezTo>
                  <a:pt x="475195" y="476178"/>
                  <a:pt x="469816" y="479235"/>
                  <a:pt x="460012" y="475192"/>
                </a:cubicBezTo>
                <a:cubicBezTo>
                  <a:pt x="450207" y="471149"/>
                  <a:pt x="442276" y="466904"/>
                  <a:pt x="436218" y="462458"/>
                </a:cubicBezTo>
                <a:cubicBezTo>
                  <a:pt x="430159" y="458012"/>
                  <a:pt x="425010" y="452620"/>
                  <a:pt x="420767" y="446282"/>
                </a:cubicBezTo>
                <a:cubicBezTo>
                  <a:pt x="416526" y="439945"/>
                  <a:pt x="420266" y="436776"/>
                  <a:pt x="431986" y="436776"/>
                </a:cubicBezTo>
                <a:close/>
                <a:moveTo>
                  <a:pt x="2224852" y="436385"/>
                </a:moveTo>
                <a:cubicBezTo>
                  <a:pt x="2228058" y="434301"/>
                  <a:pt x="2234306" y="436847"/>
                  <a:pt x="2243595" y="444022"/>
                </a:cubicBezTo>
                <a:cubicBezTo>
                  <a:pt x="2252885" y="451197"/>
                  <a:pt x="2254230" y="457485"/>
                  <a:pt x="2247632" y="462886"/>
                </a:cubicBezTo>
                <a:cubicBezTo>
                  <a:pt x="2241034" y="468287"/>
                  <a:pt x="2234046" y="475651"/>
                  <a:pt x="2226666" y="484977"/>
                </a:cubicBezTo>
                <a:cubicBezTo>
                  <a:pt x="2219287" y="494304"/>
                  <a:pt x="2212859" y="501445"/>
                  <a:pt x="2207384" y="506399"/>
                </a:cubicBezTo>
                <a:cubicBezTo>
                  <a:pt x="2201908" y="511354"/>
                  <a:pt x="2199536" y="513832"/>
                  <a:pt x="2200268" y="513832"/>
                </a:cubicBezTo>
                <a:cubicBezTo>
                  <a:pt x="2203195" y="513832"/>
                  <a:pt x="2214562" y="514210"/>
                  <a:pt x="2234368" y="514966"/>
                </a:cubicBezTo>
                <a:cubicBezTo>
                  <a:pt x="2247378" y="498446"/>
                  <a:pt x="2253300" y="486534"/>
                  <a:pt x="2252134" y="479229"/>
                </a:cubicBezTo>
                <a:cubicBezTo>
                  <a:pt x="2250969" y="471924"/>
                  <a:pt x="2256441" y="472029"/>
                  <a:pt x="2268552" y="479545"/>
                </a:cubicBezTo>
                <a:cubicBezTo>
                  <a:pt x="2280663" y="487061"/>
                  <a:pt x="2283816" y="493343"/>
                  <a:pt x="2278012" y="498391"/>
                </a:cubicBezTo>
                <a:cubicBezTo>
                  <a:pt x="2272208" y="503438"/>
                  <a:pt x="2262125" y="514117"/>
                  <a:pt x="2247763" y="530426"/>
                </a:cubicBezTo>
                <a:cubicBezTo>
                  <a:pt x="2233401" y="546735"/>
                  <a:pt x="2223851" y="556213"/>
                  <a:pt x="2219113" y="558861"/>
                </a:cubicBezTo>
                <a:cubicBezTo>
                  <a:pt x="2214376" y="561509"/>
                  <a:pt x="2214168" y="562315"/>
                  <a:pt x="2218490" y="561280"/>
                </a:cubicBezTo>
                <a:cubicBezTo>
                  <a:pt x="2222812" y="560244"/>
                  <a:pt x="2228703" y="558895"/>
                  <a:pt x="2236163" y="557234"/>
                </a:cubicBezTo>
                <a:cubicBezTo>
                  <a:pt x="2243623" y="555572"/>
                  <a:pt x="2252162" y="554338"/>
                  <a:pt x="2261780" y="553531"/>
                </a:cubicBezTo>
                <a:cubicBezTo>
                  <a:pt x="2271398" y="552725"/>
                  <a:pt x="2264599" y="557733"/>
                  <a:pt x="2241382" y="568554"/>
                </a:cubicBezTo>
                <a:cubicBezTo>
                  <a:pt x="2218164" y="579375"/>
                  <a:pt x="2203145" y="586599"/>
                  <a:pt x="2196324" y="590227"/>
                </a:cubicBezTo>
                <a:cubicBezTo>
                  <a:pt x="2189503" y="593855"/>
                  <a:pt x="2185134" y="591011"/>
                  <a:pt x="2183218" y="581697"/>
                </a:cubicBezTo>
                <a:cubicBezTo>
                  <a:pt x="2181302" y="572383"/>
                  <a:pt x="2184545" y="565701"/>
                  <a:pt x="2192947" y="561652"/>
                </a:cubicBezTo>
                <a:cubicBezTo>
                  <a:pt x="2201350" y="557603"/>
                  <a:pt x="2213104" y="546369"/>
                  <a:pt x="2228210" y="527952"/>
                </a:cubicBezTo>
                <a:cubicBezTo>
                  <a:pt x="2207957" y="530234"/>
                  <a:pt x="2194355" y="533139"/>
                  <a:pt x="2187404" y="536667"/>
                </a:cubicBezTo>
                <a:cubicBezTo>
                  <a:pt x="2180452" y="540196"/>
                  <a:pt x="2175786" y="537492"/>
                  <a:pt x="2173404" y="528556"/>
                </a:cubicBezTo>
                <a:cubicBezTo>
                  <a:pt x="2171023" y="519620"/>
                  <a:pt x="2172707" y="513887"/>
                  <a:pt x="2178455" y="511357"/>
                </a:cubicBezTo>
                <a:cubicBezTo>
                  <a:pt x="2184204" y="508827"/>
                  <a:pt x="2190064" y="503646"/>
                  <a:pt x="2196036" y="495814"/>
                </a:cubicBezTo>
                <a:cubicBezTo>
                  <a:pt x="2202007" y="487982"/>
                  <a:pt x="2207889" y="478696"/>
                  <a:pt x="2213681" y="467955"/>
                </a:cubicBezTo>
                <a:cubicBezTo>
                  <a:pt x="2219473" y="457215"/>
                  <a:pt x="2221981" y="449789"/>
                  <a:pt x="2221206" y="445678"/>
                </a:cubicBezTo>
                <a:cubicBezTo>
                  <a:pt x="2220431" y="441566"/>
                  <a:pt x="2221646" y="438469"/>
                  <a:pt x="2224852" y="436385"/>
                </a:cubicBezTo>
                <a:close/>
                <a:moveTo>
                  <a:pt x="4818933" y="433965"/>
                </a:moveTo>
                <a:cubicBezTo>
                  <a:pt x="4820518" y="434247"/>
                  <a:pt x="4822432" y="434901"/>
                  <a:pt x="4824676" y="435929"/>
                </a:cubicBezTo>
                <a:cubicBezTo>
                  <a:pt x="4833648" y="440041"/>
                  <a:pt x="4839896" y="443585"/>
                  <a:pt x="4843418" y="446561"/>
                </a:cubicBezTo>
                <a:cubicBezTo>
                  <a:pt x="4846940" y="449538"/>
                  <a:pt x="4847040" y="452908"/>
                  <a:pt x="4843716" y="456672"/>
                </a:cubicBezTo>
                <a:cubicBezTo>
                  <a:pt x="4840392" y="460436"/>
                  <a:pt x="4837010" y="466337"/>
                  <a:pt x="4833567" y="474373"/>
                </a:cubicBezTo>
                <a:cubicBezTo>
                  <a:pt x="4830126" y="482410"/>
                  <a:pt x="4825832" y="489715"/>
                  <a:pt x="4820684" y="496288"/>
                </a:cubicBezTo>
                <a:cubicBezTo>
                  <a:pt x="4827320" y="493957"/>
                  <a:pt x="4836358" y="491234"/>
                  <a:pt x="4847799" y="488121"/>
                </a:cubicBezTo>
                <a:cubicBezTo>
                  <a:pt x="4859241" y="485008"/>
                  <a:pt x="4867504" y="486301"/>
                  <a:pt x="4872588" y="492000"/>
                </a:cubicBezTo>
                <a:cubicBezTo>
                  <a:pt x="4877673" y="497699"/>
                  <a:pt x="4873271" y="502781"/>
                  <a:pt x="4859380" y="507246"/>
                </a:cubicBezTo>
                <a:cubicBezTo>
                  <a:pt x="4845489" y="511711"/>
                  <a:pt x="4830911" y="513168"/>
                  <a:pt x="4815643" y="511618"/>
                </a:cubicBezTo>
                <a:cubicBezTo>
                  <a:pt x="4802918" y="535728"/>
                  <a:pt x="4788491" y="553038"/>
                  <a:pt x="4772362" y="563549"/>
                </a:cubicBezTo>
                <a:cubicBezTo>
                  <a:pt x="4756233" y="574060"/>
                  <a:pt x="4752887" y="573121"/>
                  <a:pt x="4762326" y="560731"/>
                </a:cubicBezTo>
                <a:cubicBezTo>
                  <a:pt x="4771764" y="548341"/>
                  <a:pt x="4781298" y="532906"/>
                  <a:pt x="4790928" y="514427"/>
                </a:cubicBezTo>
                <a:cubicBezTo>
                  <a:pt x="4800559" y="495947"/>
                  <a:pt x="4807126" y="481133"/>
                  <a:pt x="4810629" y="469983"/>
                </a:cubicBezTo>
                <a:cubicBezTo>
                  <a:pt x="4814133" y="458833"/>
                  <a:pt x="4815107" y="449342"/>
                  <a:pt x="4813551" y="441510"/>
                </a:cubicBezTo>
                <a:cubicBezTo>
                  <a:pt x="4812383" y="435636"/>
                  <a:pt x="4814177" y="433121"/>
                  <a:pt x="4818933" y="433965"/>
                </a:cubicBezTo>
                <a:close/>
                <a:moveTo>
                  <a:pt x="4513862" y="430439"/>
                </a:moveTo>
                <a:cubicBezTo>
                  <a:pt x="4516500" y="429827"/>
                  <a:pt x="4521236" y="430612"/>
                  <a:pt x="4528070" y="432795"/>
                </a:cubicBezTo>
                <a:cubicBezTo>
                  <a:pt x="4541737" y="437160"/>
                  <a:pt x="4546928" y="441951"/>
                  <a:pt x="4543641" y="447166"/>
                </a:cubicBezTo>
                <a:cubicBezTo>
                  <a:pt x="4540355" y="452381"/>
                  <a:pt x="4537136" y="458731"/>
                  <a:pt x="4533986" y="466216"/>
                </a:cubicBezTo>
                <a:cubicBezTo>
                  <a:pt x="4530836" y="473701"/>
                  <a:pt x="4525968" y="482559"/>
                  <a:pt x="4519382" y="492791"/>
                </a:cubicBezTo>
                <a:cubicBezTo>
                  <a:pt x="4523339" y="492865"/>
                  <a:pt x="4529093" y="491309"/>
                  <a:pt x="4536646" y="488121"/>
                </a:cubicBezTo>
                <a:lnTo>
                  <a:pt x="4554524" y="483545"/>
                </a:lnTo>
                <a:cubicBezTo>
                  <a:pt x="4562139" y="480370"/>
                  <a:pt x="4568498" y="481889"/>
                  <a:pt x="4573602" y="488103"/>
                </a:cubicBezTo>
                <a:cubicBezTo>
                  <a:pt x="4578706" y="494316"/>
                  <a:pt x="4572108" y="499594"/>
                  <a:pt x="4553808" y="503934"/>
                </a:cubicBezTo>
                <a:cubicBezTo>
                  <a:pt x="4535508" y="508275"/>
                  <a:pt x="4522253" y="509664"/>
                  <a:pt x="4514043" y="508102"/>
                </a:cubicBezTo>
                <a:cubicBezTo>
                  <a:pt x="4498292" y="534630"/>
                  <a:pt x="4482966" y="552744"/>
                  <a:pt x="4468064" y="562443"/>
                </a:cubicBezTo>
                <a:cubicBezTo>
                  <a:pt x="4453163" y="572141"/>
                  <a:pt x="4451591" y="569056"/>
                  <a:pt x="4463348" y="553187"/>
                </a:cubicBezTo>
                <a:cubicBezTo>
                  <a:pt x="4475106" y="537319"/>
                  <a:pt x="4484662" y="521636"/>
                  <a:pt x="4492016" y="506139"/>
                </a:cubicBezTo>
                <a:cubicBezTo>
                  <a:pt x="4499371" y="490642"/>
                  <a:pt x="4505358" y="476860"/>
                  <a:pt x="4509978" y="464793"/>
                </a:cubicBezTo>
                <a:cubicBezTo>
                  <a:pt x="4514598" y="452725"/>
                  <a:pt x="4515351" y="443284"/>
                  <a:pt x="4512238" y="436469"/>
                </a:cubicBezTo>
                <a:cubicBezTo>
                  <a:pt x="4510682" y="433061"/>
                  <a:pt x="4511223" y="431051"/>
                  <a:pt x="4513862" y="430439"/>
                </a:cubicBezTo>
                <a:close/>
                <a:moveTo>
                  <a:pt x="6975566" y="427741"/>
                </a:moveTo>
                <a:cubicBezTo>
                  <a:pt x="6978816" y="428227"/>
                  <a:pt x="6983560" y="430767"/>
                  <a:pt x="6989798" y="435362"/>
                </a:cubicBezTo>
                <a:cubicBezTo>
                  <a:pt x="6998939" y="445829"/>
                  <a:pt x="7000706" y="452511"/>
                  <a:pt x="6995100" y="455407"/>
                </a:cubicBezTo>
                <a:cubicBezTo>
                  <a:pt x="6989495" y="458303"/>
                  <a:pt x="6983408" y="462836"/>
                  <a:pt x="6976841" y="469006"/>
                </a:cubicBezTo>
                <a:cubicBezTo>
                  <a:pt x="6970274" y="475177"/>
                  <a:pt x="6962876" y="481592"/>
                  <a:pt x="6954647" y="488252"/>
                </a:cubicBezTo>
                <a:cubicBezTo>
                  <a:pt x="6946418" y="494912"/>
                  <a:pt x="6937694" y="499885"/>
                  <a:pt x="6928472" y="503172"/>
                </a:cubicBezTo>
                <a:cubicBezTo>
                  <a:pt x="6919251" y="506458"/>
                  <a:pt x="6918826" y="503798"/>
                  <a:pt x="6927198" y="495191"/>
                </a:cubicBezTo>
                <a:cubicBezTo>
                  <a:pt x="6935569" y="486584"/>
                  <a:pt x="6944716" y="475787"/>
                  <a:pt x="6954638" y="462802"/>
                </a:cubicBezTo>
                <a:cubicBezTo>
                  <a:pt x="6964560" y="449817"/>
                  <a:pt x="6969781" y="439700"/>
                  <a:pt x="6970302" y="432450"/>
                </a:cubicBezTo>
                <a:cubicBezTo>
                  <a:pt x="6970562" y="428826"/>
                  <a:pt x="6972318" y="427256"/>
                  <a:pt x="6975566" y="427741"/>
                </a:cubicBezTo>
                <a:close/>
                <a:moveTo>
                  <a:pt x="3977238" y="427437"/>
                </a:moveTo>
                <a:cubicBezTo>
                  <a:pt x="3985796" y="427437"/>
                  <a:pt x="3994562" y="430026"/>
                  <a:pt x="4003535" y="435204"/>
                </a:cubicBezTo>
                <a:cubicBezTo>
                  <a:pt x="4012508" y="440382"/>
                  <a:pt x="4015797" y="448378"/>
                  <a:pt x="4013404" y="459193"/>
                </a:cubicBezTo>
                <a:cubicBezTo>
                  <a:pt x="4011010" y="470008"/>
                  <a:pt x="4003135" y="469949"/>
                  <a:pt x="3989777" y="459016"/>
                </a:cubicBezTo>
                <a:cubicBezTo>
                  <a:pt x="3976420" y="448084"/>
                  <a:pt x="3968451" y="440087"/>
                  <a:pt x="3965872" y="435027"/>
                </a:cubicBezTo>
                <a:cubicBezTo>
                  <a:pt x="3963292" y="429967"/>
                  <a:pt x="3967081" y="427437"/>
                  <a:pt x="3977238" y="427437"/>
                </a:cubicBezTo>
                <a:close/>
                <a:moveTo>
                  <a:pt x="7110366" y="427076"/>
                </a:moveTo>
                <a:cubicBezTo>
                  <a:pt x="7113188" y="427193"/>
                  <a:pt x="7116346" y="427970"/>
                  <a:pt x="7119837" y="429409"/>
                </a:cubicBezTo>
                <a:cubicBezTo>
                  <a:pt x="7126820" y="432286"/>
                  <a:pt x="7133303" y="435793"/>
                  <a:pt x="7139287" y="439929"/>
                </a:cubicBezTo>
                <a:cubicBezTo>
                  <a:pt x="7145272" y="444065"/>
                  <a:pt x="7146028" y="448812"/>
                  <a:pt x="7141556" y="454170"/>
                </a:cubicBezTo>
                <a:cubicBezTo>
                  <a:pt x="7137086" y="459528"/>
                  <a:pt x="7132934" y="467003"/>
                  <a:pt x="7129102" y="476597"/>
                </a:cubicBezTo>
                <a:cubicBezTo>
                  <a:pt x="7125269" y="486190"/>
                  <a:pt x="7121155" y="494813"/>
                  <a:pt x="7116758" y="502465"/>
                </a:cubicBezTo>
                <a:cubicBezTo>
                  <a:pt x="7112362" y="510117"/>
                  <a:pt x="7107460" y="511221"/>
                  <a:pt x="7102052" y="505776"/>
                </a:cubicBezTo>
                <a:cubicBezTo>
                  <a:pt x="7096012" y="506520"/>
                  <a:pt x="7079548" y="509137"/>
                  <a:pt x="7052660" y="513627"/>
                </a:cubicBezTo>
                <a:cubicBezTo>
                  <a:pt x="7047860" y="521626"/>
                  <a:pt x="7043240" y="521195"/>
                  <a:pt x="7038800" y="512334"/>
                </a:cubicBezTo>
                <a:cubicBezTo>
                  <a:pt x="7034360" y="503472"/>
                  <a:pt x="7029560" y="492301"/>
                  <a:pt x="7024401" y="478820"/>
                </a:cubicBezTo>
                <a:cubicBezTo>
                  <a:pt x="7019242" y="465338"/>
                  <a:pt x="7014640" y="455547"/>
                  <a:pt x="7010597" y="449445"/>
                </a:cubicBezTo>
                <a:cubicBezTo>
                  <a:pt x="7006554" y="443343"/>
                  <a:pt x="7007670" y="440292"/>
                  <a:pt x="7013946" y="440292"/>
                </a:cubicBezTo>
                <a:cubicBezTo>
                  <a:pt x="7017940" y="440292"/>
                  <a:pt x="7025691" y="440670"/>
                  <a:pt x="7037200" y="441427"/>
                </a:cubicBezTo>
                <a:cubicBezTo>
                  <a:pt x="7062414" y="438376"/>
                  <a:pt x="7078590" y="436097"/>
                  <a:pt x="7085728" y="434590"/>
                </a:cubicBezTo>
                <a:cubicBezTo>
                  <a:pt x="7092866" y="433083"/>
                  <a:pt x="7098589" y="431123"/>
                  <a:pt x="7102898" y="428711"/>
                </a:cubicBezTo>
                <a:cubicBezTo>
                  <a:pt x="7105054" y="427505"/>
                  <a:pt x="7107542" y="426960"/>
                  <a:pt x="7110366" y="427076"/>
                </a:cubicBezTo>
                <a:close/>
                <a:moveTo>
                  <a:pt x="2320852" y="426366"/>
                </a:moveTo>
                <a:cubicBezTo>
                  <a:pt x="2322371" y="426457"/>
                  <a:pt x="2324208" y="426919"/>
                  <a:pt x="2326362" y="427753"/>
                </a:cubicBezTo>
                <a:cubicBezTo>
                  <a:pt x="2334982" y="431089"/>
                  <a:pt x="2341230" y="434850"/>
                  <a:pt x="2345106" y="439036"/>
                </a:cubicBezTo>
                <a:cubicBezTo>
                  <a:pt x="2348981" y="443222"/>
                  <a:pt x="2349446" y="447175"/>
                  <a:pt x="2346501" y="450896"/>
                </a:cubicBezTo>
                <a:cubicBezTo>
                  <a:pt x="2343555" y="454616"/>
                  <a:pt x="2339199" y="462439"/>
                  <a:pt x="2333432" y="474364"/>
                </a:cubicBezTo>
                <a:cubicBezTo>
                  <a:pt x="2327665" y="486289"/>
                  <a:pt x="2320651" y="497101"/>
                  <a:pt x="2312391" y="506799"/>
                </a:cubicBezTo>
                <a:cubicBezTo>
                  <a:pt x="2335224" y="504617"/>
                  <a:pt x="2349369" y="501153"/>
                  <a:pt x="2354826" y="496409"/>
                </a:cubicBezTo>
                <a:cubicBezTo>
                  <a:pt x="2360283" y="491665"/>
                  <a:pt x="2369752" y="492720"/>
                  <a:pt x="2383233" y="499572"/>
                </a:cubicBezTo>
                <a:cubicBezTo>
                  <a:pt x="2396715" y="506424"/>
                  <a:pt x="2401310" y="513050"/>
                  <a:pt x="2397019" y="519450"/>
                </a:cubicBezTo>
                <a:cubicBezTo>
                  <a:pt x="2392727" y="525849"/>
                  <a:pt x="2390774" y="537650"/>
                  <a:pt x="2391159" y="554852"/>
                </a:cubicBezTo>
                <a:cubicBezTo>
                  <a:pt x="2391543" y="572054"/>
                  <a:pt x="2390749" y="589734"/>
                  <a:pt x="2388777" y="607891"/>
                </a:cubicBezTo>
                <a:cubicBezTo>
                  <a:pt x="2386805" y="626048"/>
                  <a:pt x="2383354" y="640261"/>
                  <a:pt x="2378424" y="650530"/>
                </a:cubicBezTo>
                <a:cubicBezTo>
                  <a:pt x="2373494" y="660799"/>
                  <a:pt x="2366273" y="668231"/>
                  <a:pt x="2356761" y="672827"/>
                </a:cubicBezTo>
                <a:cubicBezTo>
                  <a:pt x="2347248" y="677422"/>
                  <a:pt x="2341592" y="675763"/>
                  <a:pt x="2339794" y="667850"/>
                </a:cubicBezTo>
                <a:cubicBezTo>
                  <a:pt x="2337996" y="659937"/>
                  <a:pt x="2331401" y="650574"/>
                  <a:pt x="2320009" y="639759"/>
                </a:cubicBezTo>
                <a:cubicBezTo>
                  <a:pt x="2308618" y="628944"/>
                  <a:pt x="2310664" y="626845"/>
                  <a:pt x="2326149" y="633461"/>
                </a:cubicBezTo>
                <a:cubicBezTo>
                  <a:pt x="2341633" y="640078"/>
                  <a:pt x="2350990" y="641145"/>
                  <a:pt x="2354221" y="636661"/>
                </a:cubicBezTo>
                <a:cubicBezTo>
                  <a:pt x="2357452" y="632178"/>
                  <a:pt x="2360605" y="624746"/>
                  <a:pt x="2363681" y="614365"/>
                </a:cubicBezTo>
                <a:cubicBezTo>
                  <a:pt x="2366757" y="603984"/>
                  <a:pt x="2368490" y="587700"/>
                  <a:pt x="2368881" y="565512"/>
                </a:cubicBezTo>
                <a:cubicBezTo>
                  <a:pt x="2369271" y="543324"/>
                  <a:pt x="2368143" y="529378"/>
                  <a:pt x="2365495" y="523673"/>
                </a:cubicBezTo>
                <a:cubicBezTo>
                  <a:pt x="2362847" y="517968"/>
                  <a:pt x="2359874" y="515304"/>
                  <a:pt x="2356575" y="515683"/>
                </a:cubicBezTo>
                <a:cubicBezTo>
                  <a:pt x="2353275" y="516061"/>
                  <a:pt x="2345896" y="517227"/>
                  <a:pt x="2334436" y="519180"/>
                </a:cubicBezTo>
                <a:cubicBezTo>
                  <a:pt x="2322977" y="521133"/>
                  <a:pt x="2313334" y="521726"/>
                  <a:pt x="2305508" y="520957"/>
                </a:cubicBezTo>
                <a:cubicBezTo>
                  <a:pt x="2297620" y="528944"/>
                  <a:pt x="2288408" y="535998"/>
                  <a:pt x="2277872" y="542118"/>
                </a:cubicBezTo>
                <a:cubicBezTo>
                  <a:pt x="2267337" y="548239"/>
                  <a:pt x="2266958" y="544741"/>
                  <a:pt x="2276738" y="531626"/>
                </a:cubicBezTo>
                <a:cubicBezTo>
                  <a:pt x="2286517" y="518510"/>
                  <a:pt x="2295856" y="501364"/>
                  <a:pt x="2304755" y="480187"/>
                </a:cubicBezTo>
                <a:cubicBezTo>
                  <a:pt x="2313653" y="459010"/>
                  <a:pt x="2317324" y="444143"/>
                  <a:pt x="2315768" y="435585"/>
                </a:cubicBezTo>
                <a:cubicBezTo>
                  <a:pt x="2314600" y="429167"/>
                  <a:pt x="2316295" y="426094"/>
                  <a:pt x="2320852" y="426366"/>
                </a:cubicBezTo>
                <a:close/>
                <a:moveTo>
                  <a:pt x="1124562" y="425823"/>
                </a:moveTo>
                <a:cubicBezTo>
                  <a:pt x="1130056" y="425727"/>
                  <a:pt x="1134628" y="426655"/>
                  <a:pt x="1138277" y="428609"/>
                </a:cubicBezTo>
                <a:cubicBezTo>
                  <a:pt x="1145576" y="432516"/>
                  <a:pt x="1146338" y="436785"/>
                  <a:pt x="1140566" y="441417"/>
                </a:cubicBezTo>
                <a:cubicBezTo>
                  <a:pt x="1134792" y="446050"/>
                  <a:pt x="1124964" y="449950"/>
                  <a:pt x="1111079" y="453119"/>
                </a:cubicBezTo>
                <a:cubicBezTo>
                  <a:pt x="1097195" y="456288"/>
                  <a:pt x="1080867" y="458852"/>
                  <a:pt x="1062096" y="460811"/>
                </a:cubicBezTo>
                <a:cubicBezTo>
                  <a:pt x="1043325" y="462771"/>
                  <a:pt x="1026759" y="463751"/>
                  <a:pt x="1012396" y="463751"/>
                </a:cubicBezTo>
                <a:lnTo>
                  <a:pt x="1010118" y="489224"/>
                </a:lnTo>
                <a:lnTo>
                  <a:pt x="1012741" y="487219"/>
                </a:lnTo>
                <a:cubicBezTo>
                  <a:pt x="1018341" y="486270"/>
                  <a:pt x="1023453" y="486379"/>
                  <a:pt x="1028080" y="487545"/>
                </a:cubicBezTo>
                <a:cubicBezTo>
                  <a:pt x="1032705" y="488711"/>
                  <a:pt x="1043167" y="488345"/>
                  <a:pt x="1059463" y="486447"/>
                </a:cubicBezTo>
                <a:cubicBezTo>
                  <a:pt x="1075760" y="484550"/>
                  <a:pt x="1088863" y="482460"/>
                  <a:pt x="1098773" y="480178"/>
                </a:cubicBezTo>
                <a:cubicBezTo>
                  <a:pt x="1108682" y="477896"/>
                  <a:pt x="1115602" y="475536"/>
                  <a:pt x="1119534" y="473099"/>
                </a:cubicBezTo>
                <a:cubicBezTo>
                  <a:pt x="1123466" y="470662"/>
                  <a:pt x="1129556" y="471087"/>
                  <a:pt x="1137803" y="474373"/>
                </a:cubicBezTo>
                <a:cubicBezTo>
                  <a:pt x="1146051" y="477660"/>
                  <a:pt x="1152936" y="481843"/>
                  <a:pt x="1158463" y="486922"/>
                </a:cubicBezTo>
                <a:cubicBezTo>
                  <a:pt x="1163988" y="492000"/>
                  <a:pt x="1164322" y="496757"/>
                  <a:pt x="1159467" y="501190"/>
                </a:cubicBezTo>
                <a:cubicBezTo>
                  <a:pt x="1154611" y="505624"/>
                  <a:pt x="1149675" y="515552"/>
                  <a:pt x="1144658" y="530975"/>
                </a:cubicBezTo>
                <a:cubicBezTo>
                  <a:pt x="1139641" y="546397"/>
                  <a:pt x="1133630" y="558114"/>
                  <a:pt x="1126622" y="566126"/>
                </a:cubicBezTo>
                <a:cubicBezTo>
                  <a:pt x="1119615" y="574138"/>
                  <a:pt x="1114585" y="573865"/>
                  <a:pt x="1111535" y="565308"/>
                </a:cubicBezTo>
                <a:lnTo>
                  <a:pt x="1090698" y="569475"/>
                </a:lnTo>
                <a:lnTo>
                  <a:pt x="1089694" y="594348"/>
                </a:lnTo>
                <a:cubicBezTo>
                  <a:pt x="1093626" y="592884"/>
                  <a:pt x="1100190" y="591352"/>
                  <a:pt x="1109386" y="589753"/>
                </a:cubicBezTo>
                <a:cubicBezTo>
                  <a:pt x="1118583" y="588153"/>
                  <a:pt x="1124799" y="590512"/>
                  <a:pt x="1128036" y="596831"/>
                </a:cubicBezTo>
                <a:cubicBezTo>
                  <a:pt x="1131273" y="603150"/>
                  <a:pt x="1127710" y="607454"/>
                  <a:pt x="1117348" y="609742"/>
                </a:cubicBezTo>
                <a:cubicBezTo>
                  <a:pt x="1106986" y="612030"/>
                  <a:pt x="1097768" y="613794"/>
                  <a:pt x="1089694" y="615035"/>
                </a:cubicBezTo>
                <a:lnTo>
                  <a:pt x="1089694" y="638717"/>
                </a:lnTo>
                <a:cubicBezTo>
                  <a:pt x="1117177" y="636447"/>
                  <a:pt x="1136002" y="634128"/>
                  <a:pt x="1146165" y="631759"/>
                </a:cubicBezTo>
                <a:cubicBezTo>
                  <a:pt x="1156329" y="629390"/>
                  <a:pt x="1165996" y="630677"/>
                  <a:pt x="1175168" y="635620"/>
                </a:cubicBezTo>
                <a:cubicBezTo>
                  <a:pt x="1184339" y="640562"/>
                  <a:pt x="1187409" y="645061"/>
                  <a:pt x="1184377" y="649116"/>
                </a:cubicBezTo>
                <a:cubicBezTo>
                  <a:pt x="1181345" y="653172"/>
                  <a:pt x="1175084" y="654809"/>
                  <a:pt x="1165596" y="654028"/>
                </a:cubicBezTo>
                <a:cubicBezTo>
                  <a:pt x="1156109" y="653246"/>
                  <a:pt x="1137695" y="653823"/>
                  <a:pt x="1110353" y="655758"/>
                </a:cubicBezTo>
                <a:cubicBezTo>
                  <a:pt x="1083012" y="657693"/>
                  <a:pt x="1060363" y="660027"/>
                  <a:pt x="1042404" y="662762"/>
                </a:cubicBezTo>
                <a:cubicBezTo>
                  <a:pt x="1024446" y="665497"/>
                  <a:pt x="1011925" y="667642"/>
                  <a:pt x="1004844" y="669199"/>
                </a:cubicBezTo>
                <a:cubicBezTo>
                  <a:pt x="997762" y="670755"/>
                  <a:pt x="989877" y="667425"/>
                  <a:pt x="981189" y="659209"/>
                </a:cubicBezTo>
                <a:cubicBezTo>
                  <a:pt x="972501" y="650992"/>
                  <a:pt x="973367" y="647281"/>
                  <a:pt x="983784" y="648075"/>
                </a:cubicBezTo>
                <a:cubicBezTo>
                  <a:pt x="994202" y="648868"/>
                  <a:pt x="1022455" y="646667"/>
                  <a:pt x="1068543" y="641470"/>
                </a:cubicBezTo>
                <a:lnTo>
                  <a:pt x="1068543" y="616672"/>
                </a:lnTo>
                <a:cubicBezTo>
                  <a:pt x="1061361" y="618197"/>
                  <a:pt x="1054385" y="619748"/>
                  <a:pt x="1047613" y="621323"/>
                </a:cubicBezTo>
                <a:cubicBezTo>
                  <a:pt x="1040841" y="622898"/>
                  <a:pt x="1033881" y="620430"/>
                  <a:pt x="1026731" y="613919"/>
                </a:cubicBezTo>
                <a:cubicBezTo>
                  <a:pt x="1019580" y="607407"/>
                  <a:pt x="1020756" y="603894"/>
                  <a:pt x="1030256" y="603380"/>
                </a:cubicBezTo>
                <a:cubicBezTo>
                  <a:pt x="1039756" y="602865"/>
                  <a:pt x="1052518" y="601218"/>
                  <a:pt x="1068543" y="598440"/>
                </a:cubicBezTo>
                <a:lnTo>
                  <a:pt x="1068543" y="572321"/>
                </a:lnTo>
                <a:lnTo>
                  <a:pt x="1045641" y="575539"/>
                </a:lnTo>
                <a:cubicBezTo>
                  <a:pt x="1040408" y="585846"/>
                  <a:pt x="1035338" y="582370"/>
                  <a:pt x="1030432" y="565112"/>
                </a:cubicBezTo>
                <a:cubicBezTo>
                  <a:pt x="1025528" y="547854"/>
                  <a:pt x="1021934" y="534277"/>
                  <a:pt x="1019652" y="524380"/>
                </a:cubicBezTo>
                <a:cubicBezTo>
                  <a:pt x="1017370" y="514483"/>
                  <a:pt x="1014248" y="506052"/>
                  <a:pt x="1010285" y="499088"/>
                </a:cubicBezTo>
                <a:lnTo>
                  <a:pt x="1009484" y="496307"/>
                </a:lnTo>
                <a:lnTo>
                  <a:pt x="1009302" y="498353"/>
                </a:lnTo>
                <a:cubicBezTo>
                  <a:pt x="1007964" y="509168"/>
                  <a:pt x="1006320" y="519264"/>
                  <a:pt x="1004369" y="528640"/>
                </a:cubicBezTo>
                <a:cubicBezTo>
                  <a:pt x="1000469" y="547392"/>
                  <a:pt x="995952" y="564473"/>
                  <a:pt x="990817" y="579883"/>
                </a:cubicBezTo>
                <a:cubicBezTo>
                  <a:pt x="985683" y="595293"/>
                  <a:pt x="978737" y="610161"/>
                  <a:pt x="969981" y="624485"/>
                </a:cubicBezTo>
                <a:cubicBezTo>
                  <a:pt x="961225" y="638810"/>
                  <a:pt x="949392" y="651011"/>
                  <a:pt x="934485" y="661088"/>
                </a:cubicBezTo>
                <a:cubicBezTo>
                  <a:pt x="919578" y="671165"/>
                  <a:pt x="918183" y="667897"/>
                  <a:pt x="930299" y="651284"/>
                </a:cubicBezTo>
                <a:cubicBezTo>
                  <a:pt x="942416" y="634671"/>
                  <a:pt x="953312" y="614570"/>
                  <a:pt x="962986" y="590980"/>
                </a:cubicBezTo>
                <a:cubicBezTo>
                  <a:pt x="972660" y="567391"/>
                  <a:pt x="979831" y="541700"/>
                  <a:pt x="984501" y="513906"/>
                </a:cubicBezTo>
                <a:cubicBezTo>
                  <a:pt x="989170" y="486112"/>
                  <a:pt x="989558" y="466501"/>
                  <a:pt x="985663" y="455072"/>
                </a:cubicBezTo>
                <a:cubicBezTo>
                  <a:pt x="981769" y="443644"/>
                  <a:pt x="983567" y="438946"/>
                  <a:pt x="991059" y="440980"/>
                </a:cubicBezTo>
                <a:cubicBezTo>
                  <a:pt x="998549" y="443014"/>
                  <a:pt x="1004472" y="444571"/>
                  <a:pt x="1008825" y="445650"/>
                </a:cubicBezTo>
                <a:cubicBezTo>
                  <a:pt x="1013178" y="446729"/>
                  <a:pt x="1019779" y="446902"/>
                  <a:pt x="1028628" y="446171"/>
                </a:cubicBezTo>
                <a:cubicBezTo>
                  <a:pt x="1037477" y="445439"/>
                  <a:pt x="1048801" y="443498"/>
                  <a:pt x="1062598" y="440348"/>
                </a:cubicBezTo>
                <a:cubicBezTo>
                  <a:pt x="1076396" y="437197"/>
                  <a:pt x="1090634" y="433477"/>
                  <a:pt x="1105312" y="429185"/>
                </a:cubicBezTo>
                <a:cubicBezTo>
                  <a:pt x="1112651" y="427040"/>
                  <a:pt x="1119068" y="425919"/>
                  <a:pt x="1124562" y="425823"/>
                </a:cubicBezTo>
                <a:close/>
                <a:moveTo>
                  <a:pt x="747892" y="424895"/>
                </a:moveTo>
                <a:cubicBezTo>
                  <a:pt x="751265" y="425070"/>
                  <a:pt x="754738" y="425570"/>
                  <a:pt x="758310" y="426395"/>
                </a:cubicBezTo>
                <a:cubicBezTo>
                  <a:pt x="765453" y="428045"/>
                  <a:pt x="771834" y="431263"/>
                  <a:pt x="777453" y="436050"/>
                </a:cubicBezTo>
                <a:cubicBezTo>
                  <a:pt x="783071" y="440838"/>
                  <a:pt x="785158" y="448012"/>
                  <a:pt x="783713" y="457574"/>
                </a:cubicBezTo>
                <a:cubicBezTo>
                  <a:pt x="782269" y="467137"/>
                  <a:pt x="776203" y="468851"/>
                  <a:pt x="765519" y="462718"/>
                </a:cubicBezTo>
                <a:cubicBezTo>
                  <a:pt x="754834" y="456585"/>
                  <a:pt x="746031" y="450052"/>
                  <a:pt x="739111" y="443120"/>
                </a:cubicBezTo>
                <a:cubicBezTo>
                  <a:pt x="732067" y="432218"/>
                  <a:pt x="731719" y="426293"/>
                  <a:pt x="738070" y="425344"/>
                </a:cubicBezTo>
                <a:cubicBezTo>
                  <a:pt x="741245" y="424869"/>
                  <a:pt x="744518" y="424720"/>
                  <a:pt x="747892" y="424895"/>
                </a:cubicBezTo>
                <a:close/>
                <a:moveTo>
                  <a:pt x="1952790" y="423269"/>
                </a:moveTo>
                <a:cubicBezTo>
                  <a:pt x="1954326" y="423190"/>
                  <a:pt x="1956281" y="423454"/>
                  <a:pt x="1958655" y="424060"/>
                </a:cubicBezTo>
                <a:cubicBezTo>
                  <a:pt x="1968149" y="426485"/>
                  <a:pt x="1975956" y="429297"/>
                  <a:pt x="1982077" y="432497"/>
                </a:cubicBezTo>
                <a:cubicBezTo>
                  <a:pt x="1988197" y="435697"/>
                  <a:pt x="1989493" y="440884"/>
                  <a:pt x="1985965" y="448059"/>
                </a:cubicBezTo>
                <a:cubicBezTo>
                  <a:pt x="1982436" y="455234"/>
                  <a:pt x="1980306" y="477536"/>
                  <a:pt x="1979574" y="514966"/>
                </a:cubicBezTo>
                <a:cubicBezTo>
                  <a:pt x="2002320" y="511928"/>
                  <a:pt x="2020617" y="508641"/>
                  <a:pt x="2034464" y="505106"/>
                </a:cubicBezTo>
                <a:cubicBezTo>
                  <a:pt x="2048311" y="501572"/>
                  <a:pt x="2058776" y="502871"/>
                  <a:pt x="2065857" y="509004"/>
                </a:cubicBezTo>
                <a:cubicBezTo>
                  <a:pt x="2072939" y="515137"/>
                  <a:pt x="2074694" y="519431"/>
                  <a:pt x="2071122" y="521887"/>
                </a:cubicBezTo>
                <a:cubicBezTo>
                  <a:pt x="2067550" y="524343"/>
                  <a:pt x="2054054" y="526544"/>
                  <a:pt x="2030632" y="528491"/>
                </a:cubicBezTo>
                <a:cubicBezTo>
                  <a:pt x="2007210" y="530438"/>
                  <a:pt x="1989688" y="532441"/>
                  <a:pt x="1978068" y="534500"/>
                </a:cubicBezTo>
                <a:lnTo>
                  <a:pt x="1976077" y="552062"/>
                </a:lnTo>
                <a:cubicBezTo>
                  <a:pt x="1993701" y="577325"/>
                  <a:pt x="2008819" y="596453"/>
                  <a:pt x="2021432" y="609444"/>
                </a:cubicBezTo>
                <a:cubicBezTo>
                  <a:pt x="2034045" y="622436"/>
                  <a:pt x="2047815" y="632572"/>
                  <a:pt x="2062741" y="639852"/>
                </a:cubicBezTo>
                <a:cubicBezTo>
                  <a:pt x="2077668" y="647132"/>
                  <a:pt x="2091471" y="653845"/>
                  <a:pt x="2104153" y="659990"/>
                </a:cubicBezTo>
                <a:cubicBezTo>
                  <a:pt x="2116834" y="666135"/>
                  <a:pt x="2112255" y="669208"/>
                  <a:pt x="2090414" y="669208"/>
                </a:cubicBezTo>
                <a:cubicBezTo>
                  <a:pt x="2071625" y="669208"/>
                  <a:pt x="2056872" y="669000"/>
                  <a:pt x="2046156" y="668585"/>
                </a:cubicBezTo>
                <a:cubicBezTo>
                  <a:pt x="2035441" y="668169"/>
                  <a:pt x="2026201" y="662443"/>
                  <a:pt x="2018437" y="651405"/>
                </a:cubicBezTo>
                <a:cubicBezTo>
                  <a:pt x="2010673" y="640366"/>
                  <a:pt x="2003443" y="629332"/>
                  <a:pt x="1996745" y="618300"/>
                </a:cubicBezTo>
                <a:cubicBezTo>
                  <a:pt x="1990048" y="607268"/>
                  <a:pt x="1981974" y="590769"/>
                  <a:pt x="1972524" y="568805"/>
                </a:cubicBezTo>
                <a:cubicBezTo>
                  <a:pt x="1966112" y="598732"/>
                  <a:pt x="1955874" y="620929"/>
                  <a:pt x="1941809" y="635396"/>
                </a:cubicBezTo>
                <a:cubicBezTo>
                  <a:pt x="1927745" y="649864"/>
                  <a:pt x="1910656" y="660089"/>
                  <a:pt x="1890538" y="666073"/>
                </a:cubicBezTo>
                <a:cubicBezTo>
                  <a:pt x="1870422" y="672058"/>
                  <a:pt x="1867321" y="670309"/>
                  <a:pt x="1881237" y="660827"/>
                </a:cubicBezTo>
                <a:cubicBezTo>
                  <a:pt x="1895152" y="651346"/>
                  <a:pt x="1907049" y="641287"/>
                  <a:pt x="1916928" y="630652"/>
                </a:cubicBezTo>
                <a:cubicBezTo>
                  <a:pt x="1926806" y="620017"/>
                  <a:pt x="1935224" y="606384"/>
                  <a:pt x="1942182" y="589753"/>
                </a:cubicBezTo>
                <a:cubicBezTo>
                  <a:pt x="1949140" y="573121"/>
                  <a:pt x="1953387" y="556024"/>
                  <a:pt x="1954925" y="538463"/>
                </a:cubicBezTo>
                <a:cubicBezTo>
                  <a:pt x="1930443" y="542357"/>
                  <a:pt x="1915290" y="545082"/>
                  <a:pt x="1909468" y="546639"/>
                </a:cubicBezTo>
                <a:cubicBezTo>
                  <a:pt x="1903645" y="548195"/>
                  <a:pt x="1895369" y="544670"/>
                  <a:pt x="1884641" y="536063"/>
                </a:cubicBezTo>
                <a:cubicBezTo>
                  <a:pt x="1873913" y="527456"/>
                  <a:pt x="1875684" y="523546"/>
                  <a:pt x="1889952" y="524333"/>
                </a:cubicBezTo>
                <a:cubicBezTo>
                  <a:pt x="1904221" y="525121"/>
                  <a:pt x="1926294" y="523332"/>
                  <a:pt x="1956171" y="518966"/>
                </a:cubicBezTo>
                <a:cubicBezTo>
                  <a:pt x="1956903" y="500077"/>
                  <a:pt x="1957077" y="483198"/>
                  <a:pt x="1956692" y="468327"/>
                </a:cubicBezTo>
                <a:cubicBezTo>
                  <a:pt x="1956308" y="453457"/>
                  <a:pt x="1954165" y="441755"/>
                  <a:pt x="1950265" y="433222"/>
                </a:cubicBezTo>
                <a:cubicBezTo>
                  <a:pt x="1947339" y="426823"/>
                  <a:pt x="1948181" y="423505"/>
                  <a:pt x="1952790" y="423269"/>
                </a:cubicBezTo>
                <a:close/>
                <a:moveTo>
                  <a:pt x="7281632" y="420916"/>
                </a:moveTo>
                <a:cubicBezTo>
                  <a:pt x="7284956" y="419806"/>
                  <a:pt x="7291012" y="421474"/>
                  <a:pt x="7299798" y="425921"/>
                </a:cubicBezTo>
                <a:cubicBezTo>
                  <a:pt x="7308586" y="430367"/>
                  <a:pt x="7311615" y="435213"/>
                  <a:pt x="7308886" y="440459"/>
                </a:cubicBezTo>
                <a:cubicBezTo>
                  <a:pt x="7306158" y="445705"/>
                  <a:pt x="7304793" y="464706"/>
                  <a:pt x="7304793" y="497460"/>
                </a:cubicBezTo>
                <a:lnTo>
                  <a:pt x="7323843" y="494056"/>
                </a:lnTo>
                <a:cubicBezTo>
                  <a:pt x="7332972" y="491662"/>
                  <a:pt x="7339474" y="492701"/>
                  <a:pt x="7343349" y="497172"/>
                </a:cubicBezTo>
                <a:cubicBezTo>
                  <a:pt x="7347225" y="501643"/>
                  <a:pt x="7345182" y="505354"/>
                  <a:pt x="7337219" y="508306"/>
                </a:cubicBezTo>
                <a:cubicBezTo>
                  <a:pt x="7329256" y="511258"/>
                  <a:pt x="7318064" y="513769"/>
                  <a:pt x="7303640" y="515841"/>
                </a:cubicBezTo>
                <a:lnTo>
                  <a:pt x="7303640" y="520082"/>
                </a:lnTo>
                <a:cubicBezTo>
                  <a:pt x="7315558" y="521484"/>
                  <a:pt x="7324956" y="524591"/>
                  <a:pt x="7331834" y="529403"/>
                </a:cubicBezTo>
                <a:cubicBezTo>
                  <a:pt x="7338711" y="534215"/>
                  <a:pt x="7340841" y="540428"/>
                  <a:pt x="7338224" y="548043"/>
                </a:cubicBezTo>
                <a:cubicBezTo>
                  <a:pt x="7335607" y="555658"/>
                  <a:pt x="7329964" y="555262"/>
                  <a:pt x="7321294" y="546853"/>
                </a:cubicBezTo>
                <a:cubicBezTo>
                  <a:pt x="7312625" y="538444"/>
                  <a:pt x="7306740" y="532534"/>
                  <a:pt x="7303640" y="529124"/>
                </a:cubicBezTo>
                <a:cubicBezTo>
                  <a:pt x="7303640" y="536317"/>
                  <a:pt x="7302508" y="543758"/>
                  <a:pt x="7300244" y="551448"/>
                </a:cubicBezTo>
                <a:cubicBezTo>
                  <a:pt x="7297982" y="559137"/>
                  <a:pt x="7294260" y="559565"/>
                  <a:pt x="7289082" y="552732"/>
                </a:cubicBezTo>
                <a:cubicBezTo>
                  <a:pt x="7283905" y="545898"/>
                  <a:pt x="7281898" y="540038"/>
                  <a:pt x="7283064" y="535151"/>
                </a:cubicBezTo>
                <a:cubicBezTo>
                  <a:pt x="7284230" y="530265"/>
                  <a:pt x="7284782" y="525918"/>
                  <a:pt x="7284720" y="522110"/>
                </a:cubicBezTo>
                <a:cubicBezTo>
                  <a:pt x="7269242" y="545774"/>
                  <a:pt x="7252740" y="561419"/>
                  <a:pt x="7235216" y="569047"/>
                </a:cubicBezTo>
                <a:cubicBezTo>
                  <a:pt x="7217692" y="576674"/>
                  <a:pt x="7213515" y="576166"/>
                  <a:pt x="7222686" y="567521"/>
                </a:cubicBezTo>
                <a:cubicBezTo>
                  <a:pt x="7231858" y="558877"/>
                  <a:pt x="7241247" y="549560"/>
                  <a:pt x="7250852" y="539570"/>
                </a:cubicBezTo>
                <a:cubicBezTo>
                  <a:pt x="7260458" y="529579"/>
                  <a:pt x="7267108" y="522203"/>
                  <a:pt x="7270804" y="517441"/>
                </a:cubicBezTo>
                <a:cubicBezTo>
                  <a:pt x="7263066" y="521236"/>
                  <a:pt x="7256716" y="523549"/>
                  <a:pt x="7251754" y="524380"/>
                </a:cubicBezTo>
                <a:cubicBezTo>
                  <a:pt x="7246794" y="525211"/>
                  <a:pt x="7240750" y="522293"/>
                  <a:pt x="7233626" y="515627"/>
                </a:cubicBezTo>
                <a:cubicBezTo>
                  <a:pt x="7226500" y="508960"/>
                  <a:pt x="7227746" y="506024"/>
                  <a:pt x="7237364" y="506818"/>
                </a:cubicBezTo>
                <a:cubicBezTo>
                  <a:pt x="7246982" y="507612"/>
                  <a:pt x="7262799" y="505882"/>
                  <a:pt x="7284813" y="501628"/>
                </a:cubicBezTo>
                <a:lnTo>
                  <a:pt x="7284813" y="461351"/>
                </a:lnTo>
                <a:cubicBezTo>
                  <a:pt x="7284813" y="445724"/>
                  <a:pt x="7283452" y="435356"/>
                  <a:pt x="7280730" y="430246"/>
                </a:cubicBezTo>
                <a:cubicBezTo>
                  <a:pt x="7278008" y="425136"/>
                  <a:pt x="7278308" y="422026"/>
                  <a:pt x="7281632" y="420916"/>
                </a:cubicBezTo>
                <a:close/>
                <a:moveTo>
                  <a:pt x="1600239" y="420284"/>
                </a:moveTo>
                <a:cubicBezTo>
                  <a:pt x="1601247" y="420093"/>
                  <a:pt x="1602472" y="420211"/>
                  <a:pt x="1603914" y="420637"/>
                </a:cubicBezTo>
                <a:cubicBezTo>
                  <a:pt x="1609681" y="422343"/>
                  <a:pt x="1615542" y="425688"/>
                  <a:pt x="1621494" y="430674"/>
                </a:cubicBezTo>
                <a:cubicBezTo>
                  <a:pt x="1627447" y="435660"/>
                  <a:pt x="1628384" y="440605"/>
                  <a:pt x="1624304" y="445510"/>
                </a:cubicBezTo>
                <a:cubicBezTo>
                  <a:pt x="1620223" y="450415"/>
                  <a:pt x="1616915" y="455534"/>
                  <a:pt x="1614378" y="460867"/>
                </a:cubicBezTo>
                <a:cubicBezTo>
                  <a:pt x="1611842" y="466200"/>
                  <a:pt x="1607461" y="473729"/>
                  <a:pt x="1601235" y="483452"/>
                </a:cubicBezTo>
                <a:cubicBezTo>
                  <a:pt x="1608788" y="482063"/>
                  <a:pt x="1617371" y="479186"/>
                  <a:pt x="1626983" y="474820"/>
                </a:cubicBezTo>
                <a:cubicBezTo>
                  <a:pt x="1636594" y="470454"/>
                  <a:pt x="1644628" y="471084"/>
                  <a:pt x="1651083" y="476708"/>
                </a:cubicBezTo>
                <a:cubicBezTo>
                  <a:pt x="1657538" y="482333"/>
                  <a:pt x="1653229" y="487610"/>
                  <a:pt x="1638154" y="492540"/>
                </a:cubicBezTo>
                <a:cubicBezTo>
                  <a:pt x="1623079" y="497470"/>
                  <a:pt x="1608720" y="499160"/>
                  <a:pt x="1595077" y="497609"/>
                </a:cubicBezTo>
                <a:cubicBezTo>
                  <a:pt x="1588690" y="510532"/>
                  <a:pt x="1580699" y="522789"/>
                  <a:pt x="1571106" y="534379"/>
                </a:cubicBezTo>
                <a:cubicBezTo>
                  <a:pt x="1561513" y="545969"/>
                  <a:pt x="1551855" y="554021"/>
                  <a:pt x="1542131" y="558536"/>
                </a:cubicBezTo>
                <a:cubicBezTo>
                  <a:pt x="1532408" y="563050"/>
                  <a:pt x="1531298" y="560474"/>
                  <a:pt x="1538802" y="550806"/>
                </a:cubicBezTo>
                <a:cubicBezTo>
                  <a:pt x="1546305" y="541138"/>
                  <a:pt x="1553719" y="530327"/>
                  <a:pt x="1561042" y="518371"/>
                </a:cubicBezTo>
                <a:cubicBezTo>
                  <a:pt x="1568366" y="506415"/>
                  <a:pt x="1576484" y="490794"/>
                  <a:pt x="1585394" y="471508"/>
                </a:cubicBezTo>
                <a:cubicBezTo>
                  <a:pt x="1594305" y="452223"/>
                  <a:pt x="1598178" y="438497"/>
                  <a:pt x="1597012" y="430330"/>
                </a:cubicBezTo>
                <a:cubicBezTo>
                  <a:pt x="1596137" y="424204"/>
                  <a:pt x="1597213" y="420856"/>
                  <a:pt x="1600239" y="420284"/>
                </a:cubicBezTo>
                <a:close/>
                <a:moveTo>
                  <a:pt x="1341382" y="415973"/>
                </a:moveTo>
                <a:cubicBezTo>
                  <a:pt x="1342871" y="415790"/>
                  <a:pt x="1344852" y="415952"/>
                  <a:pt x="1347325" y="416461"/>
                </a:cubicBezTo>
                <a:cubicBezTo>
                  <a:pt x="1357216" y="418495"/>
                  <a:pt x="1365994" y="421769"/>
                  <a:pt x="1373658" y="426283"/>
                </a:cubicBezTo>
                <a:cubicBezTo>
                  <a:pt x="1381323" y="430798"/>
                  <a:pt x="1382821" y="436041"/>
                  <a:pt x="1378151" y="442013"/>
                </a:cubicBezTo>
                <a:cubicBezTo>
                  <a:pt x="1373482" y="447984"/>
                  <a:pt x="1371147" y="471918"/>
                  <a:pt x="1371147" y="513813"/>
                </a:cubicBezTo>
                <a:cubicBezTo>
                  <a:pt x="1386687" y="512349"/>
                  <a:pt x="1399815" y="509453"/>
                  <a:pt x="1410530" y="505125"/>
                </a:cubicBezTo>
                <a:cubicBezTo>
                  <a:pt x="1421246" y="500797"/>
                  <a:pt x="1430787" y="502235"/>
                  <a:pt x="1439152" y="509441"/>
                </a:cubicBezTo>
                <a:cubicBezTo>
                  <a:pt x="1447517" y="516647"/>
                  <a:pt x="1447930" y="521524"/>
                  <a:pt x="1440389" y="524073"/>
                </a:cubicBezTo>
                <a:cubicBezTo>
                  <a:pt x="1432849" y="526622"/>
                  <a:pt x="1409768" y="530128"/>
                  <a:pt x="1371147" y="534593"/>
                </a:cubicBezTo>
                <a:lnTo>
                  <a:pt x="1371147" y="539002"/>
                </a:lnTo>
                <a:cubicBezTo>
                  <a:pt x="1379246" y="547845"/>
                  <a:pt x="1388507" y="556319"/>
                  <a:pt x="1398932" y="564424"/>
                </a:cubicBezTo>
                <a:cubicBezTo>
                  <a:pt x="1409356" y="572529"/>
                  <a:pt x="1419280" y="579409"/>
                  <a:pt x="1428706" y="585064"/>
                </a:cubicBezTo>
                <a:cubicBezTo>
                  <a:pt x="1438132" y="590720"/>
                  <a:pt x="1448047" y="595668"/>
                  <a:pt x="1458453" y="599910"/>
                </a:cubicBezTo>
                <a:cubicBezTo>
                  <a:pt x="1468858" y="604152"/>
                  <a:pt x="1481618" y="608297"/>
                  <a:pt x="1496729" y="612347"/>
                </a:cubicBezTo>
                <a:cubicBezTo>
                  <a:pt x="1511842" y="616396"/>
                  <a:pt x="1511486" y="620464"/>
                  <a:pt x="1495660" y="624550"/>
                </a:cubicBezTo>
                <a:cubicBezTo>
                  <a:pt x="1479835" y="628637"/>
                  <a:pt x="1465938" y="630680"/>
                  <a:pt x="1453970" y="630680"/>
                </a:cubicBezTo>
                <a:cubicBezTo>
                  <a:pt x="1441989" y="630680"/>
                  <a:pt x="1428430" y="622712"/>
                  <a:pt x="1413293" y="606775"/>
                </a:cubicBezTo>
                <a:cubicBezTo>
                  <a:pt x="1398156" y="590838"/>
                  <a:pt x="1384107" y="573902"/>
                  <a:pt x="1371147" y="555969"/>
                </a:cubicBezTo>
                <a:cubicBezTo>
                  <a:pt x="1371147" y="572129"/>
                  <a:pt x="1371336" y="591436"/>
                  <a:pt x="1371715" y="613891"/>
                </a:cubicBezTo>
                <a:cubicBezTo>
                  <a:pt x="1372092" y="636345"/>
                  <a:pt x="1370254" y="654291"/>
                  <a:pt x="1366198" y="667729"/>
                </a:cubicBezTo>
                <a:cubicBezTo>
                  <a:pt x="1362143" y="681167"/>
                  <a:pt x="1356871" y="680724"/>
                  <a:pt x="1350386" y="666399"/>
                </a:cubicBezTo>
                <a:cubicBezTo>
                  <a:pt x="1343900" y="652074"/>
                  <a:pt x="1342408" y="639387"/>
                  <a:pt x="1345911" y="628336"/>
                </a:cubicBezTo>
                <a:cubicBezTo>
                  <a:pt x="1349416" y="617286"/>
                  <a:pt x="1351167" y="589275"/>
                  <a:pt x="1351167" y="544304"/>
                </a:cubicBezTo>
                <a:cubicBezTo>
                  <a:pt x="1336730" y="571440"/>
                  <a:pt x="1320599" y="593327"/>
                  <a:pt x="1302769" y="609965"/>
                </a:cubicBezTo>
                <a:cubicBezTo>
                  <a:pt x="1284941" y="626603"/>
                  <a:pt x="1267537" y="638106"/>
                  <a:pt x="1250559" y="644475"/>
                </a:cubicBezTo>
                <a:cubicBezTo>
                  <a:pt x="1233580" y="650843"/>
                  <a:pt x="1234129" y="646422"/>
                  <a:pt x="1252205" y="631210"/>
                </a:cubicBezTo>
                <a:cubicBezTo>
                  <a:pt x="1270281" y="615999"/>
                  <a:pt x="1287437" y="598152"/>
                  <a:pt x="1303672" y="577670"/>
                </a:cubicBezTo>
                <a:cubicBezTo>
                  <a:pt x="1319907" y="557187"/>
                  <a:pt x="1329902" y="544509"/>
                  <a:pt x="1333660" y="539635"/>
                </a:cubicBezTo>
                <a:cubicBezTo>
                  <a:pt x="1321482" y="541966"/>
                  <a:pt x="1310546" y="544106"/>
                  <a:pt x="1300854" y="546053"/>
                </a:cubicBezTo>
                <a:cubicBezTo>
                  <a:pt x="1291161" y="548000"/>
                  <a:pt x="1281753" y="545513"/>
                  <a:pt x="1272632" y="538593"/>
                </a:cubicBezTo>
                <a:cubicBezTo>
                  <a:pt x="1263511" y="531672"/>
                  <a:pt x="1265253" y="527964"/>
                  <a:pt x="1277859" y="527468"/>
                </a:cubicBezTo>
                <a:cubicBezTo>
                  <a:pt x="1290467" y="526972"/>
                  <a:pt x="1301660" y="525942"/>
                  <a:pt x="1311439" y="524380"/>
                </a:cubicBezTo>
                <a:cubicBezTo>
                  <a:pt x="1321218" y="522817"/>
                  <a:pt x="1334461" y="520640"/>
                  <a:pt x="1351167" y="517850"/>
                </a:cubicBezTo>
                <a:cubicBezTo>
                  <a:pt x="1351167" y="491929"/>
                  <a:pt x="1350977" y="472560"/>
                  <a:pt x="1350599" y="459742"/>
                </a:cubicBezTo>
                <a:cubicBezTo>
                  <a:pt x="1350221" y="446924"/>
                  <a:pt x="1347108" y="435998"/>
                  <a:pt x="1341260" y="426962"/>
                </a:cubicBezTo>
                <a:cubicBezTo>
                  <a:pt x="1336875" y="420186"/>
                  <a:pt x="1336915" y="416523"/>
                  <a:pt x="1341382" y="415973"/>
                </a:cubicBezTo>
                <a:close/>
                <a:moveTo>
                  <a:pt x="5786428" y="415968"/>
                </a:moveTo>
                <a:cubicBezTo>
                  <a:pt x="5790039" y="416253"/>
                  <a:pt x="5795006" y="417391"/>
                  <a:pt x="5801332" y="419381"/>
                </a:cubicBezTo>
                <a:cubicBezTo>
                  <a:pt x="5813982" y="423164"/>
                  <a:pt x="5818751" y="428699"/>
                  <a:pt x="5815638" y="435985"/>
                </a:cubicBezTo>
                <a:cubicBezTo>
                  <a:pt x="5812525" y="443271"/>
                  <a:pt x="5810968" y="458337"/>
                  <a:pt x="5810968" y="481182"/>
                </a:cubicBezTo>
                <a:cubicBezTo>
                  <a:pt x="5810968" y="504412"/>
                  <a:pt x="5810348" y="522457"/>
                  <a:pt x="5809108" y="535319"/>
                </a:cubicBezTo>
                <a:cubicBezTo>
                  <a:pt x="5807868" y="548180"/>
                  <a:pt x="5805084" y="555615"/>
                  <a:pt x="5800755" y="557624"/>
                </a:cubicBezTo>
                <a:cubicBezTo>
                  <a:pt x="5796427" y="559633"/>
                  <a:pt x="5791965" y="556424"/>
                  <a:pt x="5787370" y="547997"/>
                </a:cubicBezTo>
                <a:cubicBezTo>
                  <a:pt x="5782775" y="539570"/>
                  <a:pt x="5781839" y="531155"/>
                  <a:pt x="5784561" y="522752"/>
                </a:cubicBezTo>
                <a:cubicBezTo>
                  <a:pt x="5787283" y="514349"/>
                  <a:pt x="5788644" y="498552"/>
                  <a:pt x="5788644" y="475359"/>
                </a:cubicBezTo>
                <a:cubicBezTo>
                  <a:pt x="5788644" y="452006"/>
                  <a:pt x="5786700" y="437263"/>
                  <a:pt x="5782812" y="431130"/>
                </a:cubicBezTo>
                <a:cubicBezTo>
                  <a:pt x="5778924" y="424997"/>
                  <a:pt x="5777876" y="420510"/>
                  <a:pt x="5779668" y="417670"/>
                </a:cubicBezTo>
                <a:cubicBezTo>
                  <a:pt x="5780564" y="416250"/>
                  <a:pt x="5782817" y="415682"/>
                  <a:pt x="5786428" y="415968"/>
                </a:cubicBezTo>
                <a:close/>
                <a:moveTo>
                  <a:pt x="6104014" y="415862"/>
                </a:moveTo>
                <a:cubicBezTo>
                  <a:pt x="6105510" y="415762"/>
                  <a:pt x="6107400" y="415968"/>
                  <a:pt x="6109685" y="416479"/>
                </a:cubicBezTo>
                <a:cubicBezTo>
                  <a:pt x="6118826" y="418526"/>
                  <a:pt x="6125851" y="421180"/>
                  <a:pt x="6130763" y="424442"/>
                </a:cubicBezTo>
                <a:cubicBezTo>
                  <a:pt x="6135674" y="427703"/>
                  <a:pt x="6137134" y="431545"/>
                  <a:pt x="6135144" y="435966"/>
                </a:cubicBezTo>
                <a:cubicBezTo>
                  <a:pt x="6133153" y="440388"/>
                  <a:pt x="6130645" y="451156"/>
                  <a:pt x="6127619" y="468271"/>
                </a:cubicBezTo>
                <a:cubicBezTo>
                  <a:pt x="6140406" y="466151"/>
                  <a:pt x="6152392" y="463676"/>
                  <a:pt x="6163579" y="460849"/>
                </a:cubicBezTo>
                <a:cubicBezTo>
                  <a:pt x="6174766" y="458021"/>
                  <a:pt x="6183438" y="460610"/>
                  <a:pt x="6189596" y="468616"/>
                </a:cubicBezTo>
                <a:cubicBezTo>
                  <a:pt x="6195754" y="476621"/>
                  <a:pt x="6192378" y="481300"/>
                  <a:pt x="6179466" y="482652"/>
                </a:cubicBezTo>
                <a:cubicBezTo>
                  <a:pt x="6166556" y="484004"/>
                  <a:pt x="6148721" y="486149"/>
                  <a:pt x="6125963" y="489089"/>
                </a:cubicBezTo>
                <a:cubicBezTo>
                  <a:pt x="6123879" y="501566"/>
                  <a:pt x="6122490" y="510191"/>
                  <a:pt x="6121796" y="514966"/>
                </a:cubicBezTo>
                <a:cubicBezTo>
                  <a:pt x="6127526" y="514259"/>
                  <a:pt x="6133343" y="513351"/>
                  <a:pt x="6139246" y="512241"/>
                </a:cubicBezTo>
                <a:cubicBezTo>
                  <a:pt x="6145150" y="511131"/>
                  <a:pt x="6150042" y="509364"/>
                  <a:pt x="6153924" y="506939"/>
                </a:cubicBezTo>
                <a:cubicBezTo>
                  <a:pt x="6157806" y="504514"/>
                  <a:pt x="6163111" y="504558"/>
                  <a:pt x="6169839" y="507069"/>
                </a:cubicBezTo>
                <a:cubicBezTo>
                  <a:pt x="6176568" y="509581"/>
                  <a:pt x="6182886" y="513618"/>
                  <a:pt x="6188796" y="519180"/>
                </a:cubicBezTo>
                <a:cubicBezTo>
                  <a:pt x="6194706" y="524743"/>
                  <a:pt x="6194018" y="530144"/>
                  <a:pt x="6186731" y="535384"/>
                </a:cubicBezTo>
                <a:cubicBezTo>
                  <a:pt x="6179445" y="540624"/>
                  <a:pt x="6172974" y="548273"/>
                  <a:pt x="6167318" y="558331"/>
                </a:cubicBezTo>
                <a:cubicBezTo>
                  <a:pt x="6173544" y="568104"/>
                  <a:pt x="6173578" y="573267"/>
                  <a:pt x="6167420" y="573819"/>
                </a:cubicBezTo>
                <a:cubicBezTo>
                  <a:pt x="6161263" y="574370"/>
                  <a:pt x="6150724" y="575192"/>
                  <a:pt x="6135804" y="576284"/>
                </a:cubicBezTo>
                <a:cubicBezTo>
                  <a:pt x="6145143" y="582013"/>
                  <a:pt x="6148430" y="587629"/>
                  <a:pt x="6145664" y="593129"/>
                </a:cubicBezTo>
                <a:cubicBezTo>
                  <a:pt x="6142899" y="598629"/>
                  <a:pt x="6140952" y="608065"/>
                  <a:pt x="6139823" y="621434"/>
                </a:cubicBezTo>
                <a:cubicBezTo>
                  <a:pt x="6138694" y="634804"/>
                  <a:pt x="6141072" y="643560"/>
                  <a:pt x="6146957" y="647702"/>
                </a:cubicBezTo>
                <a:cubicBezTo>
                  <a:pt x="6152842" y="651845"/>
                  <a:pt x="6164311" y="653733"/>
                  <a:pt x="6181364" y="653367"/>
                </a:cubicBezTo>
                <a:cubicBezTo>
                  <a:pt x="6198418" y="653001"/>
                  <a:pt x="6210342" y="651209"/>
                  <a:pt x="6217138" y="647991"/>
                </a:cubicBezTo>
                <a:cubicBezTo>
                  <a:pt x="6223935" y="644772"/>
                  <a:pt x="6228797" y="640602"/>
                  <a:pt x="6231724" y="635480"/>
                </a:cubicBezTo>
                <a:cubicBezTo>
                  <a:pt x="6234651" y="630358"/>
                  <a:pt x="6238092" y="622808"/>
                  <a:pt x="6242048" y="612830"/>
                </a:cubicBezTo>
                <a:cubicBezTo>
                  <a:pt x="6246006" y="602852"/>
                  <a:pt x="6248340" y="604034"/>
                  <a:pt x="6249053" y="616374"/>
                </a:cubicBezTo>
                <a:cubicBezTo>
                  <a:pt x="6249766" y="628714"/>
                  <a:pt x="6251496" y="638426"/>
                  <a:pt x="6254243" y="645507"/>
                </a:cubicBezTo>
                <a:cubicBezTo>
                  <a:pt x="6256991" y="652589"/>
                  <a:pt x="6256321" y="658260"/>
                  <a:pt x="6252234" y="662520"/>
                </a:cubicBezTo>
                <a:cubicBezTo>
                  <a:pt x="6248148" y="666780"/>
                  <a:pt x="6241258" y="670120"/>
                  <a:pt x="6231566" y="672538"/>
                </a:cubicBezTo>
                <a:cubicBezTo>
                  <a:pt x="6221873" y="674957"/>
                  <a:pt x="6208826" y="676758"/>
                  <a:pt x="6192424" y="677943"/>
                </a:cubicBezTo>
                <a:cubicBezTo>
                  <a:pt x="6176022" y="679127"/>
                  <a:pt x="6160541" y="677437"/>
                  <a:pt x="6145980" y="672873"/>
                </a:cubicBezTo>
                <a:cubicBezTo>
                  <a:pt x="6131420" y="668309"/>
                  <a:pt x="6123725" y="659351"/>
                  <a:pt x="6122893" y="646000"/>
                </a:cubicBezTo>
                <a:cubicBezTo>
                  <a:pt x="6122063" y="632649"/>
                  <a:pt x="6122038" y="619131"/>
                  <a:pt x="6122819" y="605445"/>
                </a:cubicBezTo>
                <a:cubicBezTo>
                  <a:pt x="6123600" y="591759"/>
                  <a:pt x="6122602" y="582658"/>
                  <a:pt x="6119824" y="578144"/>
                </a:cubicBezTo>
                <a:lnTo>
                  <a:pt x="6100774" y="579986"/>
                </a:lnTo>
                <a:cubicBezTo>
                  <a:pt x="6102796" y="581139"/>
                  <a:pt x="6105248" y="583747"/>
                  <a:pt x="6108131" y="587808"/>
                </a:cubicBezTo>
                <a:cubicBezTo>
                  <a:pt x="6111015" y="591870"/>
                  <a:pt x="6110550" y="595951"/>
                  <a:pt x="6106736" y="600050"/>
                </a:cubicBezTo>
                <a:cubicBezTo>
                  <a:pt x="6102922" y="604149"/>
                  <a:pt x="6098098" y="610675"/>
                  <a:pt x="6092263" y="619630"/>
                </a:cubicBezTo>
                <a:cubicBezTo>
                  <a:pt x="6086428" y="628584"/>
                  <a:pt x="6076329" y="639046"/>
                  <a:pt x="6061967" y="651014"/>
                </a:cubicBezTo>
                <a:cubicBezTo>
                  <a:pt x="6047605" y="662982"/>
                  <a:pt x="6031197" y="670563"/>
                  <a:pt x="6012742" y="673757"/>
                </a:cubicBezTo>
                <a:cubicBezTo>
                  <a:pt x="5994287" y="676950"/>
                  <a:pt x="5993022" y="673977"/>
                  <a:pt x="6008947" y="664836"/>
                </a:cubicBezTo>
                <a:cubicBezTo>
                  <a:pt x="6024871" y="655696"/>
                  <a:pt x="6038747" y="645594"/>
                  <a:pt x="6050572" y="634531"/>
                </a:cubicBezTo>
                <a:cubicBezTo>
                  <a:pt x="6062398" y="623468"/>
                  <a:pt x="6071170" y="612489"/>
                  <a:pt x="6076887" y="601594"/>
                </a:cubicBezTo>
                <a:cubicBezTo>
                  <a:pt x="6082605" y="590698"/>
                  <a:pt x="6085116" y="584438"/>
                  <a:pt x="6084421" y="582813"/>
                </a:cubicBezTo>
                <a:lnTo>
                  <a:pt x="6082133" y="583669"/>
                </a:lnTo>
                <a:cubicBezTo>
                  <a:pt x="6077495" y="590887"/>
                  <a:pt x="6073219" y="591383"/>
                  <a:pt x="6069306" y="585157"/>
                </a:cubicBezTo>
                <a:cubicBezTo>
                  <a:pt x="6065393" y="578931"/>
                  <a:pt x="6062277" y="570408"/>
                  <a:pt x="6059958" y="559587"/>
                </a:cubicBezTo>
                <a:cubicBezTo>
                  <a:pt x="6057639" y="548766"/>
                  <a:pt x="6054306" y="539703"/>
                  <a:pt x="6049958" y="532398"/>
                </a:cubicBezTo>
                <a:cubicBezTo>
                  <a:pt x="6045611" y="525093"/>
                  <a:pt x="6045816" y="520947"/>
                  <a:pt x="6050572" y="519961"/>
                </a:cubicBezTo>
                <a:cubicBezTo>
                  <a:pt x="6055329" y="518975"/>
                  <a:pt x="6060594" y="519065"/>
                  <a:pt x="6066367" y="520231"/>
                </a:cubicBezTo>
                <a:cubicBezTo>
                  <a:pt x="6072140" y="521397"/>
                  <a:pt x="6083628" y="520975"/>
                  <a:pt x="6100830" y="518966"/>
                </a:cubicBezTo>
                <a:cubicBezTo>
                  <a:pt x="6102256" y="506068"/>
                  <a:pt x="6103360" y="497002"/>
                  <a:pt x="6104141" y="491768"/>
                </a:cubicBezTo>
                <a:cubicBezTo>
                  <a:pt x="6094294" y="493318"/>
                  <a:pt x="6085451" y="494484"/>
                  <a:pt x="6077612" y="495265"/>
                </a:cubicBezTo>
                <a:cubicBezTo>
                  <a:pt x="6069775" y="496047"/>
                  <a:pt x="6062506" y="493374"/>
                  <a:pt x="6055809" y="487247"/>
                </a:cubicBezTo>
                <a:cubicBezTo>
                  <a:pt x="6049112" y="481120"/>
                  <a:pt x="6050712" y="477803"/>
                  <a:pt x="6060609" y="477294"/>
                </a:cubicBezTo>
                <a:cubicBezTo>
                  <a:pt x="6070506" y="476786"/>
                  <a:pt x="6085451" y="475105"/>
                  <a:pt x="6105443" y="472253"/>
                </a:cubicBezTo>
                <a:cubicBezTo>
                  <a:pt x="6106126" y="463261"/>
                  <a:pt x="6106466" y="454958"/>
                  <a:pt x="6106466" y="447343"/>
                </a:cubicBezTo>
                <a:cubicBezTo>
                  <a:pt x="6106466" y="440211"/>
                  <a:pt x="6104718" y="432773"/>
                  <a:pt x="6101220" y="425028"/>
                </a:cubicBezTo>
                <a:cubicBezTo>
                  <a:pt x="6098597" y="419219"/>
                  <a:pt x="6099529" y="416164"/>
                  <a:pt x="6104014" y="415862"/>
                </a:cubicBezTo>
                <a:close/>
                <a:moveTo>
                  <a:pt x="3341764" y="415862"/>
                </a:moveTo>
                <a:cubicBezTo>
                  <a:pt x="3343260" y="415762"/>
                  <a:pt x="3345150" y="415968"/>
                  <a:pt x="3347435" y="416479"/>
                </a:cubicBezTo>
                <a:cubicBezTo>
                  <a:pt x="3356575" y="418526"/>
                  <a:pt x="3363601" y="421180"/>
                  <a:pt x="3368513" y="424442"/>
                </a:cubicBezTo>
                <a:cubicBezTo>
                  <a:pt x="3373424" y="427703"/>
                  <a:pt x="3374885" y="431545"/>
                  <a:pt x="3372894" y="435966"/>
                </a:cubicBezTo>
                <a:cubicBezTo>
                  <a:pt x="3370903" y="440388"/>
                  <a:pt x="3368395" y="451156"/>
                  <a:pt x="3365369" y="468271"/>
                </a:cubicBezTo>
                <a:cubicBezTo>
                  <a:pt x="3378156" y="466151"/>
                  <a:pt x="3390143" y="463676"/>
                  <a:pt x="3401329" y="460849"/>
                </a:cubicBezTo>
                <a:cubicBezTo>
                  <a:pt x="3412516" y="458021"/>
                  <a:pt x="3421189" y="460610"/>
                  <a:pt x="3427346" y="468616"/>
                </a:cubicBezTo>
                <a:cubicBezTo>
                  <a:pt x="3433504" y="476621"/>
                  <a:pt x="3430128" y="481300"/>
                  <a:pt x="3417217" y="482652"/>
                </a:cubicBezTo>
                <a:cubicBezTo>
                  <a:pt x="3404306" y="484004"/>
                  <a:pt x="3386471" y="486149"/>
                  <a:pt x="3363713" y="489089"/>
                </a:cubicBezTo>
                <a:cubicBezTo>
                  <a:pt x="3361630" y="501566"/>
                  <a:pt x="3360240" y="510191"/>
                  <a:pt x="3359546" y="514966"/>
                </a:cubicBezTo>
                <a:cubicBezTo>
                  <a:pt x="3365276" y="514259"/>
                  <a:pt x="3371093" y="513351"/>
                  <a:pt x="3376996" y="512241"/>
                </a:cubicBezTo>
                <a:cubicBezTo>
                  <a:pt x="3382899" y="511131"/>
                  <a:pt x="3387792" y="509364"/>
                  <a:pt x="3391674" y="506939"/>
                </a:cubicBezTo>
                <a:cubicBezTo>
                  <a:pt x="3395556" y="504514"/>
                  <a:pt x="3400861" y="504558"/>
                  <a:pt x="3407590" y="507069"/>
                </a:cubicBezTo>
                <a:cubicBezTo>
                  <a:pt x="3414318" y="509581"/>
                  <a:pt x="3420637" y="513618"/>
                  <a:pt x="3426546" y="519180"/>
                </a:cubicBezTo>
                <a:cubicBezTo>
                  <a:pt x="3432456" y="524743"/>
                  <a:pt x="3431768" y="530144"/>
                  <a:pt x="3424482" y="535384"/>
                </a:cubicBezTo>
                <a:cubicBezTo>
                  <a:pt x="3417195" y="540624"/>
                  <a:pt x="3410724" y="548273"/>
                  <a:pt x="3405069" y="558331"/>
                </a:cubicBezTo>
                <a:cubicBezTo>
                  <a:pt x="3411295" y="568104"/>
                  <a:pt x="3411329" y="573267"/>
                  <a:pt x="3405171" y="573819"/>
                </a:cubicBezTo>
                <a:cubicBezTo>
                  <a:pt x="3399013" y="574370"/>
                  <a:pt x="3388474" y="575192"/>
                  <a:pt x="3373554" y="576284"/>
                </a:cubicBezTo>
                <a:cubicBezTo>
                  <a:pt x="3382893" y="582013"/>
                  <a:pt x="3386180" y="587629"/>
                  <a:pt x="3383414" y="593129"/>
                </a:cubicBezTo>
                <a:cubicBezTo>
                  <a:pt x="3380648" y="598629"/>
                  <a:pt x="3378701" y="608065"/>
                  <a:pt x="3377573" y="621434"/>
                </a:cubicBezTo>
                <a:cubicBezTo>
                  <a:pt x="3376444" y="634804"/>
                  <a:pt x="3378822" y="643560"/>
                  <a:pt x="3384707" y="647702"/>
                </a:cubicBezTo>
                <a:cubicBezTo>
                  <a:pt x="3390592" y="651845"/>
                  <a:pt x="3402061" y="653733"/>
                  <a:pt x="3419114" y="653367"/>
                </a:cubicBezTo>
                <a:cubicBezTo>
                  <a:pt x="3436168" y="653001"/>
                  <a:pt x="3448093" y="651209"/>
                  <a:pt x="3454889" y="647991"/>
                </a:cubicBezTo>
                <a:cubicBezTo>
                  <a:pt x="3461685" y="644772"/>
                  <a:pt x="3466547" y="640602"/>
                  <a:pt x="3469474" y="635480"/>
                </a:cubicBezTo>
                <a:cubicBezTo>
                  <a:pt x="3472401" y="630358"/>
                  <a:pt x="3475843" y="622808"/>
                  <a:pt x="3479799" y="612830"/>
                </a:cubicBezTo>
                <a:cubicBezTo>
                  <a:pt x="3483756" y="602852"/>
                  <a:pt x="3486090" y="604034"/>
                  <a:pt x="3486803" y="616374"/>
                </a:cubicBezTo>
                <a:cubicBezTo>
                  <a:pt x="3487516" y="628714"/>
                  <a:pt x="3489246" y="638426"/>
                  <a:pt x="3491994" y="645507"/>
                </a:cubicBezTo>
                <a:cubicBezTo>
                  <a:pt x="3494741" y="652589"/>
                  <a:pt x="3494071" y="658260"/>
                  <a:pt x="3489984" y="662520"/>
                </a:cubicBezTo>
                <a:cubicBezTo>
                  <a:pt x="3485898" y="666780"/>
                  <a:pt x="3479008" y="670120"/>
                  <a:pt x="3469316" y="672538"/>
                </a:cubicBezTo>
                <a:cubicBezTo>
                  <a:pt x="3459624" y="674957"/>
                  <a:pt x="3446576" y="676758"/>
                  <a:pt x="3430174" y="677943"/>
                </a:cubicBezTo>
                <a:cubicBezTo>
                  <a:pt x="3413772" y="679127"/>
                  <a:pt x="3398291" y="677437"/>
                  <a:pt x="3383731" y="672873"/>
                </a:cubicBezTo>
                <a:cubicBezTo>
                  <a:pt x="3369170" y="668309"/>
                  <a:pt x="3361475" y="659351"/>
                  <a:pt x="3360644" y="646000"/>
                </a:cubicBezTo>
                <a:cubicBezTo>
                  <a:pt x="3359812" y="632649"/>
                  <a:pt x="3359788" y="619131"/>
                  <a:pt x="3360569" y="605445"/>
                </a:cubicBezTo>
                <a:cubicBezTo>
                  <a:pt x="3361350" y="591759"/>
                  <a:pt x="3360352" y="582658"/>
                  <a:pt x="3357574" y="578144"/>
                </a:cubicBezTo>
                <a:lnTo>
                  <a:pt x="3338524" y="579986"/>
                </a:lnTo>
                <a:cubicBezTo>
                  <a:pt x="3340546" y="581139"/>
                  <a:pt x="3342998" y="583747"/>
                  <a:pt x="3345882" y="587808"/>
                </a:cubicBezTo>
                <a:cubicBezTo>
                  <a:pt x="3348765" y="591870"/>
                  <a:pt x="3348300" y="595951"/>
                  <a:pt x="3344486" y="600050"/>
                </a:cubicBezTo>
                <a:cubicBezTo>
                  <a:pt x="3340673" y="604149"/>
                  <a:pt x="3335848" y="610675"/>
                  <a:pt x="3330013" y="619630"/>
                </a:cubicBezTo>
                <a:cubicBezTo>
                  <a:pt x="3324177" y="628584"/>
                  <a:pt x="3314079" y="639046"/>
                  <a:pt x="3299717" y="651014"/>
                </a:cubicBezTo>
                <a:cubicBezTo>
                  <a:pt x="3285355" y="662982"/>
                  <a:pt x="3268947" y="670563"/>
                  <a:pt x="3250492" y="673757"/>
                </a:cubicBezTo>
                <a:cubicBezTo>
                  <a:pt x="3232037" y="676950"/>
                  <a:pt x="3230772" y="673977"/>
                  <a:pt x="3246697" y="664836"/>
                </a:cubicBezTo>
                <a:cubicBezTo>
                  <a:pt x="3262622" y="655696"/>
                  <a:pt x="3276497" y="645594"/>
                  <a:pt x="3288322" y="634531"/>
                </a:cubicBezTo>
                <a:cubicBezTo>
                  <a:pt x="3300148" y="623468"/>
                  <a:pt x="3308920" y="612489"/>
                  <a:pt x="3314637" y="601594"/>
                </a:cubicBezTo>
                <a:cubicBezTo>
                  <a:pt x="3320354" y="590698"/>
                  <a:pt x="3322866" y="584438"/>
                  <a:pt x="3322171" y="582813"/>
                </a:cubicBezTo>
                <a:lnTo>
                  <a:pt x="3319883" y="583669"/>
                </a:lnTo>
                <a:cubicBezTo>
                  <a:pt x="3315245" y="590887"/>
                  <a:pt x="3310969" y="591383"/>
                  <a:pt x="3307056" y="585157"/>
                </a:cubicBezTo>
                <a:cubicBezTo>
                  <a:pt x="3303143" y="578931"/>
                  <a:pt x="3300027" y="570408"/>
                  <a:pt x="3297708" y="559587"/>
                </a:cubicBezTo>
                <a:cubicBezTo>
                  <a:pt x="3295389" y="548766"/>
                  <a:pt x="3292056" y="539703"/>
                  <a:pt x="3287708" y="532398"/>
                </a:cubicBezTo>
                <a:cubicBezTo>
                  <a:pt x="3283361" y="525093"/>
                  <a:pt x="3283566" y="520947"/>
                  <a:pt x="3288322" y="519961"/>
                </a:cubicBezTo>
                <a:cubicBezTo>
                  <a:pt x="3293079" y="518975"/>
                  <a:pt x="3298344" y="519065"/>
                  <a:pt x="3304117" y="520231"/>
                </a:cubicBezTo>
                <a:cubicBezTo>
                  <a:pt x="3309890" y="521397"/>
                  <a:pt x="3321378" y="520975"/>
                  <a:pt x="3338580" y="518966"/>
                </a:cubicBezTo>
                <a:cubicBezTo>
                  <a:pt x="3340006" y="506068"/>
                  <a:pt x="3341110" y="497002"/>
                  <a:pt x="3341891" y="491768"/>
                </a:cubicBezTo>
                <a:cubicBezTo>
                  <a:pt x="3332044" y="493318"/>
                  <a:pt x="3323201" y="494484"/>
                  <a:pt x="3315363" y="495265"/>
                </a:cubicBezTo>
                <a:cubicBezTo>
                  <a:pt x="3307524" y="496047"/>
                  <a:pt x="3300257" y="493374"/>
                  <a:pt x="3293559" y="487247"/>
                </a:cubicBezTo>
                <a:cubicBezTo>
                  <a:pt x="3286862" y="481120"/>
                  <a:pt x="3288462" y="477803"/>
                  <a:pt x="3298359" y="477294"/>
                </a:cubicBezTo>
                <a:cubicBezTo>
                  <a:pt x="3308256" y="476786"/>
                  <a:pt x="3323201" y="475105"/>
                  <a:pt x="3343193" y="472253"/>
                </a:cubicBezTo>
                <a:cubicBezTo>
                  <a:pt x="3343876" y="463261"/>
                  <a:pt x="3344217" y="454958"/>
                  <a:pt x="3344217" y="447343"/>
                </a:cubicBezTo>
                <a:cubicBezTo>
                  <a:pt x="3344217" y="440211"/>
                  <a:pt x="3342468" y="432773"/>
                  <a:pt x="3338970" y="425028"/>
                </a:cubicBezTo>
                <a:cubicBezTo>
                  <a:pt x="3336347" y="419219"/>
                  <a:pt x="3337279" y="416164"/>
                  <a:pt x="3341764" y="415862"/>
                </a:cubicBezTo>
                <a:close/>
                <a:moveTo>
                  <a:pt x="6834552" y="414582"/>
                </a:moveTo>
                <a:lnTo>
                  <a:pt x="6850458" y="434264"/>
                </a:lnTo>
                <a:cubicBezTo>
                  <a:pt x="6806095" y="467515"/>
                  <a:pt x="6784676" y="504933"/>
                  <a:pt x="6786202" y="546518"/>
                </a:cubicBezTo>
                <a:cubicBezTo>
                  <a:pt x="6786970" y="587235"/>
                  <a:pt x="6807999" y="623047"/>
                  <a:pt x="6849286" y="653953"/>
                </a:cubicBezTo>
                <a:lnTo>
                  <a:pt x="6833454" y="672706"/>
                </a:lnTo>
                <a:cubicBezTo>
                  <a:pt x="6783212" y="637297"/>
                  <a:pt x="6758873" y="592915"/>
                  <a:pt x="6760436" y="539560"/>
                </a:cubicBezTo>
                <a:cubicBezTo>
                  <a:pt x="6760436" y="496239"/>
                  <a:pt x="6785141" y="454579"/>
                  <a:pt x="6834552" y="414582"/>
                </a:cubicBezTo>
                <a:close/>
                <a:moveTo>
                  <a:pt x="4261505" y="414224"/>
                </a:moveTo>
                <a:cubicBezTo>
                  <a:pt x="4262981" y="414298"/>
                  <a:pt x="4264784" y="414696"/>
                  <a:pt x="4266914" y="415419"/>
                </a:cubicBezTo>
                <a:cubicBezTo>
                  <a:pt x="4275434" y="418309"/>
                  <a:pt x="4282659" y="422246"/>
                  <a:pt x="4288587" y="427232"/>
                </a:cubicBezTo>
                <a:cubicBezTo>
                  <a:pt x="4294515" y="432218"/>
                  <a:pt x="4295976" y="436428"/>
                  <a:pt x="4292968" y="439864"/>
                </a:cubicBezTo>
                <a:cubicBezTo>
                  <a:pt x="4289960" y="443299"/>
                  <a:pt x="4287179" y="446617"/>
                  <a:pt x="4284624" y="449817"/>
                </a:cubicBezTo>
                <a:cubicBezTo>
                  <a:pt x="4311414" y="477660"/>
                  <a:pt x="4330191" y="496195"/>
                  <a:pt x="4340956" y="505423"/>
                </a:cubicBezTo>
                <a:cubicBezTo>
                  <a:pt x="4351721" y="514650"/>
                  <a:pt x="4362809" y="522501"/>
                  <a:pt x="4374219" y="528975"/>
                </a:cubicBezTo>
                <a:cubicBezTo>
                  <a:pt x="4385629" y="535449"/>
                  <a:pt x="4398649" y="541402"/>
                  <a:pt x="4413277" y="546834"/>
                </a:cubicBezTo>
                <a:cubicBezTo>
                  <a:pt x="4427906" y="552266"/>
                  <a:pt x="4429040" y="556316"/>
                  <a:pt x="4416682" y="558982"/>
                </a:cubicBezTo>
                <a:cubicBezTo>
                  <a:pt x="4404323" y="561649"/>
                  <a:pt x="4390767" y="562576"/>
                  <a:pt x="4376014" y="561764"/>
                </a:cubicBezTo>
                <a:cubicBezTo>
                  <a:pt x="4361262" y="560951"/>
                  <a:pt x="4350881" y="556682"/>
                  <a:pt x="4344872" y="548955"/>
                </a:cubicBezTo>
                <a:cubicBezTo>
                  <a:pt x="4338863" y="541228"/>
                  <a:pt x="4330572" y="530376"/>
                  <a:pt x="4319999" y="516399"/>
                </a:cubicBezTo>
                <a:cubicBezTo>
                  <a:pt x="4309426" y="502421"/>
                  <a:pt x="4295086" y="483706"/>
                  <a:pt x="4276978" y="460253"/>
                </a:cubicBezTo>
                <a:cubicBezTo>
                  <a:pt x="4268458" y="477889"/>
                  <a:pt x="4259302" y="493560"/>
                  <a:pt x="4249510" y="507264"/>
                </a:cubicBezTo>
                <a:cubicBezTo>
                  <a:pt x="4239719" y="520969"/>
                  <a:pt x="4227713" y="535325"/>
                  <a:pt x="4213494" y="550332"/>
                </a:cubicBezTo>
                <a:cubicBezTo>
                  <a:pt x="4199275" y="565338"/>
                  <a:pt x="4182649" y="577229"/>
                  <a:pt x="4163618" y="586004"/>
                </a:cubicBezTo>
                <a:cubicBezTo>
                  <a:pt x="4144587" y="594779"/>
                  <a:pt x="4142363" y="592524"/>
                  <a:pt x="4156949" y="579242"/>
                </a:cubicBezTo>
                <a:cubicBezTo>
                  <a:pt x="4171534" y="565959"/>
                  <a:pt x="4185431" y="551739"/>
                  <a:pt x="4198639" y="536584"/>
                </a:cubicBezTo>
                <a:cubicBezTo>
                  <a:pt x="4211848" y="521428"/>
                  <a:pt x="4223050" y="506762"/>
                  <a:pt x="4232246" y="492586"/>
                </a:cubicBezTo>
                <a:cubicBezTo>
                  <a:pt x="4241443" y="478410"/>
                  <a:pt x="4248363" y="465022"/>
                  <a:pt x="4253008" y="452421"/>
                </a:cubicBezTo>
                <a:cubicBezTo>
                  <a:pt x="4257653" y="439821"/>
                  <a:pt x="4259001" y="429781"/>
                  <a:pt x="4257054" y="422302"/>
                </a:cubicBezTo>
                <a:cubicBezTo>
                  <a:pt x="4255594" y="416693"/>
                  <a:pt x="4257077" y="414000"/>
                  <a:pt x="4261505" y="414224"/>
                </a:cubicBezTo>
                <a:close/>
                <a:moveTo>
                  <a:pt x="5220230" y="413735"/>
                </a:moveTo>
                <a:cubicBezTo>
                  <a:pt x="5222492" y="413047"/>
                  <a:pt x="5224902" y="413242"/>
                  <a:pt x="5227460" y="414321"/>
                </a:cubicBezTo>
                <a:cubicBezTo>
                  <a:pt x="5232576" y="416479"/>
                  <a:pt x="5238454" y="421211"/>
                  <a:pt x="5245096" y="428516"/>
                </a:cubicBezTo>
                <a:cubicBezTo>
                  <a:pt x="5251737" y="435821"/>
                  <a:pt x="5251837" y="440016"/>
                  <a:pt x="5245393" y="441101"/>
                </a:cubicBezTo>
                <a:cubicBezTo>
                  <a:pt x="5238951" y="442186"/>
                  <a:pt x="5229891" y="444093"/>
                  <a:pt x="5218214" y="446822"/>
                </a:cubicBezTo>
                <a:cubicBezTo>
                  <a:pt x="5206537" y="449550"/>
                  <a:pt x="5198975" y="451156"/>
                  <a:pt x="5195527" y="451640"/>
                </a:cubicBezTo>
                <a:cubicBezTo>
                  <a:pt x="5202534" y="457246"/>
                  <a:pt x="5205628" y="461032"/>
                  <a:pt x="5204810" y="462997"/>
                </a:cubicBezTo>
                <a:cubicBezTo>
                  <a:pt x="5203992" y="464963"/>
                  <a:pt x="5203235" y="469059"/>
                  <a:pt x="5202541" y="475285"/>
                </a:cubicBezTo>
                <a:cubicBezTo>
                  <a:pt x="5211731" y="474615"/>
                  <a:pt x="5224245" y="473096"/>
                  <a:pt x="5240083" y="470727"/>
                </a:cubicBezTo>
                <a:cubicBezTo>
                  <a:pt x="5255920" y="468358"/>
                  <a:pt x="5269901" y="466191"/>
                  <a:pt x="5282024" y="464225"/>
                </a:cubicBezTo>
                <a:cubicBezTo>
                  <a:pt x="5294147" y="462259"/>
                  <a:pt x="5304553" y="463872"/>
                  <a:pt x="5313240" y="469062"/>
                </a:cubicBezTo>
                <a:cubicBezTo>
                  <a:pt x="5321928" y="474253"/>
                  <a:pt x="5325727" y="478944"/>
                  <a:pt x="5324636" y="483136"/>
                </a:cubicBezTo>
                <a:cubicBezTo>
                  <a:pt x="5323544" y="487328"/>
                  <a:pt x="5313421" y="488841"/>
                  <a:pt x="5294265" y="487675"/>
                </a:cubicBezTo>
                <a:cubicBezTo>
                  <a:pt x="5275110" y="486509"/>
                  <a:pt x="5244423" y="487787"/>
                  <a:pt x="5202206" y="491507"/>
                </a:cubicBezTo>
                <a:cubicBezTo>
                  <a:pt x="5201647" y="497721"/>
                  <a:pt x="5201368" y="503984"/>
                  <a:pt x="5201368" y="510297"/>
                </a:cubicBezTo>
                <a:cubicBezTo>
                  <a:pt x="5222936" y="508846"/>
                  <a:pt x="5235664" y="506926"/>
                  <a:pt x="5239552" y="504539"/>
                </a:cubicBezTo>
                <a:cubicBezTo>
                  <a:pt x="5243440" y="502152"/>
                  <a:pt x="5248513" y="502415"/>
                  <a:pt x="5254770" y="505330"/>
                </a:cubicBezTo>
                <a:cubicBezTo>
                  <a:pt x="5261027" y="508244"/>
                  <a:pt x="5266921" y="511794"/>
                  <a:pt x="5272453" y="515980"/>
                </a:cubicBezTo>
                <a:cubicBezTo>
                  <a:pt x="5277984" y="520166"/>
                  <a:pt x="5278312" y="524727"/>
                  <a:pt x="5273439" y="529663"/>
                </a:cubicBezTo>
                <a:cubicBezTo>
                  <a:pt x="5268564" y="534599"/>
                  <a:pt x="5264217" y="542025"/>
                  <a:pt x="5260398" y="551941"/>
                </a:cubicBezTo>
                <a:cubicBezTo>
                  <a:pt x="5256578" y="561857"/>
                  <a:pt x="5251465" y="571623"/>
                  <a:pt x="5245059" y="581241"/>
                </a:cubicBezTo>
                <a:cubicBezTo>
                  <a:pt x="5238653" y="590859"/>
                  <a:pt x="5233342" y="590999"/>
                  <a:pt x="5229125" y="581660"/>
                </a:cubicBezTo>
                <a:cubicBezTo>
                  <a:pt x="5220394" y="582404"/>
                  <a:pt x="5210751" y="583440"/>
                  <a:pt x="5200196" y="584767"/>
                </a:cubicBezTo>
                <a:lnTo>
                  <a:pt x="5200196" y="603687"/>
                </a:lnTo>
                <a:cubicBezTo>
                  <a:pt x="5209796" y="602198"/>
                  <a:pt x="5217854" y="600660"/>
                  <a:pt x="5224371" y="599073"/>
                </a:cubicBezTo>
                <a:cubicBezTo>
                  <a:pt x="5230889" y="597485"/>
                  <a:pt x="5236855" y="599907"/>
                  <a:pt x="5242269" y="606338"/>
                </a:cubicBezTo>
                <a:cubicBezTo>
                  <a:pt x="5247682" y="612768"/>
                  <a:pt x="5245862" y="616480"/>
                  <a:pt x="5236809" y="617472"/>
                </a:cubicBezTo>
                <a:cubicBezTo>
                  <a:pt x="5227754" y="618464"/>
                  <a:pt x="5215488" y="620014"/>
                  <a:pt x="5200010" y="622123"/>
                </a:cubicBezTo>
                <a:lnTo>
                  <a:pt x="5199025" y="643386"/>
                </a:lnTo>
                <a:cubicBezTo>
                  <a:pt x="5220518" y="641873"/>
                  <a:pt x="5239751" y="640134"/>
                  <a:pt x="5256724" y="638168"/>
                </a:cubicBezTo>
                <a:cubicBezTo>
                  <a:pt x="5273696" y="636202"/>
                  <a:pt x="5285639" y="638729"/>
                  <a:pt x="5292554" y="645749"/>
                </a:cubicBezTo>
                <a:cubicBezTo>
                  <a:pt x="5299468" y="652769"/>
                  <a:pt x="5300494" y="657655"/>
                  <a:pt x="5295632" y="660409"/>
                </a:cubicBezTo>
                <a:cubicBezTo>
                  <a:pt x="5290771" y="663162"/>
                  <a:pt x="5279460" y="663565"/>
                  <a:pt x="5261699" y="661618"/>
                </a:cubicBezTo>
                <a:cubicBezTo>
                  <a:pt x="5243939" y="659671"/>
                  <a:pt x="5224552" y="659658"/>
                  <a:pt x="5203536" y="661581"/>
                </a:cubicBezTo>
                <a:cubicBezTo>
                  <a:pt x="5182520" y="663503"/>
                  <a:pt x="5164155" y="665835"/>
                  <a:pt x="5148441" y="668576"/>
                </a:cubicBezTo>
                <a:cubicBezTo>
                  <a:pt x="5132728" y="671317"/>
                  <a:pt x="5122484" y="673081"/>
                  <a:pt x="5117708" y="673868"/>
                </a:cubicBezTo>
                <a:cubicBezTo>
                  <a:pt x="5112934" y="674656"/>
                  <a:pt x="5107176" y="672659"/>
                  <a:pt x="5100435" y="667878"/>
                </a:cubicBezTo>
                <a:cubicBezTo>
                  <a:pt x="5093695" y="663097"/>
                  <a:pt x="5091192" y="659575"/>
                  <a:pt x="5092928" y="657311"/>
                </a:cubicBezTo>
                <a:cubicBezTo>
                  <a:pt x="5094665" y="655048"/>
                  <a:pt x="5099266" y="653916"/>
                  <a:pt x="5106733" y="653916"/>
                </a:cubicBezTo>
                <a:cubicBezTo>
                  <a:pt x="5112871" y="653916"/>
                  <a:pt x="5122310" y="653144"/>
                  <a:pt x="5135047" y="651600"/>
                </a:cubicBezTo>
                <a:cubicBezTo>
                  <a:pt x="5147784" y="650056"/>
                  <a:pt x="5162840" y="648242"/>
                  <a:pt x="5180216" y="646158"/>
                </a:cubicBezTo>
                <a:lnTo>
                  <a:pt x="5180216" y="624839"/>
                </a:lnTo>
                <a:cubicBezTo>
                  <a:pt x="5174635" y="625583"/>
                  <a:pt x="5168667" y="626355"/>
                  <a:pt x="5162311" y="627155"/>
                </a:cubicBezTo>
                <a:cubicBezTo>
                  <a:pt x="5155954" y="627955"/>
                  <a:pt x="5149176" y="625955"/>
                  <a:pt x="5141977" y="621155"/>
                </a:cubicBezTo>
                <a:cubicBezTo>
                  <a:pt x="5134777" y="616356"/>
                  <a:pt x="5136495" y="613429"/>
                  <a:pt x="5147130" y="612374"/>
                </a:cubicBezTo>
                <a:cubicBezTo>
                  <a:pt x="5157765" y="611320"/>
                  <a:pt x="5168793" y="609782"/>
                  <a:pt x="5180216" y="607761"/>
                </a:cubicBezTo>
                <a:lnTo>
                  <a:pt x="5180216" y="586329"/>
                </a:lnTo>
                <a:cubicBezTo>
                  <a:pt x="5172998" y="587074"/>
                  <a:pt x="5164484" y="588146"/>
                  <a:pt x="5154673" y="589548"/>
                </a:cubicBezTo>
                <a:cubicBezTo>
                  <a:pt x="5147927" y="599854"/>
                  <a:pt x="5141009" y="594558"/>
                  <a:pt x="5133922" y="573660"/>
                </a:cubicBezTo>
                <a:cubicBezTo>
                  <a:pt x="5126833" y="552762"/>
                  <a:pt x="5120713" y="537951"/>
                  <a:pt x="5115560" y="529226"/>
                </a:cubicBezTo>
                <a:cubicBezTo>
                  <a:pt x="5110406" y="520501"/>
                  <a:pt x="5111002" y="516538"/>
                  <a:pt x="5117345" y="517338"/>
                </a:cubicBezTo>
                <a:cubicBezTo>
                  <a:pt x="5123689" y="518138"/>
                  <a:pt x="5128746" y="518529"/>
                  <a:pt x="5132517" y="518510"/>
                </a:cubicBezTo>
                <a:cubicBezTo>
                  <a:pt x="5136287" y="518492"/>
                  <a:pt x="5152187" y="517075"/>
                  <a:pt x="5180216" y="514259"/>
                </a:cubicBezTo>
                <a:lnTo>
                  <a:pt x="5180216" y="494093"/>
                </a:lnTo>
                <a:cubicBezTo>
                  <a:pt x="5176669" y="494093"/>
                  <a:pt x="5164983" y="495457"/>
                  <a:pt x="5145158" y="498186"/>
                </a:cubicBezTo>
                <a:cubicBezTo>
                  <a:pt x="5125333" y="500914"/>
                  <a:pt x="5111824" y="503057"/>
                  <a:pt x="5104630" y="504613"/>
                </a:cubicBezTo>
                <a:cubicBezTo>
                  <a:pt x="5097437" y="506170"/>
                  <a:pt x="5091068" y="506328"/>
                  <a:pt x="5085524" y="505088"/>
                </a:cubicBezTo>
                <a:cubicBezTo>
                  <a:pt x="5079980" y="503848"/>
                  <a:pt x="5074920" y="500713"/>
                  <a:pt x="5070344" y="495684"/>
                </a:cubicBezTo>
                <a:cubicBezTo>
                  <a:pt x="5065767" y="490655"/>
                  <a:pt x="5067392" y="488140"/>
                  <a:pt x="5075218" y="488140"/>
                </a:cubicBezTo>
                <a:cubicBezTo>
                  <a:pt x="5080700" y="488140"/>
                  <a:pt x="5093555" y="487188"/>
                  <a:pt x="5113783" y="485284"/>
                </a:cubicBezTo>
                <a:cubicBezTo>
                  <a:pt x="5134011" y="483381"/>
                  <a:pt x="5156156" y="480972"/>
                  <a:pt x="5180216" y="478057"/>
                </a:cubicBezTo>
                <a:cubicBezTo>
                  <a:pt x="5180216" y="466300"/>
                  <a:pt x="5178939" y="458809"/>
                  <a:pt x="5176384" y="455584"/>
                </a:cubicBezTo>
                <a:cubicBezTo>
                  <a:pt x="5165321" y="457122"/>
                  <a:pt x="5156416" y="458089"/>
                  <a:pt x="5149669" y="458486"/>
                </a:cubicBezTo>
                <a:cubicBezTo>
                  <a:pt x="5142922" y="458883"/>
                  <a:pt x="5138544" y="458018"/>
                  <a:pt x="5136536" y="455891"/>
                </a:cubicBezTo>
                <a:cubicBezTo>
                  <a:pt x="5134526" y="453764"/>
                  <a:pt x="5138572" y="451051"/>
                  <a:pt x="5148674" y="447752"/>
                </a:cubicBezTo>
                <a:cubicBezTo>
                  <a:pt x="5158775" y="444453"/>
                  <a:pt x="5171188" y="439972"/>
                  <a:pt x="5185909" y="434311"/>
                </a:cubicBezTo>
                <a:cubicBezTo>
                  <a:pt x="5200630" y="428649"/>
                  <a:pt x="5209957" y="423363"/>
                  <a:pt x="5213889" y="418451"/>
                </a:cubicBezTo>
                <a:cubicBezTo>
                  <a:pt x="5215855" y="415996"/>
                  <a:pt x="5217968" y="414424"/>
                  <a:pt x="5220230" y="413735"/>
                </a:cubicBezTo>
                <a:close/>
                <a:moveTo>
                  <a:pt x="2610380" y="413735"/>
                </a:moveTo>
                <a:cubicBezTo>
                  <a:pt x="2612642" y="413047"/>
                  <a:pt x="2615052" y="413242"/>
                  <a:pt x="2617610" y="414321"/>
                </a:cubicBezTo>
                <a:cubicBezTo>
                  <a:pt x="2622726" y="416479"/>
                  <a:pt x="2628605" y="421211"/>
                  <a:pt x="2635246" y="428516"/>
                </a:cubicBezTo>
                <a:cubicBezTo>
                  <a:pt x="2641887" y="435821"/>
                  <a:pt x="2641987" y="440016"/>
                  <a:pt x="2635544" y="441101"/>
                </a:cubicBezTo>
                <a:cubicBezTo>
                  <a:pt x="2629101" y="442186"/>
                  <a:pt x="2620041" y="444093"/>
                  <a:pt x="2608364" y="446822"/>
                </a:cubicBezTo>
                <a:cubicBezTo>
                  <a:pt x="2596687" y="449550"/>
                  <a:pt x="2589125" y="451156"/>
                  <a:pt x="2585677" y="451640"/>
                </a:cubicBezTo>
                <a:cubicBezTo>
                  <a:pt x="2592684" y="457246"/>
                  <a:pt x="2595779" y="461032"/>
                  <a:pt x="2594960" y="462997"/>
                </a:cubicBezTo>
                <a:cubicBezTo>
                  <a:pt x="2594141" y="464963"/>
                  <a:pt x="2593385" y="469059"/>
                  <a:pt x="2592690" y="475285"/>
                </a:cubicBezTo>
                <a:cubicBezTo>
                  <a:pt x="2601881" y="474615"/>
                  <a:pt x="2614395" y="473096"/>
                  <a:pt x="2630232" y="470727"/>
                </a:cubicBezTo>
                <a:cubicBezTo>
                  <a:pt x="2646070" y="468358"/>
                  <a:pt x="2660051" y="466191"/>
                  <a:pt x="2672174" y="464225"/>
                </a:cubicBezTo>
                <a:cubicBezTo>
                  <a:pt x="2684297" y="462259"/>
                  <a:pt x="2694703" y="463872"/>
                  <a:pt x="2703391" y="469062"/>
                </a:cubicBezTo>
                <a:cubicBezTo>
                  <a:pt x="2712078" y="474253"/>
                  <a:pt x="2715877" y="478944"/>
                  <a:pt x="2714785" y="483136"/>
                </a:cubicBezTo>
                <a:cubicBezTo>
                  <a:pt x="2713694" y="487328"/>
                  <a:pt x="2703571" y="488841"/>
                  <a:pt x="2684415" y="487675"/>
                </a:cubicBezTo>
                <a:cubicBezTo>
                  <a:pt x="2665260" y="486509"/>
                  <a:pt x="2634573" y="487787"/>
                  <a:pt x="2592356" y="491507"/>
                </a:cubicBezTo>
                <a:cubicBezTo>
                  <a:pt x="2591797" y="497721"/>
                  <a:pt x="2591518" y="503984"/>
                  <a:pt x="2591518" y="510297"/>
                </a:cubicBezTo>
                <a:cubicBezTo>
                  <a:pt x="2613086" y="508846"/>
                  <a:pt x="2625814" y="506926"/>
                  <a:pt x="2629702" y="504539"/>
                </a:cubicBezTo>
                <a:cubicBezTo>
                  <a:pt x="2633590" y="502152"/>
                  <a:pt x="2638663" y="502415"/>
                  <a:pt x="2644920" y="505330"/>
                </a:cubicBezTo>
                <a:cubicBezTo>
                  <a:pt x="2651177" y="508244"/>
                  <a:pt x="2657071" y="511794"/>
                  <a:pt x="2662602" y="515980"/>
                </a:cubicBezTo>
                <a:cubicBezTo>
                  <a:pt x="2668134" y="520166"/>
                  <a:pt x="2668463" y="524727"/>
                  <a:pt x="2663588" y="529663"/>
                </a:cubicBezTo>
                <a:cubicBezTo>
                  <a:pt x="2658714" y="534599"/>
                  <a:pt x="2654367" y="542025"/>
                  <a:pt x="2650547" y="551941"/>
                </a:cubicBezTo>
                <a:cubicBezTo>
                  <a:pt x="2646728" y="561857"/>
                  <a:pt x="2641614" y="571623"/>
                  <a:pt x="2635209" y="581241"/>
                </a:cubicBezTo>
                <a:cubicBezTo>
                  <a:pt x="2628803" y="590859"/>
                  <a:pt x="2623492" y="590999"/>
                  <a:pt x="2619275" y="581660"/>
                </a:cubicBezTo>
                <a:cubicBezTo>
                  <a:pt x="2610544" y="582404"/>
                  <a:pt x="2600901" y="583440"/>
                  <a:pt x="2590346" y="584767"/>
                </a:cubicBezTo>
                <a:lnTo>
                  <a:pt x="2590346" y="603687"/>
                </a:lnTo>
                <a:cubicBezTo>
                  <a:pt x="2599946" y="602198"/>
                  <a:pt x="2608004" y="600660"/>
                  <a:pt x="2614522" y="599073"/>
                </a:cubicBezTo>
                <a:cubicBezTo>
                  <a:pt x="2621039" y="597485"/>
                  <a:pt x="2627005" y="599907"/>
                  <a:pt x="2632418" y="606338"/>
                </a:cubicBezTo>
                <a:cubicBezTo>
                  <a:pt x="2637832" y="612768"/>
                  <a:pt x="2636012" y="616480"/>
                  <a:pt x="2626958" y="617472"/>
                </a:cubicBezTo>
                <a:cubicBezTo>
                  <a:pt x="2617904" y="618464"/>
                  <a:pt x="2605638" y="620014"/>
                  <a:pt x="2590160" y="622123"/>
                </a:cubicBezTo>
                <a:lnTo>
                  <a:pt x="2589174" y="643386"/>
                </a:lnTo>
                <a:cubicBezTo>
                  <a:pt x="2610668" y="641873"/>
                  <a:pt x="2629901" y="640134"/>
                  <a:pt x="2646873" y="638168"/>
                </a:cubicBezTo>
                <a:cubicBezTo>
                  <a:pt x="2663846" y="636202"/>
                  <a:pt x="2675789" y="638729"/>
                  <a:pt x="2682704" y="645749"/>
                </a:cubicBezTo>
                <a:cubicBezTo>
                  <a:pt x="2689618" y="652769"/>
                  <a:pt x="2690644" y="657655"/>
                  <a:pt x="2685782" y="660409"/>
                </a:cubicBezTo>
                <a:cubicBezTo>
                  <a:pt x="2680921" y="663162"/>
                  <a:pt x="2669610" y="663565"/>
                  <a:pt x="2651850" y="661618"/>
                </a:cubicBezTo>
                <a:cubicBezTo>
                  <a:pt x="2634089" y="659671"/>
                  <a:pt x="2614702" y="659658"/>
                  <a:pt x="2593686" y="661581"/>
                </a:cubicBezTo>
                <a:cubicBezTo>
                  <a:pt x="2572670" y="663503"/>
                  <a:pt x="2554305" y="665835"/>
                  <a:pt x="2538591" y="668576"/>
                </a:cubicBezTo>
                <a:cubicBezTo>
                  <a:pt x="2522878" y="671317"/>
                  <a:pt x="2512633" y="673081"/>
                  <a:pt x="2507858" y="673868"/>
                </a:cubicBezTo>
                <a:cubicBezTo>
                  <a:pt x="2503083" y="674656"/>
                  <a:pt x="2497326" y="672659"/>
                  <a:pt x="2490585" y="667878"/>
                </a:cubicBezTo>
                <a:cubicBezTo>
                  <a:pt x="2483844" y="663097"/>
                  <a:pt x="2481342" y="659575"/>
                  <a:pt x="2483078" y="657311"/>
                </a:cubicBezTo>
                <a:cubicBezTo>
                  <a:pt x="2484815" y="655048"/>
                  <a:pt x="2489416" y="653916"/>
                  <a:pt x="2496882" y="653916"/>
                </a:cubicBezTo>
                <a:cubicBezTo>
                  <a:pt x="2503021" y="653916"/>
                  <a:pt x="2512460" y="653144"/>
                  <a:pt x="2525197" y="651600"/>
                </a:cubicBezTo>
                <a:cubicBezTo>
                  <a:pt x="2537934" y="650056"/>
                  <a:pt x="2552991" y="648242"/>
                  <a:pt x="2570366" y="646158"/>
                </a:cubicBezTo>
                <a:lnTo>
                  <a:pt x="2570366" y="624839"/>
                </a:lnTo>
                <a:cubicBezTo>
                  <a:pt x="2564785" y="625583"/>
                  <a:pt x="2558817" y="626355"/>
                  <a:pt x="2552460" y="627155"/>
                </a:cubicBezTo>
                <a:cubicBezTo>
                  <a:pt x="2546104" y="627955"/>
                  <a:pt x="2539326" y="625955"/>
                  <a:pt x="2532127" y="621155"/>
                </a:cubicBezTo>
                <a:cubicBezTo>
                  <a:pt x="2524927" y="616356"/>
                  <a:pt x="2526645" y="613429"/>
                  <a:pt x="2537280" y="612374"/>
                </a:cubicBezTo>
                <a:cubicBezTo>
                  <a:pt x="2547915" y="611320"/>
                  <a:pt x="2558944" y="609782"/>
                  <a:pt x="2570366" y="607761"/>
                </a:cubicBezTo>
                <a:lnTo>
                  <a:pt x="2570366" y="586329"/>
                </a:lnTo>
                <a:cubicBezTo>
                  <a:pt x="2563148" y="587074"/>
                  <a:pt x="2554634" y="588146"/>
                  <a:pt x="2544824" y="589548"/>
                </a:cubicBezTo>
                <a:cubicBezTo>
                  <a:pt x="2538077" y="599854"/>
                  <a:pt x="2531159" y="594558"/>
                  <a:pt x="2524071" y="573660"/>
                </a:cubicBezTo>
                <a:cubicBezTo>
                  <a:pt x="2516983" y="552762"/>
                  <a:pt x="2510863" y="537951"/>
                  <a:pt x="2505710" y="529226"/>
                </a:cubicBezTo>
                <a:cubicBezTo>
                  <a:pt x="2500557" y="520501"/>
                  <a:pt x="2501152" y="516538"/>
                  <a:pt x="2507496" y="517338"/>
                </a:cubicBezTo>
                <a:cubicBezTo>
                  <a:pt x="2513839" y="518138"/>
                  <a:pt x="2518896" y="518529"/>
                  <a:pt x="2522667" y="518510"/>
                </a:cubicBezTo>
                <a:cubicBezTo>
                  <a:pt x="2526437" y="518492"/>
                  <a:pt x="2542337" y="517075"/>
                  <a:pt x="2570366" y="514259"/>
                </a:cubicBezTo>
                <a:lnTo>
                  <a:pt x="2570366" y="494093"/>
                </a:lnTo>
                <a:cubicBezTo>
                  <a:pt x="2566819" y="494093"/>
                  <a:pt x="2555133" y="495457"/>
                  <a:pt x="2535308" y="498186"/>
                </a:cubicBezTo>
                <a:cubicBezTo>
                  <a:pt x="2515483" y="500914"/>
                  <a:pt x="2501974" y="503057"/>
                  <a:pt x="2494780" y="504613"/>
                </a:cubicBezTo>
                <a:cubicBezTo>
                  <a:pt x="2487587" y="506170"/>
                  <a:pt x="2481218" y="506328"/>
                  <a:pt x="2475674" y="505088"/>
                </a:cubicBezTo>
                <a:cubicBezTo>
                  <a:pt x="2470130" y="503848"/>
                  <a:pt x="2465070" y="500713"/>
                  <a:pt x="2460494" y="495684"/>
                </a:cubicBezTo>
                <a:cubicBezTo>
                  <a:pt x="2455917" y="490655"/>
                  <a:pt x="2457542" y="488140"/>
                  <a:pt x="2465368" y="488140"/>
                </a:cubicBezTo>
                <a:cubicBezTo>
                  <a:pt x="2470850" y="488140"/>
                  <a:pt x="2483705" y="487188"/>
                  <a:pt x="2503933" y="485284"/>
                </a:cubicBezTo>
                <a:cubicBezTo>
                  <a:pt x="2524161" y="483381"/>
                  <a:pt x="2546306" y="480972"/>
                  <a:pt x="2570366" y="478057"/>
                </a:cubicBezTo>
                <a:cubicBezTo>
                  <a:pt x="2570366" y="466300"/>
                  <a:pt x="2569089" y="458809"/>
                  <a:pt x="2566534" y="455584"/>
                </a:cubicBezTo>
                <a:cubicBezTo>
                  <a:pt x="2555471" y="457122"/>
                  <a:pt x="2546566" y="458089"/>
                  <a:pt x="2539819" y="458486"/>
                </a:cubicBezTo>
                <a:cubicBezTo>
                  <a:pt x="2533072" y="458883"/>
                  <a:pt x="2528694" y="458018"/>
                  <a:pt x="2526685" y="455891"/>
                </a:cubicBezTo>
                <a:cubicBezTo>
                  <a:pt x="2524676" y="453764"/>
                  <a:pt x="2528722" y="451051"/>
                  <a:pt x="2538824" y="447752"/>
                </a:cubicBezTo>
                <a:cubicBezTo>
                  <a:pt x="2548926" y="444453"/>
                  <a:pt x="2561337" y="439972"/>
                  <a:pt x="2576059" y="434311"/>
                </a:cubicBezTo>
                <a:cubicBezTo>
                  <a:pt x="2590780" y="428649"/>
                  <a:pt x="2600107" y="423363"/>
                  <a:pt x="2604039" y="418451"/>
                </a:cubicBezTo>
                <a:cubicBezTo>
                  <a:pt x="2606004" y="415996"/>
                  <a:pt x="2608118" y="414424"/>
                  <a:pt x="2610380" y="413735"/>
                </a:cubicBezTo>
                <a:close/>
                <a:moveTo>
                  <a:pt x="118581" y="411898"/>
                </a:moveTo>
                <a:cubicBezTo>
                  <a:pt x="119994" y="411993"/>
                  <a:pt x="121675" y="412407"/>
                  <a:pt x="123624" y="413140"/>
                </a:cubicBezTo>
                <a:cubicBezTo>
                  <a:pt x="131417" y="416073"/>
                  <a:pt x="137278" y="419530"/>
                  <a:pt x="141203" y="423511"/>
                </a:cubicBezTo>
                <a:cubicBezTo>
                  <a:pt x="145129" y="427493"/>
                  <a:pt x="145169" y="430950"/>
                  <a:pt x="141324" y="433883"/>
                </a:cubicBezTo>
                <a:cubicBezTo>
                  <a:pt x="137480" y="436816"/>
                  <a:pt x="132010" y="441668"/>
                  <a:pt x="124916" y="448440"/>
                </a:cubicBezTo>
                <a:cubicBezTo>
                  <a:pt x="149076" y="447721"/>
                  <a:pt x="168396" y="444620"/>
                  <a:pt x="182875" y="439138"/>
                </a:cubicBezTo>
                <a:cubicBezTo>
                  <a:pt x="197355" y="433657"/>
                  <a:pt x="208632" y="433622"/>
                  <a:pt x="216706" y="439036"/>
                </a:cubicBezTo>
                <a:cubicBezTo>
                  <a:pt x="224779" y="444450"/>
                  <a:pt x="224475" y="449135"/>
                  <a:pt x="215794" y="453091"/>
                </a:cubicBezTo>
                <a:cubicBezTo>
                  <a:pt x="207112" y="457047"/>
                  <a:pt x="195138" y="460198"/>
                  <a:pt x="179871" y="462542"/>
                </a:cubicBezTo>
                <a:cubicBezTo>
                  <a:pt x="164603" y="464886"/>
                  <a:pt x="152248" y="466256"/>
                  <a:pt x="142803" y="466653"/>
                </a:cubicBezTo>
                <a:cubicBezTo>
                  <a:pt x="133359" y="467050"/>
                  <a:pt x="125269" y="465301"/>
                  <a:pt x="118535" y="461407"/>
                </a:cubicBezTo>
                <a:cubicBezTo>
                  <a:pt x="97637" y="482850"/>
                  <a:pt x="80807" y="495802"/>
                  <a:pt x="68045" y="500260"/>
                </a:cubicBezTo>
                <a:cubicBezTo>
                  <a:pt x="55283" y="504719"/>
                  <a:pt x="53671" y="502052"/>
                  <a:pt x="63208" y="492261"/>
                </a:cubicBezTo>
                <a:cubicBezTo>
                  <a:pt x="72745" y="482469"/>
                  <a:pt x="83641" y="469744"/>
                  <a:pt x="95895" y="454086"/>
                </a:cubicBezTo>
                <a:cubicBezTo>
                  <a:pt x="108148" y="438428"/>
                  <a:pt x="113884" y="426956"/>
                  <a:pt x="113102" y="419670"/>
                </a:cubicBezTo>
                <a:cubicBezTo>
                  <a:pt x="112517" y="414205"/>
                  <a:pt x="114342" y="411614"/>
                  <a:pt x="118581" y="411898"/>
                </a:cubicBezTo>
                <a:close/>
                <a:moveTo>
                  <a:pt x="5497419" y="409228"/>
                </a:moveTo>
                <a:cubicBezTo>
                  <a:pt x="5498601" y="409255"/>
                  <a:pt x="5499961" y="409585"/>
                  <a:pt x="5501499" y="410219"/>
                </a:cubicBezTo>
                <a:cubicBezTo>
                  <a:pt x="5507651" y="412755"/>
                  <a:pt x="5513275" y="416396"/>
                  <a:pt x="5518372" y="421139"/>
                </a:cubicBezTo>
                <a:cubicBezTo>
                  <a:pt x="5523469" y="425883"/>
                  <a:pt x="5524589" y="429403"/>
                  <a:pt x="5521730" y="431697"/>
                </a:cubicBezTo>
                <a:cubicBezTo>
                  <a:pt x="5518872" y="433991"/>
                  <a:pt x="5514460" y="436075"/>
                  <a:pt x="5508494" y="437948"/>
                </a:cubicBezTo>
                <a:cubicBezTo>
                  <a:pt x="5525634" y="437948"/>
                  <a:pt x="5537289" y="436388"/>
                  <a:pt x="5543459" y="433269"/>
                </a:cubicBezTo>
                <a:cubicBezTo>
                  <a:pt x="5549630" y="430150"/>
                  <a:pt x="5555638" y="430054"/>
                  <a:pt x="5561486" y="432981"/>
                </a:cubicBezTo>
                <a:cubicBezTo>
                  <a:pt x="5567334" y="435908"/>
                  <a:pt x="5572611" y="439659"/>
                  <a:pt x="5577317" y="444236"/>
                </a:cubicBezTo>
                <a:cubicBezTo>
                  <a:pt x="5582024" y="448812"/>
                  <a:pt x="5581612" y="452334"/>
                  <a:pt x="5576080" y="454803"/>
                </a:cubicBezTo>
                <a:cubicBezTo>
                  <a:pt x="5570549" y="457271"/>
                  <a:pt x="5565306" y="461556"/>
                  <a:pt x="5560351" y="467658"/>
                </a:cubicBezTo>
                <a:cubicBezTo>
                  <a:pt x="5555397" y="473760"/>
                  <a:pt x="5548402" y="481127"/>
                  <a:pt x="5539366" y="489759"/>
                </a:cubicBezTo>
                <a:cubicBezTo>
                  <a:pt x="5530331" y="498391"/>
                  <a:pt x="5521082" y="506058"/>
                  <a:pt x="5511619" y="512762"/>
                </a:cubicBezTo>
                <a:lnTo>
                  <a:pt x="5507679" y="514937"/>
                </a:lnTo>
                <a:lnTo>
                  <a:pt x="5516075" y="515924"/>
                </a:lnTo>
                <a:cubicBezTo>
                  <a:pt x="5523547" y="518895"/>
                  <a:pt x="5529017" y="522591"/>
                  <a:pt x="5532483" y="527012"/>
                </a:cubicBezTo>
                <a:cubicBezTo>
                  <a:pt x="5535950" y="531434"/>
                  <a:pt x="5535915" y="534897"/>
                  <a:pt x="5532381" y="537402"/>
                </a:cubicBezTo>
                <a:cubicBezTo>
                  <a:pt x="5528846" y="539907"/>
                  <a:pt x="5525169" y="541780"/>
                  <a:pt x="5521349" y="543021"/>
                </a:cubicBezTo>
                <a:cubicBezTo>
                  <a:pt x="5528778" y="543021"/>
                  <a:pt x="5536765" y="542090"/>
                  <a:pt x="5545310" y="540230"/>
                </a:cubicBezTo>
                <a:cubicBezTo>
                  <a:pt x="5553855" y="538370"/>
                  <a:pt x="5560503" y="536029"/>
                  <a:pt x="5565253" y="533207"/>
                </a:cubicBezTo>
                <a:cubicBezTo>
                  <a:pt x="5570003" y="530386"/>
                  <a:pt x="5575922" y="530643"/>
                  <a:pt x="5583010" y="533979"/>
                </a:cubicBezTo>
                <a:cubicBezTo>
                  <a:pt x="5590098" y="537315"/>
                  <a:pt x="5596572" y="541802"/>
                  <a:pt x="5602432" y="547439"/>
                </a:cubicBezTo>
                <a:cubicBezTo>
                  <a:pt x="5608292" y="553076"/>
                  <a:pt x="5608271" y="557550"/>
                  <a:pt x="5602367" y="560861"/>
                </a:cubicBezTo>
                <a:cubicBezTo>
                  <a:pt x="5596464" y="564173"/>
                  <a:pt x="5589264" y="570845"/>
                  <a:pt x="5580768" y="580879"/>
                </a:cubicBezTo>
                <a:cubicBezTo>
                  <a:pt x="5572273" y="590912"/>
                  <a:pt x="5558832" y="604341"/>
                  <a:pt x="5540445" y="621165"/>
                </a:cubicBezTo>
                <a:cubicBezTo>
                  <a:pt x="5522059" y="637988"/>
                  <a:pt x="5500996" y="652133"/>
                  <a:pt x="5477258" y="663599"/>
                </a:cubicBezTo>
                <a:cubicBezTo>
                  <a:pt x="5453520" y="675065"/>
                  <a:pt x="5430201" y="681979"/>
                  <a:pt x="5407300" y="684342"/>
                </a:cubicBezTo>
                <a:cubicBezTo>
                  <a:pt x="5384399" y="686705"/>
                  <a:pt x="5383364" y="683837"/>
                  <a:pt x="5404193" y="675738"/>
                </a:cubicBezTo>
                <a:cubicBezTo>
                  <a:pt x="5425023" y="667639"/>
                  <a:pt x="5445791" y="657835"/>
                  <a:pt x="5466496" y="646326"/>
                </a:cubicBezTo>
                <a:cubicBezTo>
                  <a:pt x="5487202" y="634816"/>
                  <a:pt x="5501933" y="625167"/>
                  <a:pt x="5510689" y="617379"/>
                </a:cubicBezTo>
                <a:cubicBezTo>
                  <a:pt x="5505219" y="614005"/>
                  <a:pt x="5498017" y="607190"/>
                  <a:pt x="5489081" y="596933"/>
                </a:cubicBezTo>
                <a:cubicBezTo>
                  <a:pt x="5480145" y="586677"/>
                  <a:pt x="5478279" y="580764"/>
                  <a:pt x="5483481" y="579195"/>
                </a:cubicBezTo>
                <a:cubicBezTo>
                  <a:pt x="5488684" y="577626"/>
                  <a:pt x="5496662" y="578953"/>
                  <a:pt x="5507415" y="583176"/>
                </a:cubicBezTo>
                <a:cubicBezTo>
                  <a:pt x="5518167" y="587399"/>
                  <a:pt x="5523848" y="595792"/>
                  <a:pt x="5524455" y="608356"/>
                </a:cubicBezTo>
                <a:cubicBezTo>
                  <a:pt x="5532790" y="599798"/>
                  <a:pt x="5541531" y="589610"/>
                  <a:pt x="5550677" y="577790"/>
                </a:cubicBezTo>
                <a:cubicBezTo>
                  <a:pt x="5559824" y="565971"/>
                  <a:pt x="5564397" y="558288"/>
                  <a:pt x="5564397" y="554741"/>
                </a:cubicBezTo>
                <a:cubicBezTo>
                  <a:pt x="5564397" y="553228"/>
                  <a:pt x="5560801" y="553249"/>
                  <a:pt x="5553607" y="554806"/>
                </a:cubicBezTo>
                <a:cubicBezTo>
                  <a:pt x="5546414" y="556362"/>
                  <a:pt x="5539066" y="557723"/>
                  <a:pt x="5531562" y="558889"/>
                </a:cubicBezTo>
                <a:cubicBezTo>
                  <a:pt x="5524059" y="560055"/>
                  <a:pt x="5517622" y="558306"/>
                  <a:pt x="5512252" y="553643"/>
                </a:cubicBezTo>
                <a:cubicBezTo>
                  <a:pt x="5501065" y="565624"/>
                  <a:pt x="5487540" y="575775"/>
                  <a:pt x="5471677" y="584097"/>
                </a:cubicBezTo>
                <a:cubicBezTo>
                  <a:pt x="5455815" y="592419"/>
                  <a:pt x="5441037" y="598177"/>
                  <a:pt x="5427345" y="601370"/>
                </a:cubicBezTo>
                <a:cubicBezTo>
                  <a:pt x="5413653" y="604564"/>
                  <a:pt x="5413616" y="601783"/>
                  <a:pt x="5427234" y="593027"/>
                </a:cubicBezTo>
                <a:cubicBezTo>
                  <a:pt x="5440851" y="584271"/>
                  <a:pt x="5454745" y="574724"/>
                  <a:pt x="5468915" y="564387"/>
                </a:cubicBezTo>
                <a:cubicBezTo>
                  <a:pt x="5483085" y="554049"/>
                  <a:pt x="5492619" y="544921"/>
                  <a:pt x="5497518" y="537002"/>
                </a:cubicBezTo>
                <a:cubicBezTo>
                  <a:pt x="5502417" y="529083"/>
                  <a:pt x="5504866" y="523710"/>
                  <a:pt x="5504866" y="520882"/>
                </a:cubicBezTo>
                <a:lnTo>
                  <a:pt x="5507663" y="514946"/>
                </a:lnTo>
                <a:lnTo>
                  <a:pt x="5471882" y="534705"/>
                </a:lnTo>
                <a:cubicBezTo>
                  <a:pt x="5454854" y="542630"/>
                  <a:pt x="5438777" y="546989"/>
                  <a:pt x="5423652" y="547783"/>
                </a:cubicBezTo>
                <a:cubicBezTo>
                  <a:pt x="5408528" y="548577"/>
                  <a:pt x="5407136" y="545882"/>
                  <a:pt x="5419476" y="539700"/>
                </a:cubicBezTo>
                <a:cubicBezTo>
                  <a:pt x="5431816" y="533517"/>
                  <a:pt x="5443878" y="527580"/>
                  <a:pt x="5455660" y="521887"/>
                </a:cubicBezTo>
                <a:cubicBezTo>
                  <a:pt x="5467442" y="516194"/>
                  <a:pt x="5479950" y="509329"/>
                  <a:pt x="5493183" y="501293"/>
                </a:cubicBezTo>
                <a:cubicBezTo>
                  <a:pt x="5480322" y="491693"/>
                  <a:pt x="5473020" y="483985"/>
                  <a:pt x="5471277" y="478169"/>
                </a:cubicBezTo>
                <a:lnTo>
                  <a:pt x="5472529" y="473294"/>
                </a:lnTo>
                <a:lnTo>
                  <a:pt x="5471129" y="474401"/>
                </a:lnTo>
                <a:cubicBezTo>
                  <a:pt x="5458162" y="484218"/>
                  <a:pt x="5443614" y="491318"/>
                  <a:pt x="5427485" y="495702"/>
                </a:cubicBezTo>
                <a:cubicBezTo>
                  <a:pt x="5411355" y="500087"/>
                  <a:pt x="5410441" y="497339"/>
                  <a:pt x="5424741" y="487461"/>
                </a:cubicBezTo>
                <a:cubicBezTo>
                  <a:pt x="5439041" y="477583"/>
                  <a:pt x="5453641" y="465196"/>
                  <a:pt x="5468543" y="450300"/>
                </a:cubicBezTo>
                <a:cubicBezTo>
                  <a:pt x="5483444" y="435405"/>
                  <a:pt x="5491124" y="424367"/>
                  <a:pt x="5491583" y="417186"/>
                </a:cubicBezTo>
                <a:cubicBezTo>
                  <a:pt x="5491927" y="411800"/>
                  <a:pt x="5493872" y="409148"/>
                  <a:pt x="5497419" y="409228"/>
                </a:cubicBezTo>
                <a:close/>
                <a:moveTo>
                  <a:pt x="4431734" y="212701"/>
                </a:moveTo>
                <a:cubicBezTo>
                  <a:pt x="4434448" y="212965"/>
                  <a:pt x="4438227" y="214365"/>
                  <a:pt x="4443071" y="216901"/>
                </a:cubicBezTo>
                <a:cubicBezTo>
                  <a:pt x="4452757" y="221973"/>
                  <a:pt x="4458412" y="227821"/>
                  <a:pt x="4460037" y="234444"/>
                </a:cubicBezTo>
                <a:cubicBezTo>
                  <a:pt x="4461699" y="241079"/>
                  <a:pt x="4460124" y="246545"/>
                  <a:pt x="4455312" y="250843"/>
                </a:cubicBezTo>
                <a:cubicBezTo>
                  <a:pt x="4450500" y="255140"/>
                  <a:pt x="4445080" y="253661"/>
                  <a:pt x="4439052" y="246406"/>
                </a:cubicBezTo>
                <a:cubicBezTo>
                  <a:pt x="4433025" y="239151"/>
                  <a:pt x="4429180" y="233160"/>
                  <a:pt x="4427518" y="228435"/>
                </a:cubicBezTo>
                <a:cubicBezTo>
                  <a:pt x="4425856" y="223710"/>
                  <a:pt x="4425611" y="219338"/>
                  <a:pt x="4426783" y="215319"/>
                </a:cubicBezTo>
                <a:cubicBezTo>
                  <a:pt x="4427369" y="213310"/>
                  <a:pt x="4429019" y="212437"/>
                  <a:pt x="4431734" y="212701"/>
                </a:cubicBezTo>
                <a:close/>
                <a:moveTo>
                  <a:pt x="6333122" y="205894"/>
                </a:moveTo>
                <a:cubicBezTo>
                  <a:pt x="6336568" y="205338"/>
                  <a:pt x="6340374" y="205596"/>
                  <a:pt x="6344544" y="206669"/>
                </a:cubicBezTo>
                <a:cubicBezTo>
                  <a:pt x="6352886" y="208814"/>
                  <a:pt x="6358334" y="213326"/>
                  <a:pt x="6360888" y="220203"/>
                </a:cubicBezTo>
                <a:cubicBezTo>
                  <a:pt x="6363443" y="227080"/>
                  <a:pt x="6363083" y="235684"/>
                  <a:pt x="6359809" y="246015"/>
                </a:cubicBezTo>
                <a:cubicBezTo>
                  <a:pt x="6356534" y="256346"/>
                  <a:pt x="6350588" y="266228"/>
                  <a:pt x="6341968" y="275660"/>
                </a:cubicBezTo>
                <a:cubicBezTo>
                  <a:pt x="6333349" y="285092"/>
                  <a:pt x="6325039" y="290227"/>
                  <a:pt x="6317040" y="291064"/>
                </a:cubicBezTo>
                <a:cubicBezTo>
                  <a:pt x="6309040" y="291901"/>
                  <a:pt x="6307477" y="289752"/>
                  <a:pt x="6312352" y="284618"/>
                </a:cubicBezTo>
                <a:cubicBezTo>
                  <a:pt x="6317226" y="279483"/>
                  <a:pt x="6321718" y="274302"/>
                  <a:pt x="6325830" y="269074"/>
                </a:cubicBezTo>
                <a:cubicBezTo>
                  <a:pt x="6329941" y="263847"/>
                  <a:pt x="6333516" y="257587"/>
                  <a:pt x="6336554" y="250294"/>
                </a:cubicBezTo>
                <a:cubicBezTo>
                  <a:pt x="6331085" y="250294"/>
                  <a:pt x="6326487" y="248896"/>
                  <a:pt x="6322760" y="246099"/>
                </a:cubicBezTo>
                <a:cubicBezTo>
                  <a:pt x="6319034" y="243302"/>
                  <a:pt x="6316509" y="239644"/>
                  <a:pt x="6315188" y="235123"/>
                </a:cubicBezTo>
                <a:cubicBezTo>
                  <a:pt x="6313868" y="230602"/>
                  <a:pt x="6313626" y="226379"/>
                  <a:pt x="6314463" y="222454"/>
                </a:cubicBezTo>
                <a:cubicBezTo>
                  <a:pt x="6315300" y="218529"/>
                  <a:pt x="6318438" y="214380"/>
                  <a:pt x="6323876" y="210008"/>
                </a:cubicBezTo>
                <a:cubicBezTo>
                  <a:pt x="6326596" y="207822"/>
                  <a:pt x="6329678" y="206451"/>
                  <a:pt x="6333122" y="205894"/>
                </a:cubicBezTo>
                <a:close/>
                <a:moveTo>
                  <a:pt x="4028073" y="205894"/>
                </a:moveTo>
                <a:cubicBezTo>
                  <a:pt x="4031517" y="205338"/>
                  <a:pt x="4035325" y="205596"/>
                  <a:pt x="4039495" y="206669"/>
                </a:cubicBezTo>
                <a:cubicBezTo>
                  <a:pt x="4047836" y="208814"/>
                  <a:pt x="4053284" y="213326"/>
                  <a:pt x="4055838" y="220203"/>
                </a:cubicBezTo>
                <a:cubicBezTo>
                  <a:pt x="4058393" y="227080"/>
                  <a:pt x="4058034" y="235684"/>
                  <a:pt x="4054759" y="246015"/>
                </a:cubicBezTo>
                <a:cubicBezTo>
                  <a:pt x="4051485" y="256346"/>
                  <a:pt x="4045538" y="266228"/>
                  <a:pt x="4036919" y="275660"/>
                </a:cubicBezTo>
                <a:cubicBezTo>
                  <a:pt x="4028299" y="285092"/>
                  <a:pt x="4019989" y="290227"/>
                  <a:pt x="4011990" y="291064"/>
                </a:cubicBezTo>
                <a:cubicBezTo>
                  <a:pt x="4003990" y="291901"/>
                  <a:pt x="4002428" y="289752"/>
                  <a:pt x="4007302" y="284618"/>
                </a:cubicBezTo>
                <a:cubicBezTo>
                  <a:pt x="4012176" y="279483"/>
                  <a:pt x="4016669" y="274302"/>
                  <a:pt x="4020780" y="269074"/>
                </a:cubicBezTo>
                <a:cubicBezTo>
                  <a:pt x="4024891" y="263847"/>
                  <a:pt x="4028466" y="257587"/>
                  <a:pt x="4031505" y="250294"/>
                </a:cubicBezTo>
                <a:cubicBezTo>
                  <a:pt x="4026035" y="250294"/>
                  <a:pt x="4021437" y="248896"/>
                  <a:pt x="4017710" y="246099"/>
                </a:cubicBezTo>
                <a:cubicBezTo>
                  <a:pt x="4013984" y="243302"/>
                  <a:pt x="4011460" y="239644"/>
                  <a:pt x="4010139" y="235123"/>
                </a:cubicBezTo>
                <a:cubicBezTo>
                  <a:pt x="4008818" y="230602"/>
                  <a:pt x="4008576" y="226379"/>
                  <a:pt x="4009413" y="222454"/>
                </a:cubicBezTo>
                <a:cubicBezTo>
                  <a:pt x="4010250" y="218529"/>
                  <a:pt x="4013388" y="214380"/>
                  <a:pt x="4018827" y="210008"/>
                </a:cubicBezTo>
                <a:cubicBezTo>
                  <a:pt x="4021546" y="207822"/>
                  <a:pt x="4024628" y="206451"/>
                  <a:pt x="4028073" y="205894"/>
                </a:cubicBezTo>
                <a:close/>
                <a:moveTo>
                  <a:pt x="7425137" y="197088"/>
                </a:moveTo>
                <a:cubicBezTo>
                  <a:pt x="7422221" y="197252"/>
                  <a:pt x="7419385" y="198359"/>
                  <a:pt x="7416628" y="200409"/>
                </a:cubicBezTo>
                <a:cubicBezTo>
                  <a:pt x="7411116" y="204508"/>
                  <a:pt x="7408359" y="209971"/>
                  <a:pt x="7408359" y="216798"/>
                </a:cubicBezTo>
                <a:cubicBezTo>
                  <a:pt x="7408359" y="223626"/>
                  <a:pt x="7411428" y="228751"/>
                  <a:pt x="7417568" y="232174"/>
                </a:cubicBezTo>
                <a:cubicBezTo>
                  <a:pt x="7423706" y="235597"/>
                  <a:pt x="7429716" y="235424"/>
                  <a:pt x="7435594" y="231653"/>
                </a:cubicBezTo>
                <a:cubicBezTo>
                  <a:pt x="7441473" y="227871"/>
                  <a:pt x="7444236" y="222414"/>
                  <a:pt x="7443882" y="215282"/>
                </a:cubicBezTo>
                <a:cubicBezTo>
                  <a:pt x="7443529" y="208151"/>
                  <a:pt x="7440276" y="202864"/>
                  <a:pt x="7434124" y="199423"/>
                </a:cubicBezTo>
                <a:cubicBezTo>
                  <a:pt x="7431050" y="197702"/>
                  <a:pt x="7428053" y="196924"/>
                  <a:pt x="7425137" y="197088"/>
                </a:cubicBezTo>
                <a:close/>
                <a:moveTo>
                  <a:pt x="6732042" y="179726"/>
                </a:moveTo>
                <a:cubicBezTo>
                  <a:pt x="6729748" y="179878"/>
                  <a:pt x="6726484" y="180246"/>
                  <a:pt x="6722252" y="180829"/>
                </a:cubicBezTo>
                <a:cubicBezTo>
                  <a:pt x="6713788" y="181994"/>
                  <a:pt x="6704383" y="183210"/>
                  <a:pt x="6694040" y="184475"/>
                </a:cubicBezTo>
                <a:cubicBezTo>
                  <a:pt x="6695553" y="193876"/>
                  <a:pt x="6696582" y="200592"/>
                  <a:pt x="6697128" y="204622"/>
                </a:cubicBezTo>
                <a:cubicBezTo>
                  <a:pt x="6706244" y="203134"/>
                  <a:pt x="6718870" y="201683"/>
                  <a:pt x="6735004" y="200269"/>
                </a:cubicBezTo>
                <a:cubicBezTo>
                  <a:pt x="6735625" y="195928"/>
                  <a:pt x="6736127" y="191591"/>
                  <a:pt x="6736512" y="187256"/>
                </a:cubicBezTo>
                <a:cubicBezTo>
                  <a:pt x="6736896" y="182921"/>
                  <a:pt x="6736732" y="180475"/>
                  <a:pt x="6736018" y="179917"/>
                </a:cubicBezTo>
                <a:cubicBezTo>
                  <a:pt x="6735662" y="179638"/>
                  <a:pt x="6734336" y="179574"/>
                  <a:pt x="6732042" y="179726"/>
                </a:cubicBezTo>
                <a:close/>
                <a:moveTo>
                  <a:pt x="3587132" y="178280"/>
                </a:moveTo>
                <a:cubicBezTo>
                  <a:pt x="3585216" y="178032"/>
                  <a:pt x="3581164" y="178494"/>
                  <a:pt x="3574975" y="179666"/>
                </a:cubicBezTo>
                <a:cubicBezTo>
                  <a:pt x="3568786" y="180838"/>
                  <a:pt x="3554777" y="182838"/>
                  <a:pt x="3532949" y="185665"/>
                </a:cubicBezTo>
                <a:cubicBezTo>
                  <a:pt x="3534475" y="205274"/>
                  <a:pt x="3535566" y="220541"/>
                  <a:pt x="3536224" y="231467"/>
                </a:cubicBezTo>
                <a:cubicBezTo>
                  <a:pt x="3548998" y="229979"/>
                  <a:pt x="3564699" y="227089"/>
                  <a:pt x="3583328" y="222798"/>
                </a:cubicBezTo>
                <a:cubicBezTo>
                  <a:pt x="3586230" y="208275"/>
                  <a:pt x="3588068" y="197286"/>
                  <a:pt x="3588844" y="189833"/>
                </a:cubicBezTo>
                <a:cubicBezTo>
                  <a:pt x="3589619" y="182379"/>
                  <a:pt x="3589048" y="178528"/>
                  <a:pt x="3587132" y="178280"/>
                </a:cubicBezTo>
                <a:close/>
                <a:moveTo>
                  <a:pt x="7427284" y="177266"/>
                </a:moveTo>
                <a:cubicBezTo>
                  <a:pt x="7432058" y="177371"/>
                  <a:pt x="7436940" y="178472"/>
                  <a:pt x="7441929" y="180568"/>
                </a:cubicBezTo>
                <a:cubicBezTo>
                  <a:pt x="7451907" y="184760"/>
                  <a:pt x="7458532" y="191402"/>
                  <a:pt x="7461806" y="200492"/>
                </a:cubicBezTo>
                <a:cubicBezTo>
                  <a:pt x="7465081" y="209583"/>
                  <a:pt x="7465466" y="218575"/>
                  <a:pt x="7462960" y="227468"/>
                </a:cubicBezTo>
                <a:cubicBezTo>
                  <a:pt x="7460455" y="236360"/>
                  <a:pt x="7455767" y="243166"/>
                  <a:pt x="7448896" y="247885"/>
                </a:cubicBezTo>
                <a:cubicBezTo>
                  <a:pt x="7442026" y="252604"/>
                  <a:pt x="7433862" y="254964"/>
                  <a:pt x="7424404" y="254964"/>
                </a:cubicBezTo>
                <a:cubicBezTo>
                  <a:pt x="7414948" y="254964"/>
                  <a:pt x="7406384" y="251125"/>
                  <a:pt x="7398713" y="243448"/>
                </a:cubicBezTo>
                <a:cubicBezTo>
                  <a:pt x="7391042" y="235771"/>
                  <a:pt x="7387206" y="227517"/>
                  <a:pt x="7387206" y="218687"/>
                </a:cubicBezTo>
                <a:cubicBezTo>
                  <a:pt x="7387206" y="209856"/>
                  <a:pt x="7389272" y="202133"/>
                  <a:pt x="7393402" y="195516"/>
                </a:cubicBezTo>
                <a:cubicBezTo>
                  <a:pt x="7397532" y="188899"/>
                  <a:pt x="7404158" y="183706"/>
                  <a:pt x="7413280" y="179936"/>
                </a:cubicBezTo>
                <a:cubicBezTo>
                  <a:pt x="7417841" y="178050"/>
                  <a:pt x="7422508" y="177161"/>
                  <a:pt x="7427284" y="177266"/>
                </a:cubicBezTo>
                <a:close/>
                <a:moveTo>
                  <a:pt x="2594064" y="175013"/>
                </a:moveTo>
                <a:cubicBezTo>
                  <a:pt x="2596288" y="175236"/>
                  <a:pt x="2599107" y="175857"/>
                  <a:pt x="2602522" y="176875"/>
                </a:cubicBezTo>
                <a:cubicBezTo>
                  <a:pt x="2616183" y="180949"/>
                  <a:pt x="2625547" y="185755"/>
                  <a:pt x="2630614" y="191293"/>
                </a:cubicBezTo>
                <a:cubicBezTo>
                  <a:pt x="2635680" y="196831"/>
                  <a:pt x="2637435" y="203184"/>
                  <a:pt x="2635878" y="210352"/>
                </a:cubicBezTo>
                <a:cubicBezTo>
                  <a:pt x="2634322" y="217521"/>
                  <a:pt x="2630468" y="219453"/>
                  <a:pt x="2624316" y="216147"/>
                </a:cubicBezTo>
                <a:cubicBezTo>
                  <a:pt x="2618165" y="212842"/>
                  <a:pt x="2612261" y="208771"/>
                  <a:pt x="2606606" y="203934"/>
                </a:cubicBezTo>
                <a:cubicBezTo>
                  <a:pt x="2601025" y="199134"/>
                  <a:pt x="2595534" y="192406"/>
                  <a:pt x="2590132" y="183749"/>
                </a:cubicBezTo>
                <a:cubicBezTo>
                  <a:pt x="2586082" y="177257"/>
                  <a:pt x="2587392" y="174345"/>
                  <a:pt x="2594064" y="175013"/>
                </a:cubicBezTo>
                <a:close/>
                <a:moveTo>
                  <a:pt x="1719070" y="160402"/>
                </a:moveTo>
                <a:cubicBezTo>
                  <a:pt x="1713998" y="160402"/>
                  <a:pt x="1700789" y="162163"/>
                  <a:pt x="1679445" y="165685"/>
                </a:cubicBezTo>
                <a:cubicBezTo>
                  <a:pt x="1680164" y="171018"/>
                  <a:pt x="1681565" y="179328"/>
                  <a:pt x="1683649" y="190614"/>
                </a:cubicBezTo>
                <a:cubicBezTo>
                  <a:pt x="1688313" y="190639"/>
                  <a:pt x="1700176" y="188896"/>
                  <a:pt x="1719238" y="185386"/>
                </a:cubicBezTo>
                <a:cubicBezTo>
                  <a:pt x="1720639" y="177027"/>
                  <a:pt x="1721727" y="170773"/>
                  <a:pt x="1722502" y="166625"/>
                </a:cubicBezTo>
                <a:cubicBezTo>
                  <a:pt x="1723278" y="162476"/>
                  <a:pt x="1722133" y="160402"/>
                  <a:pt x="1719070" y="160402"/>
                </a:cubicBezTo>
                <a:close/>
                <a:moveTo>
                  <a:pt x="6746913" y="159939"/>
                </a:moveTo>
                <a:cubicBezTo>
                  <a:pt x="6749762" y="160083"/>
                  <a:pt x="6752758" y="160898"/>
                  <a:pt x="6755906" y="162383"/>
                </a:cubicBezTo>
                <a:cubicBezTo>
                  <a:pt x="6762200" y="165354"/>
                  <a:pt x="6766885" y="168569"/>
                  <a:pt x="6769960" y="172029"/>
                </a:cubicBezTo>
                <a:cubicBezTo>
                  <a:pt x="6773036" y="175489"/>
                  <a:pt x="6772122" y="179647"/>
                  <a:pt x="6767216" y="184503"/>
                </a:cubicBezTo>
                <a:cubicBezTo>
                  <a:pt x="6762312" y="189358"/>
                  <a:pt x="6758154" y="194831"/>
                  <a:pt x="6754743" y="200920"/>
                </a:cubicBezTo>
                <a:cubicBezTo>
                  <a:pt x="6763300" y="210284"/>
                  <a:pt x="6761450" y="215208"/>
                  <a:pt x="6749190" y="215692"/>
                </a:cubicBezTo>
                <a:cubicBezTo>
                  <a:pt x="6736930" y="216175"/>
                  <a:pt x="6719353" y="217893"/>
                  <a:pt x="6696458" y="220845"/>
                </a:cubicBezTo>
                <a:cubicBezTo>
                  <a:pt x="6690592" y="230357"/>
                  <a:pt x="6685798" y="230398"/>
                  <a:pt x="6682078" y="220966"/>
                </a:cubicBezTo>
                <a:cubicBezTo>
                  <a:pt x="6678357" y="211534"/>
                  <a:pt x="6675740" y="203971"/>
                  <a:pt x="6674227" y="198279"/>
                </a:cubicBezTo>
                <a:cubicBezTo>
                  <a:pt x="6672714" y="192586"/>
                  <a:pt x="6670166" y="185994"/>
                  <a:pt x="6666581" y="178503"/>
                </a:cubicBezTo>
                <a:cubicBezTo>
                  <a:pt x="6662997" y="171012"/>
                  <a:pt x="6664042" y="167673"/>
                  <a:pt x="6669716" y="168485"/>
                </a:cubicBezTo>
                <a:cubicBezTo>
                  <a:pt x="6675390" y="169297"/>
                  <a:pt x="6680254" y="169880"/>
                  <a:pt x="6684310" y="170234"/>
                </a:cubicBezTo>
                <a:cubicBezTo>
                  <a:pt x="6688366" y="170587"/>
                  <a:pt x="6697190" y="169821"/>
                  <a:pt x="6710783" y="167936"/>
                </a:cubicBezTo>
                <a:cubicBezTo>
                  <a:pt x="6724376" y="166051"/>
                  <a:pt x="6733721" y="163912"/>
                  <a:pt x="6738818" y="161518"/>
                </a:cubicBezTo>
                <a:cubicBezTo>
                  <a:pt x="6741367" y="160321"/>
                  <a:pt x="6744066" y="159795"/>
                  <a:pt x="6746913" y="159939"/>
                </a:cubicBezTo>
                <a:close/>
                <a:moveTo>
                  <a:pt x="3593178" y="155846"/>
                </a:moveTo>
                <a:cubicBezTo>
                  <a:pt x="3596251" y="155761"/>
                  <a:pt x="3599891" y="156539"/>
                  <a:pt x="3604098" y="158179"/>
                </a:cubicBezTo>
                <a:cubicBezTo>
                  <a:pt x="3612513" y="161459"/>
                  <a:pt x="3620076" y="165859"/>
                  <a:pt x="3626785" y="171378"/>
                </a:cubicBezTo>
                <a:cubicBezTo>
                  <a:pt x="3633495" y="176897"/>
                  <a:pt x="3633414" y="182094"/>
                  <a:pt x="3626544" y="186968"/>
                </a:cubicBezTo>
                <a:cubicBezTo>
                  <a:pt x="3619673" y="191842"/>
                  <a:pt x="3612213" y="203401"/>
                  <a:pt x="3604164" y="221645"/>
                </a:cubicBezTo>
                <a:cubicBezTo>
                  <a:pt x="3618166" y="233266"/>
                  <a:pt x="3617236" y="239777"/>
                  <a:pt x="3601373" y="241178"/>
                </a:cubicBezTo>
                <a:cubicBezTo>
                  <a:pt x="3585510" y="242580"/>
                  <a:pt x="3564060" y="244744"/>
                  <a:pt x="3537023" y="247671"/>
                </a:cubicBezTo>
                <a:cubicBezTo>
                  <a:pt x="3533836" y="260309"/>
                  <a:pt x="3529821" y="263503"/>
                  <a:pt x="3524978" y="257252"/>
                </a:cubicBezTo>
                <a:cubicBezTo>
                  <a:pt x="3520135" y="251001"/>
                  <a:pt x="3517121" y="242335"/>
                  <a:pt x="3515936" y="231253"/>
                </a:cubicBezTo>
                <a:cubicBezTo>
                  <a:pt x="3514752" y="220172"/>
                  <a:pt x="3513217" y="210110"/>
                  <a:pt x="3511332" y="201069"/>
                </a:cubicBezTo>
                <a:cubicBezTo>
                  <a:pt x="3509447" y="192028"/>
                  <a:pt x="3506914" y="184639"/>
                  <a:pt x="3503732" y="178903"/>
                </a:cubicBezTo>
                <a:cubicBezTo>
                  <a:pt x="3500551" y="173167"/>
                  <a:pt x="3501162" y="169794"/>
                  <a:pt x="3505565" y="168783"/>
                </a:cubicBezTo>
                <a:cubicBezTo>
                  <a:pt x="3509968" y="167772"/>
                  <a:pt x="3515263" y="168045"/>
                  <a:pt x="3521452" y="169601"/>
                </a:cubicBezTo>
                <a:cubicBezTo>
                  <a:pt x="3527641" y="171158"/>
                  <a:pt x="3538921" y="170634"/>
                  <a:pt x="3555292" y="168029"/>
                </a:cubicBezTo>
                <a:cubicBezTo>
                  <a:pt x="3571663" y="165425"/>
                  <a:pt x="3581787" y="162312"/>
                  <a:pt x="3585662" y="158690"/>
                </a:cubicBezTo>
                <a:cubicBezTo>
                  <a:pt x="3587600" y="156880"/>
                  <a:pt x="3590105" y="155932"/>
                  <a:pt x="3593178" y="155846"/>
                </a:cubicBezTo>
                <a:close/>
                <a:moveTo>
                  <a:pt x="5427429" y="153600"/>
                </a:moveTo>
                <a:cubicBezTo>
                  <a:pt x="5430325" y="154389"/>
                  <a:pt x="5432833" y="156067"/>
                  <a:pt x="5434954" y="158635"/>
                </a:cubicBezTo>
                <a:cubicBezTo>
                  <a:pt x="5439196" y="163769"/>
                  <a:pt x="5437561" y="168256"/>
                  <a:pt x="5430052" y="172094"/>
                </a:cubicBezTo>
                <a:cubicBezTo>
                  <a:pt x="5422543" y="175933"/>
                  <a:pt x="5411514" y="178770"/>
                  <a:pt x="5396966" y="180605"/>
                </a:cubicBezTo>
                <a:cubicBezTo>
                  <a:pt x="5400847" y="183445"/>
                  <a:pt x="5401818" y="186946"/>
                  <a:pt x="5399877" y="191107"/>
                </a:cubicBezTo>
                <a:cubicBezTo>
                  <a:pt x="5397936" y="195268"/>
                  <a:pt x="5396966" y="206780"/>
                  <a:pt x="5396966" y="225644"/>
                </a:cubicBezTo>
                <a:cubicBezTo>
                  <a:pt x="5420480" y="224144"/>
                  <a:pt x="5436935" y="222404"/>
                  <a:pt x="5446330" y="220426"/>
                </a:cubicBezTo>
                <a:cubicBezTo>
                  <a:pt x="5455725" y="218448"/>
                  <a:pt x="5463520" y="218960"/>
                  <a:pt x="5469715" y="221961"/>
                </a:cubicBezTo>
                <a:cubicBezTo>
                  <a:pt x="5475910" y="224962"/>
                  <a:pt x="5480508" y="229266"/>
                  <a:pt x="5483509" y="234872"/>
                </a:cubicBezTo>
                <a:cubicBezTo>
                  <a:pt x="5486511" y="240478"/>
                  <a:pt x="5480440" y="243088"/>
                  <a:pt x="5465296" y="242704"/>
                </a:cubicBezTo>
                <a:cubicBezTo>
                  <a:pt x="5450153" y="242319"/>
                  <a:pt x="5425550" y="243091"/>
                  <a:pt x="5391487" y="245020"/>
                </a:cubicBezTo>
                <a:cubicBezTo>
                  <a:pt x="5357424" y="246949"/>
                  <a:pt x="5336045" y="249283"/>
                  <a:pt x="5327351" y="252024"/>
                </a:cubicBezTo>
                <a:cubicBezTo>
                  <a:pt x="5318657" y="254765"/>
                  <a:pt x="5310357" y="251832"/>
                  <a:pt x="5302450" y="243225"/>
                </a:cubicBezTo>
                <a:cubicBezTo>
                  <a:pt x="5294544" y="234618"/>
                  <a:pt x="5295056" y="230708"/>
                  <a:pt x="5303985" y="231495"/>
                </a:cubicBezTo>
                <a:cubicBezTo>
                  <a:pt x="5312915" y="232283"/>
                  <a:pt x="5336486" y="231213"/>
                  <a:pt x="5374697" y="228286"/>
                </a:cubicBezTo>
                <a:cubicBezTo>
                  <a:pt x="5375441" y="204474"/>
                  <a:pt x="5374660" y="189237"/>
                  <a:pt x="5372353" y="182577"/>
                </a:cubicBezTo>
                <a:lnTo>
                  <a:pt x="5355498" y="186075"/>
                </a:lnTo>
                <a:cubicBezTo>
                  <a:pt x="5350624" y="186856"/>
                  <a:pt x="5344231" y="183796"/>
                  <a:pt x="5336318" y="176894"/>
                </a:cubicBezTo>
                <a:cubicBezTo>
                  <a:pt x="5328405" y="169992"/>
                  <a:pt x="5329584" y="166287"/>
                  <a:pt x="5339853" y="165778"/>
                </a:cubicBezTo>
                <a:cubicBezTo>
                  <a:pt x="5350122" y="165270"/>
                  <a:pt x="5363808" y="163657"/>
                  <a:pt x="5380911" y="160941"/>
                </a:cubicBezTo>
                <a:cubicBezTo>
                  <a:pt x="5398014" y="158225"/>
                  <a:pt x="5410236" y="155878"/>
                  <a:pt x="5417578" y="153900"/>
                </a:cubicBezTo>
                <a:cubicBezTo>
                  <a:pt x="5421249" y="152911"/>
                  <a:pt x="5424533" y="152811"/>
                  <a:pt x="5427429" y="153600"/>
                </a:cubicBezTo>
                <a:close/>
                <a:moveTo>
                  <a:pt x="3294127" y="147426"/>
                </a:moveTo>
                <a:cubicBezTo>
                  <a:pt x="3297730" y="147792"/>
                  <a:pt x="3303134" y="150883"/>
                  <a:pt x="3310340" y="156700"/>
                </a:cubicBezTo>
                <a:cubicBezTo>
                  <a:pt x="3320919" y="168060"/>
                  <a:pt x="3323675" y="174727"/>
                  <a:pt x="3318609" y="176699"/>
                </a:cubicBezTo>
                <a:cubicBezTo>
                  <a:pt x="3313543" y="178671"/>
                  <a:pt x="3307180" y="186363"/>
                  <a:pt x="3299522" y="199776"/>
                </a:cubicBezTo>
                <a:cubicBezTo>
                  <a:pt x="3291863" y="213189"/>
                  <a:pt x="3281123" y="226212"/>
                  <a:pt x="3267300" y="238844"/>
                </a:cubicBezTo>
                <a:cubicBezTo>
                  <a:pt x="3253478" y="251475"/>
                  <a:pt x="3241947" y="260204"/>
                  <a:pt x="3232707" y="265028"/>
                </a:cubicBezTo>
                <a:cubicBezTo>
                  <a:pt x="3223467" y="269853"/>
                  <a:pt x="3213177" y="273660"/>
                  <a:pt x="3201835" y="276451"/>
                </a:cubicBezTo>
                <a:cubicBezTo>
                  <a:pt x="3190493" y="279241"/>
                  <a:pt x="3191013" y="276274"/>
                  <a:pt x="3203397" y="267549"/>
                </a:cubicBezTo>
                <a:cubicBezTo>
                  <a:pt x="3215781" y="258824"/>
                  <a:pt x="3229452" y="246794"/>
                  <a:pt x="3244409" y="231458"/>
                </a:cubicBezTo>
                <a:cubicBezTo>
                  <a:pt x="3259366" y="216123"/>
                  <a:pt x="3270491" y="201351"/>
                  <a:pt x="3277783" y="187144"/>
                </a:cubicBezTo>
                <a:cubicBezTo>
                  <a:pt x="3285076" y="172938"/>
                  <a:pt x="3288722" y="162058"/>
                  <a:pt x="3288722" y="154505"/>
                </a:cubicBezTo>
                <a:cubicBezTo>
                  <a:pt x="3288722" y="149420"/>
                  <a:pt x="3290524" y="147060"/>
                  <a:pt x="3294127" y="147426"/>
                </a:cubicBezTo>
                <a:close/>
                <a:moveTo>
                  <a:pt x="5648820" y="140552"/>
                </a:moveTo>
                <a:lnTo>
                  <a:pt x="5604603" y="151152"/>
                </a:lnTo>
                <a:lnTo>
                  <a:pt x="5609464" y="153621"/>
                </a:lnTo>
                <a:cubicBezTo>
                  <a:pt x="5619628" y="159307"/>
                  <a:pt x="5623851" y="164095"/>
                  <a:pt x="5622133" y="167983"/>
                </a:cubicBezTo>
                <a:cubicBezTo>
                  <a:pt x="5620415" y="171871"/>
                  <a:pt x="5618161" y="175105"/>
                  <a:pt x="5615371" y="177685"/>
                </a:cubicBezTo>
                <a:lnTo>
                  <a:pt x="5650252" y="202297"/>
                </a:lnTo>
                <a:lnTo>
                  <a:pt x="5650252" y="159174"/>
                </a:lnTo>
                <a:cubicBezTo>
                  <a:pt x="5650252" y="148347"/>
                  <a:pt x="5649775" y="142139"/>
                  <a:pt x="5648820" y="140552"/>
                </a:cubicBezTo>
                <a:close/>
                <a:moveTo>
                  <a:pt x="1727412" y="138622"/>
                </a:moveTo>
                <a:cubicBezTo>
                  <a:pt x="1729956" y="138541"/>
                  <a:pt x="1732700" y="139026"/>
                  <a:pt x="1735646" y="140078"/>
                </a:cubicBezTo>
                <a:cubicBezTo>
                  <a:pt x="1741536" y="142180"/>
                  <a:pt x="1747459" y="145609"/>
                  <a:pt x="1753413" y="150365"/>
                </a:cubicBezTo>
                <a:cubicBezTo>
                  <a:pt x="1759365" y="155122"/>
                  <a:pt x="1759694" y="159351"/>
                  <a:pt x="1754398" y="163053"/>
                </a:cubicBezTo>
                <a:cubicBezTo>
                  <a:pt x="1749102" y="166755"/>
                  <a:pt x="1743968" y="174311"/>
                  <a:pt x="1738995" y="185721"/>
                </a:cubicBezTo>
                <a:cubicBezTo>
                  <a:pt x="1747552" y="195904"/>
                  <a:pt x="1745453" y="201234"/>
                  <a:pt x="1732697" y="201711"/>
                </a:cubicBezTo>
                <a:cubicBezTo>
                  <a:pt x="1719941" y="202188"/>
                  <a:pt x="1703524" y="203500"/>
                  <a:pt x="1683444" y="205646"/>
                </a:cubicBezTo>
                <a:cubicBezTo>
                  <a:pt x="1679798" y="215952"/>
                  <a:pt x="1675901" y="217440"/>
                  <a:pt x="1671753" y="210110"/>
                </a:cubicBezTo>
                <a:cubicBezTo>
                  <a:pt x="1667603" y="202781"/>
                  <a:pt x="1664178" y="194276"/>
                  <a:pt x="1661473" y="184596"/>
                </a:cubicBezTo>
                <a:cubicBezTo>
                  <a:pt x="1658770" y="174916"/>
                  <a:pt x="1655620" y="166690"/>
                  <a:pt x="1652023" y="159918"/>
                </a:cubicBezTo>
                <a:cubicBezTo>
                  <a:pt x="1648427" y="153147"/>
                  <a:pt x="1649713" y="150154"/>
                  <a:pt x="1655884" y="150942"/>
                </a:cubicBezTo>
                <a:cubicBezTo>
                  <a:pt x="1662054" y="151730"/>
                  <a:pt x="1666776" y="152123"/>
                  <a:pt x="1670049" y="152123"/>
                </a:cubicBezTo>
                <a:cubicBezTo>
                  <a:pt x="1673684" y="152123"/>
                  <a:pt x="1681910" y="150802"/>
                  <a:pt x="1694727" y="148161"/>
                </a:cubicBezTo>
                <a:cubicBezTo>
                  <a:pt x="1707545" y="145519"/>
                  <a:pt x="1716096" y="142986"/>
                  <a:pt x="1720382" y="140561"/>
                </a:cubicBezTo>
                <a:cubicBezTo>
                  <a:pt x="1722524" y="139349"/>
                  <a:pt x="1724867" y="138702"/>
                  <a:pt x="1727412" y="138622"/>
                </a:cubicBezTo>
                <a:close/>
                <a:moveTo>
                  <a:pt x="1418288" y="135882"/>
                </a:moveTo>
                <a:cubicBezTo>
                  <a:pt x="1403865" y="138226"/>
                  <a:pt x="1393626" y="140037"/>
                  <a:pt x="1387574" y="141315"/>
                </a:cubicBezTo>
                <a:cubicBezTo>
                  <a:pt x="1381038" y="155850"/>
                  <a:pt x="1375563" y="166454"/>
                  <a:pt x="1371147" y="173127"/>
                </a:cubicBezTo>
                <a:lnTo>
                  <a:pt x="1374700" y="173127"/>
                </a:lnTo>
                <a:cubicBezTo>
                  <a:pt x="1383444" y="172395"/>
                  <a:pt x="1399338" y="169511"/>
                  <a:pt x="1422381" y="164476"/>
                </a:cubicBezTo>
                <a:cubicBezTo>
                  <a:pt x="1422381" y="161971"/>
                  <a:pt x="1422002" y="157146"/>
                  <a:pt x="1421246" y="150003"/>
                </a:cubicBezTo>
                <a:cubicBezTo>
                  <a:pt x="1420490" y="142859"/>
                  <a:pt x="1419503" y="138152"/>
                  <a:pt x="1418288" y="135882"/>
                </a:cubicBezTo>
                <a:close/>
                <a:moveTo>
                  <a:pt x="2286946" y="135617"/>
                </a:moveTo>
                <a:cubicBezTo>
                  <a:pt x="2289275" y="135034"/>
                  <a:pt x="2293286" y="135572"/>
                  <a:pt x="2298978" y="137231"/>
                </a:cubicBezTo>
                <a:cubicBezTo>
                  <a:pt x="2310364" y="140549"/>
                  <a:pt x="2318558" y="145575"/>
                  <a:pt x="2323563" y="152309"/>
                </a:cubicBezTo>
                <a:cubicBezTo>
                  <a:pt x="2328567" y="159044"/>
                  <a:pt x="2329801" y="167329"/>
                  <a:pt x="2327265" y="177164"/>
                </a:cubicBezTo>
                <a:cubicBezTo>
                  <a:pt x="2324729" y="186999"/>
                  <a:pt x="2316732" y="184679"/>
                  <a:pt x="2303276" y="170206"/>
                </a:cubicBezTo>
                <a:cubicBezTo>
                  <a:pt x="2293168" y="156204"/>
                  <a:pt x="2287078" y="146378"/>
                  <a:pt x="2285007" y="140729"/>
                </a:cubicBezTo>
                <a:cubicBezTo>
                  <a:pt x="2283971" y="137904"/>
                  <a:pt x="2284618" y="136200"/>
                  <a:pt x="2286946" y="135617"/>
                </a:cubicBezTo>
                <a:close/>
                <a:moveTo>
                  <a:pt x="4690758" y="127716"/>
                </a:moveTo>
                <a:cubicBezTo>
                  <a:pt x="4684929" y="128460"/>
                  <a:pt x="4674715" y="129855"/>
                  <a:pt x="4660118" y="131901"/>
                </a:cubicBezTo>
                <a:cubicBezTo>
                  <a:pt x="4662400" y="152055"/>
                  <a:pt x="4663935" y="168814"/>
                  <a:pt x="4664722" y="182177"/>
                </a:cubicBezTo>
                <a:cubicBezTo>
                  <a:pt x="4665510" y="195541"/>
                  <a:pt x="4666238" y="206923"/>
                  <a:pt x="4666908" y="216324"/>
                </a:cubicBezTo>
                <a:cubicBezTo>
                  <a:pt x="4672514" y="216324"/>
                  <a:pt x="4683043" y="215648"/>
                  <a:pt x="4698497" y="214296"/>
                </a:cubicBezTo>
                <a:cubicBezTo>
                  <a:pt x="4698497" y="177957"/>
                  <a:pt x="4697734" y="155404"/>
                  <a:pt x="4696209" y="146635"/>
                </a:cubicBezTo>
                <a:cubicBezTo>
                  <a:pt x="4694683" y="137867"/>
                  <a:pt x="4692866" y="131560"/>
                  <a:pt x="4690758" y="127716"/>
                </a:cubicBezTo>
                <a:close/>
                <a:moveTo>
                  <a:pt x="2575715" y="126488"/>
                </a:moveTo>
                <a:cubicBezTo>
                  <a:pt x="2581612" y="127319"/>
                  <a:pt x="2587010" y="128962"/>
                  <a:pt x="2591909" y="131418"/>
                </a:cubicBezTo>
                <a:cubicBezTo>
                  <a:pt x="2598656" y="133600"/>
                  <a:pt x="2601015" y="136667"/>
                  <a:pt x="2598988" y="140617"/>
                </a:cubicBezTo>
                <a:cubicBezTo>
                  <a:pt x="2596960" y="144567"/>
                  <a:pt x="2594771" y="152610"/>
                  <a:pt x="2592421" y="164746"/>
                </a:cubicBezTo>
                <a:cubicBezTo>
                  <a:pt x="2590071" y="176882"/>
                  <a:pt x="2584620" y="188447"/>
                  <a:pt x="2576068" y="199441"/>
                </a:cubicBezTo>
                <a:cubicBezTo>
                  <a:pt x="2567517" y="210436"/>
                  <a:pt x="2555868" y="218156"/>
                  <a:pt x="2541121" y="222603"/>
                </a:cubicBezTo>
                <a:cubicBezTo>
                  <a:pt x="2526375" y="227049"/>
                  <a:pt x="2523575" y="225542"/>
                  <a:pt x="2532722" y="218082"/>
                </a:cubicBezTo>
                <a:cubicBezTo>
                  <a:pt x="2541869" y="210622"/>
                  <a:pt x="2549862" y="202331"/>
                  <a:pt x="2556702" y="193209"/>
                </a:cubicBezTo>
                <a:cubicBezTo>
                  <a:pt x="2563542" y="184087"/>
                  <a:pt x="2568307" y="173530"/>
                  <a:pt x="2570999" y="161537"/>
                </a:cubicBezTo>
                <a:cubicBezTo>
                  <a:pt x="2573690" y="149544"/>
                  <a:pt x="2573674" y="140496"/>
                  <a:pt x="2570952" y="134394"/>
                </a:cubicBezTo>
                <a:cubicBezTo>
                  <a:pt x="2568230" y="128292"/>
                  <a:pt x="2569817" y="125657"/>
                  <a:pt x="2575715" y="126488"/>
                </a:cubicBezTo>
                <a:close/>
                <a:moveTo>
                  <a:pt x="6806910" y="123151"/>
                </a:moveTo>
                <a:cubicBezTo>
                  <a:pt x="6810220" y="123478"/>
                  <a:pt x="6813804" y="124665"/>
                  <a:pt x="6817660" y="126711"/>
                </a:cubicBezTo>
                <a:cubicBezTo>
                  <a:pt x="6825374" y="130804"/>
                  <a:pt x="6831991" y="135132"/>
                  <a:pt x="6837510" y="139696"/>
                </a:cubicBezTo>
                <a:cubicBezTo>
                  <a:pt x="6843030" y="144260"/>
                  <a:pt x="6843774" y="148775"/>
                  <a:pt x="6839742" y="153240"/>
                </a:cubicBezTo>
                <a:cubicBezTo>
                  <a:pt x="6835712" y="157704"/>
                  <a:pt x="6832990" y="162591"/>
                  <a:pt x="6831576" y="167899"/>
                </a:cubicBezTo>
                <a:cubicBezTo>
                  <a:pt x="6830162" y="173207"/>
                  <a:pt x="6829454" y="183917"/>
                  <a:pt x="6829454" y="200027"/>
                </a:cubicBezTo>
                <a:cubicBezTo>
                  <a:pt x="6829454" y="214960"/>
                  <a:pt x="6829244" y="226847"/>
                  <a:pt x="6828822" y="235690"/>
                </a:cubicBezTo>
                <a:cubicBezTo>
                  <a:pt x="6828400" y="244533"/>
                  <a:pt x="6826277" y="252145"/>
                  <a:pt x="6822450" y="258526"/>
                </a:cubicBezTo>
                <a:cubicBezTo>
                  <a:pt x="6818624" y="264907"/>
                  <a:pt x="6812650" y="270187"/>
                  <a:pt x="6804526" y="274367"/>
                </a:cubicBezTo>
                <a:cubicBezTo>
                  <a:pt x="6796402" y="278547"/>
                  <a:pt x="6791001" y="276916"/>
                  <a:pt x="6788322" y="269474"/>
                </a:cubicBezTo>
                <a:cubicBezTo>
                  <a:pt x="6785644" y="262033"/>
                  <a:pt x="6778770" y="253255"/>
                  <a:pt x="6767700" y="243141"/>
                </a:cubicBezTo>
                <a:cubicBezTo>
                  <a:pt x="6756631" y="233027"/>
                  <a:pt x="6757050" y="229725"/>
                  <a:pt x="6768956" y="233235"/>
                </a:cubicBezTo>
                <a:cubicBezTo>
                  <a:pt x="6780862" y="236745"/>
                  <a:pt x="6788942" y="238499"/>
                  <a:pt x="6793196" y="238499"/>
                </a:cubicBezTo>
                <a:cubicBezTo>
                  <a:pt x="6797016" y="238499"/>
                  <a:pt x="6800098" y="236490"/>
                  <a:pt x="6802442" y="232472"/>
                </a:cubicBezTo>
                <a:cubicBezTo>
                  <a:pt x="6804786" y="228454"/>
                  <a:pt x="6806154" y="214185"/>
                  <a:pt x="6806544" y="189665"/>
                </a:cubicBezTo>
                <a:cubicBezTo>
                  <a:pt x="6806935" y="165146"/>
                  <a:pt x="6805586" y="151804"/>
                  <a:pt x="6802498" y="149640"/>
                </a:cubicBezTo>
                <a:cubicBezTo>
                  <a:pt x="6799410" y="147476"/>
                  <a:pt x="6791354" y="146586"/>
                  <a:pt x="6778332" y="146970"/>
                </a:cubicBezTo>
                <a:cubicBezTo>
                  <a:pt x="6765310" y="147355"/>
                  <a:pt x="6741904" y="149680"/>
                  <a:pt x="6708113" y="153946"/>
                </a:cubicBezTo>
                <a:cubicBezTo>
                  <a:pt x="6674324" y="158213"/>
                  <a:pt x="6654067" y="160650"/>
                  <a:pt x="6647345" y="161258"/>
                </a:cubicBezTo>
                <a:cubicBezTo>
                  <a:pt x="6648114" y="184376"/>
                  <a:pt x="6648498" y="201968"/>
                  <a:pt x="6648498" y="214036"/>
                </a:cubicBezTo>
                <a:cubicBezTo>
                  <a:pt x="6648498" y="226736"/>
                  <a:pt x="6646924" y="238484"/>
                  <a:pt x="6643773" y="249280"/>
                </a:cubicBezTo>
                <a:cubicBezTo>
                  <a:pt x="6640623" y="260076"/>
                  <a:pt x="6636320" y="260935"/>
                  <a:pt x="6630862" y="251857"/>
                </a:cubicBezTo>
                <a:cubicBezTo>
                  <a:pt x="6625406" y="242778"/>
                  <a:pt x="6622676" y="236397"/>
                  <a:pt x="6622676" y="232714"/>
                </a:cubicBezTo>
                <a:cubicBezTo>
                  <a:pt x="6622676" y="228571"/>
                  <a:pt x="6623455" y="222032"/>
                  <a:pt x="6625012" y="213096"/>
                </a:cubicBezTo>
                <a:cubicBezTo>
                  <a:pt x="6626568" y="204160"/>
                  <a:pt x="6627157" y="193671"/>
                  <a:pt x="6626778" y="181628"/>
                </a:cubicBezTo>
                <a:cubicBezTo>
                  <a:pt x="6626401" y="169586"/>
                  <a:pt x="6624456" y="159124"/>
                  <a:pt x="6620946" y="150244"/>
                </a:cubicBezTo>
                <a:cubicBezTo>
                  <a:pt x="6617437" y="141364"/>
                  <a:pt x="6619040" y="137743"/>
                  <a:pt x="6625756" y="139380"/>
                </a:cubicBezTo>
                <a:cubicBezTo>
                  <a:pt x="6632472" y="141017"/>
                  <a:pt x="6638322" y="142530"/>
                  <a:pt x="6643308" y="143919"/>
                </a:cubicBezTo>
                <a:cubicBezTo>
                  <a:pt x="6713010" y="137780"/>
                  <a:pt x="6754802" y="133746"/>
                  <a:pt x="6768686" y="131818"/>
                </a:cubicBezTo>
                <a:cubicBezTo>
                  <a:pt x="6782571" y="129889"/>
                  <a:pt x="6792276" y="127533"/>
                  <a:pt x="6797801" y="124748"/>
                </a:cubicBezTo>
                <a:cubicBezTo>
                  <a:pt x="6800564" y="123356"/>
                  <a:pt x="6803600" y="122824"/>
                  <a:pt x="6806910" y="123151"/>
                </a:cubicBezTo>
                <a:close/>
                <a:moveTo>
                  <a:pt x="4748466" y="121874"/>
                </a:moveTo>
                <a:cubicBezTo>
                  <a:pt x="4733695" y="123399"/>
                  <a:pt x="4721367" y="124708"/>
                  <a:pt x="4711482" y="125799"/>
                </a:cubicBezTo>
                <a:cubicBezTo>
                  <a:pt x="4713727" y="126630"/>
                  <a:pt x="4715067" y="127898"/>
                  <a:pt x="4715500" y="129604"/>
                </a:cubicBezTo>
                <a:cubicBezTo>
                  <a:pt x="4715934" y="131309"/>
                  <a:pt x="4716152" y="134915"/>
                  <a:pt x="4716152" y="140422"/>
                </a:cubicBezTo>
                <a:cubicBezTo>
                  <a:pt x="4720877" y="140496"/>
                  <a:pt x="4726563" y="139346"/>
                  <a:pt x="4733211" y="136971"/>
                </a:cubicBezTo>
                <a:cubicBezTo>
                  <a:pt x="4739859" y="134596"/>
                  <a:pt x="4745099" y="136363"/>
                  <a:pt x="4748931" y="142273"/>
                </a:cubicBezTo>
                <a:cubicBezTo>
                  <a:pt x="4752763" y="148182"/>
                  <a:pt x="4750255" y="152099"/>
                  <a:pt x="4741406" y="154021"/>
                </a:cubicBezTo>
                <a:cubicBezTo>
                  <a:pt x="4732557" y="155943"/>
                  <a:pt x="4724139" y="156904"/>
                  <a:pt x="4716152" y="156904"/>
                </a:cubicBezTo>
                <a:lnTo>
                  <a:pt x="4716152" y="173108"/>
                </a:lnTo>
                <a:cubicBezTo>
                  <a:pt x="4720840" y="173195"/>
                  <a:pt x="4726114" y="172243"/>
                  <a:pt x="4731974" y="170252"/>
                </a:cubicBezTo>
                <a:cubicBezTo>
                  <a:pt x="4737834" y="168262"/>
                  <a:pt x="4742693" y="169955"/>
                  <a:pt x="4746550" y="175331"/>
                </a:cubicBezTo>
                <a:cubicBezTo>
                  <a:pt x="4750407" y="180708"/>
                  <a:pt x="4748537" y="184624"/>
                  <a:pt x="4740941" y="187079"/>
                </a:cubicBezTo>
                <a:cubicBezTo>
                  <a:pt x="4733344" y="189535"/>
                  <a:pt x="4725081" y="190763"/>
                  <a:pt x="4716152" y="190763"/>
                </a:cubicBezTo>
                <a:lnTo>
                  <a:pt x="4716152" y="211636"/>
                </a:lnTo>
                <a:lnTo>
                  <a:pt x="4747703" y="208548"/>
                </a:lnTo>
                <a:cubicBezTo>
                  <a:pt x="4749142" y="193330"/>
                  <a:pt x="4750057" y="176540"/>
                  <a:pt x="4750447" y="158179"/>
                </a:cubicBezTo>
                <a:cubicBezTo>
                  <a:pt x="4750838" y="139817"/>
                  <a:pt x="4750177" y="127716"/>
                  <a:pt x="4748466" y="121874"/>
                </a:cubicBezTo>
                <a:close/>
                <a:moveTo>
                  <a:pt x="3774893" y="119253"/>
                </a:moveTo>
                <a:cubicBezTo>
                  <a:pt x="3777420" y="119711"/>
                  <a:pt x="3779799" y="120894"/>
                  <a:pt x="3782032" y="122804"/>
                </a:cubicBezTo>
                <a:cubicBezTo>
                  <a:pt x="3786497" y="126624"/>
                  <a:pt x="3785638" y="130304"/>
                  <a:pt x="3779455" y="133845"/>
                </a:cubicBezTo>
                <a:cubicBezTo>
                  <a:pt x="3773273" y="137386"/>
                  <a:pt x="3765078" y="140322"/>
                  <a:pt x="3754871" y="142654"/>
                </a:cubicBezTo>
                <a:cubicBezTo>
                  <a:pt x="3758690" y="145445"/>
                  <a:pt x="3760811" y="148341"/>
                  <a:pt x="3761233" y="151342"/>
                </a:cubicBezTo>
                <a:cubicBezTo>
                  <a:pt x="3761655" y="154343"/>
                  <a:pt x="3761481" y="156929"/>
                  <a:pt x="3760712" y="159100"/>
                </a:cubicBezTo>
                <a:cubicBezTo>
                  <a:pt x="3761766" y="157810"/>
                  <a:pt x="3765152" y="156126"/>
                  <a:pt x="3770870" y="154049"/>
                </a:cubicBezTo>
                <a:cubicBezTo>
                  <a:pt x="3776587" y="151971"/>
                  <a:pt x="3781381" y="153565"/>
                  <a:pt x="3785250" y="158830"/>
                </a:cubicBezTo>
                <a:cubicBezTo>
                  <a:pt x="3789120" y="164095"/>
                  <a:pt x="3787526" y="168175"/>
                  <a:pt x="3780469" y="171071"/>
                </a:cubicBezTo>
                <a:cubicBezTo>
                  <a:pt x="3773412" y="173967"/>
                  <a:pt x="3766355" y="176382"/>
                  <a:pt x="3759298" y="178317"/>
                </a:cubicBezTo>
                <a:lnTo>
                  <a:pt x="3756043" y="216305"/>
                </a:lnTo>
                <a:cubicBezTo>
                  <a:pt x="3780947" y="205404"/>
                  <a:pt x="3792472" y="202120"/>
                  <a:pt x="3790617" y="206455"/>
                </a:cubicBezTo>
                <a:cubicBezTo>
                  <a:pt x="3788763" y="210790"/>
                  <a:pt x="3781415" y="218212"/>
                  <a:pt x="3768572" y="228723"/>
                </a:cubicBezTo>
                <a:cubicBezTo>
                  <a:pt x="3755730" y="239234"/>
                  <a:pt x="3746821" y="247792"/>
                  <a:pt x="3741848" y="254396"/>
                </a:cubicBezTo>
                <a:cubicBezTo>
                  <a:pt x="3736875" y="261000"/>
                  <a:pt x="3732137" y="259807"/>
                  <a:pt x="3727635" y="250815"/>
                </a:cubicBezTo>
                <a:cubicBezTo>
                  <a:pt x="3723133" y="241823"/>
                  <a:pt x="3724187" y="233356"/>
                  <a:pt x="3730798" y="225412"/>
                </a:cubicBezTo>
                <a:cubicBezTo>
                  <a:pt x="3737408" y="217468"/>
                  <a:pt x="3740713" y="203190"/>
                  <a:pt x="3740713" y="182577"/>
                </a:cubicBezTo>
                <a:cubicBezTo>
                  <a:pt x="3730841" y="184921"/>
                  <a:pt x="3723474" y="186093"/>
                  <a:pt x="3718612" y="186093"/>
                </a:cubicBezTo>
                <a:cubicBezTo>
                  <a:pt x="3714123" y="186093"/>
                  <a:pt x="3709292" y="184404"/>
                  <a:pt x="3704120" y="181024"/>
                </a:cubicBezTo>
                <a:cubicBezTo>
                  <a:pt x="3698948" y="177644"/>
                  <a:pt x="3700282" y="175114"/>
                  <a:pt x="3708120" y="173434"/>
                </a:cubicBezTo>
                <a:cubicBezTo>
                  <a:pt x="3715958" y="171753"/>
                  <a:pt x="3726823" y="168829"/>
                  <a:pt x="3740713" y="164662"/>
                </a:cubicBezTo>
                <a:cubicBezTo>
                  <a:pt x="3740713" y="158126"/>
                  <a:pt x="3740112" y="151547"/>
                  <a:pt x="3738909" y="144924"/>
                </a:cubicBezTo>
                <a:cubicBezTo>
                  <a:pt x="3733402" y="144328"/>
                  <a:pt x="3728630" y="142856"/>
                  <a:pt x="3724593" y="140505"/>
                </a:cubicBezTo>
                <a:cubicBezTo>
                  <a:pt x="3720556" y="138155"/>
                  <a:pt x="3720495" y="136220"/>
                  <a:pt x="3724407" y="134701"/>
                </a:cubicBezTo>
                <a:cubicBezTo>
                  <a:pt x="3728320" y="133182"/>
                  <a:pt x="3734965" y="130860"/>
                  <a:pt x="3744341" y="127734"/>
                </a:cubicBezTo>
                <a:cubicBezTo>
                  <a:pt x="3753717" y="124609"/>
                  <a:pt x="3761227" y="122051"/>
                  <a:pt x="3766870" y="120060"/>
                </a:cubicBezTo>
                <a:cubicBezTo>
                  <a:pt x="3769691" y="119065"/>
                  <a:pt x="3772366" y="118796"/>
                  <a:pt x="3774893" y="119253"/>
                </a:cubicBezTo>
                <a:close/>
                <a:moveTo>
                  <a:pt x="4809894" y="115093"/>
                </a:moveTo>
                <a:cubicBezTo>
                  <a:pt x="4806335" y="114169"/>
                  <a:pt x="4792984" y="115338"/>
                  <a:pt x="4769841" y="118600"/>
                </a:cubicBezTo>
                <a:cubicBezTo>
                  <a:pt x="4777630" y="124603"/>
                  <a:pt x="4780331" y="129749"/>
                  <a:pt x="4777943" y="134041"/>
                </a:cubicBezTo>
                <a:cubicBezTo>
                  <a:pt x="4775556" y="138332"/>
                  <a:pt x="4773593" y="146059"/>
                  <a:pt x="4772055" y="157221"/>
                </a:cubicBezTo>
                <a:cubicBezTo>
                  <a:pt x="4770517" y="168383"/>
                  <a:pt x="4769004" y="184574"/>
                  <a:pt x="4767516" y="205794"/>
                </a:cubicBezTo>
                <a:cubicBezTo>
                  <a:pt x="4779347" y="204232"/>
                  <a:pt x="4787797" y="204334"/>
                  <a:pt x="4792863" y="206101"/>
                </a:cubicBezTo>
                <a:cubicBezTo>
                  <a:pt x="4797929" y="207869"/>
                  <a:pt x="4800950" y="210399"/>
                  <a:pt x="4801923" y="213692"/>
                </a:cubicBezTo>
                <a:cubicBezTo>
                  <a:pt x="4802897" y="216984"/>
                  <a:pt x="4804776" y="212405"/>
                  <a:pt x="4807560" y="199953"/>
                </a:cubicBezTo>
                <a:cubicBezTo>
                  <a:pt x="4810344" y="187501"/>
                  <a:pt x="4812319" y="174637"/>
                  <a:pt x="4813485" y="161360"/>
                </a:cubicBezTo>
                <a:cubicBezTo>
                  <a:pt x="4814651" y="148083"/>
                  <a:pt x="4815234" y="136844"/>
                  <a:pt x="4815234" y="127641"/>
                </a:cubicBezTo>
                <a:cubicBezTo>
                  <a:pt x="4815234" y="120200"/>
                  <a:pt x="4813454" y="116017"/>
                  <a:pt x="4809894" y="115093"/>
                </a:cubicBezTo>
                <a:close/>
                <a:moveTo>
                  <a:pt x="4432764" y="114879"/>
                </a:moveTo>
                <a:cubicBezTo>
                  <a:pt x="4424827" y="119307"/>
                  <a:pt x="4415606" y="123629"/>
                  <a:pt x="4405101" y="127846"/>
                </a:cubicBezTo>
                <a:cubicBezTo>
                  <a:pt x="4404468" y="135957"/>
                  <a:pt x="4404152" y="145215"/>
                  <a:pt x="4404152" y="155621"/>
                </a:cubicBezTo>
                <a:cubicBezTo>
                  <a:pt x="4413541" y="155621"/>
                  <a:pt x="4426340" y="151807"/>
                  <a:pt x="4442550" y="144180"/>
                </a:cubicBezTo>
                <a:cubicBezTo>
                  <a:pt x="4439548" y="132447"/>
                  <a:pt x="4436286" y="122680"/>
                  <a:pt x="4432764" y="114879"/>
                </a:cubicBezTo>
                <a:close/>
                <a:moveTo>
                  <a:pt x="3474288" y="113454"/>
                </a:moveTo>
                <a:cubicBezTo>
                  <a:pt x="3477416" y="113536"/>
                  <a:pt x="3480438" y="114358"/>
                  <a:pt x="3483352" y="115921"/>
                </a:cubicBezTo>
                <a:cubicBezTo>
                  <a:pt x="3489181" y="119046"/>
                  <a:pt x="3489420" y="122720"/>
                  <a:pt x="3484069" y="126943"/>
                </a:cubicBezTo>
                <a:cubicBezTo>
                  <a:pt x="3478717" y="131166"/>
                  <a:pt x="3469716" y="134679"/>
                  <a:pt x="3457066" y="137482"/>
                </a:cubicBezTo>
                <a:cubicBezTo>
                  <a:pt x="3461741" y="139070"/>
                  <a:pt x="3463688" y="141219"/>
                  <a:pt x="3462907" y="143928"/>
                </a:cubicBezTo>
                <a:cubicBezTo>
                  <a:pt x="3462126" y="146638"/>
                  <a:pt x="3461735" y="149358"/>
                  <a:pt x="3461735" y="152086"/>
                </a:cubicBezTo>
                <a:cubicBezTo>
                  <a:pt x="3468767" y="149841"/>
                  <a:pt x="3475802" y="148114"/>
                  <a:pt x="3482841" y="146905"/>
                </a:cubicBezTo>
                <a:cubicBezTo>
                  <a:pt x="3489879" y="145696"/>
                  <a:pt x="3495125" y="147097"/>
                  <a:pt x="3498579" y="151109"/>
                </a:cubicBezTo>
                <a:cubicBezTo>
                  <a:pt x="3502033" y="155122"/>
                  <a:pt x="3498877" y="159202"/>
                  <a:pt x="3489110" y="163351"/>
                </a:cubicBezTo>
                <a:cubicBezTo>
                  <a:pt x="3479343" y="167499"/>
                  <a:pt x="3469778" y="170919"/>
                  <a:pt x="3460414" y="173610"/>
                </a:cubicBezTo>
                <a:cubicBezTo>
                  <a:pt x="3459707" y="189076"/>
                  <a:pt x="3458982" y="201751"/>
                  <a:pt x="3458238" y="211636"/>
                </a:cubicBezTo>
                <a:cubicBezTo>
                  <a:pt x="3473530" y="204790"/>
                  <a:pt x="3484940" y="200548"/>
                  <a:pt x="3492468" y="198911"/>
                </a:cubicBezTo>
                <a:cubicBezTo>
                  <a:pt x="3499996" y="197274"/>
                  <a:pt x="3499432" y="200065"/>
                  <a:pt x="3490775" y="207283"/>
                </a:cubicBezTo>
                <a:cubicBezTo>
                  <a:pt x="3482118" y="214501"/>
                  <a:pt x="3472665" y="222851"/>
                  <a:pt x="3462414" y="232332"/>
                </a:cubicBezTo>
                <a:cubicBezTo>
                  <a:pt x="3452164" y="241814"/>
                  <a:pt x="3445190" y="249317"/>
                  <a:pt x="3441494" y="254843"/>
                </a:cubicBezTo>
                <a:cubicBezTo>
                  <a:pt x="3437798" y="260368"/>
                  <a:pt x="3433417" y="258839"/>
                  <a:pt x="3428351" y="250257"/>
                </a:cubicBezTo>
                <a:cubicBezTo>
                  <a:pt x="3423285" y="241674"/>
                  <a:pt x="3421955" y="235886"/>
                  <a:pt x="3424361" y="232890"/>
                </a:cubicBezTo>
                <a:cubicBezTo>
                  <a:pt x="3426767" y="229895"/>
                  <a:pt x="3429883" y="225530"/>
                  <a:pt x="3433709" y="219794"/>
                </a:cubicBezTo>
                <a:cubicBezTo>
                  <a:pt x="3437535" y="214058"/>
                  <a:pt x="3440217" y="199711"/>
                  <a:pt x="3441755" y="176754"/>
                </a:cubicBezTo>
                <a:cubicBezTo>
                  <a:pt x="3435281" y="179061"/>
                  <a:pt x="3429511" y="180416"/>
                  <a:pt x="3424444" y="180819"/>
                </a:cubicBezTo>
                <a:cubicBezTo>
                  <a:pt x="3419378" y="181222"/>
                  <a:pt x="3413409" y="179818"/>
                  <a:pt x="3406538" y="176606"/>
                </a:cubicBezTo>
                <a:cubicBezTo>
                  <a:pt x="3399668" y="173393"/>
                  <a:pt x="3400883" y="170680"/>
                  <a:pt x="3410185" y="168467"/>
                </a:cubicBezTo>
                <a:cubicBezTo>
                  <a:pt x="3419486" y="166253"/>
                  <a:pt x="3430010" y="163075"/>
                  <a:pt x="3441755" y="158932"/>
                </a:cubicBezTo>
                <a:cubicBezTo>
                  <a:pt x="3441755" y="150164"/>
                  <a:pt x="3441259" y="144037"/>
                  <a:pt x="3440267" y="140552"/>
                </a:cubicBezTo>
                <a:cubicBezTo>
                  <a:pt x="3436037" y="140552"/>
                  <a:pt x="3431337" y="138968"/>
                  <a:pt x="3426165" y="135799"/>
                </a:cubicBezTo>
                <a:cubicBezTo>
                  <a:pt x="3420993" y="132630"/>
                  <a:pt x="3421592" y="129954"/>
                  <a:pt x="3427960" y="127771"/>
                </a:cubicBezTo>
                <a:cubicBezTo>
                  <a:pt x="3434329" y="125589"/>
                  <a:pt x="3440353" y="123685"/>
                  <a:pt x="3446034" y="122060"/>
                </a:cubicBezTo>
                <a:cubicBezTo>
                  <a:pt x="3451714" y="120435"/>
                  <a:pt x="3457897" y="118225"/>
                  <a:pt x="3464581" y="115428"/>
                </a:cubicBezTo>
                <a:cubicBezTo>
                  <a:pt x="3467924" y="114030"/>
                  <a:pt x="3471159" y="113371"/>
                  <a:pt x="3474288" y="113454"/>
                </a:cubicBezTo>
                <a:close/>
                <a:moveTo>
                  <a:pt x="1580756" y="113258"/>
                </a:moveTo>
                <a:cubicBezTo>
                  <a:pt x="1582962" y="112733"/>
                  <a:pt x="1585497" y="112882"/>
                  <a:pt x="1588362" y="113707"/>
                </a:cubicBezTo>
                <a:cubicBezTo>
                  <a:pt x="1594091" y="115357"/>
                  <a:pt x="1599421" y="117707"/>
                  <a:pt x="1604351" y="120758"/>
                </a:cubicBezTo>
                <a:cubicBezTo>
                  <a:pt x="1609282" y="123809"/>
                  <a:pt x="1609369" y="127595"/>
                  <a:pt x="1604612" y="132115"/>
                </a:cubicBezTo>
                <a:cubicBezTo>
                  <a:pt x="1599856" y="136636"/>
                  <a:pt x="1596938" y="142273"/>
                  <a:pt x="1595859" y="149026"/>
                </a:cubicBezTo>
                <a:cubicBezTo>
                  <a:pt x="1594780" y="155779"/>
                  <a:pt x="1596380" y="164219"/>
                  <a:pt x="1600659" y="174345"/>
                </a:cubicBezTo>
                <a:cubicBezTo>
                  <a:pt x="1604937" y="184472"/>
                  <a:pt x="1606296" y="193684"/>
                  <a:pt x="1604733" y="201981"/>
                </a:cubicBezTo>
                <a:cubicBezTo>
                  <a:pt x="1640662" y="210910"/>
                  <a:pt x="1664887" y="216516"/>
                  <a:pt x="1677408" y="218798"/>
                </a:cubicBezTo>
                <a:cubicBezTo>
                  <a:pt x="1689928" y="221080"/>
                  <a:pt x="1706154" y="222795"/>
                  <a:pt x="1726084" y="223942"/>
                </a:cubicBezTo>
                <a:cubicBezTo>
                  <a:pt x="1746015" y="225089"/>
                  <a:pt x="1765600" y="223908"/>
                  <a:pt x="1784842" y="220398"/>
                </a:cubicBezTo>
                <a:cubicBezTo>
                  <a:pt x="1804085" y="216888"/>
                  <a:pt x="1812528" y="217360"/>
                  <a:pt x="1810172" y="221812"/>
                </a:cubicBezTo>
                <a:cubicBezTo>
                  <a:pt x="1807815" y="226265"/>
                  <a:pt x="1799016" y="232503"/>
                  <a:pt x="1783773" y="240527"/>
                </a:cubicBezTo>
                <a:cubicBezTo>
                  <a:pt x="1768531" y="248552"/>
                  <a:pt x="1755806" y="252964"/>
                  <a:pt x="1745598" y="253764"/>
                </a:cubicBezTo>
                <a:cubicBezTo>
                  <a:pt x="1735392" y="254564"/>
                  <a:pt x="1718363" y="251454"/>
                  <a:pt x="1694513" y="244434"/>
                </a:cubicBezTo>
                <a:cubicBezTo>
                  <a:pt x="1670663" y="237414"/>
                  <a:pt x="1653090" y="231957"/>
                  <a:pt x="1641792" y="228063"/>
                </a:cubicBezTo>
                <a:cubicBezTo>
                  <a:pt x="1630493" y="224169"/>
                  <a:pt x="1620776" y="221257"/>
                  <a:pt x="1612639" y="219329"/>
                </a:cubicBezTo>
                <a:cubicBezTo>
                  <a:pt x="1604503" y="217400"/>
                  <a:pt x="1596590" y="218485"/>
                  <a:pt x="1588901" y="222584"/>
                </a:cubicBezTo>
                <a:cubicBezTo>
                  <a:pt x="1581211" y="226683"/>
                  <a:pt x="1574903" y="230379"/>
                  <a:pt x="1569972" y="233672"/>
                </a:cubicBezTo>
                <a:cubicBezTo>
                  <a:pt x="1565042" y="236965"/>
                  <a:pt x="1558686" y="235269"/>
                  <a:pt x="1550903" y="228584"/>
                </a:cubicBezTo>
                <a:cubicBezTo>
                  <a:pt x="1543121" y="221899"/>
                  <a:pt x="1543693" y="217819"/>
                  <a:pt x="1552615" y="216343"/>
                </a:cubicBezTo>
                <a:cubicBezTo>
                  <a:pt x="1561539" y="214867"/>
                  <a:pt x="1573807" y="210638"/>
                  <a:pt x="1589422" y="203655"/>
                </a:cubicBezTo>
                <a:cubicBezTo>
                  <a:pt x="1587203" y="195073"/>
                  <a:pt x="1584118" y="186822"/>
                  <a:pt x="1580167" y="178903"/>
                </a:cubicBezTo>
                <a:cubicBezTo>
                  <a:pt x="1576217" y="170984"/>
                  <a:pt x="1574437" y="163639"/>
                  <a:pt x="1574829" y="156867"/>
                </a:cubicBezTo>
                <a:cubicBezTo>
                  <a:pt x="1575218" y="150096"/>
                  <a:pt x="1575188" y="145491"/>
                  <a:pt x="1574734" y="143054"/>
                </a:cubicBezTo>
                <a:cubicBezTo>
                  <a:pt x="1574282" y="140617"/>
                  <a:pt x="1570949" y="140760"/>
                  <a:pt x="1564736" y="143482"/>
                </a:cubicBezTo>
                <a:cubicBezTo>
                  <a:pt x="1558522" y="146204"/>
                  <a:pt x="1552134" y="145522"/>
                  <a:pt x="1545574" y="141436"/>
                </a:cubicBezTo>
                <a:cubicBezTo>
                  <a:pt x="1539013" y="137349"/>
                  <a:pt x="1538778" y="134453"/>
                  <a:pt x="1544867" y="132748"/>
                </a:cubicBezTo>
                <a:cubicBezTo>
                  <a:pt x="1550957" y="131042"/>
                  <a:pt x="1556749" y="128906"/>
                  <a:pt x="1562243" y="126339"/>
                </a:cubicBezTo>
                <a:cubicBezTo>
                  <a:pt x="1567737" y="123772"/>
                  <a:pt x="1572030" y="120612"/>
                  <a:pt x="1575125" y="116860"/>
                </a:cubicBezTo>
                <a:cubicBezTo>
                  <a:pt x="1576672" y="114984"/>
                  <a:pt x="1578549" y="113784"/>
                  <a:pt x="1580756" y="113258"/>
                </a:cubicBezTo>
                <a:close/>
                <a:moveTo>
                  <a:pt x="221330" y="112834"/>
                </a:moveTo>
                <a:cubicBezTo>
                  <a:pt x="235324" y="111897"/>
                  <a:pt x="247062" y="113949"/>
                  <a:pt x="256545" y="118990"/>
                </a:cubicBezTo>
                <a:cubicBezTo>
                  <a:pt x="269189" y="125713"/>
                  <a:pt x="274758" y="131765"/>
                  <a:pt x="273251" y="137147"/>
                </a:cubicBezTo>
                <a:cubicBezTo>
                  <a:pt x="271744" y="142530"/>
                  <a:pt x="265661" y="144834"/>
                  <a:pt x="255001" y="144059"/>
                </a:cubicBezTo>
                <a:cubicBezTo>
                  <a:pt x="244342" y="143284"/>
                  <a:pt x="229363" y="142896"/>
                  <a:pt x="210065" y="142896"/>
                </a:cubicBezTo>
                <a:cubicBezTo>
                  <a:pt x="190792" y="142896"/>
                  <a:pt x="170086" y="143866"/>
                  <a:pt x="147947" y="145807"/>
                </a:cubicBezTo>
                <a:cubicBezTo>
                  <a:pt x="125810" y="147748"/>
                  <a:pt x="107280" y="150058"/>
                  <a:pt x="92359" y="152737"/>
                </a:cubicBezTo>
                <a:cubicBezTo>
                  <a:pt x="77440" y="155416"/>
                  <a:pt x="64417" y="157946"/>
                  <a:pt x="53293" y="160327"/>
                </a:cubicBezTo>
                <a:cubicBezTo>
                  <a:pt x="42168" y="162709"/>
                  <a:pt x="30591" y="160123"/>
                  <a:pt x="18560" y="152570"/>
                </a:cubicBezTo>
                <a:cubicBezTo>
                  <a:pt x="7659" y="140577"/>
                  <a:pt x="6883" y="135172"/>
                  <a:pt x="16235" y="136357"/>
                </a:cubicBezTo>
                <a:cubicBezTo>
                  <a:pt x="25585" y="137541"/>
                  <a:pt x="41607" y="137169"/>
                  <a:pt x="64297" y="135241"/>
                </a:cubicBezTo>
                <a:cubicBezTo>
                  <a:pt x="86987" y="133312"/>
                  <a:pt x="111209" y="130394"/>
                  <a:pt x="136962" y="126488"/>
                </a:cubicBezTo>
                <a:cubicBezTo>
                  <a:pt x="162715" y="122581"/>
                  <a:pt x="185924" y="118674"/>
                  <a:pt x="206586" y="114767"/>
                </a:cubicBezTo>
                <a:cubicBezTo>
                  <a:pt x="211751" y="113791"/>
                  <a:pt x="216666" y="113146"/>
                  <a:pt x="221330" y="112834"/>
                </a:cubicBezTo>
                <a:close/>
                <a:moveTo>
                  <a:pt x="2225857" y="111949"/>
                </a:moveTo>
                <a:cubicBezTo>
                  <a:pt x="2221597" y="112327"/>
                  <a:pt x="2210754" y="114253"/>
                  <a:pt x="2193329" y="117725"/>
                </a:cubicBezTo>
                <a:lnTo>
                  <a:pt x="2194352" y="150933"/>
                </a:lnTo>
                <a:cubicBezTo>
                  <a:pt x="2201210" y="150288"/>
                  <a:pt x="2206919" y="148762"/>
                  <a:pt x="2211477" y="146356"/>
                </a:cubicBezTo>
                <a:cubicBezTo>
                  <a:pt x="2216034" y="143950"/>
                  <a:pt x="2220958" y="145349"/>
                  <a:pt x="2226248" y="150551"/>
                </a:cubicBezTo>
                <a:cubicBezTo>
                  <a:pt x="2231537" y="155754"/>
                  <a:pt x="2230018" y="160058"/>
                  <a:pt x="2221690" y="163462"/>
                </a:cubicBezTo>
                <a:cubicBezTo>
                  <a:pt x="2213362" y="166867"/>
                  <a:pt x="2204299" y="168569"/>
                  <a:pt x="2194501" y="168569"/>
                </a:cubicBezTo>
                <a:lnTo>
                  <a:pt x="2195506" y="198781"/>
                </a:lnTo>
                <a:cubicBezTo>
                  <a:pt x="2199424" y="198893"/>
                  <a:pt x="2205266" y="197364"/>
                  <a:pt x="2213030" y="194195"/>
                </a:cubicBezTo>
                <a:cubicBezTo>
                  <a:pt x="2220794" y="191026"/>
                  <a:pt x="2226000" y="191194"/>
                  <a:pt x="2228648" y="194697"/>
                </a:cubicBezTo>
                <a:cubicBezTo>
                  <a:pt x="2231296" y="198201"/>
                  <a:pt x="2233246" y="197978"/>
                  <a:pt x="2234498" y="194028"/>
                </a:cubicBezTo>
                <a:cubicBezTo>
                  <a:pt x="2235751" y="190078"/>
                  <a:pt x="2236573" y="176658"/>
                  <a:pt x="2236963" y="153770"/>
                </a:cubicBezTo>
                <a:cubicBezTo>
                  <a:pt x="2237354" y="130881"/>
                  <a:pt x="2236666" y="118094"/>
                  <a:pt x="2234898" y="115409"/>
                </a:cubicBezTo>
                <a:cubicBezTo>
                  <a:pt x="2233131" y="112724"/>
                  <a:pt x="2230117" y="111571"/>
                  <a:pt x="2225857" y="111949"/>
                </a:cubicBezTo>
                <a:close/>
                <a:moveTo>
                  <a:pt x="3888201" y="110568"/>
                </a:moveTo>
                <a:lnTo>
                  <a:pt x="3866771" y="114395"/>
                </a:lnTo>
                <a:lnTo>
                  <a:pt x="3865766" y="139250"/>
                </a:lnTo>
                <a:lnTo>
                  <a:pt x="3889095" y="135194"/>
                </a:lnTo>
                <a:cubicBezTo>
                  <a:pt x="3889789" y="125917"/>
                  <a:pt x="3889359" y="118631"/>
                  <a:pt x="3887802" y="113335"/>
                </a:cubicBezTo>
                <a:close/>
                <a:moveTo>
                  <a:pt x="5723300" y="106556"/>
                </a:moveTo>
                <a:cubicBezTo>
                  <a:pt x="5731877" y="106463"/>
                  <a:pt x="5738921" y="109768"/>
                  <a:pt x="5744433" y="116470"/>
                </a:cubicBezTo>
                <a:cubicBezTo>
                  <a:pt x="5751781" y="125406"/>
                  <a:pt x="5746997" y="130094"/>
                  <a:pt x="5730080" y="130534"/>
                </a:cubicBezTo>
                <a:cubicBezTo>
                  <a:pt x="5713163" y="130974"/>
                  <a:pt x="5693605" y="132887"/>
                  <a:pt x="5671405" y="136273"/>
                </a:cubicBezTo>
                <a:cubicBezTo>
                  <a:pt x="5674518" y="139795"/>
                  <a:pt x="5675476" y="143823"/>
                  <a:pt x="5674279" y="148356"/>
                </a:cubicBezTo>
                <a:cubicBezTo>
                  <a:pt x="5673082" y="152889"/>
                  <a:pt x="5672124" y="158027"/>
                  <a:pt x="5671405" y="163769"/>
                </a:cubicBezTo>
                <a:cubicBezTo>
                  <a:pt x="5680657" y="161549"/>
                  <a:pt x="5688908" y="159047"/>
                  <a:pt x="5696157" y="156263"/>
                </a:cubicBezTo>
                <a:cubicBezTo>
                  <a:pt x="5703406" y="153478"/>
                  <a:pt x="5710432" y="155118"/>
                  <a:pt x="5717234" y="161183"/>
                </a:cubicBezTo>
                <a:cubicBezTo>
                  <a:pt x="5724037" y="167248"/>
                  <a:pt x="5721265" y="172138"/>
                  <a:pt x="5708919" y="175852"/>
                </a:cubicBezTo>
                <a:cubicBezTo>
                  <a:pt x="5696572" y="179567"/>
                  <a:pt x="5684011" y="181033"/>
                  <a:pt x="5671237" y="180252"/>
                </a:cubicBezTo>
                <a:lnTo>
                  <a:pt x="5670214" y="212920"/>
                </a:lnTo>
                <a:cubicBezTo>
                  <a:pt x="5692141" y="223871"/>
                  <a:pt x="5712162" y="230888"/>
                  <a:pt x="5730275" y="233969"/>
                </a:cubicBezTo>
                <a:cubicBezTo>
                  <a:pt x="5748389" y="237051"/>
                  <a:pt x="5765480" y="239870"/>
                  <a:pt x="5781547" y="242425"/>
                </a:cubicBezTo>
                <a:cubicBezTo>
                  <a:pt x="5797614" y="244980"/>
                  <a:pt x="5799567" y="248468"/>
                  <a:pt x="5787407" y="252889"/>
                </a:cubicBezTo>
                <a:cubicBezTo>
                  <a:pt x="5775247" y="257311"/>
                  <a:pt x="5761368" y="261097"/>
                  <a:pt x="5745772" y="264247"/>
                </a:cubicBezTo>
                <a:cubicBezTo>
                  <a:pt x="5730176" y="267397"/>
                  <a:pt x="5718245" y="267552"/>
                  <a:pt x="5709979" y="264712"/>
                </a:cubicBezTo>
                <a:cubicBezTo>
                  <a:pt x="5701713" y="261872"/>
                  <a:pt x="5687261" y="252269"/>
                  <a:pt x="5666624" y="235904"/>
                </a:cubicBezTo>
                <a:cubicBezTo>
                  <a:pt x="5645986" y="219539"/>
                  <a:pt x="5625981" y="203711"/>
                  <a:pt x="5606609" y="188419"/>
                </a:cubicBezTo>
                <a:cubicBezTo>
                  <a:pt x="5602677" y="194434"/>
                  <a:pt x="5595738" y="202809"/>
                  <a:pt x="5585791" y="213543"/>
                </a:cubicBezTo>
                <a:cubicBezTo>
                  <a:pt x="5575845" y="224277"/>
                  <a:pt x="5566236" y="232667"/>
                  <a:pt x="5556965" y="238713"/>
                </a:cubicBezTo>
                <a:cubicBezTo>
                  <a:pt x="5547694" y="244760"/>
                  <a:pt x="5537577" y="248979"/>
                  <a:pt x="5526613" y="251373"/>
                </a:cubicBezTo>
                <a:cubicBezTo>
                  <a:pt x="5515650" y="253767"/>
                  <a:pt x="5516137" y="250424"/>
                  <a:pt x="5528074" y="241346"/>
                </a:cubicBezTo>
                <a:cubicBezTo>
                  <a:pt x="5540011" y="232267"/>
                  <a:pt x="5552494" y="219676"/>
                  <a:pt x="5565523" y="203571"/>
                </a:cubicBezTo>
                <a:cubicBezTo>
                  <a:pt x="5578552" y="187467"/>
                  <a:pt x="5586787" y="175629"/>
                  <a:pt x="5590228" y="168057"/>
                </a:cubicBezTo>
                <a:cubicBezTo>
                  <a:pt x="5591949" y="164271"/>
                  <a:pt x="5593191" y="160948"/>
                  <a:pt x="5593954" y="158088"/>
                </a:cubicBezTo>
                <a:lnTo>
                  <a:pt x="5594466" y="153757"/>
                </a:lnTo>
                <a:lnTo>
                  <a:pt x="5576238" y="158625"/>
                </a:lnTo>
                <a:cubicBezTo>
                  <a:pt x="5567588" y="161372"/>
                  <a:pt x="5558695" y="158442"/>
                  <a:pt x="5549561" y="149835"/>
                </a:cubicBezTo>
                <a:cubicBezTo>
                  <a:pt x="5540427" y="141228"/>
                  <a:pt x="5539332" y="137318"/>
                  <a:pt x="5546277" y="138106"/>
                </a:cubicBezTo>
                <a:cubicBezTo>
                  <a:pt x="5553223" y="138893"/>
                  <a:pt x="5559666" y="138915"/>
                  <a:pt x="5565606" y="138171"/>
                </a:cubicBezTo>
                <a:cubicBezTo>
                  <a:pt x="5571547" y="137427"/>
                  <a:pt x="5582926" y="135687"/>
                  <a:pt x="5599744" y="132952"/>
                </a:cubicBezTo>
                <a:cubicBezTo>
                  <a:pt x="5616561" y="130218"/>
                  <a:pt x="5636644" y="126125"/>
                  <a:pt x="5659991" y="120674"/>
                </a:cubicBezTo>
                <a:cubicBezTo>
                  <a:pt x="5683339" y="115223"/>
                  <a:pt x="5701412" y="110926"/>
                  <a:pt x="5714211" y="107782"/>
                </a:cubicBezTo>
                <a:cubicBezTo>
                  <a:pt x="5717411" y="106996"/>
                  <a:pt x="5720441" y="106587"/>
                  <a:pt x="5723300" y="106556"/>
                </a:cubicBezTo>
                <a:close/>
                <a:moveTo>
                  <a:pt x="5061665" y="106108"/>
                </a:moveTo>
                <a:cubicBezTo>
                  <a:pt x="5057529" y="106486"/>
                  <a:pt x="5051731" y="107264"/>
                  <a:pt x="5044271" y="108442"/>
                </a:cubicBezTo>
                <a:cubicBezTo>
                  <a:pt x="5036811" y="109620"/>
                  <a:pt x="5024368" y="111605"/>
                  <a:pt x="5006943" y="114395"/>
                </a:cubicBezTo>
                <a:lnTo>
                  <a:pt x="5006943" y="134580"/>
                </a:lnTo>
                <a:cubicBezTo>
                  <a:pt x="5018824" y="132311"/>
                  <a:pt x="5028511" y="130187"/>
                  <a:pt x="5036002" y="128209"/>
                </a:cubicBezTo>
                <a:cubicBezTo>
                  <a:pt x="5043492" y="126230"/>
                  <a:pt x="5050249" y="127517"/>
                  <a:pt x="5056270" y="132069"/>
                </a:cubicBezTo>
                <a:cubicBezTo>
                  <a:pt x="5062291" y="136620"/>
                  <a:pt x="5058509" y="140341"/>
                  <a:pt x="5044922" y="143231"/>
                </a:cubicBezTo>
                <a:cubicBezTo>
                  <a:pt x="5031335" y="146121"/>
                  <a:pt x="5018675" y="147175"/>
                  <a:pt x="5006943" y="146393"/>
                </a:cubicBezTo>
                <a:lnTo>
                  <a:pt x="5006943" y="166095"/>
                </a:lnTo>
                <a:cubicBezTo>
                  <a:pt x="5016356" y="163850"/>
                  <a:pt x="5025714" y="161927"/>
                  <a:pt x="5035016" y="160327"/>
                </a:cubicBezTo>
                <a:cubicBezTo>
                  <a:pt x="5044317" y="158728"/>
                  <a:pt x="5051108" y="160225"/>
                  <a:pt x="5055386" y="164820"/>
                </a:cubicBezTo>
                <a:cubicBezTo>
                  <a:pt x="5059665" y="169415"/>
                  <a:pt x="5057008" y="172941"/>
                  <a:pt x="5047415" y="175396"/>
                </a:cubicBezTo>
                <a:cubicBezTo>
                  <a:pt x="5037822" y="177852"/>
                  <a:pt x="5024331" y="178689"/>
                  <a:pt x="5006943" y="177908"/>
                </a:cubicBezTo>
                <a:lnTo>
                  <a:pt x="5006943" y="197628"/>
                </a:lnTo>
                <a:cubicBezTo>
                  <a:pt x="5018043" y="196908"/>
                  <a:pt x="5028386" y="195364"/>
                  <a:pt x="5037974" y="192995"/>
                </a:cubicBezTo>
                <a:cubicBezTo>
                  <a:pt x="5047561" y="190626"/>
                  <a:pt x="5054707" y="191966"/>
                  <a:pt x="5059414" y="197014"/>
                </a:cubicBezTo>
                <a:cubicBezTo>
                  <a:pt x="5064121" y="202061"/>
                  <a:pt x="5060887" y="205782"/>
                  <a:pt x="5049712" y="208176"/>
                </a:cubicBezTo>
                <a:cubicBezTo>
                  <a:pt x="5038538" y="210569"/>
                  <a:pt x="5024281" y="211766"/>
                  <a:pt x="5006943" y="211766"/>
                </a:cubicBezTo>
                <a:lnTo>
                  <a:pt x="5006943" y="232639"/>
                </a:lnTo>
                <a:cubicBezTo>
                  <a:pt x="5039400" y="230345"/>
                  <a:pt x="5060391" y="228881"/>
                  <a:pt x="5069916" y="228249"/>
                </a:cubicBezTo>
                <a:cubicBezTo>
                  <a:pt x="5072198" y="170466"/>
                  <a:pt x="5073146" y="136896"/>
                  <a:pt x="5072762" y="127539"/>
                </a:cubicBezTo>
                <a:cubicBezTo>
                  <a:pt x="5072378" y="118181"/>
                  <a:pt x="5071466" y="112175"/>
                  <a:pt x="5070027" y="109521"/>
                </a:cubicBezTo>
                <a:cubicBezTo>
                  <a:pt x="5068589" y="106867"/>
                  <a:pt x="5065802" y="105729"/>
                  <a:pt x="5061665" y="106108"/>
                </a:cubicBezTo>
                <a:close/>
                <a:moveTo>
                  <a:pt x="7249857" y="105428"/>
                </a:moveTo>
                <a:cubicBezTo>
                  <a:pt x="7257112" y="105428"/>
                  <a:pt x="7263190" y="107425"/>
                  <a:pt x="7268088" y="111419"/>
                </a:cubicBezTo>
                <a:cubicBezTo>
                  <a:pt x="7272988" y="115412"/>
                  <a:pt x="7275580" y="119629"/>
                  <a:pt x="7275864" y="124069"/>
                </a:cubicBezTo>
                <a:cubicBezTo>
                  <a:pt x="7276733" y="119394"/>
                  <a:pt x="7279966" y="115118"/>
                  <a:pt x="7285566" y="111242"/>
                </a:cubicBezTo>
                <a:cubicBezTo>
                  <a:pt x="7291166" y="107366"/>
                  <a:pt x="7297556" y="105428"/>
                  <a:pt x="7304738" y="105428"/>
                </a:cubicBezTo>
                <a:cubicBezTo>
                  <a:pt x="7315342" y="105428"/>
                  <a:pt x="7323257" y="108259"/>
                  <a:pt x="7328484" y="113921"/>
                </a:cubicBezTo>
                <a:cubicBezTo>
                  <a:pt x="7333712" y="119583"/>
                  <a:pt x="7336326" y="127269"/>
                  <a:pt x="7336326" y="136980"/>
                </a:cubicBezTo>
                <a:lnTo>
                  <a:pt x="7336326" y="244453"/>
                </a:lnTo>
                <a:lnTo>
                  <a:pt x="7305835" y="244453"/>
                </a:lnTo>
                <a:lnTo>
                  <a:pt x="7305835" y="146319"/>
                </a:lnTo>
                <a:cubicBezTo>
                  <a:pt x="7305835" y="142288"/>
                  <a:pt x="7305274" y="139154"/>
                  <a:pt x="7304152" y="136915"/>
                </a:cubicBezTo>
                <a:cubicBezTo>
                  <a:pt x="7303029" y="134676"/>
                  <a:pt x="7300886" y="133557"/>
                  <a:pt x="7297724" y="133557"/>
                </a:cubicBezTo>
                <a:cubicBezTo>
                  <a:pt x="7293384" y="133557"/>
                  <a:pt x="7289198" y="136078"/>
                  <a:pt x="7285166" y="141119"/>
                </a:cubicBezTo>
                <a:cubicBezTo>
                  <a:pt x="7281136" y="146161"/>
                  <a:pt x="7279120" y="152954"/>
                  <a:pt x="7279120" y="161499"/>
                </a:cubicBezTo>
                <a:lnTo>
                  <a:pt x="7279120" y="244453"/>
                </a:lnTo>
                <a:lnTo>
                  <a:pt x="7248629" y="244453"/>
                </a:lnTo>
                <a:lnTo>
                  <a:pt x="7248629" y="146319"/>
                </a:lnTo>
                <a:cubicBezTo>
                  <a:pt x="7248629" y="142288"/>
                  <a:pt x="7248068" y="139154"/>
                  <a:pt x="7246946" y="136915"/>
                </a:cubicBezTo>
                <a:cubicBezTo>
                  <a:pt x="7245824" y="134676"/>
                  <a:pt x="7243680" y="133557"/>
                  <a:pt x="7240518" y="133557"/>
                </a:cubicBezTo>
                <a:cubicBezTo>
                  <a:pt x="7236178" y="133557"/>
                  <a:pt x="7231992" y="136078"/>
                  <a:pt x="7227960" y="141119"/>
                </a:cubicBezTo>
                <a:cubicBezTo>
                  <a:pt x="7223930" y="146161"/>
                  <a:pt x="7221914" y="152954"/>
                  <a:pt x="7221914" y="161499"/>
                </a:cubicBezTo>
                <a:lnTo>
                  <a:pt x="7221914" y="244453"/>
                </a:lnTo>
                <a:lnTo>
                  <a:pt x="7191423" y="244453"/>
                </a:lnTo>
                <a:lnTo>
                  <a:pt x="7191423" y="107754"/>
                </a:lnTo>
                <a:lnTo>
                  <a:pt x="7221914" y="107754"/>
                </a:lnTo>
                <a:lnTo>
                  <a:pt x="7221914" y="124069"/>
                </a:lnTo>
                <a:cubicBezTo>
                  <a:pt x="7221394" y="119381"/>
                  <a:pt x="7224147" y="115102"/>
                  <a:pt x="7230174" y="111233"/>
                </a:cubicBezTo>
                <a:cubicBezTo>
                  <a:pt x="7236202" y="107363"/>
                  <a:pt x="7242763" y="105428"/>
                  <a:pt x="7249857" y="105428"/>
                </a:cubicBezTo>
                <a:close/>
                <a:moveTo>
                  <a:pt x="7111466" y="105428"/>
                </a:moveTo>
                <a:cubicBezTo>
                  <a:pt x="7129684" y="105428"/>
                  <a:pt x="7144174" y="110188"/>
                  <a:pt x="7154932" y="119707"/>
                </a:cubicBezTo>
                <a:cubicBezTo>
                  <a:pt x="7165692" y="129225"/>
                  <a:pt x="7171071" y="141625"/>
                  <a:pt x="7171071" y="156904"/>
                </a:cubicBezTo>
                <a:lnTo>
                  <a:pt x="7138534" y="156904"/>
                </a:lnTo>
                <a:cubicBezTo>
                  <a:pt x="7137666" y="146598"/>
                  <a:pt x="7134720" y="139935"/>
                  <a:pt x="7129697" y="136915"/>
                </a:cubicBezTo>
                <a:cubicBezTo>
                  <a:pt x="7124674" y="133895"/>
                  <a:pt x="7118597" y="132385"/>
                  <a:pt x="7111466" y="132385"/>
                </a:cubicBezTo>
                <a:cubicBezTo>
                  <a:pt x="7103094" y="132385"/>
                  <a:pt x="7095370" y="135746"/>
                  <a:pt x="7088294" y="142468"/>
                </a:cubicBezTo>
                <a:cubicBezTo>
                  <a:pt x="7081220" y="149190"/>
                  <a:pt x="7077682" y="160203"/>
                  <a:pt x="7077682" y="175508"/>
                </a:cubicBezTo>
                <a:cubicBezTo>
                  <a:pt x="7077682" y="191420"/>
                  <a:pt x="7081269" y="202784"/>
                  <a:pt x="7088444" y="209599"/>
                </a:cubicBezTo>
                <a:cubicBezTo>
                  <a:pt x="7095618" y="216414"/>
                  <a:pt x="7103292" y="219822"/>
                  <a:pt x="7111466" y="219822"/>
                </a:cubicBezTo>
                <a:cubicBezTo>
                  <a:pt x="7120445" y="219822"/>
                  <a:pt x="7127738" y="217369"/>
                  <a:pt x="7133343" y="212464"/>
                </a:cubicBezTo>
                <a:cubicBezTo>
                  <a:pt x="7138949" y="207559"/>
                  <a:pt x="7141752" y="198725"/>
                  <a:pt x="7141752" y="185963"/>
                </a:cubicBezTo>
                <a:lnTo>
                  <a:pt x="7174587" y="185963"/>
                </a:lnTo>
                <a:cubicBezTo>
                  <a:pt x="7174587" y="204951"/>
                  <a:pt x="7168575" y="219837"/>
                  <a:pt x="7156551" y="230621"/>
                </a:cubicBezTo>
                <a:cubicBezTo>
                  <a:pt x="7144528" y="241405"/>
                  <a:pt x="7129498" y="246797"/>
                  <a:pt x="7111466" y="246797"/>
                </a:cubicBezTo>
                <a:cubicBezTo>
                  <a:pt x="7093370" y="246797"/>
                  <a:pt x="7077746" y="240425"/>
                  <a:pt x="7064594" y="227681"/>
                </a:cubicBezTo>
                <a:cubicBezTo>
                  <a:pt x="7051441" y="214938"/>
                  <a:pt x="7044865" y="197547"/>
                  <a:pt x="7044865" y="175508"/>
                </a:cubicBezTo>
                <a:cubicBezTo>
                  <a:pt x="7044865" y="154064"/>
                  <a:pt x="7051389" y="137023"/>
                  <a:pt x="7064436" y="124385"/>
                </a:cubicBezTo>
                <a:cubicBezTo>
                  <a:pt x="7077483" y="111747"/>
                  <a:pt x="7093160" y="105428"/>
                  <a:pt x="7111466" y="105428"/>
                </a:cubicBezTo>
                <a:close/>
                <a:moveTo>
                  <a:pt x="6183057" y="105428"/>
                </a:moveTo>
                <a:cubicBezTo>
                  <a:pt x="6190312" y="105428"/>
                  <a:pt x="6196390" y="107425"/>
                  <a:pt x="6201288" y="111419"/>
                </a:cubicBezTo>
                <a:cubicBezTo>
                  <a:pt x="6206188" y="115412"/>
                  <a:pt x="6208780" y="119629"/>
                  <a:pt x="6209064" y="124069"/>
                </a:cubicBezTo>
                <a:cubicBezTo>
                  <a:pt x="6209933" y="119394"/>
                  <a:pt x="6213166" y="115118"/>
                  <a:pt x="6218766" y="111242"/>
                </a:cubicBezTo>
                <a:cubicBezTo>
                  <a:pt x="6224366" y="107366"/>
                  <a:pt x="6230756" y="105428"/>
                  <a:pt x="6237938" y="105428"/>
                </a:cubicBezTo>
                <a:cubicBezTo>
                  <a:pt x="6248542" y="105428"/>
                  <a:pt x="6256457" y="108259"/>
                  <a:pt x="6261684" y="113921"/>
                </a:cubicBezTo>
                <a:cubicBezTo>
                  <a:pt x="6266912" y="119583"/>
                  <a:pt x="6269526" y="127269"/>
                  <a:pt x="6269526" y="136980"/>
                </a:cubicBezTo>
                <a:lnTo>
                  <a:pt x="6269526" y="244453"/>
                </a:lnTo>
                <a:lnTo>
                  <a:pt x="6239035" y="244453"/>
                </a:lnTo>
                <a:lnTo>
                  <a:pt x="6239035" y="146319"/>
                </a:lnTo>
                <a:cubicBezTo>
                  <a:pt x="6239035" y="142288"/>
                  <a:pt x="6238474" y="139154"/>
                  <a:pt x="6237352" y="136915"/>
                </a:cubicBezTo>
                <a:cubicBezTo>
                  <a:pt x="6236229" y="134676"/>
                  <a:pt x="6234086" y="133557"/>
                  <a:pt x="6230924" y="133557"/>
                </a:cubicBezTo>
                <a:cubicBezTo>
                  <a:pt x="6226584" y="133557"/>
                  <a:pt x="6222398" y="136078"/>
                  <a:pt x="6218366" y="141119"/>
                </a:cubicBezTo>
                <a:cubicBezTo>
                  <a:pt x="6214336" y="146161"/>
                  <a:pt x="6212320" y="152954"/>
                  <a:pt x="6212320" y="161499"/>
                </a:cubicBezTo>
                <a:lnTo>
                  <a:pt x="6212320" y="244453"/>
                </a:lnTo>
                <a:lnTo>
                  <a:pt x="6181829" y="244453"/>
                </a:lnTo>
                <a:lnTo>
                  <a:pt x="6181829" y="146319"/>
                </a:lnTo>
                <a:cubicBezTo>
                  <a:pt x="6181829" y="142288"/>
                  <a:pt x="6181268" y="139154"/>
                  <a:pt x="6180146" y="136915"/>
                </a:cubicBezTo>
                <a:cubicBezTo>
                  <a:pt x="6179024" y="134676"/>
                  <a:pt x="6176880" y="133557"/>
                  <a:pt x="6173718" y="133557"/>
                </a:cubicBezTo>
                <a:cubicBezTo>
                  <a:pt x="6169378" y="133557"/>
                  <a:pt x="6165192" y="136078"/>
                  <a:pt x="6161160" y="141119"/>
                </a:cubicBezTo>
                <a:cubicBezTo>
                  <a:pt x="6157130" y="146161"/>
                  <a:pt x="6155114" y="152954"/>
                  <a:pt x="6155114" y="161499"/>
                </a:cubicBezTo>
                <a:lnTo>
                  <a:pt x="6155114" y="244453"/>
                </a:lnTo>
                <a:lnTo>
                  <a:pt x="6124623" y="244453"/>
                </a:lnTo>
                <a:lnTo>
                  <a:pt x="6124623" y="107754"/>
                </a:lnTo>
                <a:lnTo>
                  <a:pt x="6155114" y="107754"/>
                </a:lnTo>
                <a:lnTo>
                  <a:pt x="6155114" y="124069"/>
                </a:lnTo>
                <a:cubicBezTo>
                  <a:pt x="6154594" y="119381"/>
                  <a:pt x="6157347" y="115102"/>
                  <a:pt x="6163374" y="111233"/>
                </a:cubicBezTo>
                <a:cubicBezTo>
                  <a:pt x="6169402" y="107363"/>
                  <a:pt x="6175963" y="105428"/>
                  <a:pt x="6183057" y="105428"/>
                </a:cubicBezTo>
                <a:close/>
                <a:moveTo>
                  <a:pt x="6035141" y="105428"/>
                </a:moveTo>
                <a:cubicBezTo>
                  <a:pt x="6053360" y="105428"/>
                  <a:pt x="6067849" y="110188"/>
                  <a:pt x="6078608" y="119707"/>
                </a:cubicBezTo>
                <a:cubicBezTo>
                  <a:pt x="6089367" y="129225"/>
                  <a:pt x="6094746" y="141625"/>
                  <a:pt x="6094746" y="156904"/>
                </a:cubicBezTo>
                <a:lnTo>
                  <a:pt x="6062209" y="156904"/>
                </a:lnTo>
                <a:cubicBezTo>
                  <a:pt x="6061341" y="146598"/>
                  <a:pt x="6058395" y="139935"/>
                  <a:pt x="6053372" y="136915"/>
                </a:cubicBezTo>
                <a:cubicBezTo>
                  <a:pt x="6048349" y="133895"/>
                  <a:pt x="6042272" y="132385"/>
                  <a:pt x="6035141" y="132385"/>
                </a:cubicBezTo>
                <a:cubicBezTo>
                  <a:pt x="6026769" y="132385"/>
                  <a:pt x="6019046" y="135746"/>
                  <a:pt x="6011970" y="142468"/>
                </a:cubicBezTo>
                <a:cubicBezTo>
                  <a:pt x="6004895" y="149190"/>
                  <a:pt x="6001357" y="160203"/>
                  <a:pt x="6001357" y="175508"/>
                </a:cubicBezTo>
                <a:cubicBezTo>
                  <a:pt x="6001357" y="191420"/>
                  <a:pt x="6004944" y="202784"/>
                  <a:pt x="6012119" y="209599"/>
                </a:cubicBezTo>
                <a:cubicBezTo>
                  <a:pt x="6019294" y="216414"/>
                  <a:pt x="6026968" y="219822"/>
                  <a:pt x="6035141" y="219822"/>
                </a:cubicBezTo>
                <a:cubicBezTo>
                  <a:pt x="6044120" y="219822"/>
                  <a:pt x="6051413" y="217369"/>
                  <a:pt x="6057018" y="212464"/>
                </a:cubicBezTo>
                <a:cubicBezTo>
                  <a:pt x="6062624" y="207559"/>
                  <a:pt x="6065427" y="198725"/>
                  <a:pt x="6065427" y="185963"/>
                </a:cubicBezTo>
                <a:lnTo>
                  <a:pt x="6098262" y="185963"/>
                </a:lnTo>
                <a:cubicBezTo>
                  <a:pt x="6098262" y="204951"/>
                  <a:pt x="6092250" y="219837"/>
                  <a:pt x="6080226" y="230621"/>
                </a:cubicBezTo>
                <a:cubicBezTo>
                  <a:pt x="6068203" y="241405"/>
                  <a:pt x="6053174" y="246797"/>
                  <a:pt x="6035141" y="246797"/>
                </a:cubicBezTo>
                <a:cubicBezTo>
                  <a:pt x="6017046" y="246797"/>
                  <a:pt x="6001422" y="240425"/>
                  <a:pt x="5988269" y="227681"/>
                </a:cubicBezTo>
                <a:cubicBezTo>
                  <a:pt x="5975116" y="214938"/>
                  <a:pt x="5968540" y="197547"/>
                  <a:pt x="5968540" y="175508"/>
                </a:cubicBezTo>
                <a:cubicBezTo>
                  <a:pt x="5968540" y="154064"/>
                  <a:pt x="5975064" y="137023"/>
                  <a:pt x="5988111" y="124385"/>
                </a:cubicBezTo>
                <a:cubicBezTo>
                  <a:pt x="6001158" y="111747"/>
                  <a:pt x="6016835" y="105428"/>
                  <a:pt x="6035141" y="105428"/>
                </a:cubicBezTo>
                <a:close/>
                <a:moveTo>
                  <a:pt x="1020921" y="104122"/>
                </a:moveTo>
                <a:cubicBezTo>
                  <a:pt x="1023554" y="104413"/>
                  <a:pt x="1026108" y="105447"/>
                  <a:pt x="1028582" y="107224"/>
                </a:cubicBezTo>
                <a:cubicBezTo>
                  <a:pt x="1033530" y="110777"/>
                  <a:pt x="1033927" y="114650"/>
                  <a:pt x="1029772" y="118842"/>
                </a:cubicBezTo>
                <a:cubicBezTo>
                  <a:pt x="1025618" y="123034"/>
                  <a:pt x="1017965" y="126295"/>
                  <a:pt x="1006816" y="128627"/>
                </a:cubicBezTo>
                <a:cubicBezTo>
                  <a:pt x="1010711" y="130810"/>
                  <a:pt x="1012266" y="133600"/>
                  <a:pt x="1011486" y="136999"/>
                </a:cubicBezTo>
                <a:cubicBezTo>
                  <a:pt x="1010704" y="140397"/>
                  <a:pt x="1010313" y="143094"/>
                  <a:pt x="1010313" y="145091"/>
                </a:cubicBezTo>
                <a:cubicBezTo>
                  <a:pt x="1024812" y="138865"/>
                  <a:pt x="1034662" y="138338"/>
                  <a:pt x="1039865" y="143510"/>
                </a:cubicBezTo>
                <a:cubicBezTo>
                  <a:pt x="1045068" y="148682"/>
                  <a:pt x="1043750" y="152964"/>
                  <a:pt x="1035912" y="156356"/>
                </a:cubicBezTo>
                <a:cubicBezTo>
                  <a:pt x="1028073" y="159748"/>
                  <a:pt x="1019056" y="162454"/>
                  <a:pt x="1008862" y="164476"/>
                </a:cubicBezTo>
                <a:cubicBezTo>
                  <a:pt x="1007399" y="181182"/>
                  <a:pt x="1006300" y="192245"/>
                  <a:pt x="1005569" y="197665"/>
                </a:cubicBezTo>
                <a:cubicBezTo>
                  <a:pt x="1004838" y="203085"/>
                  <a:pt x="1005575" y="204858"/>
                  <a:pt x="1007784" y="202985"/>
                </a:cubicBezTo>
                <a:cubicBezTo>
                  <a:pt x="1039819" y="189293"/>
                  <a:pt x="1050242" y="187529"/>
                  <a:pt x="1039056" y="197693"/>
                </a:cubicBezTo>
                <a:cubicBezTo>
                  <a:pt x="1027868" y="207856"/>
                  <a:pt x="1017786" y="216643"/>
                  <a:pt x="1008807" y="224054"/>
                </a:cubicBezTo>
                <a:cubicBezTo>
                  <a:pt x="999828" y="231464"/>
                  <a:pt x="992092" y="238468"/>
                  <a:pt x="985599" y="245066"/>
                </a:cubicBezTo>
                <a:cubicBezTo>
                  <a:pt x="979106" y="251665"/>
                  <a:pt x="974380" y="249817"/>
                  <a:pt x="971423" y="239523"/>
                </a:cubicBezTo>
                <a:cubicBezTo>
                  <a:pt x="968465" y="229229"/>
                  <a:pt x="970682" y="220538"/>
                  <a:pt x="978074" y="213450"/>
                </a:cubicBezTo>
                <a:cubicBezTo>
                  <a:pt x="985466" y="206362"/>
                  <a:pt x="989161" y="191792"/>
                  <a:pt x="989161" y="169741"/>
                </a:cubicBezTo>
                <a:cubicBezTo>
                  <a:pt x="982662" y="172048"/>
                  <a:pt x="976687" y="173598"/>
                  <a:pt x="971237" y="174392"/>
                </a:cubicBezTo>
                <a:cubicBezTo>
                  <a:pt x="965785" y="175185"/>
                  <a:pt x="959241" y="173573"/>
                  <a:pt x="951600" y="169555"/>
                </a:cubicBezTo>
                <a:cubicBezTo>
                  <a:pt x="943960" y="165536"/>
                  <a:pt x="945248" y="162228"/>
                  <a:pt x="955461" y="159630"/>
                </a:cubicBezTo>
                <a:cubicBezTo>
                  <a:pt x="965675" y="157032"/>
                  <a:pt x="977299" y="154015"/>
                  <a:pt x="990333" y="150579"/>
                </a:cubicBezTo>
                <a:cubicBezTo>
                  <a:pt x="990333" y="141960"/>
                  <a:pt x="989794" y="135504"/>
                  <a:pt x="988715" y="131213"/>
                </a:cubicBezTo>
                <a:cubicBezTo>
                  <a:pt x="980603" y="131213"/>
                  <a:pt x="973981" y="129346"/>
                  <a:pt x="968846" y="125613"/>
                </a:cubicBezTo>
                <a:cubicBezTo>
                  <a:pt x="963711" y="121880"/>
                  <a:pt x="965208" y="118975"/>
                  <a:pt x="973339" y="116898"/>
                </a:cubicBezTo>
                <a:cubicBezTo>
                  <a:pt x="981468" y="114820"/>
                  <a:pt x="988680" y="112994"/>
                  <a:pt x="994975" y="111419"/>
                </a:cubicBezTo>
                <a:cubicBezTo>
                  <a:pt x="1001269" y="109844"/>
                  <a:pt x="1007206" y="107862"/>
                  <a:pt x="1012787" y="105475"/>
                </a:cubicBezTo>
                <a:cubicBezTo>
                  <a:pt x="1015577" y="104281"/>
                  <a:pt x="1018290" y="103830"/>
                  <a:pt x="1020921" y="104122"/>
                </a:cubicBezTo>
                <a:close/>
                <a:moveTo>
                  <a:pt x="424479" y="103736"/>
                </a:moveTo>
                <a:cubicBezTo>
                  <a:pt x="433539" y="104963"/>
                  <a:pt x="440946" y="107227"/>
                  <a:pt x="446701" y="110526"/>
                </a:cubicBezTo>
                <a:cubicBezTo>
                  <a:pt x="454056" y="113552"/>
                  <a:pt x="456366" y="117725"/>
                  <a:pt x="453631" y="123046"/>
                </a:cubicBezTo>
                <a:cubicBezTo>
                  <a:pt x="450897" y="128367"/>
                  <a:pt x="449917" y="149996"/>
                  <a:pt x="450691" y="187935"/>
                </a:cubicBezTo>
                <a:cubicBezTo>
                  <a:pt x="451466" y="225874"/>
                  <a:pt x="450130" y="251587"/>
                  <a:pt x="446683" y="265075"/>
                </a:cubicBezTo>
                <a:cubicBezTo>
                  <a:pt x="443235" y="278562"/>
                  <a:pt x="438159" y="279951"/>
                  <a:pt x="431456" y="269242"/>
                </a:cubicBezTo>
                <a:cubicBezTo>
                  <a:pt x="424752" y="258532"/>
                  <a:pt x="421983" y="250124"/>
                  <a:pt x="423150" y="244015"/>
                </a:cubicBezTo>
                <a:cubicBezTo>
                  <a:pt x="424315" y="237907"/>
                  <a:pt x="425676" y="225561"/>
                  <a:pt x="427232" y="206976"/>
                </a:cubicBezTo>
                <a:cubicBezTo>
                  <a:pt x="428789" y="188391"/>
                  <a:pt x="428612" y="169601"/>
                  <a:pt x="426702" y="150607"/>
                </a:cubicBezTo>
                <a:cubicBezTo>
                  <a:pt x="424793" y="131613"/>
                  <a:pt x="421679" y="118746"/>
                  <a:pt x="417363" y="112005"/>
                </a:cubicBezTo>
                <a:cubicBezTo>
                  <a:pt x="413047" y="105264"/>
                  <a:pt x="415419" y="102508"/>
                  <a:pt x="424479" y="103736"/>
                </a:cubicBezTo>
                <a:close/>
                <a:moveTo>
                  <a:pt x="2853547" y="102584"/>
                </a:moveTo>
                <a:cubicBezTo>
                  <a:pt x="2858618" y="102152"/>
                  <a:pt x="2863006" y="103115"/>
                  <a:pt x="2866711" y="105475"/>
                </a:cubicBezTo>
                <a:cubicBezTo>
                  <a:pt x="2874121" y="110194"/>
                  <a:pt x="2864984" y="116665"/>
                  <a:pt x="2839299" y="124888"/>
                </a:cubicBezTo>
                <a:cubicBezTo>
                  <a:pt x="2843974" y="128063"/>
                  <a:pt x="2845726" y="131542"/>
                  <a:pt x="2844554" y="135324"/>
                </a:cubicBezTo>
                <a:cubicBezTo>
                  <a:pt x="2843382" y="139107"/>
                  <a:pt x="2842796" y="141197"/>
                  <a:pt x="2842796" y="141594"/>
                </a:cubicBezTo>
                <a:cubicBezTo>
                  <a:pt x="2846628" y="140936"/>
                  <a:pt x="2852076" y="139798"/>
                  <a:pt x="2859139" y="138180"/>
                </a:cubicBezTo>
                <a:cubicBezTo>
                  <a:pt x="2866202" y="136561"/>
                  <a:pt x="2871666" y="137982"/>
                  <a:pt x="2875529" y="142440"/>
                </a:cubicBezTo>
                <a:cubicBezTo>
                  <a:pt x="2879392" y="146899"/>
                  <a:pt x="2877005" y="150793"/>
                  <a:pt x="2868367" y="154123"/>
                </a:cubicBezTo>
                <a:cubicBezTo>
                  <a:pt x="2859728" y="157453"/>
                  <a:pt x="2850820" y="160104"/>
                  <a:pt x="2841643" y="162076"/>
                </a:cubicBezTo>
                <a:cubicBezTo>
                  <a:pt x="2841643" y="175917"/>
                  <a:pt x="2841252" y="189324"/>
                  <a:pt x="2840471" y="202297"/>
                </a:cubicBezTo>
                <a:cubicBezTo>
                  <a:pt x="2870819" y="189064"/>
                  <a:pt x="2884635" y="184844"/>
                  <a:pt x="2881919" y="189637"/>
                </a:cubicBezTo>
                <a:cubicBezTo>
                  <a:pt x="2879203" y="194431"/>
                  <a:pt x="2872047" y="201082"/>
                  <a:pt x="2860451" y="209590"/>
                </a:cubicBezTo>
                <a:cubicBezTo>
                  <a:pt x="2848855" y="218098"/>
                  <a:pt x="2839218" y="227592"/>
                  <a:pt x="2831541" y="238072"/>
                </a:cubicBezTo>
                <a:cubicBezTo>
                  <a:pt x="2823864" y="248552"/>
                  <a:pt x="2817768" y="249516"/>
                  <a:pt x="2813254" y="240964"/>
                </a:cubicBezTo>
                <a:cubicBezTo>
                  <a:pt x="2808739" y="232413"/>
                  <a:pt x="2808063" y="225672"/>
                  <a:pt x="2811226" y="220742"/>
                </a:cubicBezTo>
                <a:cubicBezTo>
                  <a:pt x="2814389" y="215812"/>
                  <a:pt x="2817111" y="209921"/>
                  <a:pt x="2819393" y="203069"/>
                </a:cubicBezTo>
                <a:cubicBezTo>
                  <a:pt x="2821675" y="196217"/>
                  <a:pt x="2822816" y="183551"/>
                  <a:pt x="2822816" y="165071"/>
                </a:cubicBezTo>
                <a:cubicBezTo>
                  <a:pt x="2817198" y="167341"/>
                  <a:pt x="2811021" y="169077"/>
                  <a:pt x="2804287" y="170280"/>
                </a:cubicBezTo>
                <a:cubicBezTo>
                  <a:pt x="2797552" y="171483"/>
                  <a:pt x="2790787" y="169518"/>
                  <a:pt x="2783990" y="164383"/>
                </a:cubicBezTo>
                <a:cubicBezTo>
                  <a:pt x="2777194" y="159248"/>
                  <a:pt x="2777557" y="156126"/>
                  <a:pt x="2785079" y="155016"/>
                </a:cubicBezTo>
                <a:cubicBezTo>
                  <a:pt x="2792601" y="153906"/>
                  <a:pt x="2805570" y="151230"/>
                  <a:pt x="2823988" y="146989"/>
                </a:cubicBezTo>
                <a:cubicBezTo>
                  <a:pt x="2823988" y="139994"/>
                  <a:pt x="2823480" y="134351"/>
                  <a:pt x="2822462" y="130060"/>
                </a:cubicBezTo>
                <a:cubicBezTo>
                  <a:pt x="2816869" y="130828"/>
                  <a:pt x="2811055" y="129412"/>
                  <a:pt x="2805022" y="125809"/>
                </a:cubicBezTo>
                <a:cubicBezTo>
                  <a:pt x="2798988" y="122206"/>
                  <a:pt x="2799502" y="119288"/>
                  <a:pt x="2806566" y="117056"/>
                </a:cubicBezTo>
                <a:cubicBezTo>
                  <a:pt x="2813629" y="114823"/>
                  <a:pt x="2823535" y="111828"/>
                  <a:pt x="2836285" y="108070"/>
                </a:cubicBezTo>
                <a:cubicBezTo>
                  <a:pt x="2842722" y="104846"/>
                  <a:pt x="2848476" y="103017"/>
                  <a:pt x="2853547" y="102584"/>
                </a:cubicBezTo>
                <a:close/>
                <a:moveTo>
                  <a:pt x="2613529" y="99922"/>
                </a:moveTo>
                <a:cubicBezTo>
                  <a:pt x="2616120" y="99730"/>
                  <a:pt x="2618853" y="100046"/>
                  <a:pt x="2621731" y="100871"/>
                </a:cubicBezTo>
                <a:cubicBezTo>
                  <a:pt x="2627485" y="102520"/>
                  <a:pt x="2633032" y="104762"/>
                  <a:pt x="2638371" y="107596"/>
                </a:cubicBezTo>
                <a:cubicBezTo>
                  <a:pt x="2643711" y="110430"/>
                  <a:pt x="2645000" y="114482"/>
                  <a:pt x="2642241" y="119753"/>
                </a:cubicBezTo>
                <a:cubicBezTo>
                  <a:pt x="2639481" y="125024"/>
                  <a:pt x="2637916" y="131002"/>
                  <a:pt x="2637543" y="137687"/>
                </a:cubicBezTo>
                <a:cubicBezTo>
                  <a:pt x="2637171" y="144372"/>
                  <a:pt x="2636781" y="151776"/>
                  <a:pt x="2636371" y="159900"/>
                </a:cubicBezTo>
                <a:cubicBezTo>
                  <a:pt x="2635962" y="168023"/>
                  <a:pt x="2633922" y="174224"/>
                  <a:pt x="2630251" y="178503"/>
                </a:cubicBezTo>
                <a:cubicBezTo>
                  <a:pt x="2626580" y="182782"/>
                  <a:pt x="2622881" y="181489"/>
                  <a:pt x="2619154" y="174624"/>
                </a:cubicBezTo>
                <a:cubicBezTo>
                  <a:pt x="2615427" y="167760"/>
                  <a:pt x="2614146" y="160892"/>
                  <a:pt x="2615312" y="154021"/>
                </a:cubicBezTo>
                <a:cubicBezTo>
                  <a:pt x="2616478" y="147150"/>
                  <a:pt x="2616878" y="140034"/>
                  <a:pt x="2616512" y="132673"/>
                </a:cubicBezTo>
                <a:cubicBezTo>
                  <a:pt x="2616146" y="125313"/>
                  <a:pt x="2615074" y="121090"/>
                  <a:pt x="2613294" y="120004"/>
                </a:cubicBezTo>
                <a:cubicBezTo>
                  <a:pt x="2611514" y="118919"/>
                  <a:pt x="2604652" y="119341"/>
                  <a:pt x="2592709" y="121269"/>
                </a:cubicBezTo>
                <a:cubicBezTo>
                  <a:pt x="2580766" y="123198"/>
                  <a:pt x="2569083" y="124832"/>
                  <a:pt x="2557660" y="126171"/>
                </a:cubicBezTo>
                <a:cubicBezTo>
                  <a:pt x="2557660" y="138611"/>
                  <a:pt x="2557257" y="149702"/>
                  <a:pt x="2556451" y="159444"/>
                </a:cubicBezTo>
                <a:cubicBezTo>
                  <a:pt x="2555645" y="169186"/>
                  <a:pt x="2553883" y="177619"/>
                  <a:pt x="2551167" y="184745"/>
                </a:cubicBezTo>
                <a:cubicBezTo>
                  <a:pt x="2548451" y="191870"/>
                  <a:pt x="2544355" y="192034"/>
                  <a:pt x="2538880" y="185238"/>
                </a:cubicBezTo>
                <a:cubicBezTo>
                  <a:pt x="2533404" y="178441"/>
                  <a:pt x="2531444" y="172553"/>
                  <a:pt x="2533001" y="167574"/>
                </a:cubicBezTo>
                <a:cubicBezTo>
                  <a:pt x="2534558" y="162594"/>
                  <a:pt x="2535922" y="154443"/>
                  <a:pt x="2537094" y="143119"/>
                </a:cubicBezTo>
                <a:cubicBezTo>
                  <a:pt x="2538266" y="131796"/>
                  <a:pt x="2537295" y="122677"/>
                  <a:pt x="2534182" y="115763"/>
                </a:cubicBezTo>
                <a:cubicBezTo>
                  <a:pt x="2531069" y="108848"/>
                  <a:pt x="2532812" y="106390"/>
                  <a:pt x="2539410" y="108386"/>
                </a:cubicBezTo>
                <a:cubicBezTo>
                  <a:pt x="2546008" y="110383"/>
                  <a:pt x="2550358" y="111552"/>
                  <a:pt x="2552460" y="111893"/>
                </a:cubicBezTo>
                <a:cubicBezTo>
                  <a:pt x="2554563" y="112234"/>
                  <a:pt x="2562891" y="111279"/>
                  <a:pt x="2577445" y="109028"/>
                </a:cubicBezTo>
                <a:cubicBezTo>
                  <a:pt x="2591999" y="106777"/>
                  <a:pt x="2601580" y="104443"/>
                  <a:pt x="2606187" y="102024"/>
                </a:cubicBezTo>
                <a:cubicBezTo>
                  <a:pt x="2608491" y="100815"/>
                  <a:pt x="2610938" y="100114"/>
                  <a:pt x="2613529" y="99922"/>
                </a:cubicBezTo>
                <a:close/>
                <a:moveTo>
                  <a:pt x="1319060" y="98203"/>
                </a:moveTo>
                <a:cubicBezTo>
                  <a:pt x="1321636" y="98611"/>
                  <a:pt x="1324260" y="99736"/>
                  <a:pt x="1326936" y="101578"/>
                </a:cubicBezTo>
                <a:cubicBezTo>
                  <a:pt x="1332288" y="105261"/>
                  <a:pt x="1332256" y="108951"/>
                  <a:pt x="1326843" y="112647"/>
                </a:cubicBezTo>
                <a:cubicBezTo>
                  <a:pt x="1321430" y="116343"/>
                  <a:pt x="1313241" y="119301"/>
                  <a:pt x="1302277" y="121521"/>
                </a:cubicBezTo>
                <a:cubicBezTo>
                  <a:pt x="1307721" y="124621"/>
                  <a:pt x="1309861" y="127694"/>
                  <a:pt x="1308696" y="130739"/>
                </a:cubicBezTo>
                <a:cubicBezTo>
                  <a:pt x="1307529" y="133783"/>
                  <a:pt x="1306947" y="135845"/>
                  <a:pt x="1306947" y="136924"/>
                </a:cubicBezTo>
                <a:cubicBezTo>
                  <a:pt x="1311461" y="136292"/>
                  <a:pt x="1315216" y="135355"/>
                  <a:pt x="1318211" y="134115"/>
                </a:cubicBezTo>
                <a:cubicBezTo>
                  <a:pt x="1321206" y="132875"/>
                  <a:pt x="1324942" y="134193"/>
                  <a:pt x="1329420" y="138068"/>
                </a:cubicBezTo>
                <a:cubicBezTo>
                  <a:pt x="1333896" y="141944"/>
                  <a:pt x="1332641" y="145624"/>
                  <a:pt x="1325653" y="149110"/>
                </a:cubicBezTo>
                <a:cubicBezTo>
                  <a:pt x="1318663" y="152595"/>
                  <a:pt x="1311938" y="155627"/>
                  <a:pt x="1305477" y="158207"/>
                </a:cubicBezTo>
                <a:cubicBezTo>
                  <a:pt x="1303307" y="177827"/>
                  <a:pt x="1301458" y="192908"/>
                  <a:pt x="1299933" y="203450"/>
                </a:cubicBezTo>
                <a:cubicBezTo>
                  <a:pt x="1325618" y="184004"/>
                  <a:pt x="1337181" y="177378"/>
                  <a:pt x="1334620" y="183573"/>
                </a:cubicBezTo>
                <a:cubicBezTo>
                  <a:pt x="1332058" y="189768"/>
                  <a:pt x="1325144" y="199274"/>
                  <a:pt x="1313876" y="212092"/>
                </a:cubicBezTo>
                <a:cubicBezTo>
                  <a:pt x="1302609" y="224910"/>
                  <a:pt x="1294259" y="235842"/>
                  <a:pt x="1288827" y="244890"/>
                </a:cubicBezTo>
                <a:cubicBezTo>
                  <a:pt x="1283394" y="253937"/>
                  <a:pt x="1278223" y="252558"/>
                  <a:pt x="1273312" y="240750"/>
                </a:cubicBezTo>
                <a:cubicBezTo>
                  <a:pt x="1268400" y="228943"/>
                  <a:pt x="1268481" y="220634"/>
                  <a:pt x="1273553" y="215822"/>
                </a:cubicBezTo>
                <a:cubicBezTo>
                  <a:pt x="1278626" y="211010"/>
                  <a:pt x="1282315" y="193318"/>
                  <a:pt x="1284622" y="162746"/>
                </a:cubicBezTo>
                <a:cubicBezTo>
                  <a:pt x="1279996" y="164296"/>
                  <a:pt x="1274870" y="165850"/>
                  <a:pt x="1269247" y="167406"/>
                </a:cubicBezTo>
                <a:cubicBezTo>
                  <a:pt x="1263621" y="168963"/>
                  <a:pt x="1257579" y="167456"/>
                  <a:pt x="1251117" y="162885"/>
                </a:cubicBezTo>
                <a:cubicBezTo>
                  <a:pt x="1244656" y="158315"/>
                  <a:pt x="1244904" y="155218"/>
                  <a:pt x="1251861" y="153593"/>
                </a:cubicBezTo>
                <a:cubicBezTo>
                  <a:pt x="1258819" y="151968"/>
                  <a:pt x="1270521" y="148657"/>
                  <a:pt x="1286966" y="143659"/>
                </a:cubicBezTo>
                <a:cubicBezTo>
                  <a:pt x="1286966" y="138847"/>
                  <a:pt x="1286315" y="132521"/>
                  <a:pt x="1285014" y="124683"/>
                </a:cubicBezTo>
                <a:cubicBezTo>
                  <a:pt x="1269969" y="119487"/>
                  <a:pt x="1265116" y="115608"/>
                  <a:pt x="1270455" y="113047"/>
                </a:cubicBezTo>
                <a:cubicBezTo>
                  <a:pt x="1275795" y="110486"/>
                  <a:pt x="1282731" y="108039"/>
                  <a:pt x="1291264" y="105708"/>
                </a:cubicBezTo>
                <a:cubicBezTo>
                  <a:pt x="1299797" y="103376"/>
                  <a:pt x="1306537" y="101184"/>
                  <a:pt x="1311486" y="99131"/>
                </a:cubicBezTo>
                <a:cubicBezTo>
                  <a:pt x="1313960" y="98105"/>
                  <a:pt x="1316484" y="97796"/>
                  <a:pt x="1319060" y="98203"/>
                </a:cubicBezTo>
                <a:close/>
                <a:moveTo>
                  <a:pt x="6741730" y="87234"/>
                </a:moveTo>
                <a:cubicBezTo>
                  <a:pt x="6740162" y="86986"/>
                  <a:pt x="6734660" y="87436"/>
                  <a:pt x="6725228" y="88583"/>
                </a:cubicBezTo>
                <a:cubicBezTo>
                  <a:pt x="6715796" y="89730"/>
                  <a:pt x="6706957" y="91234"/>
                  <a:pt x="6698709" y="93094"/>
                </a:cubicBezTo>
                <a:cubicBezTo>
                  <a:pt x="6699441" y="98874"/>
                  <a:pt x="6700111" y="104920"/>
                  <a:pt x="6700718" y="111233"/>
                </a:cubicBezTo>
                <a:lnTo>
                  <a:pt x="6740158" y="105819"/>
                </a:lnTo>
                <a:cubicBezTo>
                  <a:pt x="6742775" y="99940"/>
                  <a:pt x="6744083" y="95153"/>
                  <a:pt x="6744083" y="91457"/>
                </a:cubicBezTo>
                <a:cubicBezTo>
                  <a:pt x="6744083" y="88890"/>
                  <a:pt x="6743299" y="87482"/>
                  <a:pt x="6741730" y="87234"/>
                </a:cubicBezTo>
                <a:close/>
                <a:moveTo>
                  <a:pt x="5899019" y="86862"/>
                </a:moveTo>
                <a:lnTo>
                  <a:pt x="5840790" y="173127"/>
                </a:lnTo>
                <a:lnTo>
                  <a:pt x="5899019" y="173127"/>
                </a:lnTo>
                <a:close/>
                <a:moveTo>
                  <a:pt x="3288350" y="86360"/>
                </a:moveTo>
                <a:cubicBezTo>
                  <a:pt x="3293274" y="87675"/>
                  <a:pt x="3298979" y="91984"/>
                  <a:pt x="3305466" y="99289"/>
                </a:cubicBezTo>
                <a:cubicBezTo>
                  <a:pt x="3312287" y="107252"/>
                  <a:pt x="3313139" y="112889"/>
                  <a:pt x="3308023" y="116200"/>
                </a:cubicBezTo>
                <a:cubicBezTo>
                  <a:pt x="3302908" y="119511"/>
                  <a:pt x="3297277" y="125009"/>
                  <a:pt x="3291132" y="132692"/>
                </a:cubicBezTo>
                <a:cubicBezTo>
                  <a:pt x="3284986" y="140375"/>
                  <a:pt x="3278103" y="147627"/>
                  <a:pt x="3270482" y="154449"/>
                </a:cubicBezTo>
                <a:cubicBezTo>
                  <a:pt x="3262860" y="161270"/>
                  <a:pt x="3254070" y="166107"/>
                  <a:pt x="3244111" y="168960"/>
                </a:cubicBezTo>
                <a:cubicBezTo>
                  <a:pt x="3234152" y="171812"/>
                  <a:pt x="3232958" y="169146"/>
                  <a:pt x="3240530" y="160960"/>
                </a:cubicBezTo>
                <a:cubicBezTo>
                  <a:pt x="3248102" y="152774"/>
                  <a:pt x="3255512" y="143718"/>
                  <a:pt x="3262761" y="133790"/>
                </a:cubicBezTo>
                <a:cubicBezTo>
                  <a:pt x="3270010" y="123861"/>
                  <a:pt x="3274398" y="116408"/>
                  <a:pt x="3275923" y="111428"/>
                </a:cubicBezTo>
                <a:cubicBezTo>
                  <a:pt x="3277449" y="106449"/>
                  <a:pt x="3278670" y="100697"/>
                  <a:pt x="3279588" y="94173"/>
                </a:cubicBezTo>
                <a:cubicBezTo>
                  <a:pt x="3280506" y="87650"/>
                  <a:pt x="3283426" y="85045"/>
                  <a:pt x="3288350" y="86360"/>
                </a:cubicBezTo>
                <a:close/>
                <a:moveTo>
                  <a:pt x="5292851" y="83541"/>
                </a:moveTo>
                <a:cubicBezTo>
                  <a:pt x="5296497" y="83988"/>
                  <a:pt x="5302063" y="86099"/>
                  <a:pt x="5309548" y="89876"/>
                </a:cubicBezTo>
                <a:cubicBezTo>
                  <a:pt x="5319569" y="97528"/>
                  <a:pt x="5322238" y="103075"/>
                  <a:pt x="5317556" y="106517"/>
                </a:cubicBezTo>
                <a:cubicBezTo>
                  <a:pt x="5312875" y="109958"/>
                  <a:pt x="5301988" y="121254"/>
                  <a:pt x="5284898" y="140403"/>
                </a:cubicBezTo>
                <a:cubicBezTo>
                  <a:pt x="5289549" y="142970"/>
                  <a:pt x="5291673" y="149652"/>
                  <a:pt x="5291270" y="160448"/>
                </a:cubicBezTo>
                <a:cubicBezTo>
                  <a:pt x="5290867" y="171245"/>
                  <a:pt x="5290863" y="185079"/>
                  <a:pt x="5291260" y="201953"/>
                </a:cubicBezTo>
                <a:cubicBezTo>
                  <a:pt x="5291657" y="218826"/>
                  <a:pt x="5290631" y="234993"/>
                  <a:pt x="5288182" y="250452"/>
                </a:cubicBezTo>
                <a:cubicBezTo>
                  <a:pt x="5285732" y="265912"/>
                  <a:pt x="5280852" y="268067"/>
                  <a:pt x="5273541" y="256917"/>
                </a:cubicBezTo>
                <a:cubicBezTo>
                  <a:pt x="5266229" y="245767"/>
                  <a:pt x="5263557" y="237315"/>
                  <a:pt x="5265522" y="231560"/>
                </a:cubicBezTo>
                <a:cubicBezTo>
                  <a:pt x="5267488" y="225806"/>
                  <a:pt x="5269432" y="218126"/>
                  <a:pt x="5271355" y="208520"/>
                </a:cubicBezTo>
                <a:cubicBezTo>
                  <a:pt x="5273277" y="198914"/>
                  <a:pt x="5273612" y="179762"/>
                  <a:pt x="5272359" y="151063"/>
                </a:cubicBezTo>
                <a:cubicBezTo>
                  <a:pt x="5265947" y="162101"/>
                  <a:pt x="5258183" y="171390"/>
                  <a:pt x="5249068" y="178931"/>
                </a:cubicBezTo>
                <a:cubicBezTo>
                  <a:pt x="5239952" y="186472"/>
                  <a:pt x="5229416" y="193051"/>
                  <a:pt x="5217460" y="198669"/>
                </a:cubicBezTo>
                <a:cubicBezTo>
                  <a:pt x="5205505" y="204288"/>
                  <a:pt x="5207030" y="199277"/>
                  <a:pt x="5222037" y="183638"/>
                </a:cubicBezTo>
                <a:cubicBezTo>
                  <a:pt x="5237043" y="167998"/>
                  <a:pt x="5249526" y="154049"/>
                  <a:pt x="5259486" y="141789"/>
                </a:cubicBezTo>
                <a:cubicBezTo>
                  <a:pt x="5269445" y="129529"/>
                  <a:pt x="5276728" y="118808"/>
                  <a:pt x="5281335" y="109624"/>
                </a:cubicBezTo>
                <a:cubicBezTo>
                  <a:pt x="5285943" y="100440"/>
                  <a:pt x="5288054" y="92964"/>
                  <a:pt x="5287670" y="87197"/>
                </a:cubicBezTo>
                <a:cubicBezTo>
                  <a:pt x="5287478" y="84313"/>
                  <a:pt x="5289205" y="83095"/>
                  <a:pt x="5292851" y="83541"/>
                </a:cubicBezTo>
                <a:close/>
                <a:moveTo>
                  <a:pt x="1125702" y="77067"/>
                </a:moveTo>
                <a:cubicBezTo>
                  <a:pt x="1131897" y="79194"/>
                  <a:pt x="1137757" y="82552"/>
                  <a:pt x="1143282" y="87141"/>
                </a:cubicBezTo>
                <a:cubicBezTo>
                  <a:pt x="1148808" y="91730"/>
                  <a:pt x="1149734" y="96071"/>
                  <a:pt x="1146063" y="100164"/>
                </a:cubicBezTo>
                <a:cubicBezTo>
                  <a:pt x="1142392" y="104256"/>
                  <a:pt x="1139648" y="109028"/>
                  <a:pt x="1137831" y="114479"/>
                </a:cubicBezTo>
                <a:cubicBezTo>
                  <a:pt x="1136014" y="119930"/>
                  <a:pt x="1132811" y="128540"/>
                  <a:pt x="1128223" y="140310"/>
                </a:cubicBezTo>
                <a:cubicBezTo>
                  <a:pt x="1134126" y="146735"/>
                  <a:pt x="1140272" y="154377"/>
                  <a:pt x="1146658" y="163239"/>
                </a:cubicBezTo>
                <a:cubicBezTo>
                  <a:pt x="1153046" y="172100"/>
                  <a:pt x="1154459" y="181821"/>
                  <a:pt x="1150901" y="192400"/>
                </a:cubicBezTo>
                <a:cubicBezTo>
                  <a:pt x="1147341" y="202979"/>
                  <a:pt x="1141760" y="202539"/>
                  <a:pt x="1134156" y="191079"/>
                </a:cubicBezTo>
                <a:cubicBezTo>
                  <a:pt x="1126555" y="179619"/>
                  <a:pt x="1120700" y="170175"/>
                  <a:pt x="1116596" y="162746"/>
                </a:cubicBezTo>
                <a:cubicBezTo>
                  <a:pt x="1105831" y="180705"/>
                  <a:pt x="1093769" y="193947"/>
                  <a:pt x="1080411" y="202474"/>
                </a:cubicBezTo>
                <a:cubicBezTo>
                  <a:pt x="1067054" y="211000"/>
                  <a:pt x="1065271" y="208120"/>
                  <a:pt x="1075063" y="193832"/>
                </a:cubicBezTo>
                <a:cubicBezTo>
                  <a:pt x="1084855" y="179545"/>
                  <a:pt x="1093967" y="163453"/>
                  <a:pt x="1102401" y="145556"/>
                </a:cubicBezTo>
                <a:cubicBezTo>
                  <a:pt x="1093459" y="130314"/>
                  <a:pt x="1085581" y="117670"/>
                  <a:pt x="1078765" y="107624"/>
                </a:cubicBezTo>
                <a:cubicBezTo>
                  <a:pt x="1071950" y="97578"/>
                  <a:pt x="1073473" y="95435"/>
                  <a:pt x="1083332" y="101196"/>
                </a:cubicBezTo>
                <a:cubicBezTo>
                  <a:pt x="1093192" y="106957"/>
                  <a:pt x="1102866" y="114972"/>
                  <a:pt x="1112354" y="125241"/>
                </a:cubicBezTo>
                <a:cubicBezTo>
                  <a:pt x="1113495" y="120466"/>
                  <a:pt x="1115235" y="114064"/>
                  <a:pt x="1117571" y="106033"/>
                </a:cubicBezTo>
                <a:cubicBezTo>
                  <a:pt x="1119910" y="98003"/>
                  <a:pt x="1120300" y="90636"/>
                  <a:pt x="1118744" y="83932"/>
                </a:cubicBezTo>
                <a:cubicBezTo>
                  <a:pt x="1117187" y="77229"/>
                  <a:pt x="1119507" y="74940"/>
                  <a:pt x="1125702" y="77067"/>
                </a:cubicBezTo>
                <a:close/>
                <a:moveTo>
                  <a:pt x="4458446" y="73372"/>
                </a:moveTo>
                <a:cubicBezTo>
                  <a:pt x="4460930" y="72630"/>
                  <a:pt x="4463869" y="72885"/>
                  <a:pt x="4467264" y="74137"/>
                </a:cubicBezTo>
                <a:cubicBezTo>
                  <a:pt x="4474055" y="76643"/>
                  <a:pt x="4479828" y="80277"/>
                  <a:pt x="4484584" y="85039"/>
                </a:cubicBezTo>
                <a:cubicBezTo>
                  <a:pt x="4489341" y="89802"/>
                  <a:pt x="4488429" y="93200"/>
                  <a:pt x="4481850" y="95234"/>
                </a:cubicBezTo>
                <a:cubicBezTo>
                  <a:pt x="4475270" y="97268"/>
                  <a:pt x="4464936" y="101063"/>
                  <a:pt x="4450847" y="106619"/>
                </a:cubicBezTo>
                <a:cubicBezTo>
                  <a:pt x="4457073" y="110055"/>
                  <a:pt x="4459798" y="114030"/>
                  <a:pt x="4459023" y="118544"/>
                </a:cubicBezTo>
                <a:cubicBezTo>
                  <a:pt x="4458248" y="123058"/>
                  <a:pt x="4459113" y="129570"/>
                  <a:pt x="4461618" y="138078"/>
                </a:cubicBezTo>
                <a:cubicBezTo>
                  <a:pt x="4475980" y="134382"/>
                  <a:pt x="4486566" y="131123"/>
                  <a:pt x="4493375" y="128302"/>
                </a:cubicBezTo>
                <a:cubicBezTo>
                  <a:pt x="4500183" y="125480"/>
                  <a:pt x="4507445" y="126630"/>
                  <a:pt x="4515159" y="131752"/>
                </a:cubicBezTo>
                <a:cubicBezTo>
                  <a:pt x="4522874" y="136875"/>
                  <a:pt x="4523246" y="140760"/>
                  <a:pt x="4516275" y="143408"/>
                </a:cubicBezTo>
                <a:cubicBezTo>
                  <a:pt x="4509305" y="146055"/>
                  <a:pt x="4492556" y="150232"/>
                  <a:pt x="4466027" y="155937"/>
                </a:cubicBezTo>
                <a:cubicBezTo>
                  <a:pt x="4474424" y="172383"/>
                  <a:pt x="4482622" y="185557"/>
                  <a:pt x="4490621" y="195460"/>
                </a:cubicBezTo>
                <a:cubicBezTo>
                  <a:pt x="4498621" y="205363"/>
                  <a:pt x="4507616" y="213840"/>
                  <a:pt x="4517606" y="220891"/>
                </a:cubicBezTo>
                <a:cubicBezTo>
                  <a:pt x="4527596" y="227942"/>
                  <a:pt x="4533599" y="231529"/>
                  <a:pt x="4535614" y="231653"/>
                </a:cubicBezTo>
                <a:cubicBezTo>
                  <a:pt x="4537629" y="231777"/>
                  <a:pt x="4539552" y="227461"/>
                  <a:pt x="4541381" y="218705"/>
                </a:cubicBezTo>
                <a:cubicBezTo>
                  <a:pt x="4543210" y="209949"/>
                  <a:pt x="4546209" y="202495"/>
                  <a:pt x="4550376" y="196344"/>
                </a:cubicBezTo>
                <a:cubicBezTo>
                  <a:pt x="4554543" y="190192"/>
                  <a:pt x="4556887" y="196028"/>
                  <a:pt x="4557408" y="213850"/>
                </a:cubicBezTo>
                <a:cubicBezTo>
                  <a:pt x="4557929" y="231672"/>
                  <a:pt x="4559950" y="244924"/>
                  <a:pt x="4563473" y="253605"/>
                </a:cubicBezTo>
                <a:cubicBezTo>
                  <a:pt x="4566995" y="262287"/>
                  <a:pt x="4561873" y="265428"/>
                  <a:pt x="4548106" y="263028"/>
                </a:cubicBezTo>
                <a:cubicBezTo>
                  <a:pt x="4534339" y="260628"/>
                  <a:pt x="4521875" y="255441"/>
                  <a:pt x="4510713" y="247466"/>
                </a:cubicBezTo>
                <a:cubicBezTo>
                  <a:pt x="4499551" y="239492"/>
                  <a:pt x="4488373" y="228512"/>
                  <a:pt x="4477180" y="214529"/>
                </a:cubicBezTo>
                <a:cubicBezTo>
                  <a:pt x="4465987" y="200545"/>
                  <a:pt x="4456068" y="182894"/>
                  <a:pt x="4447424" y="161574"/>
                </a:cubicBezTo>
                <a:cubicBezTo>
                  <a:pt x="4439437" y="163831"/>
                  <a:pt x="4432005" y="165952"/>
                  <a:pt x="4425128" y="167936"/>
                </a:cubicBezTo>
                <a:cubicBezTo>
                  <a:pt x="4418250" y="169921"/>
                  <a:pt x="4410756" y="170132"/>
                  <a:pt x="4402645" y="168569"/>
                </a:cubicBezTo>
                <a:cubicBezTo>
                  <a:pt x="4401269" y="187544"/>
                  <a:pt x="4400010" y="199466"/>
                  <a:pt x="4398869" y="204334"/>
                </a:cubicBezTo>
                <a:cubicBezTo>
                  <a:pt x="4397728" y="209202"/>
                  <a:pt x="4399876" y="209404"/>
                  <a:pt x="4405315" y="204939"/>
                </a:cubicBezTo>
                <a:cubicBezTo>
                  <a:pt x="4410753" y="200474"/>
                  <a:pt x="4418340" y="195804"/>
                  <a:pt x="4428076" y="190930"/>
                </a:cubicBezTo>
                <a:cubicBezTo>
                  <a:pt x="4437812" y="186056"/>
                  <a:pt x="4434860" y="192285"/>
                  <a:pt x="4419221" y="209617"/>
                </a:cubicBezTo>
                <a:cubicBezTo>
                  <a:pt x="4403581" y="226950"/>
                  <a:pt x="4392140" y="239228"/>
                  <a:pt x="4384897" y="246452"/>
                </a:cubicBezTo>
                <a:cubicBezTo>
                  <a:pt x="4377655" y="253677"/>
                  <a:pt x="4372424" y="254542"/>
                  <a:pt x="4369205" y="249048"/>
                </a:cubicBezTo>
                <a:cubicBezTo>
                  <a:pt x="4365987" y="243553"/>
                  <a:pt x="4364176" y="238158"/>
                  <a:pt x="4363773" y="232863"/>
                </a:cubicBezTo>
                <a:cubicBezTo>
                  <a:pt x="4363370" y="227567"/>
                  <a:pt x="4365333" y="223334"/>
                  <a:pt x="4369661" y="220166"/>
                </a:cubicBezTo>
                <a:cubicBezTo>
                  <a:pt x="4373990" y="216997"/>
                  <a:pt x="4377270" y="210607"/>
                  <a:pt x="4379502" y="200995"/>
                </a:cubicBezTo>
                <a:cubicBezTo>
                  <a:pt x="4381834" y="193938"/>
                  <a:pt x="4383586" y="181210"/>
                  <a:pt x="4384758" y="162811"/>
                </a:cubicBezTo>
                <a:cubicBezTo>
                  <a:pt x="4385930" y="144412"/>
                  <a:pt x="4385152" y="130438"/>
                  <a:pt x="4382423" y="120888"/>
                </a:cubicBezTo>
                <a:cubicBezTo>
                  <a:pt x="4379695" y="111338"/>
                  <a:pt x="4380963" y="107199"/>
                  <a:pt x="4386228" y="108470"/>
                </a:cubicBezTo>
                <a:cubicBezTo>
                  <a:pt x="4391492" y="109741"/>
                  <a:pt x="4395424" y="111103"/>
                  <a:pt x="4398022" y="112554"/>
                </a:cubicBezTo>
                <a:cubicBezTo>
                  <a:pt x="4400621" y="114005"/>
                  <a:pt x="4404825" y="113282"/>
                  <a:pt x="4410635" y="110386"/>
                </a:cubicBezTo>
                <a:cubicBezTo>
                  <a:pt x="4416446" y="107490"/>
                  <a:pt x="4424067" y="102836"/>
                  <a:pt x="4433499" y="96424"/>
                </a:cubicBezTo>
                <a:cubicBezTo>
                  <a:pt x="4442931" y="90012"/>
                  <a:pt x="4449219" y="84069"/>
                  <a:pt x="4452363" y="78593"/>
                </a:cubicBezTo>
                <a:cubicBezTo>
                  <a:pt x="4453935" y="75855"/>
                  <a:pt x="4455963" y="74115"/>
                  <a:pt x="4458446" y="73372"/>
                </a:cubicBezTo>
                <a:close/>
                <a:moveTo>
                  <a:pt x="2593797" y="65840"/>
                </a:moveTo>
                <a:cubicBezTo>
                  <a:pt x="2587094" y="66609"/>
                  <a:pt x="2576995" y="68308"/>
                  <a:pt x="2563501" y="70938"/>
                </a:cubicBezTo>
                <a:cubicBezTo>
                  <a:pt x="2564246" y="72848"/>
                  <a:pt x="2564934" y="77722"/>
                  <a:pt x="2565566" y="85560"/>
                </a:cubicBezTo>
                <a:cubicBezTo>
                  <a:pt x="2578515" y="84034"/>
                  <a:pt x="2591134" y="82249"/>
                  <a:pt x="2603425" y="80202"/>
                </a:cubicBezTo>
                <a:cubicBezTo>
                  <a:pt x="2605508" y="71992"/>
                  <a:pt x="2606100" y="67353"/>
                  <a:pt x="2605201" y="66287"/>
                </a:cubicBezTo>
                <a:cubicBezTo>
                  <a:pt x="2604302" y="65220"/>
                  <a:pt x="2600501" y="65071"/>
                  <a:pt x="2593797" y="65840"/>
                </a:cubicBezTo>
                <a:close/>
                <a:moveTo>
                  <a:pt x="6753285" y="65505"/>
                </a:moveTo>
                <a:cubicBezTo>
                  <a:pt x="6755928" y="65338"/>
                  <a:pt x="6758625" y="65884"/>
                  <a:pt x="6761375" y="67142"/>
                </a:cubicBezTo>
                <a:cubicBezTo>
                  <a:pt x="6766876" y="69660"/>
                  <a:pt x="6771815" y="72857"/>
                  <a:pt x="6776193" y="76733"/>
                </a:cubicBezTo>
                <a:cubicBezTo>
                  <a:pt x="6780571" y="80608"/>
                  <a:pt x="6779902" y="85197"/>
                  <a:pt x="6774184" y="90499"/>
                </a:cubicBezTo>
                <a:cubicBezTo>
                  <a:pt x="6768466" y="95801"/>
                  <a:pt x="6763928" y="101075"/>
                  <a:pt x="6760566" y="106321"/>
                </a:cubicBezTo>
                <a:cubicBezTo>
                  <a:pt x="6769136" y="114767"/>
                  <a:pt x="6766910" y="119465"/>
                  <a:pt x="6753887" y="120414"/>
                </a:cubicBezTo>
                <a:cubicBezTo>
                  <a:pt x="6740864" y="121362"/>
                  <a:pt x="6723316" y="123306"/>
                  <a:pt x="6701239" y="126246"/>
                </a:cubicBezTo>
                <a:cubicBezTo>
                  <a:pt x="6696242" y="135014"/>
                  <a:pt x="6691684" y="134211"/>
                  <a:pt x="6687566" y="123837"/>
                </a:cubicBezTo>
                <a:cubicBezTo>
                  <a:pt x="6683448" y="113462"/>
                  <a:pt x="6680230" y="105760"/>
                  <a:pt x="6677910" y="100731"/>
                </a:cubicBezTo>
                <a:cubicBezTo>
                  <a:pt x="6675592" y="95702"/>
                  <a:pt x="6672810" y="90558"/>
                  <a:pt x="6669566" y="85299"/>
                </a:cubicBezTo>
                <a:cubicBezTo>
                  <a:pt x="6666324" y="80041"/>
                  <a:pt x="6668622" y="77412"/>
                  <a:pt x="6676460" y="77412"/>
                </a:cubicBezTo>
                <a:cubicBezTo>
                  <a:pt x="6682276" y="77412"/>
                  <a:pt x="6686496" y="77601"/>
                  <a:pt x="6689119" y="77979"/>
                </a:cubicBezTo>
                <a:cubicBezTo>
                  <a:pt x="6691742" y="78357"/>
                  <a:pt x="6700530" y="77610"/>
                  <a:pt x="6715480" y="75737"/>
                </a:cubicBezTo>
                <a:cubicBezTo>
                  <a:pt x="6730432" y="73865"/>
                  <a:pt x="6740443" y="71334"/>
                  <a:pt x="6745516" y="68147"/>
                </a:cubicBezTo>
                <a:cubicBezTo>
                  <a:pt x="6748052" y="66553"/>
                  <a:pt x="6750642" y="65673"/>
                  <a:pt x="6753285" y="65505"/>
                </a:cubicBezTo>
                <a:close/>
                <a:moveTo>
                  <a:pt x="3165474" y="61171"/>
                </a:moveTo>
                <a:cubicBezTo>
                  <a:pt x="3150504" y="64284"/>
                  <a:pt x="3140657" y="65884"/>
                  <a:pt x="3135932" y="65970"/>
                </a:cubicBezTo>
                <a:cubicBezTo>
                  <a:pt x="3146821" y="69927"/>
                  <a:pt x="3151866" y="74094"/>
                  <a:pt x="3151066" y="78472"/>
                </a:cubicBezTo>
                <a:cubicBezTo>
                  <a:pt x="3150266" y="82850"/>
                  <a:pt x="3149109" y="94949"/>
                  <a:pt x="3147596" y="114767"/>
                </a:cubicBezTo>
                <a:cubicBezTo>
                  <a:pt x="3149556" y="114767"/>
                  <a:pt x="3158070" y="113050"/>
                  <a:pt x="3173139" y="109614"/>
                </a:cubicBezTo>
                <a:cubicBezTo>
                  <a:pt x="3173139" y="93913"/>
                  <a:pt x="3172581" y="83281"/>
                  <a:pt x="3171464" y="77719"/>
                </a:cubicBezTo>
                <a:cubicBezTo>
                  <a:pt x="3170348" y="72156"/>
                  <a:pt x="3168351" y="66640"/>
                  <a:pt x="3165474" y="61171"/>
                </a:cubicBezTo>
                <a:close/>
                <a:moveTo>
                  <a:pt x="2612866" y="45383"/>
                </a:moveTo>
                <a:cubicBezTo>
                  <a:pt x="2615225" y="45410"/>
                  <a:pt x="2617892" y="46052"/>
                  <a:pt x="2620865" y="47311"/>
                </a:cubicBezTo>
                <a:cubicBezTo>
                  <a:pt x="2626812" y="49829"/>
                  <a:pt x="2632356" y="53084"/>
                  <a:pt x="2637497" y="57078"/>
                </a:cubicBezTo>
                <a:cubicBezTo>
                  <a:pt x="2642638" y="61072"/>
                  <a:pt x="2642470" y="64774"/>
                  <a:pt x="2636995" y="68184"/>
                </a:cubicBezTo>
                <a:cubicBezTo>
                  <a:pt x="2631519" y="71595"/>
                  <a:pt x="2626474" y="75886"/>
                  <a:pt x="2621861" y="81058"/>
                </a:cubicBezTo>
                <a:cubicBezTo>
                  <a:pt x="2628868" y="89380"/>
                  <a:pt x="2627023" y="93786"/>
                  <a:pt x="2616326" y="94276"/>
                </a:cubicBezTo>
                <a:cubicBezTo>
                  <a:pt x="2605629" y="94766"/>
                  <a:pt x="2588523" y="96846"/>
                  <a:pt x="2565008" y="100517"/>
                </a:cubicBezTo>
                <a:cubicBezTo>
                  <a:pt x="2560866" y="108529"/>
                  <a:pt x="2557288" y="109168"/>
                  <a:pt x="2554274" y="102433"/>
                </a:cubicBezTo>
                <a:cubicBezTo>
                  <a:pt x="2551260" y="95699"/>
                  <a:pt x="2548764" y="88775"/>
                  <a:pt x="2546786" y="81662"/>
                </a:cubicBezTo>
                <a:cubicBezTo>
                  <a:pt x="2544808" y="74550"/>
                  <a:pt x="2542018" y="67973"/>
                  <a:pt x="2538415" y="61933"/>
                </a:cubicBezTo>
                <a:cubicBezTo>
                  <a:pt x="2534812" y="55894"/>
                  <a:pt x="2536471" y="53280"/>
                  <a:pt x="2543391" y="54092"/>
                </a:cubicBezTo>
                <a:cubicBezTo>
                  <a:pt x="2550312" y="54904"/>
                  <a:pt x="2555028" y="55487"/>
                  <a:pt x="2557539" y="55841"/>
                </a:cubicBezTo>
                <a:cubicBezTo>
                  <a:pt x="2560051" y="56194"/>
                  <a:pt x="2568000" y="55438"/>
                  <a:pt x="2581389" y="53571"/>
                </a:cubicBezTo>
                <a:cubicBezTo>
                  <a:pt x="2594777" y="51705"/>
                  <a:pt x="2603217" y="49565"/>
                  <a:pt x="2606708" y="47153"/>
                </a:cubicBezTo>
                <a:cubicBezTo>
                  <a:pt x="2608454" y="45947"/>
                  <a:pt x="2610506" y="45357"/>
                  <a:pt x="2612866" y="45383"/>
                </a:cubicBezTo>
                <a:close/>
                <a:moveTo>
                  <a:pt x="2631507" y="41916"/>
                </a:moveTo>
                <a:cubicBezTo>
                  <a:pt x="2618999" y="42301"/>
                  <a:pt x="2601840" y="43466"/>
                  <a:pt x="2580031" y="45414"/>
                </a:cubicBezTo>
                <a:cubicBezTo>
                  <a:pt x="2558221" y="47361"/>
                  <a:pt x="2537488" y="49035"/>
                  <a:pt x="2517830" y="50437"/>
                </a:cubicBezTo>
                <a:cubicBezTo>
                  <a:pt x="2515548" y="133259"/>
                  <a:pt x="2512869" y="192437"/>
                  <a:pt x="2509793" y="227970"/>
                </a:cubicBezTo>
                <a:cubicBezTo>
                  <a:pt x="2546144" y="226457"/>
                  <a:pt x="2574912" y="224916"/>
                  <a:pt x="2596095" y="223347"/>
                </a:cubicBezTo>
                <a:cubicBezTo>
                  <a:pt x="2617278" y="221778"/>
                  <a:pt x="2631293" y="220994"/>
                  <a:pt x="2638139" y="220994"/>
                </a:cubicBezTo>
                <a:cubicBezTo>
                  <a:pt x="2646845" y="220994"/>
                  <a:pt x="2652569" y="222156"/>
                  <a:pt x="2655310" y="224482"/>
                </a:cubicBezTo>
                <a:cubicBezTo>
                  <a:pt x="2658051" y="226807"/>
                  <a:pt x="2660144" y="225601"/>
                  <a:pt x="2661589" y="220863"/>
                </a:cubicBezTo>
                <a:cubicBezTo>
                  <a:pt x="2663034" y="216126"/>
                  <a:pt x="2663951" y="201379"/>
                  <a:pt x="2664342" y="176624"/>
                </a:cubicBezTo>
                <a:cubicBezTo>
                  <a:pt x="2664733" y="151869"/>
                  <a:pt x="2664348" y="125855"/>
                  <a:pt x="2663188" y="98582"/>
                </a:cubicBezTo>
                <a:cubicBezTo>
                  <a:pt x="2662029" y="71310"/>
                  <a:pt x="2659585" y="54951"/>
                  <a:pt x="2655859" y="49506"/>
                </a:cubicBezTo>
                <a:cubicBezTo>
                  <a:pt x="2652132" y="44062"/>
                  <a:pt x="2644014" y="41532"/>
                  <a:pt x="2631507" y="41916"/>
                </a:cubicBezTo>
                <a:close/>
                <a:moveTo>
                  <a:pt x="1152135" y="41832"/>
                </a:moveTo>
                <a:cubicBezTo>
                  <a:pt x="1155206" y="41454"/>
                  <a:pt x="1158292" y="41680"/>
                  <a:pt x="1161393" y="42511"/>
                </a:cubicBezTo>
                <a:cubicBezTo>
                  <a:pt x="1167594" y="44173"/>
                  <a:pt x="1174316" y="47271"/>
                  <a:pt x="1181558" y="51804"/>
                </a:cubicBezTo>
                <a:cubicBezTo>
                  <a:pt x="1188801" y="56337"/>
                  <a:pt x="1190476" y="61013"/>
                  <a:pt x="1186582" y="65831"/>
                </a:cubicBezTo>
                <a:cubicBezTo>
                  <a:pt x="1182687" y="70649"/>
                  <a:pt x="1180927" y="82332"/>
                  <a:pt x="1181298" y="100880"/>
                </a:cubicBezTo>
                <a:cubicBezTo>
                  <a:pt x="1181670" y="119428"/>
                  <a:pt x="1182247" y="136472"/>
                  <a:pt x="1183028" y="152012"/>
                </a:cubicBezTo>
                <a:cubicBezTo>
                  <a:pt x="1183811" y="167552"/>
                  <a:pt x="1184790" y="182801"/>
                  <a:pt x="1185968" y="197758"/>
                </a:cubicBezTo>
                <a:cubicBezTo>
                  <a:pt x="1187146" y="212715"/>
                  <a:pt x="1186928" y="225446"/>
                  <a:pt x="1185316" y="235951"/>
                </a:cubicBezTo>
                <a:cubicBezTo>
                  <a:pt x="1183704" y="246456"/>
                  <a:pt x="1179596" y="255168"/>
                  <a:pt x="1172992" y="262089"/>
                </a:cubicBezTo>
                <a:cubicBezTo>
                  <a:pt x="1166388" y="269009"/>
                  <a:pt x="1161234" y="267980"/>
                  <a:pt x="1157532" y="259001"/>
                </a:cubicBezTo>
                <a:cubicBezTo>
                  <a:pt x="1153831" y="250021"/>
                  <a:pt x="1147412" y="241439"/>
                  <a:pt x="1138277" y="233253"/>
                </a:cubicBezTo>
                <a:cubicBezTo>
                  <a:pt x="1129144" y="225068"/>
                  <a:pt x="1128976" y="221769"/>
                  <a:pt x="1137775" y="223356"/>
                </a:cubicBezTo>
                <a:cubicBezTo>
                  <a:pt x="1146575" y="224944"/>
                  <a:pt x="1152242" y="225722"/>
                  <a:pt x="1154779" y="225691"/>
                </a:cubicBezTo>
                <a:cubicBezTo>
                  <a:pt x="1157315" y="225660"/>
                  <a:pt x="1158947" y="219211"/>
                  <a:pt x="1159672" y="206343"/>
                </a:cubicBezTo>
                <a:cubicBezTo>
                  <a:pt x="1160397" y="193476"/>
                  <a:pt x="1160568" y="176032"/>
                  <a:pt x="1160184" y="154012"/>
                </a:cubicBezTo>
                <a:cubicBezTo>
                  <a:pt x="1159799" y="131991"/>
                  <a:pt x="1158850" y="111890"/>
                  <a:pt x="1157336" y="93708"/>
                </a:cubicBezTo>
                <a:cubicBezTo>
                  <a:pt x="1155823" y="75526"/>
                  <a:pt x="1154293" y="65753"/>
                  <a:pt x="1152741" y="64389"/>
                </a:cubicBezTo>
                <a:cubicBezTo>
                  <a:pt x="1151192" y="63025"/>
                  <a:pt x="1140806" y="63698"/>
                  <a:pt x="1121582" y="66408"/>
                </a:cubicBezTo>
                <a:cubicBezTo>
                  <a:pt x="1102357" y="69118"/>
                  <a:pt x="1085503" y="71161"/>
                  <a:pt x="1071016" y="72537"/>
                </a:cubicBezTo>
                <a:cubicBezTo>
                  <a:pt x="1072555" y="110861"/>
                  <a:pt x="1072074" y="150651"/>
                  <a:pt x="1069575" y="191907"/>
                </a:cubicBezTo>
                <a:cubicBezTo>
                  <a:pt x="1067075" y="233163"/>
                  <a:pt x="1061609" y="250285"/>
                  <a:pt x="1053176" y="243271"/>
                </a:cubicBezTo>
                <a:cubicBezTo>
                  <a:pt x="1044743" y="236258"/>
                  <a:pt x="1041500" y="228444"/>
                  <a:pt x="1043446" y="219831"/>
                </a:cubicBezTo>
                <a:cubicBezTo>
                  <a:pt x="1045394" y="211217"/>
                  <a:pt x="1047533" y="199479"/>
                  <a:pt x="1049864" y="184614"/>
                </a:cubicBezTo>
                <a:cubicBezTo>
                  <a:pt x="1052196" y="169750"/>
                  <a:pt x="1053362" y="148427"/>
                  <a:pt x="1053362" y="120646"/>
                </a:cubicBezTo>
                <a:cubicBezTo>
                  <a:pt x="1053362" y="93200"/>
                  <a:pt x="1051418" y="74652"/>
                  <a:pt x="1047530" y="65003"/>
                </a:cubicBezTo>
                <a:cubicBezTo>
                  <a:pt x="1043641" y="55354"/>
                  <a:pt x="1045037" y="51342"/>
                  <a:pt x="1051715" y="52967"/>
                </a:cubicBezTo>
                <a:cubicBezTo>
                  <a:pt x="1058395" y="54591"/>
                  <a:pt x="1063541" y="55952"/>
                  <a:pt x="1067156" y="57050"/>
                </a:cubicBezTo>
                <a:cubicBezTo>
                  <a:pt x="1070772" y="58148"/>
                  <a:pt x="1083505" y="57165"/>
                  <a:pt x="1105359" y="54101"/>
                </a:cubicBezTo>
                <a:cubicBezTo>
                  <a:pt x="1124347" y="51063"/>
                  <a:pt x="1136883" y="47956"/>
                  <a:pt x="1142965" y="44781"/>
                </a:cubicBezTo>
                <a:cubicBezTo>
                  <a:pt x="1146007" y="43194"/>
                  <a:pt x="1149064" y="42211"/>
                  <a:pt x="1152135" y="41832"/>
                </a:cubicBezTo>
                <a:close/>
                <a:moveTo>
                  <a:pt x="6915105" y="40056"/>
                </a:moveTo>
                <a:lnTo>
                  <a:pt x="7014002" y="40056"/>
                </a:lnTo>
                <a:lnTo>
                  <a:pt x="7014002" y="67012"/>
                </a:lnTo>
                <a:lnTo>
                  <a:pt x="6938638" y="67012"/>
                </a:lnTo>
                <a:cubicBezTo>
                  <a:pt x="6935054" y="86484"/>
                  <a:pt x="6931384" y="100833"/>
                  <a:pt x="6927626" y="110061"/>
                </a:cubicBezTo>
                <a:cubicBezTo>
                  <a:pt x="6936208" y="105410"/>
                  <a:pt x="6945926" y="103292"/>
                  <a:pt x="6956777" y="103708"/>
                </a:cubicBezTo>
                <a:cubicBezTo>
                  <a:pt x="6967630" y="104123"/>
                  <a:pt x="6978020" y="106607"/>
                  <a:pt x="6987948" y="111158"/>
                </a:cubicBezTo>
                <a:cubicBezTo>
                  <a:pt x="6997876" y="115710"/>
                  <a:pt x="7005060" y="121821"/>
                  <a:pt x="7009500" y="129492"/>
                </a:cubicBezTo>
                <a:cubicBezTo>
                  <a:pt x="7013940" y="137163"/>
                  <a:pt x="7017158" y="144784"/>
                  <a:pt x="7019154" y="152356"/>
                </a:cubicBezTo>
                <a:cubicBezTo>
                  <a:pt x="7021152" y="159927"/>
                  <a:pt x="7021945" y="168156"/>
                  <a:pt x="7021536" y="177043"/>
                </a:cubicBezTo>
                <a:cubicBezTo>
                  <a:pt x="7021126" y="185929"/>
                  <a:pt x="7019300" y="195032"/>
                  <a:pt x="7016057" y="204353"/>
                </a:cubicBezTo>
                <a:cubicBezTo>
                  <a:pt x="7012814" y="213673"/>
                  <a:pt x="7007875" y="221446"/>
                  <a:pt x="7001240" y="227672"/>
                </a:cubicBezTo>
                <a:cubicBezTo>
                  <a:pt x="6994604" y="233898"/>
                  <a:pt x="6986598" y="238834"/>
                  <a:pt x="6977222" y="242481"/>
                </a:cubicBezTo>
                <a:cubicBezTo>
                  <a:pt x="6967846" y="246127"/>
                  <a:pt x="6956994" y="247550"/>
                  <a:pt x="6944666" y="246750"/>
                </a:cubicBezTo>
                <a:cubicBezTo>
                  <a:pt x="6932338" y="245950"/>
                  <a:pt x="6920612" y="241429"/>
                  <a:pt x="6909487" y="233188"/>
                </a:cubicBezTo>
                <a:cubicBezTo>
                  <a:pt x="6898362" y="224947"/>
                  <a:pt x="6890741" y="210297"/>
                  <a:pt x="6886623" y="189237"/>
                </a:cubicBezTo>
                <a:lnTo>
                  <a:pt x="6913914" y="181275"/>
                </a:lnTo>
                <a:cubicBezTo>
                  <a:pt x="6919608" y="203388"/>
                  <a:pt x="6928404" y="215338"/>
                  <a:pt x="6940304" y="217124"/>
                </a:cubicBezTo>
                <a:cubicBezTo>
                  <a:pt x="6952204" y="218910"/>
                  <a:pt x="6961865" y="217664"/>
                  <a:pt x="6969288" y="213385"/>
                </a:cubicBezTo>
                <a:cubicBezTo>
                  <a:pt x="6976711" y="209106"/>
                  <a:pt x="6982106" y="203047"/>
                  <a:pt x="6985473" y="195209"/>
                </a:cubicBezTo>
                <a:cubicBezTo>
                  <a:pt x="6988840" y="187371"/>
                  <a:pt x="6990335" y="178640"/>
                  <a:pt x="6989956" y="169015"/>
                </a:cubicBezTo>
                <a:cubicBezTo>
                  <a:pt x="6989578" y="159391"/>
                  <a:pt x="6987086" y="151388"/>
                  <a:pt x="6982478" y="145007"/>
                </a:cubicBezTo>
                <a:cubicBezTo>
                  <a:pt x="6977870" y="138626"/>
                  <a:pt x="6972014" y="134345"/>
                  <a:pt x="6964907" y="132162"/>
                </a:cubicBezTo>
                <a:cubicBezTo>
                  <a:pt x="6957800" y="129979"/>
                  <a:pt x="6949754" y="129991"/>
                  <a:pt x="6940769" y="132199"/>
                </a:cubicBezTo>
                <a:cubicBezTo>
                  <a:pt x="6931784" y="134407"/>
                  <a:pt x="6924022" y="139919"/>
                  <a:pt x="6917486" y="148737"/>
                </a:cubicBezTo>
                <a:lnTo>
                  <a:pt x="6892465" y="145891"/>
                </a:lnTo>
                <a:cubicBezTo>
                  <a:pt x="6894028" y="138958"/>
                  <a:pt x="6901574" y="103680"/>
                  <a:pt x="6915105" y="40056"/>
                </a:cubicBezTo>
                <a:close/>
                <a:moveTo>
                  <a:pt x="1577126" y="38428"/>
                </a:moveTo>
                <a:cubicBezTo>
                  <a:pt x="1589156" y="40481"/>
                  <a:pt x="1597738" y="44291"/>
                  <a:pt x="1602873" y="49860"/>
                </a:cubicBezTo>
                <a:cubicBezTo>
                  <a:pt x="1608008" y="55428"/>
                  <a:pt x="1610575" y="61512"/>
                  <a:pt x="1610575" y="68110"/>
                </a:cubicBezTo>
                <a:cubicBezTo>
                  <a:pt x="1610575" y="76717"/>
                  <a:pt x="1606934" y="80180"/>
                  <a:pt x="1599654" y="78500"/>
                </a:cubicBezTo>
                <a:cubicBezTo>
                  <a:pt x="1592374" y="76819"/>
                  <a:pt x="1585738" y="72990"/>
                  <a:pt x="1579748" y="67012"/>
                </a:cubicBezTo>
                <a:cubicBezTo>
                  <a:pt x="1574204" y="60675"/>
                  <a:pt x="1569373" y="53813"/>
                  <a:pt x="1565256" y="46427"/>
                </a:cubicBezTo>
                <a:cubicBezTo>
                  <a:pt x="1561139" y="39042"/>
                  <a:pt x="1565095" y="36375"/>
                  <a:pt x="1577126" y="38428"/>
                </a:cubicBezTo>
                <a:close/>
                <a:moveTo>
                  <a:pt x="3579135" y="37093"/>
                </a:moveTo>
                <a:cubicBezTo>
                  <a:pt x="3582023" y="36609"/>
                  <a:pt x="3585076" y="37092"/>
                  <a:pt x="3588295" y="38540"/>
                </a:cubicBezTo>
                <a:cubicBezTo>
                  <a:pt x="3594732" y="41436"/>
                  <a:pt x="3599959" y="44167"/>
                  <a:pt x="3603978" y="46734"/>
                </a:cubicBezTo>
                <a:cubicBezTo>
                  <a:pt x="3607996" y="49302"/>
                  <a:pt x="3608157" y="52495"/>
                  <a:pt x="3604461" y="56315"/>
                </a:cubicBezTo>
                <a:cubicBezTo>
                  <a:pt x="3600765" y="60135"/>
                  <a:pt x="3596874" y="67232"/>
                  <a:pt x="3592788" y="77607"/>
                </a:cubicBezTo>
                <a:cubicBezTo>
                  <a:pt x="3588701" y="87981"/>
                  <a:pt x="3587185" y="97153"/>
                  <a:pt x="3588239" y="105122"/>
                </a:cubicBezTo>
                <a:cubicBezTo>
                  <a:pt x="3589293" y="113090"/>
                  <a:pt x="3593029" y="117090"/>
                  <a:pt x="3599448" y="117121"/>
                </a:cubicBezTo>
                <a:cubicBezTo>
                  <a:pt x="3605866" y="117152"/>
                  <a:pt x="3612039" y="116178"/>
                  <a:pt x="3617967" y="114200"/>
                </a:cubicBezTo>
                <a:cubicBezTo>
                  <a:pt x="3623896" y="112222"/>
                  <a:pt x="3630277" y="113713"/>
                  <a:pt x="3637110" y="118674"/>
                </a:cubicBezTo>
                <a:cubicBezTo>
                  <a:pt x="3643944" y="123635"/>
                  <a:pt x="3644592" y="127737"/>
                  <a:pt x="3639054" y="130980"/>
                </a:cubicBezTo>
                <a:cubicBezTo>
                  <a:pt x="3633517" y="134224"/>
                  <a:pt x="3623121" y="136248"/>
                  <a:pt x="3607866" y="137054"/>
                </a:cubicBezTo>
                <a:cubicBezTo>
                  <a:pt x="3588133" y="138617"/>
                  <a:pt x="3576723" y="135200"/>
                  <a:pt x="3573635" y="126804"/>
                </a:cubicBezTo>
                <a:cubicBezTo>
                  <a:pt x="3570547" y="118408"/>
                  <a:pt x="3569586" y="109202"/>
                  <a:pt x="3570752" y="99187"/>
                </a:cubicBezTo>
                <a:cubicBezTo>
                  <a:pt x="3571918" y="89172"/>
                  <a:pt x="3572696" y="79749"/>
                  <a:pt x="3573086" y="70919"/>
                </a:cubicBezTo>
                <a:cubicBezTo>
                  <a:pt x="3573477" y="62088"/>
                  <a:pt x="3571297" y="58638"/>
                  <a:pt x="3566547" y="60566"/>
                </a:cubicBezTo>
                <a:cubicBezTo>
                  <a:pt x="3561797" y="62495"/>
                  <a:pt x="3556966" y="63834"/>
                  <a:pt x="3552055" y="64584"/>
                </a:cubicBezTo>
                <a:cubicBezTo>
                  <a:pt x="3547144" y="65335"/>
                  <a:pt x="3544279" y="65977"/>
                  <a:pt x="3543460" y="66510"/>
                </a:cubicBezTo>
                <a:cubicBezTo>
                  <a:pt x="3544242" y="79111"/>
                  <a:pt x="3544632" y="89764"/>
                  <a:pt x="3544632" y="98471"/>
                </a:cubicBezTo>
                <a:cubicBezTo>
                  <a:pt x="3544632" y="107450"/>
                  <a:pt x="3542769" y="116693"/>
                  <a:pt x="3539042" y="126199"/>
                </a:cubicBezTo>
                <a:cubicBezTo>
                  <a:pt x="3535315" y="135706"/>
                  <a:pt x="3526925" y="144756"/>
                  <a:pt x="3513871" y="153351"/>
                </a:cubicBezTo>
                <a:cubicBezTo>
                  <a:pt x="3500818" y="161946"/>
                  <a:pt x="3499159" y="159131"/>
                  <a:pt x="3508895" y="144905"/>
                </a:cubicBezTo>
                <a:cubicBezTo>
                  <a:pt x="3518631" y="130680"/>
                  <a:pt x="3523883" y="115304"/>
                  <a:pt x="3524652" y="98778"/>
                </a:cubicBezTo>
                <a:cubicBezTo>
                  <a:pt x="3525421" y="82252"/>
                  <a:pt x="3523471" y="70277"/>
                  <a:pt x="3518801" y="62854"/>
                </a:cubicBezTo>
                <a:cubicBezTo>
                  <a:pt x="3514132" y="55432"/>
                  <a:pt x="3514935" y="51720"/>
                  <a:pt x="3521210" y="51720"/>
                </a:cubicBezTo>
                <a:cubicBezTo>
                  <a:pt x="3525415" y="51720"/>
                  <a:pt x="3529936" y="52105"/>
                  <a:pt x="3534772" y="52874"/>
                </a:cubicBezTo>
                <a:cubicBezTo>
                  <a:pt x="3539609" y="53642"/>
                  <a:pt x="3545572" y="53137"/>
                  <a:pt x="3552660" y="51357"/>
                </a:cubicBezTo>
                <a:cubicBezTo>
                  <a:pt x="3559748" y="49578"/>
                  <a:pt x="3565850" y="46272"/>
                  <a:pt x="3570966" y="41442"/>
                </a:cubicBezTo>
                <a:cubicBezTo>
                  <a:pt x="3573524" y="39026"/>
                  <a:pt x="3576247" y="37577"/>
                  <a:pt x="3579135" y="37093"/>
                </a:cubicBezTo>
                <a:close/>
                <a:moveTo>
                  <a:pt x="5905028" y="36540"/>
                </a:moveTo>
                <a:lnTo>
                  <a:pt x="5928338" y="36540"/>
                </a:lnTo>
                <a:lnTo>
                  <a:pt x="5928338" y="173127"/>
                </a:lnTo>
                <a:lnTo>
                  <a:pt x="5956355" y="173127"/>
                </a:lnTo>
                <a:lnTo>
                  <a:pt x="5956355" y="198930"/>
                </a:lnTo>
                <a:lnTo>
                  <a:pt x="5928338" y="198930"/>
                </a:lnTo>
                <a:lnTo>
                  <a:pt x="5928338" y="243281"/>
                </a:lnTo>
                <a:lnTo>
                  <a:pt x="5899019" y="243281"/>
                </a:lnTo>
                <a:lnTo>
                  <a:pt x="5899019" y="198930"/>
                </a:lnTo>
                <a:lnTo>
                  <a:pt x="5809126" y="198930"/>
                </a:lnTo>
                <a:lnTo>
                  <a:pt x="5809126" y="175061"/>
                </a:lnTo>
                <a:close/>
                <a:moveTo>
                  <a:pt x="4485803" y="35386"/>
                </a:moveTo>
                <a:cubicBezTo>
                  <a:pt x="4492947" y="35386"/>
                  <a:pt x="4498831" y="37337"/>
                  <a:pt x="4503458" y="41237"/>
                </a:cubicBezTo>
                <a:cubicBezTo>
                  <a:pt x="4508084" y="45138"/>
                  <a:pt x="4507240" y="48638"/>
                  <a:pt x="4500928" y="51739"/>
                </a:cubicBezTo>
                <a:cubicBezTo>
                  <a:pt x="4494615" y="54839"/>
                  <a:pt x="4481623" y="58743"/>
                  <a:pt x="4461953" y="63450"/>
                </a:cubicBezTo>
                <a:cubicBezTo>
                  <a:pt x="4442283" y="68156"/>
                  <a:pt x="4424619" y="71874"/>
                  <a:pt x="4408961" y="74602"/>
                </a:cubicBezTo>
                <a:cubicBezTo>
                  <a:pt x="4393303" y="77331"/>
                  <a:pt x="4381487" y="77914"/>
                  <a:pt x="4373512" y="76351"/>
                </a:cubicBezTo>
                <a:cubicBezTo>
                  <a:pt x="4371329" y="112504"/>
                  <a:pt x="4367469" y="140865"/>
                  <a:pt x="4361931" y="161434"/>
                </a:cubicBezTo>
                <a:cubicBezTo>
                  <a:pt x="4356394" y="182004"/>
                  <a:pt x="4349045" y="199060"/>
                  <a:pt x="4339886" y="212603"/>
                </a:cubicBezTo>
                <a:cubicBezTo>
                  <a:pt x="4330727" y="226147"/>
                  <a:pt x="4317531" y="238732"/>
                  <a:pt x="4300298" y="250359"/>
                </a:cubicBezTo>
                <a:cubicBezTo>
                  <a:pt x="4283065" y="261986"/>
                  <a:pt x="4280516" y="260262"/>
                  <a:pt x="4292652" y="245187"/>
                </a:cubicBezTo>
                <a:cubicBezTo>
                  <a:pt x="4304787" y="230112"/>
                  <a:pt x="4315488" y="213112"/>
                  <a:pt x="4324752" y="194186"/>
                </a:cubicBezTo>
                <a:cubicBezTo>
                  <a:pt x="4334017" y="175260"/>
                  <a:pt x="4340401" y="155298"/>
                  <a:pt x="4343905" y="134301"/>
                </a:cubicBezTo>
                <a:cubicBezTo>
                  <a:pt x="4347408" y="113304"/>
                  <a:pt x="4349160" y="97857"/>
                  <a:pt x="4349160" y="87960"/>
                </a:cubicBezTo>
                <a:cubicBezTo>
                  <a:pt x="4349160" y="78298"/>
                  <a:pt x="4347991" y="69645"/>
                  <a:pt x="4345653" y="61999"/>
                </a:cubicBezTo>
                <a:cubicBezTo>
                  <a:pt x="4343315" y="54353"/>
                  <a:pt x="4345405" y="51370"/>
                  <a:pt x="4351923" y="53050"/>
                </a:cubicBezTo>
                <a:cubicBezTo>
                  <a:pt x="4358440" y="54731"/>
                  <a:pt x="4364930" y="57785"/>
                  <a:pt x="4371391" y="62213"/>
                </a:cubicBezTo>
                <a:cubicBezTo>
                  <a:pt x="4398379" y="57723"/>
                  <a:pt x="4422511" y="52129"/>
                  <a:pt x="4443787" y="45432"/>
                </a:cubicBezTo>
                <a:cubicBezTo>
                  <a:pt x="4465063" y="38735"/>
                  <a:pt x="4479068" y="35386"/>
                  <a:pt x="4485803" y="35386"/>
                </a:cubicBezTo>
                <a:close/>
                <a:moveTo>
                  <a:pt x="5675060" y="33749"/>
                </a:moveTo>
                <a:cubicBezTo>
                  <a:pt x="5668245" y="34915"/>
                  <a:pt x="5653409" y="37253"/>
                  <a:pt x="5630551" y="40763"/>
                </a:cubicBezTo>
                <a:cubicBezTo>
                  <a:pt x="5631320" y="42623"/>
                  <a:pt x="5632356" y="48216"/>
                  <a:pt x="5633658" y="57543"/>
                </a:cubicBezTo>
                <a:cubicBezTo>
                  <a:pt x="5637081" y="57630"/>
                  <a:pt x="5645487" y="56095"/>
                  <a:pt x="5658875" y="52939"/>
                </a:cubicBezTo>
                <a:cubicBezTo>
                  <a:pt x="5672263" y="49782"/>
                  <a:pt x="5679451" y="51413"/>
                  <a:pt x="5680437" y="57831"/>
                </a:cubicBezTo>
                <a:cubicBezTo>
                  <a:pt x="5681423" y="64250"/>
                  <a:pt x="5676465" y="68553"/>
                  <a:pt x="5665563" y="70742"/>
                </a:cubicBezTo>
                <a:cubicBezTo>
                  <a:pt x="5654661" y="72931"/>
                  <a:pt x="5644548" y="73244"/>
                  <a:pt x="5635221" y="71682"/>
                </a:cubicBezTo>
                <a:lnTo>
                  <a:pt x="5638328" y="94899"/>
                </a:lnTo>
                <a:cubicBezTo>
                  <a:pt x="5644045" y="93336"/>
                  <a:pt x="5651294" y="91975"/>
                  <a:pt x="5660075" y="90815"/>
                </a:cubicBezTo>
                <a:cubicBezTo>
                  <a:pt x="5668856" y="89656"/>
                  <a:pt x="5675448" y="89076"/>
                  <a:pt x="5679851" y="89076"/>
                </a:cubicBezTo>
                <a:cubicBezTo>
                  <a:pt x="5683472" y="68798"/>
                  <a:pt x="5685283" y="53636"/>
                  <a:pt x="5685283" y="43590"/>
                </a:cubicBezTo>
                <a:cubicBezTo>
                  <a:pt x="5685283" y="35864"/>
                  <a:pt x="5681876" y="32583"/>
                  <a:pt x="5675060" y="33749"/>
                </a:cubicBezTo>
                <a:close/>
                <a:moveTo>
                  <a:pt x="3877003" y="32821"/>
                </a:moveTo>
                <a:cubicBezTo>
                  <a:pt x="3879406" y="32082"/>
                  <a:pt x="3882441" y="32441"/>
                  <a:pt x="3886109" y="33898"/>
                </a:cubicBezTo>
                <a:cubicBezTo>
                  <a:pt x="3893445" y="36813"/>
                  <a:pt x="3899671" y="40620"/>
                  <a:pt x="3904787" y="45321"/>
                </a:cubicBezTo>
                <a:cubicBezTo>
                  <a:pt x="3909903" y="50021"/>
                  <a:pt x="3908570" y="53615"/>
                  <a:pt x="3900787" y="56101"/>
                </a:cubicBezTo>
                <a:cubicBezTo>
                  <a:pt x="3893005" y="58588"/>
                  <a:pt x="3879384" y="64445"/>
                  <a:pt x="3859925" y="73672"/>
                </a:cubicBezTo>
                <a:cubicBezTo>
                  <a:pt x="3867713" y="78311"/>
                  <a:pt x="3871025" y="81805"/>
                  <a:pt x="3869859" y="84155"/>
                </a:cubicBezTo>
                <a:cubicBezTo>
                  <a:pt x="3868693" y="86506"/>
                  <a:pt x="3868110" y="90087"/>
                  <a:pt x="3868110" y="94899"/>
                </a:cubicBezTo>
                <a:cubicBezTo>
                  <a:pt x="3875167" y="93423"/>
                  <a:pt x="3881747" y="91690"/>
                  <a:pt x="3887849" y="89699"/>
                </a:cubicBezTo>
                <a:cubicBezTo>
                  <a:pt x="3893951" y="87709"/>
                  <a:pt x="3900161" y="89857"/>
                  <a:pt x="3906480" y="96145"/>
                </a:cubicBezTo>
                <a:cubicBezTo>
                  <a:pt x="3912799" y="102433"/>
                  <a:pt x="3910604" y="106545"/>
                  <a:pt x="3899894" y="108479"/>
                </a:cubicBezTo>
                <a:lnTo>
                  <a:pt x="3899096" y="108622"/>
                </a:lnTo>
                <a:lnTo>
                  <a:pt x="3913214" y="114172"/>
                </a:lnTo>
                <a:cubicBezTo>
                  <a:pt x="3918157" y="117533"/>
                  <a:pt x="3919574" y="120931"/>
                  <a:pt x="3917465" y="124367"/>
                </a:cubicBezTo>
                <a:cubicBezTo>
                  <a:pt x="3915357" y="127802"/>
                  <a:pt x="3913689" y="129650"/>
                  <a:pt x="3912461" y="129911"/>
                </a:cubicBezTo>
                <a:cubicBezTo>
                  <a:pt x="3916802" y="129154"/>
                  <a:pt x="3921062" y="128776"/>
                  <a:pt x="3925242" y="128776"/>
                </a:cubicBezTo>
                <a:cubicBezTo>
                  <a:pt x="3930265" y="128776"/>
                  <a:pt x="3935229" y="131591"/>
                  <a:pt x="3940134" y="137222"/>
                </a:cubicBezTo>
                <a:cubicBezTo>
                  <a:pt x="3945039" y="142853"/>
                  <a:pt x="3943148" y="146170"/>
                  <a:pt x="3934460" y="147175"/>
                </a:cubicBezTo>
                <a:cubicBezTo>
                  <a:pt x="3925772" y="148179"/>
                  <a:pt x="3916926" y="149370"/>
                  <a:pt x="3907922" y="150747"/>
                </a:cubicBezTo>
                <a:cubicBezTo>
                  <a:pt x="3899042" y="171198"/>
                  <a:pt x="3892887" y="179622"/>
                  <a:pt x="3889458" y="176020"/>
                </a:cubicBezTo>
                <a:cubicBezTo>
                  <a:pt x="3886029" y="172417"/>
                  <a:pt x="3884701" y="168513"/>
                  <a:pt x="3885477" y="164309"/>
                </a:cubicBezTo>
                <a:cubicBezTo>
                  <a:pt x="3886252" y="160104"/>
                  <a:pt x="3887030" y="156080"/>
                  <a:pt x="3887811" y="152235"/>
                </a:cubicBezTo>
                <a:lnTo>
                  <a:pt x="3865766" y="155360"/>
                </a:lnTo>
                <a:lnTo>
                  <a:pt x="3865766" y="181275"/>
                </a:lnTo>
                <a:cubicBezTo>
                  <a:pt x="3874683" y="180543"/>
                  <a:pt x="3884243" y="179393"/>
                  <a:pt x="3894444" y="177824"/>
                </a:cubicBezTo>
                <a:cubicBezTo>
                  <a:pt x="3904644" y="176255"/>
                  <a:pt x="3913878" y="174494"/>
                  <a:pt x="3922144" y="172541"/>
                </a:cubicBezTo>
                <a:cubicBezTo>
                  <a:pt x="3930410" y="170587"/>
                  <a:pt x="3937672" y="172609"/>
                  <a:pt x="3943929" y="178605"/>
                </a:cubicBezTo>
                <a:cubicBezTo>
                  <a:pt x="3950186" y="184602"/>
                  <a:pt x="3951085" y="188512"/>
                  <a:pt x="3946626" y="190335"/>
                </a:cubicBezTo>
                <a:cubicBezTo>
                  <a:pt x="3942168" y="192158"/>
                  <a:pt x="3935455" y="193262"/>
                  <a:pt x="3926488" y="193646"/>
                </a:cubicBezTo>
                <a:cubicBezTo>
                  <a:pt x="3917521" y="194031"/>
                  <a:pt x="3907937" y="194812"/>
                  <a:pt x="3897736" y="195990"/>
                </a:cubicBezTo>
                <a:cubicBezTo>
                  <a:pt x="3887536" y="197169"/>
                  <a:pt x="3876823" y="198421"/>
                  <a:pt x="3865599" y="199748"/>
                </a:cubicBezTo>
                <a:lnTo>
                  <a:pt x="3864594" y="224472"/>
                </a:lnTo>
                <a:cubicBezTo>
                  <a:pt x="3874764" y="223778"/>
                  <a:pt x="3883604" y="222838"/>
                  <a:pt x="3891113" y="221654"/>
                </a:cubicBezTo>
                <a:cubicBezTo>
                  <a:pt x="3898623" y="220470"/>
                  <a:pt x="3905835" y="219474"/>
                  <a:pt x="3912749" y="218668"/>
                </a:cubicBezTo>
                <a:cubicBezTo>
                  <a:pt x="3919664" y="217862"/>
                  <a:pt x="3926596" y="220901"/>
                  <a:pt x="3933548" y="227784"/>
                </a:cubicBezTo>
                <a:cubicBezTo>
                  <a:pt x="3940500" y="234667"/>
                  <a:pt x="3940128" y="238388"/>
                  <a:pt x="3932432" y="238946"/>
                </a:cubicBezTo>
                <a:cubicBezTo>
                  <a:pt x="3924736" y="239504"/>
                  <a:pt x="3914557" y="239783"/>
                  <a:pt x="3901894" y="239783"/>
                </a:cubicBezTo>
                <a:cubicBezTo>
                  <a:pt x="3889703" y="239783"/>
                  <a:pt x="3878466" y="240354"/>
                  <a:pt x="3868185" y="241495"/>
                </a:cubicBezTo>
                <a:cubicBezTo>
                  <a:pt x="3857903" y="242636"/>
                  <a:pt x="3848499" y="243805"/>
                  <a:pt x="3839972" y="245001"/>
                </a:cubicBezTo>
                <a:cubicBezTo>
                  <a:pt x="3831446" y="246198"/>
                  <a:pt x="3824125" y="247380"/>
                  <a:pt x="3818011" y="248545"/>
                </a:cubicBezTo>
                <a:cubicBezTo>
                  <a:pt x="3811897" y="249711"/>
                  <a:pt x="3805268" y="247163"/>
                  <a:pt x="3798124" y="240899"/>
                </a:cubicBezTo>
                <a:cubicBezTo>
                  <a:pt x="3790980" y="234636"/>
                  <a:pt x="3792884" y="231505"/>
                  <a:pt x="3803835" y="231505"/>
                </a:cubicBezTo>
                <a:cubicBezTo>
                  <a:pt x="3812963" y="231505"/>
                  <a:pt x="3826947" y="230109"/>
                  <a:pt x="3845786" y="227319"/>
                </a:cubicBezTo>
                <a:lnTo>
                  <a:pt x="3845786" y="201255"/>
                </a:lnTo>
                <a:cubicBezTo>
                  <a:pt x="3832230" y="204356"/>
                  <a:pt x="3821952" y="206495"/>
                  <a:pt x="3814951" y="207673"/>
                </a:cubicBezTo>
                <a:cubicBezTo>
                  <a:pt x="3807950" y="208852"/>
                  <a:pt x="3800976" y="207773"/>
                  <a:pt x="3794031" y="204436"/>
                </a:cubicBezTo>
                <a:cubicBezTo>
                  <a:pt x="3784953" y="197342"/>
                  <a:pt x="3786286" y="193284"/>
                  <a:pt x="3798031" y="192260"/>
                </a:cubicBezTo>
                <a:cubicBezTo>
                  <a:pt x="3809776" y="191237"/>
                  <a:pt x="3825694" y="188940"/>
                  <a:pt x="3845786" y="185368"/>
                </a:cubicBezTo>
                <a:lnTo>
                  <a:pt x="3845786" y="158076"/>
                </a:lnTo>
                <a:lnTo>
                  <a:pt x="3834252" y="160960"/>
                </a:lnTo>
                <a:lnTo>
                  <a:pt x="3834252" y="175508"/>
                </a:lnTo>
                <a:cubicBezTo>
                  <a:pt x="3834252" y="181672"/>
                  <a:pt x="3831998" y="185560"/>
                  <a:pt x="3827489" y="187172"/>
                </a:cubicBezTo>
                <a:cubicBezTo>
                  <a:pt x="3822981" y="188785"/>
                  <a:pt x="3820243" y="186019"/>
                  <a:pt x="3819276" y="178875"/>
                </a:cubicBezTo>
                <a:cubicBezTo>
                  <a:pt x="3818309" y="171731"/>
                  <a:pt x="3817465" y="166739"/>
                  <a:pt x="3816746" y="163899"/>
                </a:cubicBezTo>
                <a:cubicBezTo>
                  <a:pt x="3811661" y="166243"/>
                  <a:pt x="3806086" y="164861"/>
                  <a:pt x="3800021" y="159751"/>
                </a:cubicBezTo>
                <a:cubicBezTo>
                  <a:pt x="3793957" y="154641"/>
                  <a:pt x="3792788" y="151708"/>
                  <a:pt x="3796515" y="150951"/>
                </a:cubicBezTo>
                <a:cubicBezTo>
                  <a:pt x="3800241" y="150195"/>
                  <a:pt x="3806161" y="149221"/>
                  <a:pt x="3814272" y="148031"/>
                </a:cubicBezTo>
                <a:cubicBezTo>
                  <a:pt x="3812870" y="143355"/>
                  <a:pt x="3810377" y="138192"/>
                  <a:pt x="3806793" y="132543"/>
                </a:cubicBezTo>
                <a:cubicBezTo>
                  <a:pt x="3803209" y="126894"/>
                  <a:pt x="3807472" y="125390"/>
                  <a:pt x="3819583" y="128032"/>
                </a:cubicBezTo>
                <a:cubicBezTo>
                  <a:pt x="3831694" y="130673"/>
                  <a:pt x="3837166" y="133548"/>
                  <a:pt x="3836001" y="136654"/>
                </a:cubicBezTo>
                <a:cubicBezTo>
                  <a:pt x="3834835" y="139761"/>
                  <a:pt x="3834252" y="142574"/>
                  <a:pt x="3834252" y="145091"/>
                </a:cubicBezTo>
                <a:lnTo>
                  <a:pt x="3846958" y="143342"/>
                </a:lnTo>
                <a:lnTo>
                  <a:pt x="3845953" y="117205"/>
                </a:lnTo>
                <a:cubicBezTo>
                  <a:pt x="3840782" y="118755"/>
                  <a:pt x="3835269" y="119728"/>
                  <a:pt x="3829415" y="120125"/>
                </a:cubicBezTo>
                <a:cubicBezTo>
                  <a:pt x="3823561" y="120522"/>
                  <a:pt x="3817239" y="118556"/>
                  <a:pt x="3810449" y="114228"/>
                </a:cubicBezTo>
                <a:cubicBezTo>
                  <a:pt x="3803658" y="109900"/>
                  <a:pt x="3804434" y="107168"/>
                  <a:pt x="3812774" y="106033"/>
                </a:cubicBezTo>
                <a:cubicBezTo>
                  <a:pt x="3821115" y="104898"/>
                  <a:pt x="3832119" y="102967"/>
                  <a:pt x="3845786" y="100238"/>
                </a:cubicBezTo>
                <a:cubicBezTo>
                  <a:pt x="3845786" y="93901"/>
                  <a:pt x="3845308" y="87885"/>
                  <a:pt x="3844354" y="82193"/>
                </a:cubicBezTo>
                <a:cubicBezTo>
                  <a:pt x="3833526" y="87600"/>
                  <a:pt x="3823471" y="90704"/>
                  <a:pt x="3814188" y="91504"/>
                </a:cubicBezTo>
                <a:cubicBezTo>
                  <a:pt x="3804905" y="92304"/>
                  <a:pt x="3806703" y="88505"/>
                  <a:pt x="3819583" y="80109"/>
                </a:cubicBezTo>
                <a:cubicBezTo>
                  <a:pt x="3832463" y="71713"/>
                  <a:pt x="3843799" y="64119"/>
                  <a:pt x="3853590" y="57329"/>
                </a:cubicBezTo>
                <a:cubicBezTo>
                  <a:pt x="3863382" y="50539"/>
                  <a:pt x="3869416" y="44207"/>
                  <a:pt x="3871691" y="38335"/>
                </a:cubicBezTo>
                <a:cubicBezTo>
                  <a:pt x="3872829" y="35399"/>
                  <a:pt x="3874600" y="33561"/>
                  <a:pt x="3877003" y="32821"/>
                </a:cubicBezTo>
                <a:close/>
                <a:moveTo>
                  <a:pt x="6799345" y="31321"/>
                </a:moveTo>
                <a:cubicBezTo>
                  <a:pt x="6808616" y="30125"/>
                  <a:pt x="6816339" y="32363"/>
                  <a:pt x="6822516" y="38037"/>
                </a:cubicBezTo>
                <a:cubicBezTo>
                  <a:pt x="6828692" y="43711"/>
                  <a:pt x="6830004" y="48015"/>
                  <a:pt x="6826450" y="50948"/>
                </a:cubicBezTo>
                <a:cubicBezTo>
                  <a:pt x="6822897" y="53881"/>
                  <a:pt x="6815120" y="54957"/>
                  <a:pt x="6803122" y="54176"/>
                </a:cubicBezTo>
                <a:cubicBezTo>
                  <a:pt x="6791122" y="53394"/>
                  <a:pt x="6773886" y="54173"/>
                  <a:pt x="6751413" y="56511"/>
                </a:cubicBezTo>
                <a:cubicBezTo>
                  <a:pt x="6728940" y="58848"/>
                  <a:pt x="6709040" y="60978"/>
                  <a:pt x="6691714" y="62901"/>
                </a:cubicBezTo>
                <a:cubicBezTo>
                  <a:pt x="6674388" y="64823"/>
                  <a:pt x="6661679" y="66380"/>
                  <a:pt x="6653586" y="67570"/>
                </a:cubicBezTo>
                <a:cubicBezTo>
                  <a:pt x="6645494" y="68761"/>
                  <a:pt x="6637932" y="65245"/>
                  <a:pt x="6630900" y="57022"/>
                </a:cubicBezTo>
                <a:cubicBezTo>
                  <a:pt x="6623867" y="48799"/>
                  <a:pt x="6625430" y="45280"/>
                  <a:pt x="6635588" y="46465"/>
                </a:cubicBezTo>
                <a:cubicBezTo>
                  <a:pt x="6645745" y="47649"/>
                  <a:pt x="6658848" y="47857"/>
                  <a:pt x="6674896" y="47088"/>
                </a:cubicBezTo>
                <a:cubicBezTo>
                  <a:pt x="6690858" y="45575"/>
                  <a:pt x="6713273" y="42868"/>
                  <a:pt x="6742139" y="38967"/>
                </a:cubicBezTo>
                <a:cubicBezTo>
                  <a:pt x="6771006" y="35067"/>
                  <a:pt x="6790074" y="32518"/>
                  <a:pt x="6799345" y="31321"/>
                </a:cubicBezTo>
                <a:close/>
                <a:moveTo>
                  <a:pt x="3208732" y="30673"/>
                </a:moveTo>
                <a:cubicBezTo>
                  <a:pt x="3212338" y="31607"/>
                  <a:pt x="3215827" y="33706"/>
                  <a:pt x="3219201" y="36968"/>
                </a:cubicBezTo>
                <a:cubicBezTo>
                  <a:pt x="3225948" y="43491"/>
                  <a:pt x="3224209" y="48176"/>
                  <a:pt x="3213983" y="51023"/>
                </a:cubicBezTo>
                <a:cubicBezTo>
                  <a:pt x="3203757" y="53869"/>
                  <a:pt x="3192139" y="55912"/>
                  <a:pt x="3179129" y="57152"/>
                </a:cubicBezTo>
                <a:cubicBezTo>
                  <a:pt x="3192350" y="60650"/>
                  <a:pt x="3197990" y="65403"/>
                  <a:pt x="3196049" y="71412"/>
                </a:cubicBezTo>
                <a:cubicBezTo>
                  <a:pt x="3194108" y="77421"/>
                  <a:pt x="3193137" y="88363"/>
                  <a:pt x="3193137" y="104238"/>
                </a:cubicBezTo>
                <a:cubicBezTo>
                  <a:pt x="3197429" y="103643"/>
                  <a:pt x="3202337" y="102520"/>
                  <a:pt x="3207862" y="100871"/>
                </a:cubicBezTo>
                <a:cubicBezTo>
                  <a:pt x="3213387" y="99221"/>
                  <a:pt x="3219319" y="101323"/>
                  <a:pt x="3225656" y="107177"/>
                </a:cubicBezTo>
                <a:cubicBezTo>
                  <a:pt x="3231994" y="113031"/>
                  <a:pt x="3229489" y="117155"/>
                  <a:pt x="3218141" y="119549"/>
                </a:cubicBezTo>
                <a:lnTo>
                  <a:pt x="3193137" y="123716"/>
                </a:lnTo>
                <a:cubicBezTo>
                  <a:pt x="3193137" y="150108"/>
                  <a:pt x="3193522" y="168699"/>
                  <a:pt x="3194291" y="179489"/>
                </a:cubicBezTo>
                <a:cubicBezTo>
                  <a:pt x="3195060" y="190279"/>
                  <a:pt x="3194654" y="200827"/>
                  <a:pt x="3193072" y="211134"/>
                </a:cubicBezTo>
                <a:cubicBezTo>
                  <a:pt x="3191491" y="221440"/>
                  <a:pt x="3188942" y="229960"/>
                  <a:pt x="3185426" y="236695"/>
                </a:cubicBezTo>
                <a:cubicBezTo>
                  <a:pt x="3181910" y="243429"/>
                  <a:pt x="3177622" y="241185"/>
                  <a:pt x="3172562" y="229960"/>
                </a:cubicBezTo>
                <a:cubicBezTo>
                  <a:pt x="3167502" y="218736"/>
                  <a:pt x="3165948" y="209720"/>
                  <a:pt x="3167902" y="202911"/>
                </a:cubicBezTo>
                <a:cubicBezTo>
                  <a:pt x="3169855" y="196102"/>
                  <a:pt x="3171216" y="186868"/>
                  <a:pt x="3171985" y="175210"/>
                </a:cubicBezTo>
                <a:cubicBezTo>
                  <a:pt x="3172754" y="163552"/>
                  <a:pt x="3173139" y="147330"/>
                  <a:pt x="3173139" y="126543"/>
                </a:cubicBezTo>
                <a:cubicBezTo>
                  <a:pt x="3158343" y="130339"/>
                  <a:pt x="3149742" y="132720"/>
                  <a:pt x="3147336" y="133687"/>
                </a:cubicBezTo>
                <a:cubicBezTo>
                  <a:pt x="3144297" y="165574"/>
                  <a:pt x="3137941" y="188372"/>
                  <a:pt x="3128267" y="202083"/>
                </a:cubicBezTo>
                <a:cubicBezTo>
                  <a:pt x="3118593" y="215794"/>
                  <a:pt x="3107896" y="225310"/>
                  <a:pt x="3096176" y="230630"/>
                </a:cubicBezTo>
                <a:cubicBezTo>
                  <a:pt x="3084456" y="235951"/>
                  <a:pt x="3079836" y="236273"/>
                  <a:pt x="3082316" y="231598"/>
                </a:cubicBezTo>
                <a:cubicBezTo>
                  <a:pt x="3084797" y="226922"/>
                  <a:pt x="3090074" y="219973"/>
                  <a:pt x="3098148" y="210752"/>
                </a:cubicBezTo>
                <a:cubicBezTo>
                  <a:pt x="3106222" y="201531"/>
                  <a:pt x="3112374" y="190003"/>
                  <a:pt x="3116603" y="176168"/>
                </a:cubicBezTo>
                <a:cubicBezTo>
                  <a:pt x="3120832" y="162334"/>
                  <a:pt x="3124112" y="149686"/>
                  <a:pt x="3126444" y="138226"/>
                </a:cubicBezTo>
                <a:cubicBezTo>
                  <a:pt x="3111449" y="142084"/>
                  <a:pt x="3102179" y="144409"/>
                  <a:pt x="3098632" y="145203"/>
                </a:cubicBezTo>
                <a:cubicBezTo>
                  <a:pt x="3095084" y="145997"/>
                  <a:pt x="3088911" y="143184"/>
                  <a:pt x="3080112" y="136766"/>
                </a:cubicBezTo>
                <a:cubicBezTo>
                  <a:pt x="3071312" y="130348"/>
                  <a:pt x="3072825" y="126646"/>
                  <a:pt x="3084651" y="125660"/>
                </a:cubicBezTo>
                <a:cubicBezTo>
                  <a:pt x="3096477" y="124674"/>
                  <a:pt x="3110842" y="122420"/>
                  <a:pt x="3127746" y="118897"/>
                </a:cubicBezTo>
                <a:cubicBezTo>
                  <a:pt x="3128441" y="109955"/>
                  <a:pt x="3128596" y="101128"/>
                  <a:pt x="3128211" y="92415"/>
                </a:cubicBezTo>
                <a:cubicBezTo>
                  <a:pt x="3127827" y="83703"/>
                  <a:pt x="3126308" y="75371"/>
                  <a:pt x="3123653" y="67422"/>
                </a:cubicBezTo>
                <a:cubicBezTo>
                  <a:pt x="3106067" y="58914"/>
                  <a:pt x="3104302" y="53410"/>
                  <a:pt x="3118361" y="50911"/>
                </a:cubicBezTo>
                <a:cubicBezTo>
                  <a:pt x="3132419" y="48412"/>
                  <a:pt x="3147215" y="45224"/>
                  <a:pt x="3162749" y="41349"/>
                </a:cubicBezTo>
                <a:cubicBezTo>
                  <a:pt x="3178283" y="37473"/>
                  <a:pt x="3189888" y="34143"/>
                  <a:pt x="3197565" y="31359"/>
                </a:cubicBezTo>
                <a:cubicBezTo>
                  <a:pt x="3201404" y="29966"/>
                  <a:pt x="3205126" y="29738"/>
                  <a:pt x="3208732" y="30673"/>
                </a:cubicBezTo>
                <a:close/>
                <a:moveTo>
                  <a:pt x="4791979" y="27833"/>
                </a:moveTo>
                <a:cubicBezTo>
                  <a:pt x="4798168" y="26618"/>
                  <a:pt x="4804587" y="29027"/>
                  <a:pt x="4811234" y="35061"/>
                </a:cubicBezTo>
                <a:cubicBezTo>
                  <a:pt x="4817882" y="41094"/>
                  <a:pt x="4816843" y="45587"/>
                  <a:pt x="4808118" y="48539"/>
                </a:cubicBezTo>
                <a:cubicBezTo>
                  <a:pt x="4799393" y="51491"/>
                  <a:pt x="4776910" y="55404"/>
                  <a:pt x="4740671" y="60278"/>
                </a:cubicBezTo>
                <a:cubicBezTo>
                  <a:pt x="4748447" y="66938"/>
                  <a:pt x="4749021" y="72503"/>
                  <a:pt x="4742392" y="76974"/>
                </a:cubicBezTo>
                <a:cubicBezTo>
                  <a:pt x="4735763" y="81445"/>
                  <a:pt x="4724294" y="92865"/>
                  <a:pt x="4707985" y="111233"/>
                </a:cubicBezTo>
                <a:cubicBezTo>
                  <a:pt x="4732467" y="108157"/>
                  <a:pt x="4753765" y="105270"/>
                  <a:pt x="4771878" y="102573"/>
                </a:cubicBezTo>
                <a:cubicBezTo>
                  <a:pt x="4789992" y="99875"/>
                  <a:pt x="4802155" y="97336"/>
                  <a:pt x="4808369" y="94955"/>
                </a:cubicBezTo>
                <a:cubicBezTo>
                  <a:pt x="4814583" y="92573"/>
                  <a:pt x="4820591" y="92654"/>
                  <a:pt x="4826396" y="95197"/>
                </a:cubicBezTo>
                <a:cubicBezTo>
                  <a:pt x="4832200" y="97739"/>
                  <a:pt x="4839208" y="102669"/>
                  <a:pt x="4847418" y="109986"/>
                </a:cubicBezTo>
                <a:cubicBezTo>
                  <a:pt x="4855628" y="117304"/>
                  <a:pt x="4857535" y="123359"/>
                  <a:pt x="4853138" y="128153"/>
                </a:cubicBezTo>
                <a:cubicBezTo>
                  <a:pt x="4848742" y="132946"/>
                  <a:pt x="4845421" y="140769"/>
                  <a:pt x="4843176" y="151621"/>
                </a:cubicBezTo>
                <a:cubicBezTo>
                  <a:pt x="4840932" y="162473"/>
                  <a:pt x="4839022" y="176150"/>
                  <a:pt x="4837446" y="192651"/>
                </a:cubicBezTo>
                <a:cubicBezTo>
                  <a:pt x="4835871" y="209152"/>
                  <a:pt x="4832644" y="222693"/>
                  <a:pt x="4827763" y="233272"/>
                </a:cubicBezTo>
                <a:cubicBezTo>
                  <a:pt x="4822883" y="243851"/>
                  <a:pt x="4816843" y="251277"/>
                  <a:pt x="4809643" y="255550"/>
                </a:cubicBezTo>
                <a:cubicBezTo>
                  <a:pt x="4802444" y="259822"/>
                  <a:pt x="4797703" y="256467"/>
                  <a:pt x="4795421" y="245485"/>
                </a:cubicBezTo>
                <a:cubicBezTo>
                  <a:pt x="4793139" y="234503"/>
                  <a:pt x="4791136" y="226711"/>
                  <a:pt x="4789412" y="222110"/>
                </a:cubicBezTo>
                <a:cubicBezTo>
                  <a:pt x="4780235" y="221440"/>
                  <a:pt x="4762062" y="222274"/>
                  <a:pt x="4734895" y="224612"/>
                </a:cubicBezTo>
                <a:cubicBezTo>
                  <a:pt x="4707727" y="226950"/>
                  <a:pt x="4684848" y="228832"/>
                  <a:pt x="4666257" y="230258"/>
                </a:cubicBezTo>
                <a:cubicBezTo>
                  <a:pt x="4660043" y="245947"/>
                  <a:pt x="4654723" y="249240"/>
                  <a:pt x="4650295" y="240137"/>
                </a:cubicBezTo>
                <a:cubicBezTo>
                  <a:pt x="4645868" y="231033"/>
                  <a:pt x="4643260" y="218250"/>
                  <a:pt x="4642472" y="201785"/>
                </a:cubicBezTo>
                <a:cubicBezTo>
                  <a:pt x="4641685" y="185321"/>
                  <a:pt x="4640156" y="171015"/>
                  <a:pt x="4637887" y="158867"/>
                </a:cubicBezTo>
                <a:cubicBezTo>
                  <a:pt x="4635617" y="146719"/>
                  <a:pt x="4632312" y="135548"/>
                  <a:pt x="4627971" y="125353"/>
                </a:cubicBezTo>
                <a:cubicBezTo>
                  <a:pt x="4623630" y="115158"/>
                  <a:pt x="4625156" y="110668"/>
                  <a:pt x="4632547" y="111884"/>
                </a:cubicBezTo>
                <a:cubicBezTo>
                  <a:pt x="4639939" y="113099"/>
                  <a:pt x="4645685" y="114268"/>
                  <a:pt x="4649784" y="115391"/>
                </a:cubicBezTo>
                <a:cubicBezTo>
                  <a:pt x="4653882" y="116513"/>
                  <a:pt x="4667764" y="116008"/>
                  <a:pt x="4691428" y="113874"/>
                </a:cubicBezTo>
                <a:cubicBezTo>
                  <a:pt x="4702416" y="97032"/>
                  <a:pt x="4708872" y="85337"/>
                  <a:pt x="4710794" y="78788"/>
                </a:cubicBezTo>
                <a:cubicBezTo>
                  <a:pt x="4712716" y="72240"/>
                  <a:pt x="4713677" y="67149"/>
                  <a:pt x="4713677" y="63515"/>
                </a:cubicBezTo>
                <a:cubicBezTo>
                  <a:pt x="4709684" y="64246"/>
                  <a:pt x="4705017" y="65012"/>
                  <a:pt x="4699678" y="65812"/>
                </a:cubicBezTo>
                <a:cubicBezTo>
                  <a:pt x="4694339" y="66612"/>
                  <a:pt x="4689679" y="66801"/>
                  <a:pt x="4685698" y="66380"/>
                </a:cubicBezTo>
                <a:cubicBezTo>
                  <a:pt x="4681717" y="65958"/>
                  <a:pt x="4676433" y="62631"/>
                  <a:pt x="4669847" y="56399"/>
                </a:cubicBezTo>
                <a:cubicBezTo>
                  <a:pt x="4663262" y="50167"/>
                  <a:pt x="4667386" y="47051"/>
                  <a:pt x="4682219" y="47051"/>
                </a:cubicBezTo>
                <a:cubicBezTo>
                  <a:pt x="4694410" y="47051"/>
                  <a:pt x="4710481" y="45324"/>
                  <a:pt x="4730430" y="41870"/>
                </a:cubicBezTo>
                <a:cubicBezTo>
                  <a:pt x="4750379" y="38416"/>
                  <a:pt x="4764077" y="35516"/>
                  <a:pt x="4771525" y="33172"/>
                </a:cubicBezTo>
                <a:cubicBezTo>
                  <a:pt x="4778972" y="30828"/>
                  <a:pt x="4785791" y="29049"/>
                  <a:pt x="4791979" y="27833"/>
                </a:cubicBezTo>
                <a:close/>
                <a:moveTo>
                  <a:pt x="5409121" y="27108"/>
                </a:moveTo>
                <a:cubicBezTo>
                  <a:pt x="5413692" y="27768"/>
                  <a:pt x="5419054" y="30351"/>
                  <a:pt x="5425206" y="34856"/>
                </a:cubicBezTo>
                <a:cubicBezTo>
                  <a:pt x="5437509" y="43866"/>
                  <a:pt x="5439943" y="50015"/>
                  <a:pt x="5432508" y="53301"/>
                </a:cubicBezTo>
                <a:cubicBezTo>
                  <a:pt x="5425073" y="56588"/>
                  <a:pt x="5418964" y="61726"/>
                  <a:pt x="5414183" y="68714"/>
                </a:cubicBezTo>
                <a:cubicBezTo>
                  <a:pt x="5409402" y="75703"/>
                  <a:pt x="5402882" y="84034"/>
                  <a:pt x="5394622" y="93708"/>
                </a:cubicBezTo>
                <a:cubicBezTo>
                  <a:pt x="5427178" y="101013"/>
                  <a:pt x="5448742" y="109968"/>
                  <a:pt x="5459315" y="120572"/>
                </a:cubicBezTo>
                <a:cubicBezTo>
                  <a:pt x="5469888" y="131176"/>
                  <a:pt x="5474424" y="141048"/>
                  <a:pt x="5472924" y="150189"/>
                </a:cubicBezTo>
                <a:cubicBezTo>
                  <a:pt x="5471423" y="159329"/>
                  <a:pt x="5462478" y="157549"/>
                  <a:pt x="5446088" y="144849"/>
                </a:cubicBezTo>
                <a:cubicBezTo>
                  <a:pt x="5429698" y="132149"/>
                  <a:pt x="5410391" y="118265"/>
                  <a:pt x="5388166" y="103196"/>
                </a:cubicBezTo>
                <a:cubicBezTo>
                  <a:pt x="5365011" y="129328"/>
                  <a:pt x="5342960" y="145786"/>
                  <a:pt x="5322012" y="152570"/>
                </a:cubicBezTo>
                <a:cubicBezTo>
                  <a:pt x="5301064" y="159354"/>
                  <a:pt x="5298125" y="157227"/>
                  <a:pt x="5313194" y="146189"/>
                </a:cubicBezTo>
                <a:cubicBezTo>
                  <a:pt x="5328263" y="135151"/>
                  <a:pt x="5342113" y="122550"/>
                  <a:pt x="5354745" y="108386"/>
                </a:cubicBezTo>
                <a:cubicBezTo>
                  <a:pt x="5367377" y="94223"/>
                  <a:pt x="5376964" y="82112"/>
                  <a:pt x="5383506" y="72054"/>
                </a:cubicBezTo>
                <a:cubicBezTo>
                  <a:pt x="5390048" y="61995"/>
                  <a:pt x="5392582" y="56889"/>
                  <a:pt x="5391105" y="56734"/>
                </a:cubicBezTo>
                <a:cubicBezTo>
                  <a:pt x="5389629" y="56579"/>
                  <a:pt x="5380554" y="58836"/>
                  <a:pt x="5363879" y="63505"/>
                </a:cubicBezTo>
                <a:cubicBezTo>
                  <a:pt x="5347204" y="68175"/>
                  <a:pt x="5334712" y="66401"/>
                  <a:pt x="5326402" y="58185"/>
                </a:cubicBezTo>
                <a:cubicBezTo>
                  <a:pt x="5318093" y="49968"/>
                  <a:pt x="5320288" y="46257"/>
                  <a:pt x="5332988" y="47051"/>
                </a:cubicBezTo>
                <a:cubicBezTo>
                  <a:pt x="5345688" y="47844"/>
                  <a:pt x="5358165" y="46942"/>
                  <a:pt x="5370418" y="44344"/>
                </a:cubicBezTo>
                <a:cubicBezTo>
                  <a:pt x="5382672" y="41746"/>
                  <a:pt x="5391791" y="37262"/>
                  <a:pt x="5397775" y="30894"/>
                </a:cubicBezTo>
                <a:cubicBezTo>
                  <a:pt x="5400767" y="27709"/>
                  <a:pt x="5404549" y="26447"/>
                  <a:pt x="5409121" y="27108"/>
                </a:cubicBezTo>
                <a:close/>
                <a:moveTo>
                  <a:pt x="3742607" y="24390"/>
                </a:moveTo>
                <a:cubicBezTo>
                  <a:pt x="3744193" y="24672"/>
                  <a:pt x="3746107" y="25326"/>
                  <a:pt x="3748350" y="26354"/>
                </a:cubicBezTo>
                <a:cubicBezTo>
                  <a:pt x="3757323" y="30466"/>
                  <a:pt x="3763571" y="34010"/>
                  <a:pt x="3767093" y="36986"/>
                </a:cubicBezTo>
                <a:cubicBezTo>
                  <a:pt x="3770615" y="39963"/>
                  <a:pt x="3770715" y="43333"/>
                  <a:pt x="3767391" y="47097"/>
                </a:cubicBezTo>
                <a:cubicBezTo>
                  <a:pt x="3764067" y="50861"/>
                  <a:pt x="3760684" y="56762"/>
                  <a:pt x="3757243" y="64798"/>
                </a:cubicBezTo>
                <a:cubicBezTo>
                  <a:pt x="3753801" y="72835"/>
                  <a:pt x="3749507" y="80140"/>
                  <a:pt x="3744360" y="86713"/>
                </a:cubicBezTo>
                <a:cubicBezTo>
                  <a:pt x="3750995" y="84382"/>
                  <a:pt x="3760033" y="81659"/>
                  <a:pt x="3771474" y="78546"/>
                </a:cubicBezTo>
                <a:cubicBezTo>
                  <a:pt x="3782915" y="75433"/>
                  <a:pt x="3791179" y="76726"/>
                  <a:pt x="3796263" y="82425"/>
                </a:cubicBezTo>
                <a:cubicBezTo>
                  <a:pt x="3801348" y="88124"/>
                  <a:pt x="3796946" y="93206"/>
                  <a:pt x="3783055" y="97671"/>
                </a:cubicBezTo>
                <a:cubicBezTo>
                  <a:pt x="3769164" y="102136"/>
                  <a:pt x="3754585" y="103593"/>
                  <a:pt x="3739318" y="102043"/>
                </a:cubicBezTo>
                <a:cubicBezTo>
                  <a:pt x="3726593" y="126153"/>
                  <a:pt x="3712166" y="143463"/>
                  <a:pt x="3696037" y="153974"/>
                </a:cubicBezTo>
                <a:cubicBezTo>
                  <a:pt x="3679908" y="164485"/>
                  <a:pt x="3676562" y="163546"/>
                  <a:pt x="3686000" y="151156"/>
                </a:cubicBezTo>
                <a:cubicBezTo>
                  <a:pt x="3695439" y="138766"/>
                  <a:pt x="3704973" y="123331"/>
                  <a:pt x="3714603" y="104852"/>
                </a:cubicBezTo>
                <a:cubicBezTo>
                  <a:pt x="3724234" y="86372"/>
                  <a:pt x="3730801" y="71558"/>
                  <a:pt x="3734304" y="60408"/>
                </a:cubicBezTo>
                <a:cubicBezTo>
                  <a:pt x="3737808" y="49258"/>
                  <a:pt x="3738782" y="39767"/>
                  <a:pt x="3737225" y="31935"/>
                </a:cubicBezTo>
                <a:cubicBezTo>
                  <a:pt x="3736058" y="26061"/>
                  <a:pt x="3737852" y="23546"/>
                  <a:pt x="3742607" y="24390"/>
                </a:cubicBezTo>
                <a:close/>
                <a:moveTo>
                  <a:pt x="811725" y="23780"/>
                </a:moveTo>
                <a:cubicBezTo>
                  <a:pt x="815046" y="24206"/>
                  <a:pt x="818845" y="25446"/>
                  <a:pt x="823125" y="27498"/>
                </a:cubicBezTo>
                <a:cubicBezTo>
                  <a:pt x="831682" y="31604"/>
                  <a:pt x="838897" y="36068"/>
                  <a:pt x="844770" y="40893"/>
                </a:cubicBezTo>
                <a:cubicBezTo>
                  <a:pt x="850642" y="45717"/>
                  <a:pt x="851997" y="50706"/>
                  <a:pt x="848834" y="55859"/>
                </a:cubicBezTo>
                <a:cubicBezTo>
                  <a:pt x="845672" y="61013"/>
                  <a:pt x="843728" y="66873"/>
                  <a:pt x="843003" y="73440"/>
                </a:cubicBezTo>
                <a:cubicBezTo>
                  <a:pt x="842277" y="80007"/>
                  <a:pt x="841914" y="94576"/>
                  <a:pt x="841914" y="117149"/>
                </a:cubicBezTo>
                <a:cubicBezTo>
                  <a:pt x="841914" y="140304"/>
                  <a:pt x="842482" y="162154"/>
                  <a:pt x="843616" y="182698"/>
                </a:cubicBezTo>
                <a:cubicBezTo>
                  <a:pt x="844751" y="203243"/>
                  <a:pt x="845917" y="218014"/>
                  <a:pt x="847114" y="227012"/>
                </a:cubicBezTo>
                <a:cubicBezTo>
                  <a:pt x="848310" y="236010"/>
                  <a:pt x="844664" y="247004"/>
                  <a:pt x="836176" y="259996"/>
                </a:cubicBezTo>
                <a:cubicBezTo>
                  <a:pt x="827686" y="272987"/>
                  <a:pt x="821342" y="274041"/>
                  <a:pt x="817144" y="263158"/>
                </a:cubicBezTo>
                <a:cubicBezTo>
                  <a:pt x="812946" y="252275"/>
                  <a:pt x="804912" y="242524"/>
                  <a:pt x="793043" y="233904"/>
                </a:cubicBezTo>
                <a:cubicBezTo>
                  <a:pt x="781174" y="225285"/>
                  <a:pt x="782110" y="222531"/>
                  <a:pt x="795853" y="225644"/>
                </a:cubicBezTo>
                <a:cubicBezTo>
                  <a:pt x="809594" y="228757"/>
                  <a:pt x="816985" y="226385"/>
                  <a:pt x="818028" y="218529"/>
                </a:cubicBezTo>
                <a:cubicBezTo>
                  <a:pt x="819069" y="210672"/>
                  <a:pt x="819590" y="200610"/>
                  <a:pt x="819590" y="188344"/>
                </a:cubicBezTo>
                <a:cubicBezTo>
                  <a:pt x="819590" y="175235"/>
                  <a:pt x="819014" y="150402"/>
                  <a:pt x="817860" y="113847"/>
                </a:cubicBezTo>
                <a:cubicBezTo>
                  <a:pt x="816706" y="77291"/>
                  <a:pt x="814117" y="56650"/>
                  <a:pt x="810093" y="51925"/>
                </a:cubicBezTo>
                <a:cubicBezTo>
                  <a:pt x="806068" y="47199"/>
                  <a:pt x="800152" y="45029"/>
                  <a:pt x="792345" y="45414"/>
                </a:cubicBezTo>
                <a:cubicBezTo>
                  <a:pt x="784539" y="45798"/>
                  <a:pt x="771488" y="47063"/>
                  <a:pt x="753194" y="49209"/>
                </a:cubicBezTo>
                <a:cubicBezTo>
                  <a:pt x="764083" y="52793"/>
                  <a:pt x="768167" y="57379"/>
                  <a:pt x="765444" y="62966"/>
                </a:cubicBezTo>
                <a:cubicBezTo>
                  <a:pt x="762722" y="68553"/>
                  <a:pt x="761361" y="78026"/>
                  <a:pt x="761361" y="91383"/>
                </a:cubicBezTo>
                <a:cubicBezTo>
                  <a:pt x="767327" y="90626"/>
                  <a:pt x="771971" y="90248"/>
                  <a:pt x="775295" y="90248"/>
                </a:cubicBezTo>
                <a:cubicBezTo>
                  <a:pt x="780281" y="90248"/>
                  <a:pt x="784849" y="92533"/>
                  <a:pt x="788997" y="97103"/>
                </a:cubicBezTo>
                <a:cubicBezTo>
                  <a:pt x="793145" y="101674"/>
                  <a:pt x="790337" y="105360"/>
                  <a:pt x="780570" y="108163"/>
                </a:cubicBezTo>
                <a:cubicBezTo>
                  <a:pt x="770802" y="110966"/>
                  <a:pt x="764350" y="112895"/>
                  <a:pt x="761212" y="113949"/>
                </a:cubicBezTo>
                <a:lnTo>
                  <a:pt x="760189" y="141594"/>
                </a:lnTo>
                <a:cubicBezTo>
                  <a:pt x="769640" y="139337"/>
                  <a:pt x="777376" y="137799"/>
                  <a:pt x="783396" y="136980"/>
                </a:cubicBezTo>
                <a:cubicBezTo>
                  <a:pt x="789419" y="136162"/>
                  <a:pt x="794060" y="138425"/>
                  <a:pt x="797322" y="143770"/>
                </a:cubicBezTo>
                <a:cubicBezTo>
                  <a:pt x="800583" y="149116"/>
                  <a:pt x="798277" y="153205"/>
                  <a:pt x="790401" y="156039"/>
                </a:cubicBezTo>
                <a:cubicBezTo>
                  <a:pt x="782526" y="158873"/>
                  <a:pt x="772454" y="161996"/>
                  <a:pt x="760189" y="165406"/>
                </a:cubicBezTo>
                <a:cubicBezTo>
                  <a:pt x="760189" y="183092"/>
                  <a:pt x="758958" y="201392"/>
                  <a:pt x="756497" y="220305"/>
                </a:cubicBezTo>
                <a:cubicBezTo>
                  <a:pt x="754034" y="239219"/>
                  <a:pt x="750558" y="248945"/>
                  <a:pt x="746069" y="249485"/>
                </a:cubicBezTo>
                <a:cubicBezTo>
                  <a:pt x="741580" y="250024"/>
                  <a:pt x="738898" y="244663"/>
                  <a:pt x="738023" y="233402"/>
                </a:cubicBezTo>
                <a:cubicBezTo>
                  <a:pt x="737149" y="222141"/>
                  <a:pt x="737102" y="200530"/>
                  <a:pt x="737884" y="168569"/>
                </a:cubicBezTo>
                <a:cubicBezTo>
                  <a:pt x="731298" y="170132"/>
                  <a:pt x="725090" y="170913"/>
                  <a:pt x="719261" y="170913"/>
                </a:cubicBezTo>
                <a:cubicBezTo>
                  <a:pt x="714078" y="170913"/>
                  <a:pt x="708102" y="169090"/>
                  <a:pt x="701337" y="165443"/>
                </a:cubicBezTo>
                <a:cubicBezTo>
                  <a:pt x="694572" y="161797"/>
                  <a:pt x="694543" y="159072"/>
                  <a:pt x="701253" y="157267"/>
                </a:cubicBezTo>
                <a:cubicBezTo>
                  <a:pt x="707963" y="155463"/>
                  <a:pt x="720557" y="152074"/>
                  <a:pt x="739037" y="147100"/>
                </a:cubicBezTo>
                <a:lnTo>
                  <a:pt x="739037" y="117205"/>
                </a:lnTo>
                <a:cubicBezTo>
                  <a:pt x="730318" y="119549"/>
                  <a:pt x="721912" y="118724"/>
                  <a:pt x="713820" y="114730"/>
                </a:cubicBezTo>
                <a:cubicBezTo>
                  <a:pt x="705727" y="110737"/>
                  <a:pt x="704871" y="107810"/>
                  <a:pt x="711253" y="105949"/>
                </a:cubicBezTo>
                <a:cubicBezTo>
                  <a:pt x="717634" y="104089"/>
                  <a:pt x="726895" y="101807"/>
                  <a:pt x="739037" y="99103"/>
                </a:cubicBezTo>
                <a:cubicBezTo>
                  <a:pt x="739037" y="81926"/>
                  <a:pt x="738038" y="66560"/>
                  <a:pt x="736042" y="53004"/>
                </a:cubicBezTo>
                <a:cubicBezTo>
                  <a:pt x="722784" y="54566"/>
                  <a:pt x="710958" y="55993"/>
                  <a:pt x="700565" y="57283"/>
                </a:cubicBezTo>
                <a:cubicBezTo>
                  <a:pt x="699808" y="110712"/>
                  <a:pt x="698450" y="145668"/>
                  <a:pt x="696491" y="162151"/>
                </a:cubicBezTo>
                <a:cubicBezTo>
                  <a:pt x="694531" y="178633"/>
                  <a:pt x="690957" y="195665"/>
                  <a:pt x="685766" y="213245"/>
                </a:cubicBezTo>
                <a:cubicBezTo>
                  <a:pt x="680575" y="230825"/>
                  <a:pt x="669869" y="244704"/>
                  <a:pt x="653647" y="254880"/>
                </a:cubicBezTo>
                <a:cubicBezTo>
                  <a:pt x="637425" y="265056"/>
                  <a:pt x="634581" y="263022"/>
                  <a:pt x="645117" y="248778"/>
                </a:cubicBezTo>
                <a:cubicBezTo>
                  <a:pt x="655653" y="234534"/>
                  <a:pt x="663631" y="214826"/>
                  <a:pt x="669051" y="189656"/>
                </a:cubicBezTo>
                <a:cubicBezTo>
                  <a:pt x="674470" y="164485"/>
                  <a:pt x="677179" y="143429"/>
                  <a:pt x="677179" y="126488"/>
                </a:cubicBezTo>
                <a:lnTo>
                  <a:pt x="677179" y="78621"/>
                </a:lnTo>
                <a:cubicBezTo>
                  <a:pt x="677179" y="64705"/>
                  <a:pt x="675038" y="54210"/>
                  <a:pt x="670753" y="47134"/>
                </a:cubicBezTo>
                <a:cubicBezTo>
                  <a:pt x="666468" y="40059"/>
                  <a:pt x="669627" y="37690"/>
                  <a:pt x="680231" y="40028"/>
                </a:cubicBezTo>
                <a:cubicBezTo>
                  <a:pt x="690835" y="42366"/>
                  <a:pt x="703780" y="42570"/>
                  <a:pt x="719066" y="40642"/>
                </a:cubicBezTo>
                <a:cubicBezTo>
                  <a:pt x="734351" y="38713"/>
                  <a:pt x="751014" y="36214"/>
                  <a:pt x="769053" y="33145"/>
                </a:cubicBezTo>
                <a:cubicBezTo>
                  <a:pt x="787093" y="30075"/>
                  <a:pt x="798475" y="27340"/>
                  <a:pt x="803200" y="24940"/>
                </a:cubicBezTo>
                <a:cubicBezTo>
                  <a:pt x="805563" y="23740"/>
                  <a:pt x="808405" y="23354"/>
                  <a:pt x="811725" y="23780"/>
                </a:cubicBezTo>
                <a:close/>
                <a:moveTo>
                  <a:pt x="2018028" y="22531"/>
                </a:moveTo>
                <a:cubicBezTo>
                  <a:pt x="2027379" y="22531"/>
                  <a:pt x="2035373" y="24525"/>
                  <a:pt x="2042008" y="28512"/>
                </a:cubicBezTo>
                <a:cubicBezTo>
                  <a:pt x="2048643" y="32500"/>
                  <a:pt x="2051703" y="38357"/>
                  <a:pt x="2051189" y="46083"/>
                </a:cubicBezTo>
                <a:cubicBezTo>
                  <a:pt x="2050674" y="53810"/>
                  <a:pt x="2041716" y="54411"/>
                  <a:pt x="2024316" y="47888"/>
                </a:cubicBezTo>
                <a:cubicBezTo>
                  <a:pt x="2015225" y="40434"/>
                  <a:pt x="2009365" y="34344"/>
                  <a:pt x="2006735" y="29619"/>
                </a:cubicBezTo>
                <a:cubicBezTo>
                  <a:pt x="2004106" y="24894"/>
                  <a:pt x="2007870" y="22531"/>
                  <a:pt x="2018028" y="22531"/>
                </a:cubicBezTo>
                <a:close/>
                <a:moveTo>
                  <a:pt x="3437537" y="20864"/>
                </a:moveTo>
                <a:cubicBezTo>
                  <a:pt x="3440175" y="20252"/>
                  <a:pt x="3444911" y="21037"/>
                  <a:pt x="3451745" y="23220"/>
                </a:cubicBezTo>
                <a:cubicBezTo>
                  <a:pt x="3465412" y="27585"/>
                  <a:pt x="3470603" y="32376"/>
                  <a:pt x="3467316" y="37591"/>
                </a:cubicBezTo>
                <a:cubicBezTo>
                  <a:pt x="3464029" y="42806"/>
                  <a:pt x="3460811" y="49156"/>
                  <a:pt x="3457661" y="56641"/>
                </a:cubicBezTo>
                <a:cubicBezTo>
                  <a:pt x="3454511" y="64126"/>
                  <a:pt x="3449643" y="72984"/>
                  <a:pt x="3443057" y="83216"/>
                </a:cubicBezTo>
                <a:cubicBezTo>
                  <a:pt x="3447014" y="83290"/>
                  <a:pt x="3452768" y="81734"/>
                  <a:pt x="3460321" y="78546"/>
                </a:cubicBezTo>
                <a:lnTo>
                  <a:pt x="3478199" y="73970"/>
                </a:lnTo>
                <a:cubicBezTo>
                  <a:pt x="3485814" y="70795"/>
                  <a:pt x="3492174" y="72314"/>
                  <a:pt x="3497277" y="78528"/>
                </a:cubicBezTo>
                <a:cubicBezTo>
                  <a:pt x="3502381" y="84741"/>
                  <a:pt x="3495783" y="90019"/>
                  <a:pt x="3477483" y="94359"/>
                </a:cubicBezTo>
                <a:cubicBezTo>
                  <a:pt x="3459183" y="98700"/>
                  <a:pt x="3445928" y="100089"/>
                  <a:pt x="3437718" y="98527"/>
                </a:cubicBezTo>
                <a:cubicBezTo>
                  <a:pt x="3421967" y="125055"/>
                  <a:pt x="3406641" y="143169"/>
                  <a:pt x="3391739" y="152867"/>
                </a:cubicBezTo>
                <a:cubicBezTo>
                  <a:pt x="3376838" y="162566"/>
                  <a:pt x="3375266" y="159481"/>
                  <a:pt x="3387023" y="143612"/>
                </a:cubicBezTo>
                <a:cubicBezTo>
                  <a:pt x="3398781" y="127743"/>
                  <a:pt x="3408337" y="112061"/>
                  <a:pt x="3415691" y="96564"/>
                </a:cubicBezTo>
                <a:cubicBezTo>
                  <a:pt x="3423046" y="81067"/>
                  <a:pt x="3429033" y="67285"/>
                  <a:pt x="3433653" y="55218"/>
                </a:cubicBezTo>
                <a:cubicBezTo>
                  <a:pt x="3438273" y="43150"/>
                  <a:pt x="3439026" y="33709"/>
                  <a:pt x="3435913" y="26894"/>
                </a:cubicBezTo>
                <a:cubicBezTo>
                  <a:pt x="3434357" y="23486"/>
                  <a:pt x="3434898" y="21476"/>
                  <a:pt x="3437537" y="20864"/>
                </a:cubicBezTo>
                <a:close/>
                <a:moveTo>
                  <a:pt x="2918566" y="19459"/>
                </a:moveTo>
                <a:cubicBezTo>
                  <a:pt x="2921302" y="19703"/>
                  <a:pt x="2925600" y="21260"/>
                  <a:pt x="2931460" y="24131"/>
                </a:cubicBezTo>
                <a:cubicBezTo>
                  <a:pt x="2943181" y="29873"/>
                  <a:pt x="2947373" y="34896"/>
                  <a:pt x="2944036" y="39200"/>
                </a:cubicBezTo>
                <a:lnTo>
                  <a:pt x="2942425" y="41679"/>
                </a:lnTo>
                <a:lnTo>
                  <a:pt x="2948413" y="40202"/>
                </a:lnTo>
                <a:cubicBezTo>
                  <a:pt x="2951455" y="40123"/>
                  <a:pt x="2955410" y="40490"/>
                  <a:pt x="2960277" y="41302"/>
                </a:cubicBezTo>
                <a:cubicBezTo>
                  <a:pt x="2970162" y="44006"/>
                  <a:pt x="2976596" y="48322"/>
                  <a:pt x="2979578" y="54250"/>
                </a:cubicBezTo>
                <a:cubicBezTo>
                  <a:pt x="2982561" y="60179"/>
                  <a:pt x="2981622" y="65784"/>
                  <a:pt x="2976760" y="71068"/>
                </a:cubicBezTo>
                <a:cubicBezTo>
                  <a:pt x="2971886" y="73040"/>
                  <a:pt x="2966553" y="71688"/>
                  <a:pt x="2960761" y="67012"/>
                </a:cubicBezTo>
                <a:cubicBezTo>
                  <a:pt x="2954969" y="62337"/>
                  <a:pt x="2950132" y="57679"/>
                  <a:pt x="2946250" y="53041"/>
                </a:cubicBezTo>
                <a:cubicBezTo>
                  <a:pt x="2943627" y="50257"/>
                  <a:pt x="2941964" y="47926"/>
                  <a:pt x="2941260" y="46048"/>
                </a:cubicBezTo>
                <a:lnTo>
                  <a:pt x="2941900" y="42486"/>
                </a:lnTo>
                <a:lnTo>
                  <a:pt x="2933870" y="54836"/>
                </a:lnTo>
                <a:cubicBezTo>
                  <a:pt x="2930428" y="60957"/>
                  <a:pt x="2925771" y="68525"/>
                  <a:pt x="2919898" y="77542"/>
                </a:cubicBezTo>
                <a:cubicBezTo>
                  <a:pt x="2914026" y="86558"/>
                  <a:pt x="2909341" y="93361"/>
                  <a:pt x="2905843" y="97950"/>
                </a:cubicBezTo>
                <a:cubicBezTo>
                  <a:pt x="2914401" y="102278"/>
                  <a:pt x="2918475" y="107382"/>
                  <a:pt x="2918066" y="113261"/>
                </a:cubicBezTo>
                <a:cubicBezTo>
                  <a:pt x="2917657" y="119139"/>
                  <a:pt x="2917269" y="125235"/>
                  <a:pt x="2916903" y="131548"/>
                </a:cubicBezTo>
                <a:cubicBezTo>
                  <a:pt x="2916537" y="137861"/>
                  <a:pt x="2916354" y="163385"/>
                  <a:pt x="2916354" y="208120"/>
                </a:cubicBezTo>
                <a:cubicBezTo>
                  <a:pt x="2927417" y="206632"/>
                  <a:pt x="2938654" y="204548"/>
                  <a:pt x="2950064" y="201869"/>
                </a:cubicBezTo>
                <a:lnTo>
                  <a:pt x="2950064" y="182577"/>
                </a:lnTo>
                <a:cubicBezTo>
                  <a:pt x="2944867" y="184921"/>
                  <a:pt x="2940244" y="185879"/>
                  <a:pt x="2936195" y="185452"/>
                </a:cubicBezTo>
                <a:cubicBezTo>
                  <a:pt x="2932146" y="185024"/>
                  <a:pt x="2927802" y="182645"/>
                  <a:pt x="2923163" y="178317"/>
                </a:cubicBezTo>
                <a:cubicBezTo>
                  <a:pt x="2918525" y="173989"/>
                  <a:pt x="2919746" y="171282"/>
                  <a:pt x="2926828" y="170197"/>
                </a:cubicBezTo>
                <a:cubicBezTo>
                  <a:pt x="2933910" y="169111"/>
                  <a:pt x="2941655" y="167601"/>
                  <a:pt x="2950064" y="165667"/>
                </a:cubicBezTo>
                <a:lnTo>
                  <a:pt x="2950064" y="146393"/>
                </a:lnTo>
                <a:cubicBezTo>
                  <a:pt x="2943478" y="147956"/>
                  <a:pt x="2938443" y="148737"/>
                  <a:pt x="2934958" y="148737"/>
                </a:cubicBezTo>
                <a:cubicBezTo>
                  <a:pt x="2930803" y="148737"/>
                  <a:pt x="2927030" y="146567"/>
                  <a:pt x="2923638" y="142226"/>
                </a:cubicBezTo>
                <a:cubicBezTo>
                  <a:pt x="2920246" y="137885"/>
                  <a:pt x="2921046" y="135176"/>
                  <a:pt x="2926038" y="134097"/>
                </a:cubicBezTo>
                <a:cubicBezTo>
                  <a:pt x="2931029" y="133018"/>
                  <a:pt x="2939038" y="131101"/>
                  <a:pt x="2950064" y="128348"/>
                </a:cubicBezTo>
                <a:cubicBezTo>
                  <a:pt x="2950064" y="120559"/>
                  <a:pt x="2949221" y="113732"/>
                  <a:pt x="2947534" y="107866"/>
                </a:cubicBezTo>
                <a:cubicBezTo>
                  <a:pt x="2943404" y="108635"/>
                  <a:pt x="2938226" y="109217"/>
                  <a:pt x="2932000" y="109614"/>
                </a:cubicBezTo>
                <a:cubicBezTo>
                  <a:pt x="2925774" y="110011"/>
                  <a:pt x="2920029" y="108839"/>
                  <a:pt x="2914764" y="106098"/>
                </a:cubicBezTo>
                <a:cubicBezTo>
                  <a:pt x="2909499" y="103357"/>
                  <a:pt x="2911319" y="100647"/>
                  <a:pt x="2920224" y="97968"/>
                </a:cubicBezTo>
                <a:cubicBezTo>
                  <a:pt x="2929129" y="95290"/>
                  <a:pt x="2940604" y="91414"/>
                  <a:pt x="2954650" y="86341"/>
                </a:cubicBezTo>
                <a:cubicBezTo>
                  <a:pt x="2968695" y="81269"/>
                  <a:pt x="2979048" y="77340"/>
                  <a:pt x="2985708" y="74556"/>
                </a:cubicBezTo>
                <a:cubicBezTo>
                  <a:pt x="2992368" y="71772"/>
                  <a:pt x="2999205" y="72131"/>
                  <a:pt x="3006219" y="75635"/>
                </a:cubicBezTo>
                <a:cubicBezTo>
                  <a:pt x="3013232" y="79139"/>
                  <a:pt x="3013654" y="83207"/>
                  <a:pt x="3007484" y="87839"/>
                </a:cubicBezTo>
                <a:cubicBezTo>
                  <a:pt x="3001313" y="92471"/>
                  <a:pt x="2987668" y="97367"/>
                  <a:pt x="2966547" y="102526"/>
                </a:cubicBezTo>
                <a:cubicBezTo>
                  <a:pt x="2971991" y="104821"/>
                  <a:pt x="2974131" y="108275"/>
                  <a:pt x="2972965" y="112889"/>
                </a:cubicBezTo>
                <a:cubicBezTo>
                  <a:pt x="2971799" y="117502"/>
                  <a:pt x="2971216" y="120845"/>
                  <a:pt x="2971216" y="122916"/>
                </a:cubicBezTo>
                <a:cubicBezTo>
                  <a:pt x="2975904" y="121440"/>
                  <a:pt x="2981129" y="119707"/>
                  <a:pt x="2986890" y="117716"/>
                </a:cubicBezTo>
                <a:cubicBezTo>
                  <a:pt x="2992651" y="115726"/>
                  <a:pt x="2997704" y="117099"/>
                  <a:pt x="3002051" y="121837"/>
                </a:cubicBezTo>
                <a:cubicBezTo>
                  <a:pt x="3006399" y="126574"/>
                  <a:pt x="3005642" y="130466"/>
                  <a:pt x="2999782" y="133511"/>
                </a:cubicBezTo>
                <a:cubicBezTo>
                  <a:pt x="2993922" y="136555"/>
                  <a:pt x="2984294" y="139485"/>
                  <a:pt x="2970900" y="142301"/>
                </a:cubicBezTo>
                <a:cubicBezTo>
                  <a:pt x="2970329" y="147969"/>
                  <a:pt x="2970044" y="153959"/>
                  <a:pt x="2970044" y="160272"/>
                </a:cubicBezTo>
                <a:cubicBezTo>
                  <a:pt x="2979594" y="157171"/>
                  <a:pt x="2986967" y="155621"/>
                  <a:pt x="2992164" y="155621"/>
                </a:cubicBezTo>
                <a:cubicBezTo>
                  <a:pt x="2999990" y="155621"/>
                  <a:pt x="3003903" y="157971"/>
                  <a:pt x="3003903" y="162672"/>
                </a:cubicBezTo>
                <a:cubicBezTo>
                  <a:pt x="3003903" y="167583"/>
                  <a:pt x="3000139" y="171149"/>
                  <a:pt x="2992610" y="173369"/>
                </a:cubicBezTo>
                <a:cubicBezTo>
                  <a:pt x="2985082" y="175589"/>
                  <a:pt x="2977498" y="177654"/>
                  <a:pt x="2969858" y="179564"/>
                </a:cubicBezTo>
                <a:lnTo>
                  <a:pt x="2968872" y="197628"/>
                </a:lnTo>
                <a:cubicBezTo>
                  <a:pt x="2977727" y="196276"/>
                  <a:pt x="2988731" y="193991"/>
                  <a:pt x="3001884" y="190772"/>
                </a:cubicBezTo>
                <a:cubicBezTo>
                  <a:pt x="3015037" y="187554"/>
                  <a:pt x="3025083" y="190443"/>
                  <a:pt x="3032022" y="199441"/>
                </a:cubicBezTo>
                <a:cubicBezTo>
                  <a:pt x="3038961" y="208439"/>
                  <a:pt x="3036586" y="212355"/>
                  <a:pt x="3024897" y="211189"/>
                </a:cubicBezTo>
                <a:cubicBezTo>
                  <a:pt x="3013207" y="210024"/>
                  <a:pt x="2995832" y="211562"/>
                  <a:pt x="2972770" y="215803"/>
                </a:cubicBezTo>
                <a:cubicBezTo>
                  <a:pt x="2949707" y="220045"/>
                  <a:pt x="2935931" y="222767"/>
                  <a:pt x="2931442" y="223970"/>
                </a:cubicBezTo>
                <a:cubicBezTo>
                  <a:pt x="2926952" y="225173"/>
                  <a:pt x="2921861" y="225384"/>
                  <a:pt x="2916168" y="224603"/>
                </a:cubicBezTo>
                <a:cubicBezTo>
                  <a:pt x="2915461" y="246071"/>
                  <a:pt x="2913111" y="261363"/>
                  <a:pt x="2909118" y="270479"/>
                </a:cubicBezTo>
                <a:cubicBezTo>
                  <a:pt x="2905124" y="279595"/>
                  <a:pt x="2900833" y="277353"/>
                  <a:pt x="2896244" y="263754"/>
                </a:cubicBezTo>
                <a:cubicBezTo>
                  <a:pt x="2891655" y="250155"/>
                  <a:pt x="2890337" y="239972"/>
                  <a:pt x="2892291" y="233207"/>
                </a:cubicBezTo>
                <a:cubicBezTo>
                  <a:pt x="2894244" y="226441"/>
                  <a:pt x="2895801" y="214923"/>
                  <a:pt x="2896960" y="198651"/>
                </a:cubicBezTo>
                <a:cubicBezTo>
                  <a:pt x="2898120" y="182379"/>
                  <a:pt x="2898517" y="163766"/>
                  <a:pt x="2898151" y="142812"/>
                </a:cubicBezTo>
                <a:cubicBezTo>
                  <a:pt x="2897785" y="121858"/>
                  <a:pt x="2897416" y="111673"/>
                  <a:pt x="2897044" y="112256"/>
                </a:cubicBezTo>
                <a:cubicBezTo>
                  <a:pt x="2887928" y="121372"/>
                  <a:pt x="2879309" y="127588"/>
                  <a:pt x="2871185" y="130906"/>
                </a:cubicBezTo>
                <a:cubicBezTo>
                  <a:pt x="2863061" y="134224"/>
                  <a:pt x="2859818" y="133985"/>
                  <a:pt x="2861455" y="130190"/>
                </a:cubicBezTo>
                <a:cubicBezTo>
                  <a:pt x="2863093" y="126395"/>
                  <a:pt x="2867238" y="120779"/>
                  <a:pt x="2873892" y="113344"/>
                </a:cubicBezTo>
                <a:cubicBezTo>
                  <a:pt x="2880546" y="105909"/>
                  <a:pt x="2888874" y="93153"/>
                  <a:pt x="2898876" y="75077"/>
                </a:cubicBezTo>
                <a:cubicBezTo>
                  <a:pt x="2908879" y="57000"/>
                  <a:pt x="2914268" y="44939"/>
                  <a:pt x="2915043" y="38893"/>
                </a:cubicBezTo>
                <a:cubicBezTo>
                  <a:pt x="2915818" y="32847"/>
                  <a:pt x="2915818" y="27439"/>
                  <a:pt x="2915043" y="22671"/>
                </a:cubicBezTo>
                <a:cubicBezTo>
                  <a:pt x="2914655" y="20286"/>
                  <a:pt x="2915829" y="19216"/>
                  <a:pt x="2918566" y="19459"/>
                </a:cubicBezTo>
                <a:close/>
                <a:moveTo>
                  <a:pt x="2657186" y="18801"/>
                </a:moveTo>
                <a:cubicBezTo>
                  <a:pt x="2660772" y="18835"/>
                  <a:pt x="2664512" y="19579"/>
                  <a:pt x="2668407" y="21034"/>
                </a:cubicBezTo>
                <a:cubicBezTo>
                  <a:pt x="2676195" y="23942"/>
                  <a:pt x="2683032" y="28246"/>
                  <a:pt x="2688917" y="33944"/>
                </a:cubicBezTo>
                <a:cubicBezTo>
                  <a:pt x="2694802" y="39643"/>
                  <a:pt x="2695974" y="45218"/>
                  <a:pt x="2692433" y="50669"/>
                </a:cubicBezTo>
                <a:cubicBezTo>
                  <a:pt x="2688892" y="56120"/>
                  <a:pt x="2686747" y="67604"/>
                  <a:pt x="2685996" y="85123"/>
                </a:cubicBezTo>
                <a:cubicBezTo>
                  <a:pt x="2685246" y="102641"/>
                  <a:pt x="2685844" y="130912"/>
                  <a:pt x="2687792" y="169936"/>
                </a:cubicBezTo>
                <a:cubicBezTo>
                  <a:pt x="2689739" y="208960"/>
                  <a:pt x="2689503" y="234112"/>
                  <a:pt x="2687085" y="245392"/>
                </a:cubicBezTo>
                <a:cubicBezTo>
                  <a:pt x="2684666" y="256672"/>
                  <a:pt x="2680924" y="264978"/>
                  <a:pt x="2675857" y="270311"/>
                </a:cubicBezTo>
                <a:cubicBezTo>
                  <a:pt x="2670791" y="275644"/>
                  <a:pt x="2666559" y="273446"/>
                  <a:pt x="2663161" y="263717"/>
                </a:cubicBezTo>
                <a:cubicBezTo>
                  <a:pt x="2659762" y="253987"/>
                  <a:pt x="2657455" y="246381"/>
                  <a:pt x="2656240" y="240899"/>
                </a:cubicBezTo>
                <a:cubicBezTo>
                  <a:pt x="2612447" y="240155"/>
                  <a:pt x="2583758" y="240366"/>
                  <a:pt x="2570171" y="241532"/>
                </a:cubicBezTo>
                <a:cubicBezTo>
                  <a:pt x="2556584" y="242698"/>
                  <a:pt x="2536167" y="243646"/>
                  <a:pt x="2508919" y="244378"/>
                </a:cubicBezTo>
                <a:cubicBezTo>
                  <a:pt x="2502767" y="260774"/>
                  <a:pt x="2496879" y="262808"/>
                  <a:pt x="2491255" y="250480"/>
                </a:cubicBezTo>
                <a:cubicBezTo>
                  <a:pt x="2485630" y="238152"/>
                  <a:pt x="2483984" y="225663"/>
                  <a:pt x="2486316" y="213013"/>
                </a:cubicBezTo>
                <a:cubicBezTo>
                  <a:pt x="2488647" y="200362"/>
                  <a:pt x="2490591" y="182342"/>
                  <a:pt x="2492148" y="158951"/>
                </a:cubicBezTo>
                <a:cubicBezTo>
                  <a:pt x="2493704" y="135560"/>
                  <a:pt x="2494482" y="111896"/>
                  <a:pt x="2494482" y="87960"/>
                </a:cubicBezTo>
                <a:cubicBezTo>
                  <a:pt x="2494482" y="64321"/>
                  <a:pt x="2492926" y="48086"/>
                  <a:pt x="2489813" y="39256"/>
                </a:cubicBezTo>
                <a:cubicBezTo>
                  <a:pt x="2486700" y="30425"/>
                  <a:pt x="2487915" y="26426"/>
                  <a:pt x="2493459" y="27257"/>
                </a:cubicBezTo>
                <a:cubicBezTo>
                  <a:pt x="2499003" y="28087"/>
                  <a:pt x="2504237" y="29644"/>
                  <a:pt x="2509161" y="31926"/>
                </a:cubicBezTo>
                <a:cubicBezTo>
                  <a:pt x="2514084" y="34208"/>
                  <a:pt x="2523516" y="34971"/>
                  <a:pt x="2537457" y="34214"/>
                </a:cubicBezTo>
                <a:cubicBezTo>
                  <a:pt x="2551397" y="33458"/>
                  <a:pt x="2571482" y="31731"/>
                  <a:pt x="2597713" y="29033"/>
                </a:cubicBezTo>
                <a:cubicBezTo>
                  <a:pt x="2623944" y="26336"/>
                  <a:pt x="2640337" y="23601"/>
                  <a:pt x="2646892" y="20829"/>
                </a:cubicBezTo>
                <a:cubicBezTo>
                  <a:pt x="2650169" y="19443"/>
                  <a:pt x="2653601" y="18767"/>
                  <a:pt x="2657186" y="18801"/>
                </a:cubicBezTo>
                <a:close/>
                <a:moveTo>
                  <a:pt x="5290124" y="15110"/>
                </a:moveTo>
                <a:cubicBezTo>
                  <a:pt x="5291674" y="15214"/>
                  <a:pt x="5293563" y="15629"/>
                  <a:pt x="5295790" y="16355"/>
                </a:cubicBezTo>
                <a:cubicBezTo>
                  <a:pt x="5304701" y="19257"/>
                  <a:pt x="5311575" y="22723"/>
                  <a:pt x="5316412" y="26754"/>
                </a:cubicBezTo>
                <a:cubicBezTo>
                  <a:pt x="5321857" y="31182"/>
                  <a:pt x="5322440" y="35346"/>
                  <a:pt x="5318161" y="39246"/>
                </a:cubicBezTo>
                <a:cubicBezTo>
                  <a:pt x="5313882" y="43147"/>
                  <a:pt x="5305285" y="52337"/>
                  <a:pt x="5292367" y="66817"/>
                </a:cubicBezTo>
                <a:cubicBezTo>
                  <a:pt x="5279450" y="81297"/>
                  <a:pt x="5265808" y="91953"/>
                  <a:pt x="5251440" y="98787"/>
                </a:cubicBezTo>
                <a:cubicBezTo>
                  <a:pt x="5237071" y="105621"/>
                  <a:pt x="5236355" y="102257"/>
                  <a:pt x="5249291" y="88695"/>
                </a:cubicBezTo>
                <a:cubicBezTo>
                  <a:pt x="5262227" y="75133"/>
                  <a:pt x="5271953" y="62479"/>
                  <a:pt x="5278470" y="50734"/>
                </a:cubicBezTo>
                <a:cubicBezTo>
                  <a:pt x="5284988" y="38989"/>
                  <a:pt x="5287276" y="29597"/>
                  <a:pt x="5285335" y="22559"/>
                </a:cubicBezTo>
                <a:cubicBezTo>
                  <a:pt x="5283879" y="17280"/>
                  <a:pt x="5285476" y="14797"/>
                  <a:pt x="5290124" y="15110"/>
                </a:cubicBezTo>
                <a:close/>
                <a:moveTo>
                  <a:pt x="5687276" y="14408"/>
                </a:moveTo>
                <a:cubicBezTo>
                  <a:pt x="5689572" y="14224"/>
                  <a:pt x="5691869" y="14451"/>
                  <a:pt x="5694166" y="15090"/>
                </a:cubicBezTo>
                <a:cubicBezTo>
                  <a:pt x="5698761" y="16367"/>
                  <a:pt x="5704872" y="19468"/>
                  <a:pt x="5712500" y="24392"/>
                </a:cubicBezTo>
                <a:cubicBezTo>
                  <a:pt x="5720127" y="29315"/>
                  <a:pt x="5722481" y="33706"/>
                  <a:pt x="5719560" y="37563"/>
                </a:cubicBezTo>
                <a:cubicBezTo>
                  <a:pt x="5716639" y="41420"/>
                  <a:pt x="5714065" y="45941"/>
                  <a:pt x="5711839" y="51125"/>
                </a:cubicBezTo>
                <a:cubicBezTo>
                  <a:pt x="5709613" y="56309"/>
                  <a:pt x="5706522" y="66222"/>
                  <a:pt x="5702566" y="80863"/>
                </a:cubicBezTo>
                <a:cubicBezTo>
                  <a:pt x="5698609" y="95504"/>
                  <a:pt x="5694517" y="104250"/>
                  <a:pt x="5690287" y="107103"/>
                </a:cubicBezTo>
                <a:cubicBezTo>
                  <a:pt x="5686058" y="109955"/>
                  <a:pt x="5682511" y="108653"/>
                  <a:pt x="5679646" y="103196"/>
                </a:cubicBezTo>
                <a:cubicBezTo>
                  <a:pt x="5671324" y="104759"/>
                  <a:pt x="5657291" y="106948"/>
                  <a:pt x="5637546" y="109763"/>
                </a:cubicBezTo>
                <a:cubicBezTo>
                  <a:pt x="5637546" y="113695"/>
                  <a:pt x="5635574" y="116504"/>
                  <a:pt x="5631630" y="118191"/>
                </a:cubicBezTo>
                <a:cubicBezTo>
                  <a:pt x="5627686" y="119877"/>
                  <a:pt x="5624356" y="114842"/>
                  <a:pt x="5621640" y="103084"/>
                </a:cubicBezTo>
                <a:cubicBezTo>
                  <a:pt x="5618924" y="91327"/>
                  <a:pt x="5615864" y="78940"/>
                  <a:pt x="5612459" y="65924"/>
                </a:cubicBezTo>
                <a:cubicBezTo>
                  <a:pt x="5609055" y="52908"/>
                  <a:pt x="5605359" y="43001"/>
                  <a:pt x="5601372" y="36205"/>
                </a:cubicBezTo>
                <a:cubicBezTo>
                  <a:pt x="5597384" y="29408"/>
                  <a:pt x="5598832" y="26416"/>
                  <a:pt x="5605716" y="27229"/>
                </a:cubicBezTo>
                <a:cubicBezTo>
                  <a:pt x="5612599" y="28041"/>
                  <a:pt x="5617436" y="28432"/>
                  <a:pt x="5620226" y="28401"/>
                </a:cubicBezTo>
                <a:cubicBezTo>
                  <a:pt x="5623017" y="28370"/>
                  <a:pt x="5632595" y="26832"/>
                  <a:pt x="5648960" y="23787"/>
                </a:cubicBezTo>
                <a:cubicBezTo>
                  <a:pt x="5665324" y="20742"/>
                  <a:pt x="5675801" y="18212"/>
                  <a:pt x="5680390" y="16197"/>
                </a:cubicBezTo>
                <a:cubicBezTo>
                  <a:pt x="5682685" y="15189"/>
                  <a:pt x="5684980" y="14593"/>
                  <a:pt x="5687276" y="14408"/>
                </a:cubicBezTo>
                <a:close/>
                <a:moveTo>
                  <a:pt x="2319459" y="14139"/>
                </a:moveTo>
                <a:cubicBezTo>
                  <a:pt x="2321093" y="14089"/>
                  <a:pt x="2323112" y="14422"/>
                  <a:pt x="2325516" y="15136"/>
                </a:cubicBezTo>
                <a:cubicBezTo>
                  <a:pt x="2335134" y="17995"/>
                  <a:pt x="2342355" y="21322"/>
                  <a:pt x="2347180" y="25117"/>
                </a:cubicBezTo>
                <a:cubicBezTo>
                  <a:pt x="2352005" y="28912"/>
                  <a:pt x="2352572" y="33079"/>
                  <a:pt x="2348882" y="37619"/>
                </a:cubicBezTo>
                <a:cubicBezTo>
                  <a:pt x="2345192" y="42158"/>
                  <a:pt x="2340833" y="49451"/>
                  <a:pt x="2335804" y="59496"/>
                </a:cubicBezTo>
                <a:cubicBezTo>
                  <a:pt x="2330775" y="69542"/>
                  <a:pt x="2323361" y="79787"/>
                  <a:pt x="2313563" y="90229"/>
                </a:cubicBezTo>
                <a:cubicBezTo>
                  <a:pt x="2338083" y="89547"/>
                  <a:pt x="2353242" y="87042"/>
                  <a:pt x="2359040" y="82714"/>
                </a:cubicBezTo>
                <a:cubicBezTo>
                  <a:pt x="2364838" y="78385"/>
                  <a:pt x="2371557" y="77889"/>
                  <a:pt x="2379196" y="81225"/>
                </a:cubicBezTo>
                <a:cubicBezTo>
                  <a:pt x="2386836" y="84562"/>
                  <a:pt x="2392985" y="88732"/>
                  <a:pt x="2397642" y="93736"/>
                </a:cubicBezTo>
                <a:cubicBezTo>
                  <a:pt x="2402299" y="98741"/>
                  <a:pt x="2402649" y="103398"/>
                  <a:pt x="2398693" y="107707"/>
                </a:cubicBezTo>
                <a:cubicBezTo>
                  <a:pt x="2394737" y="112017"/>
                  <a:pt x="2391993" y="122237"/>
                  <a:pt x="2390461" y="138366"/>
                </a:cubicBezTo>
                <a:cubicBezTo>
                  <a:pt x="2388929" y="154495"/>
                  <a:pt x="2387581" y="170718"/>
                  <a:pt x="2386415" y="187033"/>
                </a:cubicBezTo>
                <a:cubicBezTo>
                  <a:pt x="2385249" y="203348"/>
                  <a:pt x="2381807" y="217422"/>
                  <a:pt x="2376090" y="229253"/>
                </a:cubicBezTo>
                <a:cubicBezTo>
                  <a:pt x="2370372" y="241085"/>
                  <a:pt x="2361502" y="250080"/>
                  <a:pt x="2349477" y="256238"/>
                </a:cubicBezTo>
                <a:cubicBezTo>
                  <a:pt x="2337453" y="262396"/>
                  <a:pt x="2330985" y="260848"/>
                  <a:pt x="2330074" y="251596"/>
                </a:cubicBezTo>
                <a:cubicBezTo>
                  <a:pt x="2329162" y="242344"/>
                  <a:pt x="2324214" y="231815"/>
                  <a:pt x="2315228" y="220008"/>
                </a:cubicBezTo>
                <a:cubicBezTo>
                  <a:pt x="2306243" y="208201"/>
                  <a:pt x="2307458" y="205063"/>
                  <a:pt x="2318875" y="210594"/>
                </a:cubicBezTo>
                <a:cubicBezTo>
                  <a:pt x="2330291" y="216126"/>
                  <a:pt x="2338263" y="219239"/>
                  <a:pt x="2342789" y="219933"/>
                </a:cubicBezTo>
                <a:cubicBezTo>
                  <a:pt x="2347316" y="220628"/>
                  <a:pt x="2351530" y="216470"/>
                  <a:pt x="2355430" y="207459"/>
                </a:cubicBezTo>
                <a:cubicBezTo>
                  <a:pt x="2359331" y="198449"/>
                  <a:pt x="2362060" y="184804"/>
                  <a:pt x="2363616" y="166522"/>
                </a:cubicBezTo>
                <a:cubicBezTo>
                  <a:pt x="2365173" y="148241"/>
                  <a:pt x="2365951" y="132949"/>
                  <a:pt x="2365951" y="120646"/>
                </a:cubicBezTo>
                <a:cubicBezTo>
                  <a:pt x="2365951" y="109546"/>
                  <a:pt x="2364881" y="103280"/>
                  <a:pt x="2362742" y="101847"/>
                </a:cubicBezTo>
                <a:cubicBezTo>
                  <a:pt x="2360602" y="100415"/>
                  <a:pt x="2355285" y="100765"/>
                  <a:pt x="2346789" y="102898"/>
                </a:cubicBezTo>
                <a:lnTo>
                  <a:pt x="2322456" y="109000"/>
                </a:lnTo>
                <a:cubicBezTo>
                  <a:pt x="2316552" y="109807"/>
                  <a:pt x="2311306" y="107872"/>
                  <a:pt x="2306717" y="103196"/>
                </a:cubicBezTo>
                <a:cubicBezTo>
                  <a:pt x="2294848" y="116677"/>
                  <a:pt x="2282492" y="127052"/>
                  <a:pt x="2269650" y="134320"/>
                </a:cubicBezTo>
                <a:cubicBezTo>
                  <a:pt x="2266439" y="136137"/>
                  <a:pt x="2264022" y="137242"/>
                  <a:pt x="2262398" y="137637"/>
                </a:cubicBezTo>
                <a:lnTo>
                  <a:pt x="2260960" y="137089"/>
                </a:lnTo>
                <a:lnTo>
                  <a:pt x="2260685" y="141901"/>
                </a:lnTo>
                <a:cubicBezTo>
                  <a:pt x="2260507" y="148241"/>
                  <a:pt x="2260612" y="156080"/>
                  <a:pt x="2260999" y="165416"/>
                </a:cubicBezTo>
                <a:cubicBezTo>
                  <a:pt x="2261774" y="184087"/>
                  <a:pt x="2261160" y="198226"/>
                  <a:pt x="2259157" y="207832"/>
                </a:cubicBezTo>
                <a:cubicBezTo>
                  <a:pt x="2257154" y="217437"/>
                  <a:pt x="2254463" y="225164"/>
                  <a:pt x="2251084" y="231012"/>
                </a:cubicBezTo>
                <a:cubicBezTo>
                  <a:pt x="2247704" y="236859"/>
                  <a:pt x="2244086" y="236946"/>
                  <a:pt x="2240228" y="231272"/>
                </a:cubicBezTo>
                <a:cubicBezTo>
                  <a:pt x="2236371" y="225598"/>
                  <a:pt x="2233419" y="220885"/>
                  <a:pt x="2231373" y="217133"/>
                </a:cubicBezTo>
                <a:cubicBezTo>
                  <a:pt x="2229327" y="213382"/>
                  <a:pt x="2227327" y="211354"/>
                  <a:pt x="2225373" y="211050"/>
                </a:cubicBezTo>
                <a:cubicBezTo>
                  <a:pt x="2223420" y="210746"/>
                  <a:pt x="2213712" y="212020"/>
                  <a:pt x="2196250" y="214873"/>
                </a:cubicBezTo>
                <a:cubicBezTo>
                  <a:pt x="2192182" y="232261"/>
                  <a:pt x="2187540" y="237017"/>
                  <a:pt x="2182325" y="229142"/>
                </a:cubicBezTo>
                <a:cubicBezTo>
                  <a:pt x="2177110" y="221266"/>
                  <a:pt x="2174502" y="210780"/>
                  <a:pt x="2174502" y="197683"/>
                </a:cubicBezTo>
                <a:cubicBezTo>
                  <a:pt x="2174502" y="185343"/>
                  <a:pt x="2174121" y="170011"/>
                  <a:pt x="2173358" y="151686"/>
                </a:cubicBezTo>
                <a:cubicBezTo>
                  <a:pt x="2172595" y="133362"/>
                  <a:pt x="2169873" y="120097"/>
                  <a:pt x="2165191" y="111893"/>
                </a:cubicBezTo>
                <a:cubicBezTo>
                  <a:pt x="2160509" y="103689"/>
                  <a:pt x="2161306" y="99587"/>
                  <a:pt x="2167582" y="99587"/>
                </a:cubicBezTo>
                <a:cubicBezTo>
                  <a:pt x="2171724" y="99587"/>
                  <a:pt x="2176567" y="99965"/>
                  <a:pt x="2182111" y="100722"/>
                </a:cubicBezTo>
                <a:cubicBezTo>
                  <a:pt x="2188064" y="93243"/>
                  <a:pt x="2194706" y="81678"/>
                  <a:pt x="2202035" y="66026"/>
                </a:cubicBezTo>
                <a:cubicBezTo>
                  <a:pt x="2209365" y="50374"/>
                  <a:pt x="2211669" y="38043"/>
                  <a:pt x="2208947" y="29033"/>
                </a:cubicBezTo>
                <a:cubicBezTo>
                  <a:pt x="2206224" y="20023"/>
                  <a:pt x="2213080" y="19083"/>
                  <a:pt x="2229513" y="26215"/>
                </a:cubicBezTo>
                <a:cubicBezTo>
                  <a:pt x="2243527" y="32986"/>
                  <a:pt x="2247859" y="38949"/>
                  <a:pt x="2242507" y="44102"/>
                </a:cubicBezTo>
                <a:cubicBezTo>
                  <a:pt x="2237156" y="49255"/>
                  <a:pt x="2231392" y="56464"/>
                  <a:pt x="2225215" y="65729"/>
                </a:cubicBezTo>
                <a:cubicBezTo>
                  <a:pt x="2219039" y="74993"/>
                  <a:pt x="2209576" y="86658"/>
                  <a:pt x="2196826" y="100722"/>
                </a:cubicBezTo>
                <a:cubicBezTo>
                  <a:pt x="2211833" y="98564"/>
                  <a:pt x="2222264" y="94911"/>
                  <a:pt x="2228117" y="89764"/>
                </a:cubicBezTo>
                <a:cubicBezTo>
                  <a:pt x="2233971" y="84617"/>
                  <a:pt x="2240309" y="83706"/>
                  <a:pt x="2247130" y="87030"/>
                </a:cubicBezTo>
                <a:cubicBezTo>
                  <a:pt x="2253951" y="90353"/>
                  <a:pt x="2259920" y="93814"/>
                  <a:pt x="2265036" y="97410"/>
                </a:cubicBezTo>
                <a:cubicBezTo>
                  <a:pt x="2270152" y="101007"/>
                  <a:pt x="2271309" y="105227"/>
                  <a:pt x="2268506" y="110070"/>
                </a:cubicBezTo>
                <a:cubicBezTo>
                  <a:pt x="2265703" y="114913"/>
                  <a:pt x="2263557" y="120680"/>
                  <a:pt x="2262069" y="127371"/>
                </a:cubicBezTo>
                <a:cubicBezTo>
                  <a:pt x="2261697" y="129044"/>
                  <a:pt x="2261395" y="131091"/>
                  <a:pt x="2261165" y="133513"/>
                </a:cubicBezTo>
                <a:lnTo>
                  <a:pt x="2261146" y="133835"/>
                </a:lnTo>
                <a:lnTo>
                  <a:pt x="2262175" y="131470"/>
                </a:lnTo>
                <a:cubicBezTo>
                  <a:pt x="2263724" y="129020"/>
                  <a:pt x="2266067" y="125858"/>
                  <a:pt x="2269203" y="121986"/>
                </a:cubicBezTo>
                <a:cubicBezTo>
                  <a:pt x="2281748" y="106495"/>
                  <a:pt x="2293227" y="88788"/>
                  <a:pt x="2303638" y="68863"/>
                </a:cubicBezTo>
                <a:cubicBezTo>
                  <a:pt x="2314050" y="48939"/>
                  <a:pt x="2317895" y="34289"/>
                  <a:pt x="2315173" y="24912"/>
                </a:cubicBezTo>
                <a:cubicBezTo>
                  <a:pt x="2313131" y="17880"/>
                  <a:pt x="2314560" y="14289"/>
                  <a:pt x="2319459" y="14139"/>
                </a:cubicBezTo>
                <a:close/>
                <a:moveTo>
                  <a:pt x="3291941" y="13843"/>
                </a:moveTo>
                <a:cubicBezTo>
                  <a:pt x="3295600" y="14922"/>
                  <a:pt x="3300951" y="18172"/>
                  <a:pt x="3307996" y="23592"/>
                </a:cubicBezTo>
                <a:cubicBezTo>
                  <a:pt x="3319356" y="33811"/>
                  <a:pt x="3321874" y="40583"/>
                  <a:pt x="3315549" y="43907"/>
                </a:cubicBezTo>
                <a:cubicBezTo>
                  <a:pt x="3309223" y="47231"/>
                  <a:pt x="3299655" y="55686"/>
                  <a:pt x="3286843" y="69273"/>
                </a:cubicBezTo>
                <a:cubicBezTo>
                  <a:pt x="3274032" y="82859"/>
                  <a:pt x="3262191" y="92496"/>
                  <a:pt x="3251320" y="98182"/>
                </a:cubicBezTo>
                <a:cubicBezTo>
                  <a:pt x="3240449" y="103869"/>
                  <a:pt x="3235442" y="104799"/>
                  <a:pt x="3236298" y="100973"/>
                </a:cubicBezTo>
                <a:cubicBezTo>
                  <a:pt x="3237153" y="97147"/>
                  <a:pt x="3240930" y="91882"/>
                  <a:pt x="3247627" y="85179"/>
                </a:cubicBezTo>
                <a:cubicBezTo>
                  <a:pt x="3254324" y="78475"/>
                  <a:pt x="3261685" y="69393"/>
                  <a:pt x="3269710" y="57934"/>
                </a:cubicBezTo>
                <a:cubicBezTo>
                  <a:pt x="3277734" y="46474"/>
                  <a:pt x="3282326" y="38437"/>
                  <a:pt x="3283485" y="33824"/>
                </a:cubicBezTo>
                <a:cubicBezTo>
                  <a:pt x="3284645" y="29210"/>
                  <a:pt x="3285498" y="23641"/>
                  <a:pt x="3286043" y="17118"/>
                </a:cubicBezTo>
                <a:cubicBezTo>
                  <a:pt x="3286316" y="13856"/>
                  <a:pt x="3288282" y="12764"/>
                  <a:pt x="3291941" y="13843"/>
                </a:cubicBezTo>
                <a:close/>
                <a:moveTo>
                  <a:pt x="2821090" y="12164"/>
                </a:moveTo>
                <a:cubicBezTo>
                  <a:pt x="2824020" y="12338"/>
                  <a:pt x="2828707" y="13732"/>
                  <a:pt x="2835150" y="16346"/>
                </a:cubicBezTo>
                <a:cubicBezTo>
                  <a:pt x="2848036" y="21573"/>
                  <a:pt x="2852250" y="27539"/>
                  <a:pt x="2847791" y="34242"/>
                </a:cubicBezTo>
                <a:cubicBezTo>
                  <a:pt x="2843332" y="40946"/>
                  <a:pt x="2835442" y="54548"/>
                  <a:pt x="2824118" y="75049"/>
                </a:cubicBezTo>
                <a:cubicBezTo>
                  <a:pt x="2837190" y="72072"/>
                  <a:pt x="2848579" y="68603"/>
                  <a:pt x="2858284" y="64640"/>
                </a:cubicBezTo>
                <a:cubicBezTo>
                  <a:pt x="2867988" y="60678"/>
                  <a:pt x="2875423" y="61552"/>
                  <a:pt x="2880589" y="67263"/>
                </a:cubicBezTo>
                <a:cubicBezTo>
                  <a:pt x="2885755" y="72975"/>
                  <a:pt x="2879203" y="78643"/>
                  <a:pt x="2860935" y="84267"/>
                </a:cubicBezTo>
                <a:cubicBezTo>
                  <a:pt x="2842666" y="89891"/>
                  <a:pt x="2828682" y="91532"/>
                  <a:pt x="2818984" y="89188"/>
                </a:cubicBezTo>
                <a:cubicBezTo>
                  <a:pt x="2814283" y="98973"/>
                  <a:pt x="2808330" y="108467"/>
                  <a:pt x="2801124" y="117670"/>
                </a:cubicBezTo>
                <a:cubicBezTo>
                  <a:pt x="2793919" y="126872"/>
                  <a:pt x="2784449" y="134934"/>
                  <a:pt x="2772717" y="141854"/>
                </a:cubicBezTo>
                <a:cubicBezTo>
                  <a:pt x="2760984" y="148775"/>
                  <a:pt x="2759629" y="146254"/>
                  <a:pt x="2768652" y="134292"/>
                </a:cubicBezTo>
                <a:cubicBezTo>
                  <a:pt x="2777674" y="122330"/>
                  <a:pt x="2785280" y="110737"/>
                  <a:pt x="2791469" y="99513"/>
                </a:cubicBezTo>
                <a:cubicBezTo>
                  <a:pt x="2797658" y="88288"/>
                  <a:pt x="2802678" y="78053"/>
                  <a:pt x="2806529" y="68807"/>
                </a:cubicBezTo>
                <a:cubicBezTo>
                  <a:pt x="2810379" y="59562"/>
                  <a:pt x="2813474" y="51240"/>
                  <a:pt x="2815812" y="43842"/>
                </a:cubicBezTo>
                <a:cubicBezTo>
                  <a:pt x="2818150" y="36444"/>
                  <a:pt x="2819318" y="30915"/>
                  <a:pt x="2819318" y="27257"/>
                </a:cubicBezTo>
                <a:cubicBezTo>
                  <a:pt x="2819318" y="23821"/>
                  <a:pt x="2818736" y="19837"/>
                  <a:pt x="2817570" y="15304"/>
                </a:cubicBezTo>
                <a:cubicBezTo>
                  <a:pt x="2816987" y="13037"/>
                  <a:pt x="2818160" y="11991"/>
                  <a:pt x="2821090" y="12164"/>
                </a:cubicBezTo>
                <a:close/>
                <a:moveTo>
                  <a:pt x="990638" y="10709"/>
                </a:moveTo>
                <a:cubicBezTo>
                  <a:pt x="991648" y="10518"/>
                  <a:pt x="992872" y="10636"/>
                  <a:pt x="994315" y="11062"/>
                </a:cubicBezTo>
                <a:cubicBezTo>
                  <a:pt x="1000081" y="12767"/>
                  <a:pt x="1005942" y="16113"/>
                  <a:pt x="1011894" y="21099"/>
                </a:cubicBezTo>
                <a:cubicBezTo>
                  <a:pt x="1017848" y="26084"/>
                  <a:pt x="1018784" y="31030"/>
                  <a:pt x="1014704" y="35935"/>
                </a:cubicBezTo>
                <a:cubicBezTo>
                  <a:pt x="1010623" y="40840"/>
                  <a:pt x="1007316" y="45959"/>
                  <a:pt x="1004778" y="51292"/>
                </a:cubicBezTo>
                <a:cubicBezTo>
                  <a:pt x="1002242" y="56625"/>
                  <a:pt x="997862" y="64153"/>
                  <a:pt x="991636" y="73877"/>
                </a:cubicBezTo>
                <a:cubicBezTo>
                  <a:pt x="999188" y="72488"/>
                  <a:pt x="1007771" y="69611"/>
                  <a:pt x="1017383" y="65245"/>
                </a:cubicBezTo>
                <a:cubicBezTo>
                  <a:pt x="1026994" y="60879"/>
                  <a:pt x="1035028" y="61509"/>
                  <a:pt x="1041483" y="67133"/>
                </a:cubicBezTo>
                <a:cubicBezTo>
                  <a:pt x="1047939" y="72758"/>
                  <a:pt x="1043629" y="78035"/>
                  <a:pt x="1028553" y="82965"/>
                </a:cubicBezTo>
                <a:cubicBezTo>
                  <a:pt x="1013479" y="87895"/>
                  <a:pt x="999120" y="89584"/>
                  <a:pt x="985478" y="88034"/>
                </a:cubicBezTo>
                <a:cubicBezTo>
                  <a:pt x="979090" y="100957"/>
                  <a:pt x="971100" y="113214"/>
                  <a:pt x="961506" y="124804"/>
                </a:cubicBezTo>
                <a:cubicBezTo>
                  <a:pt x="951914" y="136394"/>
                  <a:pt x="942256" y="144446"/>
                  <a:pt x="932532" y="148961"/>
                </a:cubicBezTo>
                <a:cubicBezTo>
                  <a:pt x="922809" y="153475"/>
                  <a:pt x="921698" y="150899"/>
                  <a:pt x="929202" y="141231"/>
                </a:cubicBezTo>
                <a:cubicBezTo>
                  <a:pt x="936705" y="131563"/>
                  <a:pt x="944119" y="120752"/>
                  <a:pt x="951442" y="108796"/>
                </a:cubicBezTo>
                <a:cubicBezTo>
                  <a:pt x="958766" y="96840"/>
                  <a:pt x="966883" y="81219"/>
                  <a:pt x="975795" y="61933"/>
                </a:cubicBezTo>
                <a:cubicBezTo>
                  <a:pt x="984706" y="42648"/>
                  <a:pt x="988578" y="28922"/>
                  <a:pt x="987412" y="20755"/>
                </a:cubicBezTo>
                <a:cubicBezTo>
                  <a:pt x="986537" y="14629"/>
                  <a:pt x="987613" y="11281"/>
                  <a:pt x="990638" y="10709"/>
                </a:cubicBezTo>
                <a:close/>
                <a:moveTo>
                  <a:pt x="1695304" y="7481"/>
                </a:moveTo>
                <a:cubicBezTo>
                  <a:pt x="1702851" y="9131"/>
                  <a:pt x="1709685" y="11549"/>
                  <a:pt x="1715805" y="14736"/>
                </a:cubicBezTo>
                <a:cubicBezTo>
                  <a:pt x="1721926" y="17924"/>
                  <a:pt x="1723805" y="22141"/>
                  <a:pt x="1721442" y="27387"/>
                </a:cubicBezTo>
                <a:cubicBezTo>
                  <a:pt x="1719079" y="32633"/>
                  <a:pt x="1717532" y="46182"/>
                  <a:pt x="1716801" y="68035"/>
                </a:cubicBezTo>
                <a:cubicBezTo>
                  <a:pt x="1724477" y="66609"/>
                  <a:pt x="1731146" y="64891"/>
                  <a:pt x="1736809" y="62882"/>
                </a:cubicBezTo>
                <a:cubicBezTo>
                  <a:pt x="1742471" y="60873"/>
                  <a:pt x="1748724" y="62510"/>
                  <a:pt x="1755570" y="67794"/>
                </a:cubicBezTo>
                <a:cubicBezTo>
                  <a:pt x="1762416" y="73077"/>
                  <a:pt x="1760432" y="77185"/>
                  <a:pt x="1749618" y="80118"/>
                </a:cubicBezTo>
                <a:cubicBezTo>
                  <a:pt x="1738802" y="83052"/>
                  <a:pt x="1727789" y="85529"/>
                  <a:pt x="1716577" y="87551"/>
                </a:cubicBezTo>
                <a:cubicBezTo>
                  <a:pt x="1715957" y="97547"/>
                  <a:pt x="1715647" y="104666"/>
                  <a:pt x="1715647" y="108907"/>
                </a:cubicBezTo>
                <a:cubicBezTo>
                  <a:pt x="1724725" y="108151"/>
                  <a:pt x="1732422" y="106988"/>
                  <a:pt x="1738734" y="105419"/>
                </a:cubicBezTo>
                <a:cubicBezTo>
                  <a:pt x="1745047" y="103850"/>
                  <a:pt x="1752278" y="102483"/>
                  <a:pt x="1760426" y="101317"/>
                </a:cubicBezTo>
                <a:cubicBezTo>
                  <a:pt x="1768574" y="100151"/>
                  <a:pt x="1775987" y="102151"/>
                  <a:pt x="1782666" y="107317"/>
                </a:cubicBezTo>
                <a:cubicBezTo>
                  <a:pt x="1789345" y="112482"/>
                  <a:pt x="1791150" y="116591"/>
                  <a:pt x="1788080" y="119642"/>
                </a:cubicBezTo>
                <a:cubicBezTo>
                  <a:pt x="1785010" y="122693"/>
                  <a:pt x="1778354" y="124218"/>
                  <a:pt x="1768109" y="124218"/>
                </a:cubicBezTo>
                <a:cubicBezTo>
                  <a:pt x="1759031" y="124218"/>
                  <a:pt x="1748163" y="124987"/>
                  <a:pt x="1735506" y="126525"/>
                </a:cubicBezTo>
                <a:cubicBezTo>
                  <a:pt x="1722850" y="128063"/>
                  <a:pt x="1709848" y="130004"/>
                  <a:pt x="1696504" y="132348"/>
                </a:cubicBezTo>
                <a:cubicBezTo>
                  <a:pt x="1683158" y="134692"/>
                  <a:pt x="1674477" y="136227"/>
                  <a:pt x="1670459" y="136952"/>
                </a:cubicBezTo>
                <a:cubicBezTo>
                  <a:pt x="1666441" y="137678"/>
                  <a:pt x="1661015" y="138850"/>
                  <a:pt x="1654181" y="140468"/>
                </a:cubicBezTo>
                <a:cubicBezTo>
                  <a:pt x="1647347" y="142087"/>
                  <a:pt x="1639710" y="140053"/>
                  <a:pt x="1631271" y="134366"/>
                </a:cubicBezTo>
                <a:cubicBezTo>
                  <a:pt x="1622831" y="128680"/>
                  <a:pt x="1622970" y="125558"/>
                  <a:pt x="1631689" y="124999"/>
                </a:cubicBezTo>
                <a:cubicBezTo>
                  <a:pt x="1640408" y="124441"/>
                  <a:pt x="1649245" y="123384"/>
                  <a:pt x="1658199" y="121828"/>
                </a:cubicBezTo>
                <a:cubicBezTo>
                  <a:pt x="1667154" y="120271"/>
                  <a:pt x="1679636" y="117403"/>
                  <a:pt x="1695649" y="113223"/>
                </a:cubicBezTo>
                <a:lnTo>
                  <a:pt x="1695649" y="92704"/>
                </a:lnTo>
                <a:cubicBezTo>
                  <a:pt x="1688244" y="94254"/>
                  <a:pt x="1682043" y="95029"/>
                  <a:pt x="1677044" y="95029"/>
                </a:cubicBezTo>
                <a:cubicBezTo>
                  <a:pt x="1672691" y="95029"/>
                  <a:pt x="1668096" y="93863"/>
                  <a:pt x="1663259" y="91532"/>
                </a:cubicBezTo>
                <a:cubicBezTo>
                  <a:pt x="1657791" y="100251"/>
                  <a:pt x="1649955" y="107295"/>
                  <a:pt x="1639754" y="112665"/>
                </a:cubicBezTo>
                <a:cubicBezTo>
                  <a:pt x="1629553" y="118035"/>
                  <a:pt x="1627203" y="116693"/>
                  <a:pt x="1632704" y="108638"/>
                </a:cubicBezTo>
                <a:cubicBezTo>
                  <a:pt x="1638204" y="100582"/>
                  <a:pt x="1642873" y="91076"/>
                  <a:pt x="1646713" y="80118"/>
                </a:cubicBezTo>
                <a:cubicBezTo>
                  <a:pt x="1650550" y="69161"/>
                  <a:pt x="1651496" y="60516"/>
                  <a:pt x="1649549" y="54185"/>
                </a:cubicBezTo>
                <a:cubicBezTo>
                  <a:pt x="1647602" y="47854"/>
                  <a:pt x="1650469" y="45730"/>
                  <a:pt x="1658153" y="47813"/>
                </a:cubicBezTo>
                <a:cubicBezTo>
                  <a:pt x="1665837" y="49897"/>
                  <a:pt x="1671892" y="52874"/>
                  <a:pt x="1676319" y="56743"/>
                </a:cubicBezTo>
                <a:cubicBezTo>
                  <a:pt x="1680746" y="60613"/>
                  <a:pt x="1681680" y="64033"/>
                  <a:pt x="1679120" y="67003"/>
                </a:cubicBezTo>
                <a:cubicBezTo>
                  <a:pt x="1676558" y="69973"/>
                  <a:pt x="1673553" y="73430"/>
                  <a:pt x="1670106" y="77374"/>
                </a:cubicBezTo>
                <a:cubicBezTo>
                  <a:pt x="1680400" y="76667"/>
                  <a:pt x="1688913" y="75396"/>
                  <a:pt x="1695649" y="73561"/>
                </a:cubicBezTo>
                <a:cubicBezTo>
                  <a:pt x="1695649" y="58479"/>
                  <a:pt x="1695273" y="46607"/>
                  <a:pt x="1694523" y="37944"/>
                </a:cubicBezTo>
                <a:cubicBezTo>
                  <a:pt x="1693772" y="29281"/>
                  <a:pt x="1691828" y="21626"/>
                  <a:pt x="1688691" y="14978"/>
                </a:cubicBezTo>
                <a:cubicBezTo>
                  <a:pt x="1685553" y="8331"/>
                  <a:pt x="1687757" y="5831"/>
                  <a:pt x="1695304" y="7481"/>
                </a:cubicBezTo>
                <a:close/>
                <a:moveTo>
                  <a:pt x="1389483" y="6897"/>
                </a:moveTo>
                <a:cubicBezTo>
                  <a:pt x="1390713" y="5894"/>
                  <a:pt x="1393043" y="5912"/>
                  <a:pt x="1396476" y="6951"/>
                </a:cubicBezTo>
                <a:cubicBezTo>
                  <a:pt x="1403341" y="9028"/>
                  <a:pt x="1409591" y="11899"/>
                  <a:pt x="1415229" y="15564"/>
                </a:cubicBezTo>
                <a:cubicBezTo>
                  <a:pt x="1420865" y="19229"/>
                  <a:pt x="1422083" y="23703"/>
                  <a:pt x="1418884" y="28987"/>
                </a:cubicBezTo>
                <a:cubicBezTo>
                  <a:pt x="1415684" y="34270"/>
                  <a:pt x="1412225" y="43398"/>
                  <a:pt x="1408503" y="56371"/>
                </a:cubicBezTo>
                <a:cubicBezTo>
                  <a:pt x="1422022" y="54101"/>
                  <a:pt x="1432234" y="52173"/>
                  <a:pt x="1439143" y="50585"/>
                </a:cubicBezTo>
                <a:cubicBezTo>
                  <a:pt x="1446051" y="48998"/>
                  <a:pt x="1452206" y="51298"/>
                  <a:pt x="1457607" y="57487"/>
                </a:cubicBezTo>
                <a:cubicBezTo>
                  <a:pt x="1463008" y="63676"/>
                  <a:pt x="1459904" y="68345"/>
                  <a:pt x="1448296" y="71496"/>
                </a:cubicBezTo>
                <a:lnTo>
                  <a:pt x="1404372" y="79384"/>
                </a:lnTo>
                <a:lnTo>
                  <a:pt x="1400336" y="93727"/>
                </a:lnTo>
                <a:cubicBezTo>
                  <a:pt x="1409440" y="92338"/>
                  <a:pt x="1418896" y="89851"/>
                  <a:pt x="1428706" y="86267"/>
                </a:cubicBezTo>
                <a:cubicBezTo>
                  <a:pt x="1438518" y="82683"/>
                  <a:pt x="1446163" y="84264"/>
                  <a:pt x="1451644" y="91011"/>
                </a:cubicBezTo>
                <a:cubicBezTo>
                  <a:pt x="1457126" y="97758"/>
                  <a:pt x="1455199" y="101866"/>
                  <a:pt x="1445859" y="103336"/>
                </a:cubicBezTo>
                <a:cubicBezTo>
                  <a:pt x="1436520" y="104805"/>
                  <a:pt x="1419634" y="108076"/>
                  <a:pt x="1395202" y="113149"/>
                </a:cubicBezTo>
                <a:cubicBezTo>
                  <a:pt x="1394681" y="116336"/>
                  <a:pt x="1393279" y="120367"/>
                  <a:pt x="1390997" y="125241"/>
                </a:cubicBezTo>
                <a:cubicBezTo>
                  <a:pt x="1429060" y="118234"/>
                  <a:pt x="1451927" y="114150"/>
                  <a:pt x="1459597" y="112991"/>
                </a:cubicBezTo>
                <a:cubicBezTo>
                  <a:pt x="1467269" y="111831"/>
                  <a:pt x="1473950" y="111251"/>
                  <a:pt x="1479643" y="111251"/>
                </a:cubicBezTo>
                <a:cubicBezTo>
                  <a:pt x="1487072" y="111251"/>
                  <a:pt x="1493611" y="114774"/>
                  <a:pt x="1499261" y="121818"/>
                </a:cubicBezTo>
                <a:cubicBezTo>
                  <a:pt x="1504909" y="128863"/>
                  <a:pt x="1502649" y="132385"/>
                  <a:pt x="1492480" y="132385"/>
                </a:cubicBezTo>
                <a:cubicBezTo>
                  <a:pt x="1484851" y="132385"/>
                  <a:pt x="1475790" y="132776"/>
                  <a:pt x="1465290" y="133557"/>
                </a:cubicBezTo>
                <a:cubicBezTo>
                  <a:pt x="1454791" y="134338"/>
                  <a:pt x="1444811" y="134729"/>
                  <a:pt x="1435348" y="134729"/>
                </a:cubicBezTo>
                <a:cubicBezTo>
                  <a:pt x="1442356" y="139318"/>
                  <a:pt x="1445276" y="142741"/>
                  <a:pt x="1444110" y="144998"/>
                </a:cubicBezTo>
                <a:cubicBezTo>
                  <a:pt x="1442944" y="147255"/>
                  <a:pt x="1442361" y="151956"/>
                  <a:pt x="1442361" y="159100"/>
                </a:cubicBezTo>
                <a:cubicBezTo>
                  <a:pt x="1457691" y="157562"/>
                  <a:pt x="1468561" y="156793"/>
                  <a:pt x="1474974" y="156793"/>
                </a:cubicBezTo>
                <a:cubicBezTo>
                  <a:pt x="1483394" y="156793"/>
                  <a:pt x="1489600" y="160120"/>
                  <a:pt x="1493587" y="166774"/>
                </a:cubicBezTo>
                <a:cubicBezTo>
                  <a:pt x="1497574" y="173427"/>
                  <a:pt x="1494507" y="176559"/>
                  <a:pt x="1484387" y="176168"/>
                </a:cubicBezTo>
                <a:cubicBezTo>
                  <a:pt x="1474266" y="175778"/>
                  <a:pt x="1460258" y="176271"/>
                  <a:pt x="1442361" y="177647"/>
                </a:cubicBezTo>
                <a:cubicBezTo>
                  <a:pt x="1442361" y="192195"/>
                  <a:pt x="1442944" y="207540"/>
                  <a:pt x="1444110" y="223682"/>
                </a:cubicBezTo>
                <a:cubicBezTo>
                  <a:pt x="1445276" y="239823"/>
                  <a:pt x="1441248" y="253351"/>
                  <a:pt x="1432027" y="264265"/>
                </a:cubicBezTo>
                <a:cubicBezTo>
                  <a:pt x="1422806" y="275179"/>
                  <a:pt x="1416100" y="276751"/>
                  <a:pt x="1411907" y="268981"/>
                </a:cubicBezTo>
                <a:cubicBezTo>
                  <a:pt x="1407715" y="261211"/>
                  <a:pt x="1401018" y="253212"/>
                  <a:pt x="1391816" y="244983"/>
                </a:cubicBezTo>
                <a:cubicBezTo>
                  <a:pt x="1382614" y="236754"/>
                  <a:pt x="1384136" y="234000"/>
                  <a:pt x="1396384" y="236723"/>
                </a:cubicBezTo>
                <a:cubicBezTo>
                  <a:pt x="1408630" y="239445"/>
                  <a:pt x="1415647" y="240447"/>
                  <a:pt x="1417432" y="239727"/>
                </a:cubicBezTo>
                <a:cubicBezTo>
                  <a:pt x="1419218" y="239008"/>
                  <a:pt x="1420490" y="234512"/>
                  <a:pt x="1421246" y="226240"/>
                </a:cubicBezTo>
                <a:cubicBezTo>
                  <a:pt x="1422002" y="217967"/>
                  <a:pt x="1422381" y="202638"/>
                  <a:pt x="1422381" y="180252"/>
                </a:cubicBezTo>
                <a:cubicBezTo>
                  <a:pt x="1405154" y="183315"/>
                  <a:pt x="1393242" y="185833"/>
                  <a:pt x="1386644" y="187805"/>
                </a:cubicBezTo>
                <a:lnTo>
                  <a:pt x="1380511" y="188556"/>
                </a:lnTo>
                <a:lnTo>
                  <a:pt x="1383268" y="189442"/>
                </a:lnTo>
                <a:cubicBezTo>
                  <a:pt x="1396110" y="194887"/>
                  <a:pt x="1402748" y="200784"/>
                  <a:pt x="1403183" y="207134"/>
                </a:cubicBezTo>
                <a:cubicBezTo>
                  <a:pt x="1403616" y="213484"/>
                  <a:pt x="1402039" y="218178"/>
                  <a:pt x="1398448" y="221217"/>
                </a:cubicBezTo>
                <a:cubicBezTo>
                  <a:pt x="1394857" y="224255"/>
                  <a:pt x="1390269" y="222807"/>
                  <a:pt x="1384681" y="216873"/>
                </a:cubicBezTo>
                <a:cubicBezTo>
                  <a:pt x="1379094" y="210938"/>
                  <a:pt x="1374298" y="204362"/>
                  <a:pt x="1370291" y="197144"/>
                </a:cubicBezTo>
                <a:cubicBezTo>
                  <a:pt x="1369244" y="194499"/>
                  <a:pt x="1368728" y="192355"/>
                  <a:pt x="1368744" y="190712"/>
                </a:cubicBezTo>
                <a:lnTo>
                  <a:pt x="1370269" y="187537"/>
                </a:lnTo>
                <a:lnTo>
                  <a:pt x="1366812" y="186744"/>
                </a:lnTo>
                <a:lnTo>
                  <a:pt x="1365046" y="183749"/>
                </a:lnTo>
                <a:cubicBezTo>
                  <a:pt x="1357765" y="196797"/>
                  <a:pt x="1350327" y="207912"/>
                  <a:pt x="1342730" y="217096"/>
                </a:cubicBezTo>
                <a:cubicBezTo>
                  <a:pt x="1335133" y="226280"/>
                  <a:pt x="1327054" y="232748"/>
                  <a:pt x="1318490" y="236500"/>
                </a:cubicBezTo>
                <a:cubicBezTo>
                  <a:pt x="1309926" y="240251"/>
                  <a:pt x="1309380" y="237303"/>
                  <a:pt x="1316853" y="227654"/>
                </a:cubicBezTo>
                <a:cubicBezTo>
                  <a:pt x="1324325" y="218005"/>
                  <a:pt x="1333094" y="204471"/>
                  <a:pt x="1343159" y="187051"/>
                </a:cubicBezTo>
                <a:cubicBezTo>
                  <a:pt x="1353223" y="169632"/>
                  <a:pt x="1360171" y="155305"/>
                  <a:pt x="1364003" y="144068"/>
                </a:cubicBezTo>
                <a:cubicBezTo>
                  <a:pt x="1357865" y="145618"/>
                  <a:pt x="1353102" y="146589"/>
                  <a:pt x="1349716" y="146979"/>
                </a:cubicBezTo>
                <a:cubicBezTo>
                  <a:pt x="1346330" y="147370"/>
                  <a:pt x="1341252" y="144821"/>
                  <a:pt x="1334481" y="139333"/>
                </a:cubicBezTo>
                <a:cubicBezTo>
                  <a:pt x="1327708" y="133845"/>
                  <a:pt x="1329010" y="131101"/>
                  <a:pt x="1338387" y="131101"/>
                </a:cubicBezTo>
                <a:cubicBezTo>
                  <a:pt x="1345915" y="131101"/>
                  <a:pt x="1355861" y="130072"/>
                  <a:pt x="1368227" y="128013"/>
                </a:cubicBezTo>
                <a:cubicBezTo>
                  <a:pt x="1370112" y="123635"/>
                  <a:pt x="1371817" y="118866"/>
                  <a:pt x="1373342" y="113707"/>
                </a:cubicBezTo>
                <a:cubicBezTo>
                  <a:pt x="1368183" y="113707"/>
                  <a:pt x="1362419" y="111695"/>
                  <a:pt x="1356050" y="107670"/>
                </a:cubicBezTo>
                <a:cubicBezTo>
                  <a:pt x="1349682" y="103646"/>
                  <a:pt x="1349878" y="101305"/>
                  <a:pt x="1356636" y="100647"/>
                </a:cubicBezTo>
                <a:cubicBezTo>
                  <a:pt x="1363396" y="99990"/>
                  <a:pt x="1370713" y="98998"/>
                  <a:pt x="1378588" y="97671"/>
                </a:cubicBezTo>
                <a:cubicBezTo>
                  <a:pt x="1380548" y="91780"/>
                  <a:pt x="1382303" y="86230"/>
                  <a:pt x="1383853" y="81021"/>
                </a:cubicBezTo>
                <a:cubicBezTo>
                  <a:pt x="1373572" y="83352"/>
                  <a:pt x="1363219" y="82239"/>
                  <a:pt x="1352795" y="77681"/>
                </a:cubicBezTo>
                <a:cubicBezTo>
                  <a:pt x="1342371" y="73123"/>
                  <a:pt x="1342451" y="70007"/>
                  <a:pt x="1353037" y="68333"/>
                </a:cubicBezTo>
                <a:cubicBezTo>
                  <a:pt x="1363622" y="66659"/>
                  <a:pt x="1374793" y="64786"/>
                  <a:pt x="1386550" y="62715"/>
                </a:cubicBezTo>
                <a:cubicBezTo>
                  <a:pt x="1388659" y="53649"/>
                  <a:pt x="1390098" y="44614"/>
                  <a:pt x="1390867" y="35610"/>
                </a:cubicBezTo>
                <a:cubicBezTo>
                  <a:pt x="1391636" y="26605"/>
                  <a:pt x="1391046" y="19059"/>
                  <a:pt x="1389099" y="12969"/>
                </a:cubicBezTo>
                <a:cubicBezTo>
                  <a:pt x="1388126" y="9924"/>
                  <a:pt x="1388254" y="7900"/>
                  <a:pt x="1389483" y="6897"/>
                </a:cubicBezTo>
                <a:close/>
                <a:moveTo>
                  <a:pt x="1286206" y="4964"/>
                </a:moveTo>
                <a:cubicBezTo>
                  <a:pt x="1287758" y="5177"/>
                  <a:pt x="1289617" y="5703"/>
                  <a:pt x="1291785" y="6542"/>
                </a:cubicBezTo>
                <a:cubicBezTo>
                  <a:pt x="1300454" y="9896"/>
                  <a:pt x="1306314" y="13502"/>
                  <a:pt x="1309365" y="17359"/>
                </a:cubicBezTo>
                <a:cubicBezTo>
                  <a:pt x="1312416" y="21217"/>
                  <a:pt x="1312683" y="24562"/>
                  <a:pt x="1310165" y="27396"/>
                </a:cubicBezTo>
                <a:cubicBezTo>
                  <a:pt x="1307647" y="30230"/>
                  <a:pt x="1304472" y="36236"/>
                  <a:pt x="1300639" y="45414"/>
                </a:cubicBezTo>
                <a:cubicBezTo>
                  <a:pt x="1296808" y="54591"/>
                  <a:pt x="1292293" y="62523"/>
                  <a:pt x="1287096" y="69207"/>
                </a:cubicBezTo>
                <a:cubicBezTo>
                  <a:pt x="1295307" y="67087"/>
                  <a:pt x="1304711" y="64026"/>
                  <a:pt x="1315309" y="60027"/>
                </a:cubicBezTo>
                <a:cubicBezTo>
                  <a:pt x="1325907" y="56027"/>
                  <a:pt x="1333776" y="56883"/>
                  <a:pt x="1338916" y="62594"/>
                </a:cubicBezTo>
                <a:cubicBezTo>
                  <a:pt x="1344057" y="68305"/>
                  <a:pt x="1339524" y="73387"/>
                  <a:pt x="1325317" y="77839"/>
                </a:cubicBezTo>
                <a:cubicBezTo>
                  <a:pt x="1311110" y="82292"/>
                  <a:pt x="1296677" y="84518"/>
                  <a:pt x="1282017" y="84518"/>
                </a:cubicBezTo>
                <a:cubicBezTo>
                  <a:pt x="1263737" y="114222"/>
                  <a:pt x="1248901" y="132351"/>
                  <a:pt x="1237509" y="138906"/>
                </a:cubicBezTo>
                <a:cubicBezTo>
                  <a:pt x="1226118" y="145460"/>
                  <a:pt x="1223181" y="144701"/>
                  <a:pt x="1228700" y="136627"/>
                </a:cubicBezTo>
                <a:cubicBezTo>
                  <a:pt x="1234219" y="128553"/>
                  <a:pt x="1240482" y="118485"/>
                  <a:pt x="1247489" y="106424"/>
                </a:cubicBezTo>
                <a:cubicBezTo>
                  <a:pt x="1254497" y="94363"/>
                  <a:pt x="1260298" y="82977"/>
                  <a:pt x="1264894" y="72268"/>
                </a:cubicBezTo>
                <a:cubicBezTo>
                  <a:pt x="1269489" y="61558"/>
                  <a:pt x="1273538" y="50415"/>
                  <a:pt x="1277042" y="38837"/>
                </a:cubicBezTo>
                <a:cubicBezTo>
                  <a:pt x="1280546" y="27260"/>
                  <a:pt x="1281711" y="18144"/>
                  <a:pt x="1280539" y="11490"/>
                </a:cubicBezTo>
                <a:cubicBezTo>
                  <a:pt x="1279660" y="6500"/>
                  <a:pt x="1281548" y="4324"/>
                  <a:pt x="1286206" y="4964"/>
                </a:cubicBezTo>
                <a:close/>
                <a:moveTo>
                  <a:pt x="422931" y="4649"/>
                </a:moveTo>
                <a:cubicBezTo>
                  <a:pt x="424407" y="4723"/>
                  <a:pt x="426209" y="5121"/>
                  <a:pt x="428340" y="5844"/>
                </a:cubicBezTo>
                <a:cubicBezTo>
                  <a:pt x="436859" y="8734"/>
                  <a:pt x="444084" y="12671"/>
                  <a:pt x="450013" y="17657"/>
                </a:cubicBezTo>
                <a:cubicBezTo>
                  <a:pt x="455941" y="22643"/>
                  <a:pt x="457401" y="26853"/>
                  <a:pt x="454394" y="30289"/>
                </a:cubicBezTo>
                <a:cubicBezTo>
                  <a:pt x="451386" y="33724"/>
                  <a:pt x="448605" y="37042"/>
                  <a:pt x="446051" y="40242"/>
                </a:cubicBezTo>
                <a:cubicBezTo>
                  <a:pt x="472839" y="68085"/>
                  <a:pt x="491616" y="86620"/>
                  <a:pt x="502381" y="95848"/>
                </a:cubicBezTo>
                <a:cubicBezTo>
                  <a:pt x="513147" y="105075"/>
                  <a:pt x="524234" y="112926"/>
                  <a:pt x="535644" y="119400"/>
                </a:cubicBezTo>
                <a:cubicBezTo>
                  <a:pt x="547055" y="125874"/>
                  <a:pt x="560074" y="131827"/>
                  <a:pt x="574702" y="137259"/>
                </a:cubicBezTo>
                <a:cubicBezTo>
                  <a:pt x="589332" y="142691"/>
                  <a:pt x="590466" y="146741"/>
                  <a:pt x="578107" y="149407"/>
                </a:cubicBezTo>
                <a:cubicBezTo>
                  <a:pt x="565749" y="152074"/>
                  <a:pt x="552192" y="153001"/>
                  <a:pt x="537439" y="152188"/>
                </a:cubicBezTo>
                <a:cubicBezTo>
                  <a:pt x="522688" y="151376"/>
                  <a:pt x="512306" y="147107"/>
                  <a:pt x="506297" y="139380"/>
                </a:cubicBezTo>
                <a:cubicBezTo>
                  <a:pt x="500289" y="131653"/>
                  <a:pt x="491998" y="120801"/>
                  <a:pt x="481425" y="106824"/>
                </a:cubicBezTo>
                <a:cubicBezTo>
                  <a:pt x="470851" y="92846"/>
                  <a:pt x="456511" y="74131"/>
                  <a:pt x="438404" y="50678"/>
                </a:cubicBezTo>
                <a:cubicBezTo>
                  <a:pt x="429884" y="68314"/>
                  <a:pt x="420728" y="83985"/>
                  <a:pt x="410936" y="97689"/>
                </a:cubicBezTo>
                <a:cubicBezTo>
                  <a:pt x="401145" y="111394"/>
                  <a:pt x="389139" y="125750"/>
                  <a:pt x="374920" y="140757"/>
                </a:cubicBezTo>
                <a:cubicBezTo>
                  <a:pt x="360701" y="155763"/>
                  <a:pt x="344075" y="167654"/>
                  <a:pt x="325043" y="176429"/>
                </a:cubicBezTo>
                <a:cubicBezTo>
                  <a:pt x="306012" y="185203"/>
                  <a:pt x="303789" y="182949"/>
                  <a:pt x="318374" y="169666"/>
                </a:cubicBezTo>
                <a:cubicBezTo>
                  <a:pt x="332960" y="156384"/>
                  <a:pt x="346856" y="142164"/>
                  <a:pt x="360064" y="127009"/>
                </a:cubicBezTo>
                <a:cubicBezTo>
                  <a:pt x="373272" y="111853"/>
                  <a:pt x="384476" y="97187"/>
                  <a:pt x="393672" y="83011"/>
                </a:cubicBezTo>
                <a:cubicBezTo>
                  <a:pt x="402869" y="68835"/>
                  <a:pt x="409789" y="55447"/>
                  <a:pt x="414433" y="42846"/>
                </a:cubicBezTo>
                <a:cubicBezTo>
                  <a:pt x="419078" y="30245"/>
                  <a:pt x="420426" y="20206"/>
                  <a:pt x="418480" y="12727"/>
                </a:cubicBezTo>
                <a:cubicBezTo>
                  <a:pt x="417019" y="7118"/>
                  <a:pt x="418502" y="4425"/>
                  <a:pt x="422931" y="4649"/>
                </a:cubicBezTo>
                <a:close/>
                <a:moveTo>
                  <a:pt x="1951978" y="4486"/>
                </a:moveTo>
                <a:cubicBezTo>
                  <a:pt x="1960900" y="5701"/>
                  <a:pt x="1968899" y="7689"/>
                  <a:pt x="1975975" y="10448"/>
                </a:cubicBezTo>
                <a:cubicBezTo>
                  <a:pt x="1983050" y="13208"/>
                  <a:pt x="1985227" y="17570"/>
                  <a:pt x="1982504" y="23536"/>
                </a:cubicBezTo>
                <a:cubicBezTo>
                  <a:pt x="1979782" y="29501"/>
                  <a:pt x="1982402" y="47448"/>
                  <a:pt x="1990364" y="77374"/>
                </a:cubicBezTo>
                <a:cubicBezTo>
                  <a:pt x="2000832" y="74435"/>
                  <a:pt x="2009864" y="71951"/>
                  <a:pt x="2017461" y="69924"/>
                </a:cubicBezTo>
                <a:cubicBezTo>
                  <a:pt x="2025057" y="67896"/>
                  <a:pt x="2031150" y="69989"/>
                  <a:pt x="2035739" y="76202"/>
                </a:cubicBezTo>
                <a:cubicBezTo>
                  <a:pt x="2040327" y="82416"/>
                  <a:pt x="2037255" y="86912"/>
                  <a:pt x="2026520" y="89690"/>
                </a:cubicBezTo>
                <a:cubicBezTo>
                  <a:pt x="2015786" y="92468"/>
                  <a:pt x="2005979" y="95054"/>
                  <a:pt x="1997099" y="97448"/>
                </a:cubicBezTo>
                <a:cubicBezTo>
                  <a:pt x="2001762" y="111462"/>
                  <a:pt x="2006388" y="124544"/>
                  <a:pt x="2010977" y="136692"/>
                </a:cubicBezTo>
                <a:cubicBezTo>
                  <a:pt x="2015566" y="148840"/>
                  <a:pt x="2019485" y="158641"/>
                  <a:pt x="2022735" y="166095"/>
                </a:cubicBezTo>
                <a:cubicBezTo>
                  <a:pt x="2027361" y="156520"/>
                  <a:pt x="2030836" y="147953"/>
                  <a:pt x="2033162" y="140394"/>
                </a:cubicBezTo>
                <a:cubicBezTo>
                  <a:pt x="2035487" y="132835"/>
                  <a:pt x="2035676" y="125306"/>
                  <a:pt x="2033729" y="117809"/>
                </a:cubicBezTo>
                <a:cubicBezTo>
                  <a:pt x="2031782" y="110312"/>
                  <a:pt x="2034532" y="108042"/>
                  <a:pt x="2041980" y="111000"/>
                </a:cubicBezTo>
                <a:cubicBezTo>
                  <a:pt x="2049427" y="113958"/>
                  <a:pt x="2055871" y="118135"/>
                  <a:pt x="2061309" y="123530"/>
                </a:cubicBezTo>
                <a:cubicBezTo>
                  <a:pt x="2066748" y="128925"/>
                  <a:pt x="2067045" y="134031"/>
                  <a:pt x="2062202" y="138850"/>
                </a:cubicBezTo>
                <a:cubicBezTo>
                  <a:pt x="2057359" y="143668"/>
                  <a:pt x="2053626" y="149832"/>
                  <a:pt x="2051003" y="157342"/>
                </a:cubicBezTo>
                <a:cubicBezTo>
                  <a:pt x="2048380" y="164851"/>
                  <a:pt x="2043639" y="174857"/>
                  <a:pt x="2036780" y="187358"/>
                </a:cubicBezTo>
                <a:cubicBezTo>
                  <a:pt x="2053511" y="212064"/>
                  <a:pt x="2065898" y="227148"/>
                  <a:pt x="2073941" y="232611"/>
                </a:cubicBezTo>
                <a:cubicBezTo>
                  <a:pt x="2081984" y="238075"/>
                  <a:pt x="2086731" y="238617"/>
                  <a:pt x="2088182" y="234239"/>
                </a:cubicBezTo>
                <a:cubicBezTo>
                  <a:pt x="2089633" y="229861"/>
                  <a:pt x="2092609" y="222079"/>
                  <a:pt x="2097111" y="210892"/>
                </a:cubicBezTo>
                <a:cubicBezTo>
                  <a:pt x="2101614" y="199705"/>
                  <a:pt x="2104150" y="203990"/>
                  <a:pt x="2104720" y="223747"/>
                </a:cubicBezTo>
                <a:cubicBezTo>
                  <a:pt x="2105291" y="243504"/>
                  <a:pt x="2106562" y="257342"/>
                  <a:pt x="2108534" y="265261"/>
                </a:cubicBezTo>
                <a:cubicBezTo>
                  <a:pt x="2110506" y="273179"/>
                  <a:pt x="2105536" y="275719"/>
                  <a:pt x="2093623" y="272879"/>
                </a:cubicBezTo>
                <a:cubicBezTo>
                  <a:pt x="2081711" y="270039"/>
                  <a:pt x="2069346" y="262607"/>
                  <a:pt x="2056528" y="250582"/>
                </a:cubicBezTo>
                <a:cubicBezTo>
                  <a:pt x="2043710" y="238558"/>
                  <a:pt x="2031472" y="222507"/>
                  <a:pt x="2019814" y="202427"/>
                </a:cubicBezTo>
                <a:cubicBezTo>
                  <a:pt x="2008280" y="216901"/>
                  <a:pt x="1995750" y="226162"/>
                  <a:pt x="1982226" y="230212"/>
                </a:cubicBezTo>
                <a:cubicBezTo>
                  <a:pt x="1968701" y="234261"/>
                  <a:pt x="1967079" y="231598"/>
                  <a:pt x="1977361" y="222221"/>
                </a:cubicBezTo>
                <a:cubicBezTo>
                  <a:pt x="1987642" y="212845"/>
                  <a:pt x="1998451" y="200424"/>
                  <a:pt x="2009787" y="184959"/>
                </a:cubicBezTo>
                <a:cubicBezTo>
                  <a:pt x="2002978" y="172631"/>
                  <a:pt x="1996848" y="159469"/>
                  <a:pt x="1991397" y="145473"/>
                </a:cubicBezTo>
                <a:cubicBezTo>
                  <a:pt x="1985946" y="131477"/>
                  <a:pt x="1980802" y="117000"/>
                  <a:pt x="1975965" y="102043"/>
                </a:cubicBezTo>
                <a:cubicBezTo>
                  <a:pt x="1961988" y="105825"/>
                  <a:pt x="1949034" y="108910"/>
                  <a:pt x="1937104" y="111298"/>
                </a:cubicBezTo>
                <a:cubicBezTo>
                  <a:pt x="1925172" y="113685"/>
                  <a:pt x="1916764" y="115152"/>
                  <a:pt x="1911877" y="115698"/>
                </a:cubicBezTo>
                <a:lnTo>
                  <a:pt x="1911877" y="159100"/>
                </a:lnTo>
                <a:cubicBezTo>
                  <a:pt x="1924987" y="155565"/>
                  <a:pt x="1934067" y="150790"/>
                  <a:pt x="1939122" y="144775"/>
                </a:cubicBezTo>
                <a:cubicBezTo>
                  <a:pt x="1944175" y="138760"/>
                  <a:pt x="1949187" y="136803"/>
                  <a:pt x="1954153" y="138906"/>
                </a:cubicBezTo>
                <a:cubicBezTo>
                  <a:pt x="1959120" y="141008"/>
                  <a:pt x="1964599" y="143649"/>
                  <a:pt x="1970589" y="146831"/>
                </a:cubicBezTo>
                <a:cubicBezTo>
                  <a:pt x="1976579" y="150012"/>
                  <a:pt x="1978381" y="153671"/>
                  <a:pt x="1975993" y="157807"/>
                </a:cubicBezTo>
                <a:cubicBezTo>
                  <a:pt x="1973606" y="161943"/>
                  <a:pt x="1972034" y="167037"/>
                  <a:pt x="1971277" y="173089"/>
                </a:cubicBezTo>
                <a:cubicBezTo>
                  <a:pt x="1970521" y="179142"/>
                  <a:pt x="1969752" y="188471"/>
                  <a:pt x="1968971" y="201078"/>
                </a:cubicBezTo>
                <a:cubicBezTo>
                  <a:pt x="1968189" y="213685"/>
                  <a:pt x="1965318" y="223499"/>
                  <a:pt x="1960357" y="230519"/>
                </a:cubicBezTo>
                <a:cubicBezTo>
                  <a:pt x="1955396" y="237538"/>
                  <a:pt x="1949795" y="243172"/>
                  <a:pt x="1943549" y="247420"/>
                </a:cubicBezTo>
                <a:cubicBezTo>
                  <a:pt x="1937305" y="251668"/>
                  <a:pt x="1933212" y="250390"/>
                  <a:pt x="1931271" y="243588"/>
                </a:cubicBezTo>
                <a:cubicBezTo>
                  <a:pt x="1929330" y="236785"/>
                  <a:pt x="1924422" y="228590"/>
                  <a:pt x="1916546" y="219003"/>
                </a:cubicBezTo>
                <a:cubicBezTo>
                  <a:pt x="1908670" y="209416"/>
                  <a:pt x="1909771" y="206762"/>
                  <a:pt x="1919848" y="211041"/>
                </a:cubicBezTo>
                <a:cubicBezTo>
                  <a:pt x="1929925" y="215319"/>
                  <a:pt x="1936170" y="216898"/>
                  <a:pt x="1938582" y="215775"/>
                </a:cubicBezTo>
                <a:cubicBezTo>
                  <a:pt x="1940994" y="214653"/>
                  <a:pt x="1943156" y="206895"/>
                  <a:pt x="1945065" y="192502"/>
                </a:cubicBezTo>
                <a:cubicBezTo>
                  <a:pt x="1946976" y="178109"/>
                  <a:pt x="1947680" y="169356"/>
                  <a:pt x="1947177" y="166243"/>
                </a:cubicBezTo>
                <a:cubicBezTo>
                  <a:pt x="1946675" y="163130"/>
                  <a:pt x="1945167" y="162309"/>
                  <a:pt x="1942657" y="163778"/>
                </a:cubicBezTo>
                <a:cubicBezTo>
                  <a:pt x="1940145" y="165248"/>
                  <a:pt x="1935271" y="167186"/>
                  <a:pt x="1928034" y="169592"/>
                </a:cubicBezTo>
                <a:cubicBezTo>
                  <a:pt x="1920797" y="171998"/>
                  <a:pt x="1915275" y="173480"/>
                  <a:pt x="1911468" y="174038"/>
                </a:cubicBezTo>
                <a:cubicBezTo>
                  <a:pt x="1909297" y="190707"/>
                  <a:pt x="1903754" y="205726"/>
                  <a:pt x="1894836" y="219096"/>
                </a:cubicBezTo>
                <a:cubicBezTo>
                  <a:pt x="1885919" y="232466"/>
                  <a:pt x="1874053" y="241786"/>
                  <a:pt x="1859238" y="247057"/>
                </a:cubicBezTo>
                <a:cubicBezTo>
                  <a:pt x="1844424" y="252328"/>
                  <a:pt x="1841370" y="251063"/>
                  <a:pt x="1850076" y="243262"/>
                </a:cubicBezTo>
                <a:cubicBezTo>
                  <a:pt x="1858783" y="235461"/>
                  <a:pt x="1866959" y="225055"/>
                  <a:pt x="1874605" y="212045"/>
                </a:cubicBezTo>
                <a:cubicBezTo>
                  <a:pt x="1882251" y="199035"/>
                  <a:pt x="1886653" y="184869"/>
                  <a:pt x="1887814" y="169546"/>
                </a:cubicBezTo>
                <a:cubicBezTo>
                  <a:pt x="1888973" y="154222"/>
                  <a:pt x="1888985" y="141684"/>
                  <a:pt x="1887850" y="131929"/>
                </a:cubicBezTo>
                <a:cubicBezTo>
                  <a:pt x="1886716" y="122175"/>
                  <a:pt x="1884381" y="114150"/>
                  <a:pt x="1880846" y="107856"/>
                </a:cubicBezTo>
                <a:cubicBezTo>
                  <a:pt x="1877312" y="101562"/>
                  <a:pt x="1878683" y="98415"/>
                  <a:pt x="1884958" y="98415"/>
                </a:cubicBezTo>
                <a:cubicBezTo>
                  <a:pt x="1889869" y="98415"/>
                  <a:pt x="1894970" y="98799"/>
                  <a:pt x="1900259" y="99568"/>
                </a:cubicBezTo>
                <a:cubicBezTo>
                  <a:pt x="1905549" y="100337"/>
                  <a:pt x="1914429" y="99389"/>
                  <a:pt x="1926899" y="96722"/>
                </a:cubicBezTo>
                <a:cubicBezTo>
                  <a:pt x="1939370" y="94056"/>
                  <a:pt x="1953771" y="89938"/>
                  <a:pt x="1970105" y="84369"/>
                </a:cubicBezTo>
                <a:cubicBezTo>
                  <a:pt x="1959427" y="45128"/>
                  <a:pt x="1951506" y="21700"/>
                  <a:pt x="1946340" y="14085"/>
                </a:cubicBezTo>
                <a:cubicBezTo>
                  <a:pt x="1941174" y="6470"/>
                  <a:pt x="1943053" y="3270"/>
                  <a:pt x="1951978" y="4486"/>
                </a:cubicBezTo>
                <a:close/>
                <a:moveTo>
                  <a:pt x="6713992" y="3900"/>
                </a:moveTo>
                <a:cubicBezTo>
                  <a:pt x="6724280" y="4725"/>
                  <a:pt x="6732474" y="7369"/>
                  <a:pt x="6738576" y="11834"/>
                </a:cubicBezTo>
                <a:cubicBezTo>
                  <a:pt x="6744678" y="16299"/>
                  <a:pt x="6746514" y="21942"/>
                  <a:pt x="6744083" y="28763"/>
                </a:cubicBezTo>
                <a:cubicBezTo>
                  <a:pt x="6741652" y="35585"/>
                  <a:pt x="6737209" y="37935"/>
                  <a:pt x="6730754" y="35814"/>
                </a:cubicBezTo>
                <a:cubicBezTo>
                  <a:pt x="6724298" y="33693"/>
                  <a:pt x="6717368" y="28528"/>
                  <a:pt x="6709964" y="20317"/>
                </a:cubicBezTo>
                <a:cubicBezTo>
                  <a:pt x="6702362" y="8548"/>
                  <a:pt x="6703704" y="3075"/>
                  <a:pt x="6713992" y="3900"/>
                </a:cubicBezTo>
                <a:close/>
                <a:moveTo>
                  <a:pt x="4414077" y="2160"/>
                </a:moveTo>
                <a:cubicBezTo>
                  <a:pt x="4424675" y="3376"/>
                  <a:pt x="4433453" y="5943"/>
                  <a:pt x="4440410" y="9862"/>
                </a:cubicBezTo>
                <a:cubicBezTo>
                  <a:pt x="4447368" y="13781"/>
                  <a:pt x="4450847" y="19970"/>
                  <a:pt x="4450847" y="28429"/>
                </a:cubicBezTo>
                <a:cubicBezTo>
                  <a:pt x="4450847" y="37805"/>
                  <a:pt x="4447861" y="42071"/>
                  <a:pt x="4441889" y="41228"/>
                </a:cubicBezTo>
                <a:cubicBezTo>
                  <a:pt x="4435918" y="40384"/>
                  <a:pt x="4428678" y="36558"/>
                  <a:pt x="4420170" y="29749"/>
                </a:cubicBezTo>
                <a:cubicBezTo>
                  <a:pt x="4413051" y="23424"/>
                  <a:pt x="4407606" y="16941"/>
                  <a:pt x="4403836" y="10299"/>
                </a:cubicBezTo>
                <a:cubicBezTo>
                  <a:pt x="4400065" y="3658"/>
                  <a:pt x="4403479" y="945"/>
                  <a:pt x="4414077" y="2160"/>
                </a:cubicBezTo>
                <a:close/>
                <a:moveTo>
                  <a:pt x="5033825" y="458"/>
                </a:moveTo>
                <a:cubicBezTo>
                  <a:pt x="5040162" y="2101"/>
                  <a:pt x="5047384" y="4985"/>
                  <a:pt x="5055489" y="9109"/>
                </a:cubicBezTo>
                <a:cubicBezTo>
                  <a:pt x="5063593" y="13233"/>
                  <a:pt x="5065823" y="17415"/>
                  <a:pt x="5062177" y="21657"/>
                </a:cubicBezTo>
                <a:cubicBezTo>
                  <a:pt x="5058530" y="25898"/>
                  <a:pt x="5054128" y="35132"/>
                  <a:pt x="5048968" y="49357"/>
                </a:cubicBezTo>
                <a:cubicBezTo>
                  <a:pt x="5071751" y="46319"/>
                  <a:pt x="5087050" y="43615"/>
                  <a:pt x="5094863" y="41246"/>
                </a:cubicBezTo>
                <a:cubicBezTo>
                  <a:pt x="5102677" y="38878"/>
                  <a:pt x="5111767" y="41107"/>
                  <a:pt x="5122136" y="47934"/>
                </a:cubicBezTo>
                <a:cubicBezTo>
                  <a:pt x="5132504" y="54762"/>
                  <a:pt x="5130591" y="58669"/>
                  <a:pt x="5116397" y="59655"/>
                </a:cubicBezTo>
                <a:cubicBezTo>
                  <a:pt x="5102202" y="60641"/>
                  <a:pt x="5078250" y="63385"/>
                  <a:pt x="5044541" y="67887"/>
                </a:cubicBezTo>
                <a:cubicBezTo>
                  <a:pt x="5038761" y="84469"/>
                  <a:pt x="5035177" y="93857"/>
                  <a:pt x="5033788" y="96052"/>
                </a:cubicBezTo>
                <a:cubicBezTo>
                  <a:pt x="5046636" y="93907"/>
                  <a:pt x="5056270" y="91036"/>
                  <a:pt x="5062688" y="87439"/>
                </a:cubicBezTo>
                <a:cubicBezTo>
                  <a:pt x="5069107" y="83842"/>
                  <a:pt x="5078541" y="85898"/>
                  <a:pt x="5090994" y="93606"/>
                </a:cubicBezTo>
                <a:cubicBezTo>
                  <a:pt x="5103446" y="101314"/>
                  <a:pt x="5108279" y="107214"/>
                  <a:pt x="5105495" y="111307"/>
                </a:cubicBezTo>
                <a:cubicBezTo>
                  <a:pt x="5102711" y="115400"/>
                  <a:pt x="5100360" y="124147"/>
                  <a:pt x="5098444" y="137547"/>
                </a:cubicBezTo>
                <a:cubicBezTo>
                  <a:pt x="5096528" y="150948"/>
                  <a:pt x="5094435" y="180314"/>
                  <a:pt x="5092166" y="225644"/>
                </a:cubicBezTo>
                <a:cubicBezTo>
                  <a:pt x="5110608" y="225682"/>
                  <a:pt x="5125075" y="225105"/>
                  <a:pt x="5135568" y="223914"/>
                </a:cubicBezTo>
                <a:cubicBezTo>
                  <a:pt x="5146060" y="222724"/>
                  <a:pt x="5155650" y="224308"/>
                  <a:pt x="5164338" y="228667"/>
                </a:cubicBezTo>
                <a:cubicBezTo>
                  <a:pt x="5173026" y="233027"/>
                  <a:pt x="5176610" y="237917"/>
                  <a:pt x="5175091" y="243336"/>
                </a:cubicBezTo>
                <a:cubicBezTo>
                  <a:pt x="5173572" y="248756"/>
                  <a:pt x="5166251" y="250489"/>
                  <a:pt x="5153129" y="248536"/>
                </a:cubicBezTo>
                <a:cubicBezTo>
                  <a:pt x="5140007" y="246583"/>
                  <a:pt x="5126961" y="245414"/>
                  <a:pt x="5113988" y="245029"/>
                </a:cubicBezTo>
                <a:cubicBezTo>
                  <a:pt x="5101014" y="244645"/>
                  <a:pt x="5082318" y="245426"/>
                  <a:pt x="5057898" y="247373"/>
                </a:cubicBezTo>
                <a:cubicBezTo>
                  <a:pt x="5033478" y="249321"/>
                  <a:pt x="5011225" y="251451"/>
                  <a:pt x="4991139" y="253764"/>
                </a:cubicBezTo>
                <a:cubicBezTo>
                  <a:pt x="4971054" y="256077"/>
                  <a:pt x="4956099" y="258411"/>
                  <a:pt x="4946277" y="260768"/>
                </a:cubicBezTo>
                <a:cubicBezTo>
                  <a:pt x="4936454" y="263124"/>
                  <a:pt x="4927159" y="260864"/>
                  <a:pt x="4918390" y="253987"/>
                </a:cubicBezTo>
                <a:cubicBezTo>
                  <a:pt x="4909621" y="247110"/>
                  <a:pt x="4909606" y="243405"/>
                  <a:pt x="4918344" y="242871"/>
                </a:cubicBezTo>
                <a:cubicBezTo>
                  <a:pt x="4927081" y="242338"/>
                  <a:pt x="4949563" y="239857"/>
                  <a:pt x="4985791" y="235430"/>
                </a:cubicBezTo>
                <a:cubicBezTo>
                  <a:pt x="4985791" y="177846"/>
                  <a:pt x="4985226" y="143569"/>
                  <a:pt x="4984098" y="132599"/>
                </a:cubicBezTo>
                <a:cubicBezTo>
                  <a:pt x="4982969" y="121629"/>
                  <a:pt x="4980830" y="113186"/>
                  <a:pt x="4977680" y="107270"/>
                </a:cubicBezTo>
                <a:cubicBezTo>
                  <a:pt x="4974529" y="101354"/>
                  <a:pt x="4975636" y="98803"/>
                  <a:pt x="4981000" y="99615"/>
                </a:cubicBezTo>
                <a:cubicBezTo>
                  <a:pt x="4986364" y="100427"/>
                  <a:pt x="4990299" y="101010"/>
                  <a:pt x="4992804" y="101364"/>
                </a:cubicBezTo>
                <a:cubicBezTo>
                  <a:pt x="4995309" y="101717"/>
                  <a:pt x="5002472" y="101274"/>
                  <a:pt x="5014291" y="100033"/>
                </a:cubicBezTo>
                <a:cubicBezTo>
                  <a:pt x="5017863" y="87284"/>
                  <a:pt x="5020424" y="77443"/>
                  <a:pt x="5021975" y="70510"/>
                </a:cubicBezTo>
                <a:cubicBezTo>
                  <a:pt x="5002280" y="73598"/>
                  <a:pt x="4989310" y="76122"/>
                  <a:pt x="4983065" y="78081"/>
                </a:cubicBezTo>
                <a:cubicBezTo>
                  <a:pt x="4976821" y="80041"/>
                  <a:pt x="4968710" y="77108"/>
                  <a:pt x="4958732" y="69282"/>
                </a:cubicBezTo>
                <a:cubicBezTo>
                  <a:pt x="4948754" y="61456"/>
                  <a:pt x="4949734" y="57937"/>
                  <a:pt x="4961671" y="58724"/>
                </a:cubicBezTo>
                <a:cubicBezTo>
                  <a:pt x="4973608" y="59512"/>
                  <a:pt x="4994714" y="57698"/>
                  <a:pt x="5024988" y="53283"/>
                </a:cubicBezTo>
                <a:cubicBezTo>
                  <a:pt x="5026874" y="48285"/>
                  <a:pt x="5028399" y="41426"/>
                  <a:pt x="5029565" y="32707"/>
                </a:cubicBezTo>
                <a:cubicBezTo>
                  <a:pt x="5030730" y="23988"/>
                  <a:pt x="5030148" y="16023"/>
                  <a:pt x="5027816" y="8811"/>
                </a:cubicBezTo>
                <a:cubicBezTo>
                  <a:pt x="5025484" y="1599"/>
                  <a:pt x="5027488" y="-1185"/>
                  <a:pt x="5033825" y="45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030678" y="3063104"/>
            <a:ext cx="2158002" cy="2694522"/>
          </a:xfrm>
          <a:prstGeom prst="rect">
            <a:avLst/>
          </a:prstGeom>
          <a:noFill/>
          <a:ln w="9525">
            <a:noFill/>
            <a:miter lim="8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5"/>
              <p:cNvSpPr txBox="1">
                <a:spLocks noChangeArrowheads="1"/>
              </p:cNvSpPr>
              <p:nvPr/>
            </p:nvSpPr>
            <p:spPr bwMode="auto">
              <a:xfrm>
                <a:off x="4788091" y="2591689"/>
                <a:ext cx="5000660" cy="280076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itchFamily="49" charset="-122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楷体" pitchFamily="49" charset="-122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楷体" pitchFamily="49" charset="-122"/>
                            <a:cs typeface="+mn-cs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×3.14×</a:t>
                </a: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（</a:t>
                </a: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4÷2</a:t>
                </a: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）</a:t>
                </a:r>
                <a:r>
                  <a:rPr kumimoji="0" lang="en-US" altLang="zh-CN" sz="2400" b="1" i="0" u="none" strike="noStrike" kern="1200" cap="none" spc="0" normalizeH="0" baseline="3000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2 </a:t>
                </a: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×5×7.8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itchFamily="49" charset="-122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楷体" pitchFamily="49" charset="-122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楷体" pitchFamily="49" charset="-122"/>
                            <a:cs typeface="+mn-cs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×3.14×4×5×7.8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=163.28</a:t>
                </a: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（克）</a:t>
                </a:r>
                <a:endPara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≈</a:t>
                </a: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163</a:t>
                </a: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克</a:t>
                </a:r>
                <a:endPara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10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88091" y="2591689"/>
                <a:ext cx="5000660" cy="2800767"/>
              </a:xfrm>
              <a:prstGeom prst="rect">
                <a:avLst/>
              </a:prstGeom>
              <a:blipFill rotWithShape="1">
                <a:blip r:embed="rId4"/>
                <a:stretch>
                  <a:fillRect l="-1827" r="0" b="-1957"/>
                </a:stretch>
              </a:blipFill>
              <a:ln w="9525">
                <a:noFill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4788091" y="5276485"/>
            <a:ext cx="5000660" cy="6706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答：这个铅锤重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163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克。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03  </a:t>
            </a:r>
            <a:r>
              <a:rPr lang="zh-CN" altLang="en-US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"/>
          <p:cNvSpPr txBox="1"/>
          <p:nvPr/>
        </p:nvSpPr>
        <p:spPr>
          <a:xfrm>
            <a:off x="2191234" y="1452972"/>
            <a:ext cx="8009222" cy="9424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一个圆柱与一个圆锥的底面积和体积分别相等。已知圆柱的高是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4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dm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，圆锥的高是多少？</a:t>
            </a:r>
          </a:p>
        </p:txBody>
      </p:sp>
      <p:sp>
        <p:nvSpPr>
          <p:cNvPr id="10" name="矩形 9"/>
          <p:cNvSpPr/>
          <p:nvPr/>
        </p:nvSpPr>
        <p:spPr>
          <a:xfrm>
            <a:off x="6960096" y="3510732"/>
            <a:ext cx="3008146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4×3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＝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12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8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dm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）</a:t>
            </a:r>
          </a:p>
        </p:txBody>
      </p:sp>
      <p:sp>
        <p:nvSpPr>
          <p:cNvPr id="11" name="矩形 10"/>
          <p:cNvSpPr/>
          <p:nvPr/>
        </p:nvSpPr>
        <p:spPr>
          <a:xfrm>
            <a:off x="6960096" y="4134803"/>
            <a:ext cx="3743325" cy="523220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答：圆锥的高是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12dm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755471" y="2732358"/>
            <a:ext cx="4214842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1" i="1" u="none" strike="noStrike" kern="1200" cap="none" spc="0" normalizeH="0" baseline="0" noProof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Ⅴ 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=   </a:t>
            </a:r>
            <a:r>
              <a:rPr kumimoji="0" lang="en-US" altLang="zh-CN" sz="2000" b="1" i="1" u="none" strike="noStrike" kern="1200" cap="none" spc="0" normalizeH="0" baseline="0" noProof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S  h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136012" y="2712480"/>
            <a:ext cx="2046169" cy="588503"/>
            <a:chOff x="1625096" y="1767012"/>
            <a:chExt cx="2046169" cy="588503"/>
          </a:xfrm>
        </p:grpSpPr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1625096" y="2010444"/>
              <a:ext cx="785817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锥</a:t>
              </a:r>
              <a:endPara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文本框 18"/>
                <p:cNvSpPr txBox="1"/>
                <p:nvPr/>
              </p:nvSpPr>
              <p:spPr>
                <a:xfrm>
                  <a:off x="2259073" y="1767012"/>
                  <a:ext cx="466332" cy="5099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altLang="zh-CN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楷体" pitchFamily="49" charset="-122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altLang="zh-CN" sz="1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思源黑体 CN Bold" panose="020B0800000000000000" pitchFamily="34" charset="-122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altLang="zh-CN" sz="1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思源黑体 CN Bold" panose="020B0800000000000000" pitchFamily="34" charset="-122"/>
                                <a:cs typeface="+mn-cs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kumimoji="0" lang="zh-CN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endParaRPr>
                </a:p>
              </p:txBody>
            </p:sp>
          </mc:Choice>
  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  <p:sp>
              <p:nvSpPr>
                <p:cNvPr id="19" name="文本框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9073" y="1767012"/>
                  <a:ext cx="466332" cy="50994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  <a:endParaRPr lang="zh-CN" altLang="en-US">
                    <a:noFill/>
                  </a:endParaRPr>
                </a:p>
              </p:txBody>
            </p:sp>
          </mc:Fallback>
        </mc:AlternateContent>
        <p:sp>
          <p:nvSpPr>
            <p:cNvPr id="24" name="Text Box 4"/>
            <p:cNvSpPr txBox="1">
              <a:spLocks noChangeArrowheads="1"/>
            </p:cNvSpPr>
            <p:nvPr/>
          </p:nvSpPr>
          <p:spPr bwMode="auto">
            <a:xfrm>
              <a:off x="2885448" y="2019706"/>
              <a:ext cx="785817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锥</a:t>
              </a:r>
              <a:endPara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5" name="Text Box 4"/>
            <p:cNvSpPr txBox="1">
              <a:spLocks noChangeArrowheads="1"/>
            </p:cNvSpPr>
            <p:nvPr/>
          </p:nvSpPr>
          <p:spPr bwMode="auto">
            <a:xfrm>
              <a:off x="2499407" y="2047738"/>
              <a:ext cx="785817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锥</a:t>
              </a:r>
              <a:endPara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1243752" y="3458023"/>
            <a:ext cx="323828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1" i="1" u="none" strike="noStrike" kern="1200" cap="none" spc="0" normalizeH="0" baseline="0" noProof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Ⅴ 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= </a:t>
            </a:r>
            <a:r>
              <a:rPr kumimoji="0" lang="en-US" altLang="zh-CN" sz="2000" b="1" i="1" u="none" strike="noStrike" kern="1200" cap="none" spc="0" normalizeH="0" baseline="0" noProof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S  h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2367250" y="3642799"/>
            <a:ext cx="1780328" cy="357579"/>
            <a:chOff x="176576" y="2140031"/>
            <a:chExt cx="1780328" cy="357579"/>
          </a:xfrm>
        </p:grpSpPr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176576" y="2189833"/>
              <a:ext cx="785817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柱</a:t>
              </a:r>
              <a:endPara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4" name="Text Box 4"/>
            <p:cNvSpPr txBox="1">
              <a:spLocks noChangeArrowheads="1"/>
            </p:cNvSpPr>
            <p:nvPr/>
          </p:nvSpPr>
          <p:spPr bwMode="auto">
            <a:xfrm>
              <a:off x="1171087" y="2140031"/>
              <a:ext cx="785817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柱</a:t>
              </a:r>
              <a:endPara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5" name="Text Box 4"/>
            <p:cNvSpPr txBox="1">
              <a:spLocks noChangeArrowheads="1"/>
            </p:cNvSpPr>
            <p:nvPr/>
          </p:nvSpPr>
          <p:spPr bwMode="auto">
            <a:xfrm>
              <a:off x="775328" y="2153953"/>
              <a:ext cx="785817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柱</a:t>
              </a:r>
              <a:endPara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1252618" y="4648624"/>
            <a:ext cx="3220548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1" i="1" u="none" strike="noStrike" kern="1200" cap="none" spc="0" normalizeH="0" baseline="0" noProof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S  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= </a:t>
            </a:r>
            <a:r>
              <a:rPr kumimoji="0" lang="en-US" altLang="zh-CN" sz="2000" b="1" i="1" u="none" strike="noStrike" kern="1200" cap="none" spc="0" normalizeH="0" baseline="0" noProof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S 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</a:t>
            </a:r>
            <a:endParaRPr kumimoji="0" lang="en-US" altLang="zh-CN" sz="2000" b="1" i="1" u="none" strike="noStrike" kern="1200" cap="none" spc="0" normalizeH="0" baseline="0" noProof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2218708" y="4869650"/>
            <a:ext cx="785817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柱</a:t>
            </a: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2954461" y="4871205"/>
            <a:ext cx="785817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Arial" panose="020B0604020202020204" pitchFamily="34" charset="0"/>
              </a:rPr>
              <a:t>锥</a:t>
            </a:r>
          </a:p>
        </p:txBody>
      </p:sp>
      <p:sp>
        <p:nvSpPr>
          <p:cNvPr id="52" name="Text Box 8"/>
          <p:cNvSpPr txBox="1">
            <a:spLocks noChangeArrowheads="1"/>
          </p:cNvSpPr>
          <p:nvPr/>
        </p:nvSpPr>
        <p:spPr bwMode="auto">
          <a:xfrm>
            <a:off x="1189677" y="4078323"/>
            <a:ext cx="334643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1" i="1" u="none" strike="noStrike" kern="1200" cap="none" spc="0" normalizeH="0" baseline="0" noProof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Ⅴ  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= </a:t>
            </a:r>
            <a:r>
              <a:rPr kumimoji="0" lang="en-US" altLang="zh-CN" sz="2000" b="1" i="1" u="none" strike="noStrike" kern="1200" cap="none" spc="0" normalizeH="0" baseline="0" noProof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Ⅴ 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</a:t>
            </a:r>
            <a:endParaRPr kumimoji="0" lang="en-US" altLang="zh-CN" sz="2000" b="1" i="1" u="none" strike="noStrike" kern="1200" cap="none" spc="0" normalizeH="0" baseline="0" noProof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2200574" y="4281870"/>
            <a:ext cx="785817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柱</a:t>
            </a: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3021765" y="4247862"/>
            <a:ext cx="785817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Arial" panose="020B0604020202020204" pitchFamily="34" charset="0"/>
              </a:rPr>
              <a:t>锥</a:t>
            </a:r>
          </a:p>
        </p:txBody>
      </p:sp>
      <p:sp>
        <p:nvSpPr>
          <p:cNvPr id="74" name="右大括号 73"/>
          <p:cNvSpPr/>
          <p:nvPr/>
        </p:nvSpPr>
        <p:spPr>
          <a:xfrm>
            <a:off x="4585825" y="2816882"/>
            <a:ext cx="397133" cy="2184859"/>
          </a:xfrm>
          <a:prstGeom prst="rightBrace">
            <a:avLst>
              <a:gd name="adj1" fmla="val 52052"/>
              <a:gd name="adj2" fmla="val 50000"/>
            </a:avLst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3637056" y="3174551"/>
            <a:ext cx="4214842" cy="1228234"/>
            <a:chOff x="2113056" y="2317301"/>
            <a:chExt cx="4214842" cy="1228234"/>
          </a:xfrm>
        </p:grpSpPr>
        <p:grpSp>
          <p:nvGrpSpPr>
            <p:cNvPr id="55" name="组合 54"/>
            <p:cNvGrpSpPr/>
            <p:nvPr/>
          </p:nvGrpSpPr>
          <p:grpSpPr>
            <a:xfrm>
              <a:off x="2113056" y="2625493"/>
              <a:ext cx="4214842" cy="536606"/>
              <a:chOff x="1036251" y="1484250"/>
              <a:chExt cx="4214842" cy="536606"/>
            </a:xfrm>
          </p:grpSpPr>
          <p:sp>
            <p:nvSpPr>
              <p:cNvPr id="56" name="Text Box 8"/>
              <p:cNvSpPr txBox="1">
                <a:spLocks noChangeArrowheads="1"/>
              </p:cNvSpPr>
              <p:nvPr/>
            </p:nvSpPr>
            <p:spPr bwMode="auto">
              <a:xfrm>
                <a:off x="1036251" y="1484250"/>
                <a:ext cx="4214842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2000" b="1" i="1" u="none" strike="noStrike" kern="1200" cap="none" spc="0" normalizeH="0" baseline="0" noProof="0">
                    <a:ln>
                      <a:noFill/>
                    </a:ln>
                    <a:solidFill>
                      <a:srgbClr val="242852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h  </a:t>
                </a:r>
                <a:r>
                  <a:rPr kumimoji="0" lang="en-US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242852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= </a:t>
                </a:r>
                <a:r>
                  <a:rPr kumimoji="0" lang="en-US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3</a:t>
                </a:r>
                <a:r>
                  <a:rPr kumimoji="0" lang="en-US" altLang="zh-CN" sz="2000" b="1" i="1" u="none" strike="noStrike" kern="1200" cap="none" spc="0" normalizeH="0" baseline="0" noProof="0">
                    <a:ln>
                      <a:noFill/>
                    </a:ln>
                    <a:solidFill>
                      <a:srgbClr val="242852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h</a:t>
                </a:r>
                <a:r>
                  <a:rPr kumimoji="0" lang="en-US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242852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         </a:t>
                </a:r>
                <a:endParaRPr kumimoji="0" lang="en-US" altLang="zh-CN" sz="2000" b="1" i="1" u="none" strike="noStrike" kern="1200" cap="none" spc="0" normalizeH="0" baseline="0" noProof="0">
                  <a:ln>
                    <a:noFill/>
                  </a:ln>
                  <a:solidFill>
                    <a:srgbClr val="242852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  <p:sp>
            <p:nvSpPr>
              <p:cNvPr id="57" name="Text Box 4"/>
              <p:cNvSpPr txBox="1">
                <a:spLocks noChangeArrowheads="1"/>
              </p:cNvSpPr>
              <p:nvPr/>
            </p:nvSpPr>
            <p:spPr bwMode="auto">
              <a:xfrm>
                <a:off x="3295376" y="1606084"/>
                <a:ext cx="785817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柱</a:t>
                </a: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58" name="Text Box 4"/>
              <p:cNvSpPr txBox="1">
                <a:spLocks noChangeArrowheads="1"/>
              </p:cNvSpPr>
              <p:nvPr/>
            </p:nvSpPr>
            <p:spPr bwMode="auto">
              <a:xfrm>
                <a:off x="2610294" y="1620746"/>
                <a:ext cx="785817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  <a:sym typeface="Arial" panose="020B0604020202020204" pitchFamily="34" charset="0"/>
                  </a:rPr>
                  <a:t>锥</a:t>
                </a:r>
              </a:p>
            </p:txBody>
          </p:sp>
        </p:grpSp>
        <p:sp>
          <p:nvSpPr>
            <p:cNvPr id="75" name="横卷形 74"/>
            <p:cNvSpPr/>
            <p:nvPr/>
          </p:nvSpPr>
          <p:spPr>
            <a:xfrm rot="16200000">
              <a:off x="3717512" y="2105049"/>
              <a:ext cx="1228234" cy="1652737"/>
            </a:xfrm>
            <a:prstGeom prst="horizontalScroll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36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03  </a:t>
            </a:r>
            <a:r>
              <a:rPr lang="zh-CN" altLang="en-US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7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1603918" y="1029656"/>
            <a:ext cx="8496944" cy="9424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一个圆锥形沙堆，底面积是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28.26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m</a:t>
            </a:r>
            <a:r>
              <a:rPr kumimoji="0" lang="en-US" altLang="zh-CN" sz="24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2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，高是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2.5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m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。用这堆沙在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10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m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宽的公路上铺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cm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厚的路面，能铺多少米？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7548738" y="2232171"/>
            <a:ext cx="2783383" cy="2016224"/>
            <a:chOff x="5364088" y="1512356"/>
            <a:chExt cx="2783383" cy="2016224"/>
          </a:xfrm>
        </p:grpSpPr>
        <p:sp>
          <p:nvSpPr>
            <p:cNvPr id="14" name="KSO_Shape"/>
            <p:cNvSpPr/>
            <p:nvPr/>
          </p:nvSpPr>
          <p:spPr bwMode="auto">
            <a:xfrm>
              <a:off x="5364088" y="1512356"/>
              <a:ext cx="2783383" cy="2016224"/>
            </a:xfrm>
            <a:custGeom>
              <a:avLst/>
              <a:gdLst>
                <a:gd name="T0" fmla="*/ 756 w 5137150"/>
                <a:gd name="T1" fmla="*/ 0 h 6858001"/>
                <a:gd name="T2" fmla="*/ 1930 w 5137150"/>
                <a:gd name="T3" fmla="*/ 196 h 6858001"/>
                <a:gd name="T4" fmla="*/ 2348 w 5137150"/>
                <a:gd name="T5" fmla="*/ 1316 h 6858001"/>
                <a:gd name="T6" fmla="*/ 2018 w 5137150"/>
                <a:gd name="T7" fmla="*/ 1720 h 6858001"/>
                <a:gd name="T8" fmla="*/ 2020 w 5137150"/>
                <a:gd name="T9" fmla="*/ 1719 h 6858001"/>
                <a:gd name="T10" fmla="*/ 1846 w 5137150"/>
                <a:gd name="T11" fmla="*/ 1930 h 6858001"/>
                <a:gd name="T12" fmla="*/ 1592 w 5137150"/>
                <a:gd name="T13" fmla="*/ 2240 h 6858001"/>
                <a:gd name="T14" fmla="*/ 1590 w 5137150"/>
                <a:gd name="T15" fmla="*/ 2239 h 6858001"/>
                <a:gd name="T16" fmla="*/ 835 w 5137150"/>
                <a:gd name="T17" fmla="*/ 3151 h 6858001"/>
                <a:gd name="T18" fmla="*/ 922 w 5137150"/>
                <a:gd name="T19" fmla="*/ 2127 h 6858001"/>
                <a:gd name="T20" fmla="*/ 418 w 5137150"/>
                <a:gd name="T21" fmla="*/ 2043 h 6858001"/>
                <a:gd name="T22" fmla="*/ 0 w 5137150"/>
                <a:gd name="T23" fmla="*/ 924 h 68580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137150" h="6858001">
                  <a:moveTo>
                    <a:pt x="1654810" y="0"/>
                  </a:moveTo>
                  <a:lnTo>
                    <a:pt x="4222750" y="427645"/>
                  </a:lnTo>
                  <a:lnTo>
                    <a:pt x="5137150" y="2864934"/>
                  </a:lnTo>
                  <a:lnTo>
                    <a:pt x="4413969" y="3743630"/>
                  </a:lnTo>
                  <a:lnTo>
                    <a:pt x="4419601" y="3741738"/>
                  </a:lnTo>
                  <a:lnTo>
                    <a:pt x="4037563" y="4200979"/>
                  </a:lnTo>
                  <a:lnTo>
                    <a:pt x="3482658" y="4875213"/>
                  </a:lnTo>
                  <a:lnTo>
                    <a:pt x="3477403" y="4874338"/>
                  </a:lnTo>
                  <a:lnTo>
                    <a:pt x="1827213" y="6858001"/>
                  </a:lnTo>
                  <a:lnTo>
                    <a:pt x="2016034" y="4631064"/>
                  </a:lnTo>
                  <a:lnTo>
                    <a:pt x="913765" y="4447569"/>
                  </a:lnTo>
                  <a:lnTo>
                    <a:pt x="0" y="2010279"/>
                  </a:lnTo>
                  <a:lnTo>
                    <a:pt x="1654810" y="0"/>
                  </a:lnTo>
                  <a:close/>
                </a:path>
              </a:pathLst>
            </a:custGeom>
            <a:noFill/>
            <a:ln>
              <a:solidFill>
                <a:srgbClr val="0EA4F1"/>
              </a:solidFill>
            </a:ln>
          </p:spPr>
          <p:txBody>
            <a:bodyPr bIns="648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5652120" y="1729231"/>
              <a:ext cx="2396654" cy="11748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想一想，转换前后沙子的体积是否发生变化？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684307" y="2467052"/>
            <a:ext cx="2521795" cy="1546462"/>
            <a:chOff x="2586829" y="1875752"/>
            <a:chExt cx="2413569" cy="1412875"/>
          </a:xfrm>
        </p:grpSpPr>
        <p:sp>
          <p:nvSpPr>
            <p:cNvPr id="17" name="KSO_Shape"/>
            <p:cNvSpPr/>
            <p:nvPr/>
          </p:nvSpPr>
          <p:spPr bwMode="auto">
            <a:xfrm>
              <a:off x="2586829" y="1875752"/>
              <a:ext cx="2201003" cy="1412875"/>
            </a:xfrm>
            <a:custGeom>
              <a:avLst/>
              <a:gdLst>
                <a:gd name="connsiteX0" fmla="*/ 1787696 w 1905000"/>
                <a:gd name="connsiteY0" fmla="*/ 0 h 1412875"/>
                <a:gd name="connsiteX1" fmla="*/ 1792359 w 1905000"/>
                <a:gd name="connsiteY1" fmla="*/ 0 h 1412875"/>
                <a:gd name="connsiteX2" fmla="*/ 1796940 w 1905000"/>
                <a:gd name="connsiteY2" fmla="*/ 82 h 1412875"/>
                <a:gd name="connsiteX3" fmla="*/ 1801276 w 1905000"/>
                <a:gd name="connsiteY3" fmla="*/ 245 h 1412875"/>
                <a:gd name="connsiteX4" fmla="*/ 1805611 w 1905000"/>
                <a:gd name="connsiteY4" fmla="*/ 572 h 1412875"/>
                <a:gd name="connsiteX5" fmla="*/ 1809783 w 1905000"/>
                <a:gd name="connsiteY5" fmla="*/ 900 h 1412875"/>
                <a:gd name="connsiteX6" fmla="*/ 1813955 w 1905000"/>
                <a:gd name="connsiteY6" fmla="*/ 1472 h 1412875"/>
                <a:gd name="connsiteX7" fmla="*/ 1818045 w 1905000"/>
                <a:gd name="connsiteY7" fmla="*/ 1962 h 1412875"/>
                <a:gd name="connsiteX8" fmla="*/ 1821890 w 1905000"/>
                <a:gd name="connsiteY8" fmla="*/ 2617 h 1412875"/>
                <a:gd name="connsiteX9" fmla="*/ 1825734 w 1905000"/>
                <a:gd name="connsiteY9" fmla="*/ 3271 h 1412875"/>
                <a:gd name="connsiteX10" fmla="*/ 1829497 w 1905000"/>
                <a:gd name="connsiteY10" fmla="*/ 4170 h 1412875"/>
                <a:gd name="connsiteX11" fmla="*/ 1833096 w 1905000"/>
                <a:gd name="connsiteY11" fmla="*/ 5069 h 1412875"/>
                <a:gd name="connsiteX12" fmla="*/ 1836614 w 1905000"/>
                <a:gd name="connsiteY12" fmla="*/ 6051 h 1412875"/>
                <a:gd name="connsiteX13" fmla="*/ 1840131 w 1905000"/>
                <a:gd name="connsiteY13" fmla="*/ 7195 h 1412875"/>
                <a:gd name="connsiteX14" fmla="*/ 1843485 w 1905000"/>
                <a:gd name="connsiteY14" fmla="*/ 8340 h 1412875"/>
                <a:gd name="connsiteX15" fmla="*/ 1846757 w 1905000"/>
                <a:gd name="connsiteY15" fmla="*/ 9648 h 1412875"/>
                <a:gd name="connsiteX16" fmla="*/ 1849866 w 1905000"/>
                <a:gd name="connsiteY16" fmla="*/ 10956 h 1412875"/>
                <a:gd name="connsiteX17" fmla="*/ 1853056 w 1905000"/>
                <a:gd name="connsiteY17" fmla="*/ 12428 h 1412875"/>
                <a:gd name="connsiteX18" fmla="*/ 1856001 w 1905000"/>
                <a:gd name="connsiteY18" fmla="*/ 13982 h 1412875"/>
                <a:gd name="connsiteX19" fmla="*/ 1858864 w 1905000"/>
                <a:gd name="connsiteY19" fmla="*/ 15617 h 1412875"/>
                <a:gd name="connsiteX20" fmla="*/ 1861727 w 1905000"/>
                <a:gd name="connsiteY20" fmla="*/ 17334 h 1412875"/>
                <a:gd name="connsiteX21" fmla="*/ 1864427 w 1905000"/>
                <a:gd name="connsiteY21" fmla="*/ 19133 h 1412875"/>
                <a:gd name="connsiteX22" fmla="*/ 1867044 w 1905000"/>
                <a:gd name="connsiteY22" fmla="*/ 21095 h 1412875"/>
                <a:gd name="connsiteX23" fmla="*/ 1869580 w 1905000"/>
                <a:gd name="connsiteY23" fmla="*/ 23057 h 1412875"/>
                <a:gd name="connsiteX24" fmla="*/ 1872034 w 1905000"/>
                <a:gd name="connsiteY24" fmla="*/ 25102 h 1412875"/>
                <a:gd name="connsiteX25" fmla="*/ 1874325 w 1905000"/>
                <a:gd name="connsiteY25" fmla="*/ 27227 h 1412875"/>
                <a:gd name="connsiteX26" fmla="*/ 1876533 w 1905000"/>
                <a:gd name="connsiteY26" fmla="*/ 29517 h 1412875"/>
                <a:gd name="connsiteX27" fmla="*/ 1878742 w 1905000"/>
                <a:gd name="connsiteY27" fmla="*/ 31888 h 1412875"/>
                <a:gd name="connsiteX28" fmla="*/ 1880787 w 1905000"/>
                <a:gd name="connsiteY28" fmla="*/ 34341 h 1412875"/>
                <a:gd name="connsiteX29" fmla="*/ 1882832 w 1905000"/>
                <a:gd name="connsiteY29" fmla="*/ 36876 h 1412875"/>
                <a:gd name="connsiteX30" fmla="*/ 1884632 w 1905000"/>
                <a:gd name="connsiteY30" fmla="*/ 39492 h 1412875"/>
                <a:gd name="connsiteX31" fmla="*/ 1886513 w 1905000"/>
                <a:gd name="connsiteY31" fmla="*/ 42108 h 1412875"/>
                <a:gd name="connsiteX32" fmla="*/ 1888231 w 1905000"/>
                <a:gd name="connsiteY32" fmla="*/ 44888 h 1412875"/>
                <a:gd name="connsiteX33" fmla="*/ 1889867 w 1905000"/>
                <a:gd name="connsiteY33" fmla="*/ 47750 h 1412875"/>
                <a:gd name="connsiteX34" fmla="*/ 1891421 w 1905000"/>
                <a:gd name="connsiteY34" fmla="*/ 50694 h 1412875"/>
                <a:gd name="connsiteX35" fmla="*/ 1892812 w 1905000"/>
                <a:gd name="connsiteY35" fmla="*/ 53801 h 1412875"/>
                <a:gd name="connsiteX36" fmla="*/ 1894284 w 1905000"/>
                <a:gd name="connsiteY36" fmla="*/ 56908 h 1412875"/>
                <a:gd name="connsiteX37" fmla="*/ 1895511 w 1905000"/>
                <a:gd name="connsiteY37" fmla="*/ 60096 h 1412875"/>
                <a:gd name="connsiteX38" fmla="*/ 1896738 w 1905000"/>
                <a:gd name="connsiteY38" fmla="*/ 63449 h 1412875"/>
                <a:gd name="connsiteX39" fmla="*/ 1897883 w 1905000"/>
                <a:gd name="connsiteY39" fmla="*/ 66801 h 1412875"/>
                <a:gd name="connsiteX40" fmla="*/ 1898947 w 1905000"/>
                <a:gd name="connsiteY40" fmla="*/ 70235 h 1412875"/>
                <a:gd name="connsiteX41" fmla="*/ 1899847 w 1905000"/>
                <a:gd name="connsiteY41" fmla="*/ 73914 h 1412875"/>
                <a:gd name="connsiteX42" fmla="*/ 1900746 w 1905000"/>
                <a:gd name="connsiteY42" fmla="*/ 77512 h 1412875"/>
                <a:gd name="connsiteX43" fmla="*/ 1901565 w 1905000"/>
                <a:gd name="connsiteY43" fmla="*/ 81191 h 1412875"/>
                <a:gd name="connsiteX44" fmla="*/ 1902301 w 1905000"/>
                <a:gd name="connsiteY44" fmla="*/ 85034 h 1412875"/>
                <a:gd name="connsiteX45" fmla="*/ 1902873 w 1905000"/>
                <a:gd name="connsiteY45" fmla="*/ 88959 h 1412875"/>
                <a:gd name="connsiteX46" fmla="*/ 1903364 w 1905000"/>
                <a:gd name="connsiteY46" fmla="*/ 92965 h 1412875"/>
                <a:gd name="connsiteX47" fmla="*/ 1903937 w 1905000"/>
                <a:gd name="connsiteY47" fmla="*/ 96972 h 1412875"/>
                <a:gd name="connsiteX48" fmla="*/ 1904264 w 1905000"/>
                <a:gd name="connsiteY48" fmla="*/ 101223 h 1412875"/>
                <a:gd name="connsiteX49" fmla="*/ 1904591 w 1905000"/>
                <a:gd name="connsiteY49" fmla="*/ 105393 h 1412875"/>
                <a:gd name="connsiteX50" fmla="*/ 1904755 w 1905000"/>
                <a:gd name="connsiteY50" fmla="*/ 109727 h 1412875"/>
                <a:gd name="connsiteX51" fmla="*/ 1904918 w 1905000"/>
                <a:gd name="connsiteY51" fmla="*/ 114224 h 1412875"/>
                <a:gd name="connsiteX52" fmla="*/ 1905000 w 1905000"/>
                <a:gd name="connsiteY52" fmla="*/ 118639 h 1412875"/>
                <a:gd name="connsiteX53" fmla="*/ 1905000 w 1905000"/>
                <a:gd name="connsiteY53" fmla="*/ 123218 h 1412875"/>
                <a:gd name="connsiteX54" fmla="*/ 1904837 w 1905000"/>
                <a:gd name="connsiteY54" fmla="*/ 127960 h 1412875"/>
                <a:gd name="connsiteX55" fmla="*/ 1904673 w 1905000"/>
                <a:gd name="connsiteY55" fmla="*/ 132621 h 1412875"/>
                <a:gd name="connsiteX56" fmla="*/ 1904428 w 1905000"/>
                <a:gd name="connsiteY56" fmla="*/ 137445 h 1412875"/>
                <a:gd name="connsiteX57" fmla="*/ 1904182 w 1905000"/>
                <a:gd name="connsiteY57" fmla="*/ 142351 h 1412875"/>
                <a:gd name="connsiteX58" fmla="*/ 1903773 w 1905000"/>
                <a:gd name="connsiteY58" fmla="*/ 147420 h 1412875"/>
                <a:gd name="connsiteX59" fmla="*/ 1903201 w 1905000"/>
                <a:gd name="connsiteY59" fmla="*/ 152489 h 1412875"/>
                <a:gd name="connsiteX60" fmla="*/ 1902628 w 1905000"/>
                <a:gd name="connsiteY60" fmla="*/ 157640 h 1412875"/>
                <a:gd name="connsiteX61" fmla="*/ 1848312 w 1905000"/>
                <a:gd name="connsiteY61" fmla="*/ 952791 h 1412875"/>
                <a:gd name="connsiteX62" fmla="*/ 1846839 w 1905000"/>
                <a:gd name="connsiteY62" fmla="*/ 969553 h 1412875"/>
                <a:gd name="connsiteX63" fmla="*/ 1845612 w 1905000"/>
                <a:gd name="connsiteY63" fmla="*/ 985660 h 1412875"/>
                <a:gd name="connsiteX64" fmla="*/ 1843322 w 1905000"/>
                <a:gd name="connsiteY64" fmla="*/ 1015504 h 1412875"/>
                <a:gd name="connsiteX65" fmla="*/ 1842258 w 1905000"/>
                <a:gd name="connsiteY65" fmla="*/ 1029404 h 1412875"/>
                <a:gd name="connsiteX66" fmla="*/ 1841113 w 1905000"/>
                <a:gd name="connsiteY66" fmla="*/ 1042568 h 1412875"/>
                <a:gd name="connsiteX67" fmla="*/ 1839968 w 1905000"/>
                <a:gd name="connsiteY67" fmla="*/ 1055078 h 1412875"/>
                <a:gd name="connsiteX68" fmla="*/ 1838659 w 1905000"/>
                <a:gd name="connsiteY68" fmla="*/ 1066852 h 1412875"/>
                <a:gd name="connsiteX69" fmla="*/ 1838005 w 1905000"/>
                <a:gd name="connsiteY69" fmla="*/ 1072493 h 1412875"/>
                <a:gd name="connsiteX70" fmla="*/ 1837268 w 1905000"/>
                <a:gd name="connsiteY70" fmla="*/ 1077971 h 1412875"/>
                <a:gd name="connsiteX71" fmla="*/ 1836450 w 1905000"/>
                <a:gd name="connsiteY71" fmla="*/ 1083286 h 1412875"/>
                <a:gd name="connsiteX72" fmla="*/ 1835632 w 1905000"/>
                <a:gd name="connsiteY72" fmla="*/ 1088437 h 1412875"/>
                <a:gd name="connsiteX73" fmla="*/ 1834814 w 1905000"/>
                <a:gd name="connsiteY73" fmla="*/ 1093507 h 1412875"/>
                <a:gd name="connsiteX74" fmla="*/ 1833833 w 1905000"/>
                <a:gd name="connsiteY74" fmla="*/ 1098331 h 1412875"/>
                <a:gd name="connsiteX75" fmla="*/ 1832851 w 1905000"/>
                <a:gd name="connsiteY75" fmla="*/ 1102991 h 1412875"/>
                <a:gd name="connsiteX76" fmla="*/ 1831788 w 1905000"/>
                <a:gd name="connsiteY76" fmla="*/ 1107488 h 1412875"/>
                <a:gd name="connsiteX77" fmla="*/ 1830642 w 1905000"/>
                <a:gd name="connsiteY77" fmla="*/ 1111903 h 1412875"/>
                <a:gd name="connsiteX78" fmla="*/ 1829415 w 1905000"/>
                <a:gd name="connsiteY78" fmla="*/ 1116155 h 1412875"/>
                <a:gd name="connsiteX79" fmla="*/ 1828107 w 1905000"/>
                <a:gd name="connsiteY79" fmla="*/ 1120162 h 1412875"/>
                <a:gd name="connsiteX80" fmla="*/ 1826716 w 1905000"/>
                <a:gd name="connsiteY80" fmla="*/ 1124168 h 1412875"/>
                <a:gd name="connsiteX81" fmla="*/ 1825243 w 1905000"/>
                <a:gd name="connsiteY81" fmla="*/ 1127847 h 1412875"/>
                <a:gd name="connsiteX82" fmla="*/ 1823689 w 1905000"/>
                <a:gd name="connsiteY82" fmla="*/ 1131445 h 1412875"/>
                <a:gd name="connsiteX83" fmla="*/ 1821971 w 1905000"/>
                <a:gd name="connsiteY83" fmla="*/ 1134961 h 1412875"/>
                <a:gd name="connsiteX84" fmla="*/ 1820172 w 1905000"/>
                <a:gd name="connsiteY84" fmla="*/ 1138313 h 1412875"/>
                <a:gd name="connsiteX85" fmla="*/ 1818290 w 1905000"/>
                <a:gd name="connsiteY85" fmla="*/ 1141420 h 1412875"/>
                <a:gd name="connsiteX86" fmla="*/ 1816245 w 1905000"/>
                <a:gd name="connsiteY86" fmla="*/ 1144445 h 1412875"/>
                <a:gd name="connsiteX87" fmla="*/ 1814118 w 1905000"/>
                <a:gd name="connsiteY87" fmla="*/ 1147389 h 1412875"/>
                <a:gd name="connsiteX88" fmla="*/ 1811828 w 1905000"/>
                <a:gd name="connsiteY88" fmla="*/ 1150087 h 1412875"/>
                <a:gd name="connsiteX89" fmla="*/ 1809374 w 1905000"/>
                <a:gd name="connsiteY89" fmla="*/ 1152785 h 1412875"/>
                <a:gd name="connsiteX90" fmla="*/ 1806838 w 1905000"/>
                <a:gd name="connsiteY90" fmla="*/ 1155238 h 1412875"/>
                <a:gd name="connsiteX91" fmla="*/ 1804139 w 1905000"/>
                <a:gd name="connsiteY91" fmla="*/ 1157609 h 1412875"/>
                <a:gd name="connsiteX92" fmla="*/ 1801276 w 1905000"/>
                <a:gd name="connsiteY92" fmla="*/ 1159817 h 1412875"/>
                <a:gd name="connsiteX93" fmla="*/ 1798331 w 1905000"/>
                <a:gd name="connsiteY93" fmla="*/ 1161943 h 1412875"/>
                <a:gd name="connsiteX94" fmla="*/ 1795222 w 1905000"/>
                <a:gd name="connsiteY94" fmla="*/ 1163823 h 1412875"/>
                <a:gd name="connsiteX95" fmla="*/ 1791868 w 1905000"/>
                <a:gd name="connsiteY95" fmla="*/ 1165704 h 1412875"/>
                <a:gd name="connsiteX96" fmla="*/ 1788351 w 1905000"/>
                <a:gd name="connsiteY96" fmla="*/ 1167421 h 1412875"/>
                <a:gd name="connsiteX97" fmla="*/ 1784752 w 1905000"/>
                <a:gd name="connsiteY97" fmla="*/ 1168974 h 1412875"/>
                <a:gd name="connsiteX98" fmla="*/ 1780907 w 1905000"/>
                <a:gd name="connsiteY98" fmla="*/ 1170446 h 1412875"/>
                <a:gd name="connsiteX99" fmla="*/ 1776899 w 1905000"/>
                <a:gd name="connsiteY99" fmla="*/ 1171754 h 1412875"/>
                <a:gd name="connsiteX100" fmla="*/ 1772727 w 1905000"/>
                <a:gd name="connsiteY100" fmla="*/ 1172981 h 1412875"/>
                <a:gd name="connsiteX101" fmla="*/ 1768309 w 1905000"/>
                <a:gd name="connsiteY101" fmla="*/ 1174044 h 1412875"/>
                <a:gd name="connsiteX102" fmla="*/ 1763729 w 1905000"/>
                <a:gd name="connsiteY102" fmla="*/ 1175025 h 1412875"/>
                <a:gd name="connsiteX103" fmla="*/ 1758902 w 1905000"/>
                <a:gd name="connsiteY103" fmla="*/ 1175924 h 1412875"/>
                <a:gd name="connsiteX104" fmla="*/ 1753994 w 1905000"/>
                <a:gd name="connsiteY104" fmla="*/ 1176660 h 1412875"/>
                <a:gd name="connsiteX105" fmla="*/ 1748759 w 1905000"/>
                <a:gd name="connsiteY105" fmla="*/ 1177232 h 1412875"/>
                <a:gd name="connsiteX106" fmla="*/ 1743360 w 1905000"/>
                <a:gd name="connsiteY106" fmla="*/ 1177723 h 1412875"/>
                <a:gd name="connsiteX107" fmla="*/ 1737716 w 1905000"/>
                <a:gd name="connsiteY107" fmla="*/ 1178214 h 1412875"/>
                <a:gd name="connsiteX108" fmla="*/ 1731744 w 1905000"/>
                <a:gd name="connsiteY108" fmla="*/ 1178459 h 1412875"/>
                <a:gd name="connsiteX109" fmla="*/ 1725691 w 1905000"/>
                <a:gd name="connsiteY109" fmla="*/ 1178704 h 1412875"/>
                <a:gd name="connsiteX110" fmla="*/ 1719392 w 1905000"/>
                <a:gd name="connsiteY110" fmla="*/ 1178704 h 1412875"/>
                <a:gd name="connsiteX111" fmla="*/ 1712766 w 1905000"/>
                <a:gd name="connsiteY111" fmla="*/ 1178704 h 1412875"/>
                <a:gd name="connsiteX112" fmla="*/ 1705976 w 1905000"/>
                <a:gd name="connsiteY112" fmla="*/ 1178622 h 1412875"/>
                <a:gd name="connsiteX113" fmla="*/ 1698860 w 1905000"/>
                <a:gd name="connsiteY113" fmla="*/ 1178377 h 1412875"/>
                <a:gd name="connsiteX114" fmla="*/ 1691498 w 1905000"/>
                <a:gd name="connsiteY114" fmla="*/ 1178050 h 1412875"/>
                <a:gd name="connsiteX115" fmla="*/ 1683890 w 1905000"/>
                <a:gd name="connsiteY115" fmla="*/ 1177560 h 1412875"/>
                <a:gd name="connsiteX116" fmla="*/ 1676119 w 1905000"/>
                <a:gd name="connsiteY116" fmla="*/ 1176987 h 1412875"/>
                <a:gd name="connsiteX117" fmla="*/ 552326 w 1905000"/>
                <a:gd name="connsiteY117" fmla="*/ 1152949 h 1412875"/>
                <a:gd name="connsiteX118" fmla="*/ 550690 w 1905000"/>
                <a:gd name="connsiteY118" fmla="*/ 1155320 h 1412875"/>
                <a:gd name="connsiteX119" fmla="*/ 548236 w 1905000"/>
                <a:gd name="connsiteY119" fmla="*/ 1158345 h 1412875"/>
                <a:gd name="connsiteX120" fmla="*/ 545045 w 1905000"/>
                <a:gd name="connsiteY120" fmla="*/ 1162188 h 1412875"/>
                <a:gd name="connsiteX121" fmla="*/ 541037 w 1905000"/>
                <a:gd name="connsiteY121" fmla="*/ 1166767 h 1412875"/>
                <a:gd name="connsiteX122" fmla="*/ 536047 w 1905000"/>
                <a:gd name="connsiteY122" fmla="*/ 1172163 h 1412875"/>
                <a:gd name="connsiteX123" fmla="*/ 530158 w 1905000"/>
                <a:gd name="connsiteY123" fmla="*/ 1178459 h 1412875"/>
                <a:gd name="connsiteX124" fmla="*/ 526804 w 1905000"/>
                <a:gd name="connsiteY124" fmla="*/ 1181811 h 1412875"/>
                <a:gd name="connsiteX125" fmla="*/ 523123 w 1905000"/>
                <a:gd name="connsiteY125" fmla="*/ 1185409 h 1412875"/>
                <a:gd name="connsiteX126" fmla="*/ 519278 w 1905000"/>
                <a:gd name="connsiteY126" fmla="*/ 1189252 h 1412875"/>
                <a:gd name="connsiteX127" fmla="*/ 515024 w 1905000"/>
                <a:gd name="connsiteY127" fmla="*/ 1193258 h 1412875"/>
                <a:gd name="connsiteX128" fmla="*/ 510525 w 1905000"/>
                <a:gd name="connsiteY128" fmla="*/ 1197510 h 1412875"/>
                <a:gd name="connsiteX129" fmla="*/ 505699 w 1905000"/>
                <a:gd name="connsiteY129" fmla="*/ 1201925 h 1412875"/>
                <a:gd name="connsiteX130" fmla="*/ 500545 w 1905000"/>
                <a:gd name="connsiteY130" fmla="*/ 1206586 h 1412875"/>
                <a:gd name="connsiteX131" fmla="*/ 495146 w 1905000"/>
                <a:gd name="connsiteY131" fmla="*/ 1211410 h 1412875"/>
                <a:gd name="connsiteX132" fmla="*/ 489338 w 1905000"/>
                <a:gd name="connsiteY132" fmla="*/ 1216479 h 1412875"/>
                <a:gd name="connsiteX133" fmla="*/ 483121 w 1905000"/>
                <a:gd name="connsiteY133" fmla="*/ 1221712 h 1412875"/>
                <a:gd name="connsiteX134" fmla="*/ 476659 w 1905000"/>
                <a:gd name="connsiteY134" fmla="*/ 1227190 h 1412875"/>
                <a:gd name="connsiteX135" fmla="*/ 469706 w 1905000"/>
                <a:gd name="connsiteY135" fmla="*/ 1232914 h 1412875"/>
                <a:gd name="connsiteX136" fmla="*/ 462589 w 1905000"/>
                <a:gd name="connsiteY136" fmla="*/ 1238800 h 1412875"/>
                <a:gd name="connsiteX137" fmla="*/ 454900 w 1905000"/>
                <a:gd name="connsiteY137" fmla="*/ 1244851 h 1412875"/>
                <a:gd name="connsiteX138" fmla="*/ 446883 w 1905000"/>
                <a:gd name="connsiteY138" fmla="*/ 1251229 h 1412875"/>
                <a:gd name="connsiteX139" fmla="*/ 438540 w 1905000"/>
                <a:gd name="connsiteY139" fmla="*/ 1257770 h 1412875"/>
                <a:gd name="connsiteX140" fmla="*/ 429623 w 1905000"/>
                <a:gd name="connsiteY140" fmla="*/ 1264556 h 1412875"/>
                <a:gd name="connsiteX141" fmla="*/ 420461 w 1905000"/>
                <a:gd name="connsiteY141" fmla="*/ 1271506 h 1412875"/>
                <a:gd name="connsiteX142" fmla="*/ 410727 w 1905000"/>
                <a:gd name="connsiteY142" fmla="*/ 1278701 h 1412875"/>
                <a:gd name="connsiteX143" fmla="*/ 400665 w 1905000"/>
                <a:gd name="connsiteY143" fmla="*/ 1286142 h 1412875"/>
                <a:gd name="connsiteX144" fmla="*/ 395675 w 1905000"/>
                <a:gd name="connsiteY144" fmla="*/ 1289657 h 1412875"/>
                <a:gd name="connsiteX145" fmla="*/ 390522 w 1905000"/>
                <a:gd name="connsiteY145" fmla="*/ 1293173 h 1412875"/>
                <a:gd name="connsiteX146" fmla="*/ 385123 w 1905000"/>
                <a:gd name="connsiteY146" fmla="*/ 1296689 h 1412875"/>
                <a:gd name="connsiteX147" fmla="*/ 379560 w 1905000"/>
                <a:gd name="connsiteY147" fmla="*/ 1300123 h 1412875"/>
                <a:gd name="connsiteX148" fmla="*/ 373834 w 1905000"/>
                <a:gd name="connsiteY148" fmla="*/ 1303557 h 1412875"/>
                <a:gd name="connsiteX149" fmla="*/ 367863 w 1905000"/>
                <a:gd name="connsiteY149" fmla="*/ 1306910 h 1412875"/>
                <a:gd name="connsiteX150" fmla="*/ 361809 w 1905000"/>
                <a:gd name="connsiteY150" fmla="*/ 1310262 h 1412875"/>
                <a:gd name="connsiteX151" fmla="*/ 355674 w 1905000"/>
                <a:gd name="connsiteY151" fmla="*/ 1313532 h 1412875"/>
                <a:gd name="connsiteX152" fmla="*/ 349294 w 1905000"/>
                <a:gd name="connsiteY152" fmla="*/ 1316721 h 1412875"/>
                <a:gd name="connsiteX153" fmla="*/ 342831 w 1905000"/>
                <a:gd name="connsiteY153" fmla="*/ 1319910 h 1412875"/>
                <a:gd name="connsiteX154" fmla="*/ 336369 w 1905000"/>
                <a:gd name="connsiteY154" fmla="*/ 1323099 h 1412875"/>
                <a:gd name="connsiteX155" fmla="*/ 329580 w 1905000"/>
                <a:gd name="connsiteY155" fmla="*/ 1326206 h 1412875"/>
                <a:gd name="connsiteX156" fmla="*/ 322790 w 1905000"/>
                <a:gd name="connsiteY156" fmla="*/ 1329231 h 1412875"/>
                <a:gd name="connsiteX157" fmla="*/ 316000 w 1905000"/>
                <a:gd name="connsiteY157" fmla="*/ 1332256 h 1412875"/>
                <a:gd name="connsiteX158" fmla="*/ 308965 w 1905000"/>
                <a:gd name="connsiteY158" fmla="*/ 1335200 h 1412875"/>
                <a:gd name="connsiteX159" fmla="*/ 302012 w 1905000"/>
                <a:gd name="connsiteY159" fmla="*/ 1338143 h 1412875"/>
                <a:gd name="connsiteX160" fmla="*/ 294896 w 1905000"/>
                <a:gd name="connsiteY160" fmla="*/ 1341005 h 1412875"/>
                <a:gd name="connsiteX161" fmla="*/ 287697 w 1905000"/>
                <a:gd name="connsiteY161" fmla="*/ 1343785 h 1412875"/>
                <a:gd name="connsiteX162" fmla="*/ 280580 w 1905000"/>
                <a:gd name="connsiteY162" fmla="*/ 1346565 h 1412875"/>
                <a:gd name="connsiteX163" fmla="*/ 273382 w 1905000"/>
                <a:gd name="connsiteY163" fmla="*/ 1349345 h 1412875"/>
                <a:gd name="connsiteX164" fmla="*/ 266020 w 1905000"/>
                <a:gd name="connsiteY164" fmla="*/ 1351961 h 1412875"/>
                <a:gd name="connsiteX165" fmla="*/ 258821 w 1905000"/>
                <a:gd name="connsiteY165" fmla="*/ 1354660 h 1412875"/>
                <a:gd name="connsiteX166" fmla="*/ 244178 w 1905000"/>
                <a:gd name="connsiteY166" fmla="*/ 1359729 h 1412875"/>
                <a:gd name="connsiteX167" fmla="*/ 229700 w 1905000"/>
                <a:gd name="connsiteY167" fmla="*/ 1364635 h 1412875"/>
                <a:gd name="connsiteX168" fmla="*/ 215139 w 1905000"/>
                <a:gd name="connsiteY168" fmla="*/ 1369377 h 1412875"/>
                <a:gd name="connsiteX169" fmla="*/ 200905 w 1905000"/>
                <a:gd name="connsiteY169" fmla="*/ 1373792 h 1412875"/>
                <a:gd name="connsiteX170" fmla="*/ 186835 w 1905000"/>
                <a:gd name="connsiteY170" fmla="*/ 1378126 h 1412875"/>
                <a:gd name="connsiteX171" fmla="*/ 173093 w 1905000"/>
                <a:gd name="connsiteY171" fmla="*/ 1382214 h 1412875"/>
                <a:gd name="connsiteX172" fmla="*/ 159759 w 1905000"/>
                <a:gd name="connsiteY172" fmla="*/ 1385975 h 1412875"/>
                <a:gd name="connsiteX173" fmla="*/ 146834 w 1905000"/>
                <a:gd name="connsiteY173" fmla="*/ 1389573 h 1412875"/>
                <a:gd name="connsiteX174" fmla="*/ 134319 w 1905000"/>
                <a:gd name="connsiteY174" fmla="*/ 1392925 h 1412875"/>
                <a:gd name="connsiteX175" fmla="*/ 122539 w 1905000"/>
                <a:gd name="connsiteY175" fmla="*/ 1396032 h 1412875"/>
                <a:gd name="connsiteX176" fmla="*/ 111414 w 1905000"/>
                <a:gd name="connsiteY176" fmla="*/ 1398894 h 1412875"/>
                <a:gd name="connsiteX177" fmla="*/ 100944 w 1905000"/>
                <a:gd name="connsiteY177" fmla="*/ 1401510 h 1412875"/>
                <a:gd name="connsiteX178" fmla="*/ 91291 w 1905000"/>
                <a:gd name="connsiteY178" fmla="*/ 1403881 h 1412875"/>
                <a:gd name="connsiteX179" fmla="*/ 74685 w 1905000"/>
                <a:gd name="connsiteY179" fmla="*/ 1407724 h 1412875"/>
                <a:gd name="connsiteX180" fmla="*/ 62169 w 1905000"/>
                <a:gd name="connsiteY180" fmla="*/ 1410586 h 1412875"/>
                <a:gd name="connsiteX181" fmla="*/ 54153 w 1905000"/>
                <a:gd name="connsiteY181" fmla="*/ 1412303 h 1412875"/>
                <a:gd name="connsiteX182" fmla="*/ 51453 w 1905000"/>
                <a:gd name="connsiteY182" fmla="*/ 1412875 h 1412875"/>
                <a:gd name="connsiteX183" fmla="*/ 60206 w 1905000"/>
                <a:gd name="connsiteY183" fmla="*/ 1408133 h 1412875"/>
                <a:gd name="connsiteX184" fmla="*/ 68795 w 1905000"/>
                <a:gd name="connsiteY184" fmla="*/ 1403391 h 1412875"/>
                <a:gd name="connsiteX185" fmla="*/ 77139 w 1905000"/>
                <a:gd name="connsiteY185" fmla="*/ 1398812 h 1412875"/>
                <a:gd name="connsiteX186" fmla="*/ 85319 w 1905000"/>
                <a:gd name="connsiteY186" fmla="*/ 1394233 h 1412875"/>
                <a:gd name="connsiteX187" fmla="*/ 93254 w 1905000"/>
                <a:gd name="connsiteY187" fmla="*/ 1389654 h 1412875"/>
                <a:gd name="connsiteX188" fmla="*/ 101025 w 1905000"/>
                <a:gd name="connsiteY188" fmla="*/ 1385239 h 1412875"/>
                <a:gd name="connsiteX189" fmla="*/ 108633 w 1905000"/>
                <a:gd name="connsiteY189" fmla="*/ 1380742 h 1412875"/>
                <a:gd name="connsiteX190" fmla="*/ 115913 w 1905000"/>
                <a:gd name="connsiteY190" fmla="*/ 1376327 h 1412875"/>
                <a:gd name="connsiteX191" fmla="*/ 123194 w 1905000"/>
                <a:gd name="connsiteY191" fmla="*/ 1371993 h 1412875"/>
                <a:gd name="connsiteX192" fmla="*/ 130229 w 1905000"/>
                <a:gd name="connsiteY192" fmla="*/ 1367660 h 1412875"/>
                <a:gd name="connsiteX193" fmla="*/ 136936 w 1905000"/>
                <a:gd name="connsiteY193" fmla="*/ 1363490 h 1412875"/>
                <a:gd name="connsiteX194" fmla="*/ 143644 w 1905000"/>
                <a:gd name="connsiteY194" fmla="*/ 1359238 h 1412875"/>
                <a:gd name="connsiteX195" fmla="*/ 150025 w 1905000"/>
                <a:gd name="connsiteY195" fmla="*/ 1355068 h 1412875"/>
                <a:gd name="connsiteX196" fmla="*/ 156242 w 1905000"/>
                <a:gd name="connsiteY196" fmla="*/ 1351062 h 1412875"/>
                <a:gd name="connsiteX197" fmla="*/ 162377 w 1905000"/>
                <a:gd name="connsiteY197" fmla="*/ 1346974 h 1412875"/>
                <a:gd name="connsiteX198" fmla="*/ 168266 w 1905000"/>
                <a:gd name="connsiteY198" fmla="*/ 1342967 h 1412875"/>
                <a:gd name="connsiteX199" fmla="*/ 173993 w 1905000"/>
                <a:gd name="connsiteY199" fmla="*/ 1338961 h 1412875"/>
                <a:gd name="connsiteX200" fmla="*/ 179555 w 1905000"/>
                <a:gd name="connsiteY200" fmla="*/ 1335118 h 1412875"/>
                <a:gd name="connsiteX201" fmla="*/ 184954 w 1905000"/>
                <a:gd name="connsiteY201" fmla="*/ 1331275 h 1412875"/>
                <a:gd name="connsiteX202" fmla="*/ 190189 w 1905000"/>
                <a:gd name="connsiteY202" fmla="*/ 1327432 h 1412875"/>
                <a:gd name="connsiteX203" fmla="*/ 195261 w 1905000"/>
                <a:gd name="connsiteY203" fmla="*/ 1323753 h 1412875"/>
                <a:gd name="connsiteX204" fmla="*/ 200169 w 1905000"/>
                <a:gd name="connsiteY204" fmla="*/ 1319910 h 1412875"/>
                <a:gd name="connsiteX205" fmla="*/ 204914 w 1905000"/>
                <a:gd name="connsiteY205" fmla="*/ 1316312 h 1412875"/>
                <a:gd name="connsiteX206" fmla="*/ 209495 w 1905000"/>
                <a:gd name="connsiteY206" fmla="*/ 1312715 h 1412875"/>
                <a:gd name="connsiteX207" fmla="*/ 213912 w 1905000"/>
                <a:gd name="connsiteY207" fmla="*/ 1309117 h 1412875"/>
                <a:gd name="connsiteX208" fmla="*/ 218165 w 1905000"/>
                <a:gd name="connsiteY208" fmla="*/ 1305601 h 1412875"/>
                <a:gd name="connsiteX209" fmla="*/ 222337 w 1905000"/>
                <a:gd name="connsiteY209" fmla="*/ 1302086 h 1412875"/>
                <a:gd name="connsiteX210" fmla="*/ 226264 w 1905000"/>
                <a:gd name="connsiteY210" fmla="*/ 1298651 h 1412875"/>
                <a:gd name="connsiteX211" fmla="*/ 230109 w 1905000"/>
                <a:gd name="connsiteY211" fmla="*/ 1295217 h 1412875"/>
                <a:gd name="connsiteX212" fmla="*/ 233790 w 1905000"/>
                <a:gd name="connsiteY212" fmla="*/ 1291947 h 1412875"/>
                <a:gd name="connsiteX213" fmla="*/ 237307 w 1905000"/>
                <a:gd name="connsiteY213" fmla="*/ 1288595 h 1412875"/>
                <a:gd name="connsiteX214" fmla="*/ 240743 w 1905000"/>
                <a:gd name="connsiteY214" fmla="*/ 1285406 h 1412875"/>
                <a:gd name="connsiteX215" fmla="*/ 243933 w 1905000"/>
                <a:gd name="connsiteY215" fmla="*/ 1282135 h 1412875"/>
                <a:gd name="connsiteX216" fmla="*/ 247042 w 1905000"/>
                <a:gd name="connsiteY216" fmla="*/ 1278946 h 1412875"/>
                <a:gd name="connsiteX217" fmla="*/ 249986 w 1905000"/>
                <a:gd name="connsiteY217" fmla="*/ 1275839 h 1412875"/>
                <a:gd name="connsiteX218" fmla="*/ 252849 w 1905000"/>
                <a:gd name="connsiteY218" fmla="*/ 1272732 h 1412875"/>
                <a:gd name="connsiteX219" fmla="*/ 255549 w 1905000"/>
                <a:gd name="connsiteY219" fmla="*/ 1269707 h 1412875"/>
                <a:gd name="connsiteX220" fmla="*/ 258167 w 1905000"/>
                <a:gd name="connsiteY220" fmla="*/ 1266764 h 1412875"/>
                <a:gd name="connsiteX221" fmla="*/ 260621 w 1905000"/>
                <a:gd name="connsiteY221" fmla="*/ 1263738 h 1412875"/>
                <a:gd name="connsiteX222" fmla="*/ 262993 w 1905000"/>
                <a:gd name="connsiteY222" fmla="*/ 1260795 h 1412875"/>
                <a:gd name="connsiteX223" fmla="*/ 265202 w 1905000"/>
                <a:gd name="connsiteY223" fmla="*/ 1257933 h 1412875"/>
                <a:gd name="connsiteX224" fmla="*/ 267328 w 1905000"/>
                <a:gd name="connsiteY224" fmla="*/ 1255153 h 1412875"/>
                <a:gd name="connsiteX225" fmla="*/ 269373 w 1905000"/>
                <a:gd name="connsiteY225" fmla="*/ 1252373 h 1412875"/>
                <a:gd name="connsiteX226" fmla="*/ 271173 w 1905000"/>
                <a:gd name="connsiteY226" fmla="*/ 1249593 h 1412875"/>
                <a:gd name="connsiteX227" fmla="*/ 272973 w 1905000"/>
                <a:gd name="connsiteY227" fmla="*/ 1246895 h 1412875"/>
                <a:gd name="connsiteX228" fmla="*/ 274527 w 1905000"/>
                <a:gd name="connsiteY228" fmla="*/ 1244279 h 1412875"/>
                <a:gd name="connsiteX229" fmla="*/ 276081 w 1905000"/>
                <a:gd name="connsiteY229" fmla="*/ 1241662 h 1412875"/>
                <a:gd name="connsiteX230" fmla="*/ 277554 w 1905000"/>
                <a:gd name="connsiteY230" fmla="*/ 1239046 h 1412875"/>
                <a:gd name="connsiteX231" fmla="*/ 278862 w 1905000"/>
                <a:gd name="connsiteY231" fmla="*/ 1236511 h 1412875"/>
                <a:gd name="connsiteX232" fmla="*/ 280089 w 1905000"/>
                <a:gd name="connsiteY232" fmla="*/ 1234058 h 1412875"/>
                <a:gd name="connsiteX233" fmla="*/ 281235 w 1905000"/>
                <a:gd name="connsiteY233" fmla="*/ 1231687 h 1412875"/>
                <a:gd name="connsiteX234" fmla="*/ 282216 w 1905000"/>
                <a:gd name="connsiteY234" fmla="*/ 1229234 h 1412875"/>
                <a:gd name="connsiteX235" fmla="*/ 283198 w 1905000"/>
                <a:gd name="connsiteY235" fmla="*/ 1226863 h 1412875"/>
                <a:gd name="connsiteX236" fmla="*/ 284016 w 1905000"/>
                <a:gd name="connsiteY236" fmla="*/ 1224492 h 1412875"/>
                <a:gd name="connsiteX237" fmla="*/ 284752 w 1905000"/>
                <a:gd name="connsiteY237" fmla="*/ 1222202 h 1412875"/>
                <a:gd name="connsiteX238" fmla="*/ 285407 w 1905000"/>
                <a:gd name="connsiteY238" fmla="*/ 1219913 h 1412875"/>
                <a:gd name="connsiteX239" fmla="*/ 285979 w 1905000"/>
                <a:gd name="connsiteY239" fmla="*/ 1217705 h 1412875"/>
                <a:gd name="connsiteX240" fmla="*/ 286470 w 1905000"/>
                <a:gd name="connsiteY240" fmla="*/ 1215580 h 1412875"/>
                <a:gd name="connsiteX241" fmla="*/ 286879 w 1905000"/>
                <a:gd name="connsiteY241" fmla="*/ 1213454 h 1412875"/>
                <a:gd name="connsiteX242" fmla="*/ 287206 w 1905000"/>
                <a:gd name="connsiteY242" fmla="*/ 1211328 h 1412875"/>
                <a:gd name="connsiteX243" fmla="*/ 287370 w 1905000"/>
                <a:gd name="connsiteY243" fmla="*/ 1209202 h 1412875"/>
                <a:gd name="connsiteX244" fmla="*/ 287533 w 1905000"/>
                <a:gd name="connsiteY244" fmla="*/ 1207158 h 1412875"/>
                <a:gd name="connsiteX245" fmla="*/ 287697 w 1905000"/>
                <a:gd name="connsiteY245" fmla="*/ 1205277 h 1412875"/>
                <a:gd name="connsiteX246" fmla="*/ 287697 w 1905000"/>
                <a:gd name="connsiteY246" fmla="*/ 1203315 h 1412875"/>
                <a:gd name="connsiteX247" fmla="*/ 287615 w 1905000"/>
                <a:gd name="connsiteY247" fmla="*/ 1201353 h 1412875"/>
                <a:gd name="connsiteX248" fmla="*/ 287533 w 1905000"/>
                <a:gd name="connsiteY248" fmla="*/ 1199554 h 1412875"/>
                <a:gd name="connsiteX249" fmla="*/ 287370 w 1905000"/>
                <a:gd name="connsiteY249" fmla="*/ 1197673 h 1412875"/>
                <a:gd name="connsiteX250" fmla="*/ 287124 w 1905000"/>
                <a:gd name="connsiteY250" fmla="*/ 1195875 h 1412875"/>
                <a:gd name="connsiteX251" fmla="*/ 286797 w 1905000"/>
                <a:gd name="connsiteY251" fmla="*/ 1194158 h 1412875"/>
                <a:gd name="connsiteX252" fmla="*/ 286470 w 1905000"/>
                <a:gd name="connsiteY252" fmla="*/ 1192359 h 1412875"/>
                <a:gd name="connsiteX253" fmla="*/ 286061 w 1905000"/>
                <a:gd name="connsiteY253" fmla="*/ 1190642 h 1412875"/>
                <a:gd name="connsiteX254" fmla="*/ 285652 w 1905000"/>
                <a:gd name="connsiteY254" fmla="*/ 1189006 h 1412875"/>
                <a:gd name="connsiteX255" fmla="*/ 284998 w 1905000"/>
                <a:gd name="connsiteY255" fmla="*/ 1187371 h 1412875"/>
                <a:gd name="connsiteX256" fmla="*/ 284507 w 1905000"/>
                <a:gd name="connsiteY256" fmla="*/ 1185736 h 1412875"/>
                <a:gd name="connsiteX257" fmla="*/ 283852 w 1905000"/>
                <a:gd name="connsiteY257" fmla="*/ 1184264 h 1412875"/>
                <a:gd name="connsiteX258" fmla="*/ 283198 w 1905000"/>
                <a:gd name="connsiteY258" fmla="*/ 1182711 h 1412875"/>
                <a:gd name="connsiteX259" fmla="*/ 282462 w 1905000"/>
                <a:gd name="connsiteY259" fmla="*/ 1181239 h 1412875"/>
                <a:gd name="connsiteX260" fmla="*/ 281725 w 1905000"/>
                <a:gd name="connsiteY260" fmla="*/ 1179767 h 1412875"/>
                <a:gd name="connsiteX261" fmla="*/ 280171 w 1905000"/>
                <a:gd name="connsiteY261" fmla="*/ 1176987 h 1412875"/>
                <a:gd name="connsiteX262" fmla="*/ 278372 w 1905000"/>
                <a:gd name="connsiteY262" fmla="*/ 1174371 h 1412875"/>
                <a:gd name="connsiteX263" fmla="*/ 276490 w 1905000"/>
                <a:gd name="connsiteY263" fmla="*/ 1171836 h 1412875"/>
                <a:gd name="connsiteX264" fmla="*/ 274445 w 1905000"/>
                <a:gd name="connsiteY264" fmla="*/ 1169383 h 1412875"/>
                <a:gd name="connsiteX265" fmla="*/ 272482 w 1905000"/>
                <a:gd name="connsiteY265" fmla="*/ 1167176 h 1412875"/>
                <a:gd name="connsiteX266" fmla="*/ 270355 w 1905000"/>
                <a:gd name="connsiteY266" fmla="*/ 1165050 h 1412875"/>
                <a:gd name="connsiteX267" fmla="*/ 268146 w 1905000"/>
                <a:gd name="connsiteY267" fmla="*/ 1163006 h 1412875"/>
                <a:gd name="connsiteX268" fmla="*/ 265856 w 1905000"/>
                <a:gd name="connsiteY268" fmla="*/ 1161125 h 1412875"/>
                <a:gd name="connsiteX269" fmla="*/ 263647 w 1905000"/>
                <a:gd name="connsiteY269" fmla="*/ 1159408 h 1412875"/>
                <a:gd name="connsiteX270" fmla="*/ 261439 w 1905000"/>
                <a:gd name="connsiteY270" fmla="*/ 1157691 h 1412875"/>
                <a:gd name="connsiteX271" fmla="*/ 259230 w 1905000"/>
                <a:gd name="connsiteY271" fmla="*/ 1156137 h 1412875"/>
                <a:gd name="connsiteX272" fmla="*/ 257021 w 1905000"/>
                <a:gd name="connsiteY272" fmla="*/ 1154829 h 1412875"/>
                <a:gd name="connsiteX273" fmla="*/ 254894 w 1905000"/>
                <a:gd name="connsiteY273" fmla="*/ 1153439 h 1412875"/>
                <a:gd name="connsiteX274" fmla="*/ 252768 w 1905000"/>
                <a:gd name="connsiteY274" fmla="*/ 1152295 h 1412875"/>
                <a:gd name="connsiteX275" fmla="*/ 250886 w 1905000"/>
                <a:gd name="connsiteY275" fmla="*/ 1151313 h 1412875"/>
                <a:gd name="connsiteX276" fmla="*/ 247205 w 1905000"/>
                <a:gd name="connsiteY276" fmla="*/ 1149433 h 1412875"/>
                <a:gd name="connsiteX277" fmla="*/ 244097 w 1905000"/>
                <a:gd name="connsiteY277" fmla="*/ 1148043 h 1412875"/>
                <a:gd name="connsiteX278" fmla="*/ 241724 w 1905000"/>
                <a:gd name="connsiteY278" fmla="*/ 1147062 h 1412875"/>
                <a:gd name="connsiteX279" fmla="*/ 239679 w 1905000"/>
                <a:gd name="connsiteY279" fmla="*/ 1146326 h 1412875"/>
                <a:gd name="connsiteX280" fmla="*/ 202950 w 1905000"/>
                <a:gd name="connsiteY280" fmla="*/ 1145508 h 1412875"/>
                <a:gd name="connsiteX281" fmla="*/ 195016 w 1905000"/>
                <a:gd name="connsiteY281" fmla="*/ 1145426 h 1412875"/>
                <a:gd name="connsiteX282" fmla="*/ 187163 w 1905000"/>
                <a:gd name="connsiteY282" fmla="*/ 1145263 h 1412875"/>
                <a:gd name="connsiteX283" fmla="*/ 179555 w 1905000"/>
                <a:gd name="connsiteY283" fmla="*/ 1145018 h 1412875"/>
                <a:gd name="connsiteX284" fmla="*/ 172029 w 1905000"/>
                <a:gd name="connsiteY284" fmla="*/ 1144527 h 1412875"/>
                <a:gd name="connsiteX285" fmla="*/ 164667 w 1905000"/>
                <a:gd name="connsiteY285" fmla="*/ 1143955 h 1412875"/>
                <a:gd name="connsiteX286" fmla="*/ 157632 w 1905000"/>
                <a:gd name="connsiteY286" fmla="*/ 1143219 h 1412875"/>
                <a:gd name="connsiteX287" fmla="*/ 154115 w 1905000"/>
                <a:gd name="connsiteY287" fmla="*/ 1142646 h 1412875"/>
                <a:gd name="connsiteX288" fmla="*/ 150597 w 1905000"/>
                <a:gd name="connsiteY288" fmla="*/ 1142238 h 1412875"/>
                <a:gd name="connsiteX289" fmla="*/ 147162 w 1905000"/>
                <a:gd name="connsiteY289" fmla="*/ 1141665 h 1412875"/>
                <a:gd name="connsiteX290" fmla="*/ 143808 w 1905000"/>
                <a:gd name="connsiteY290" fmla="*/ 1141093 h 1412875"/>
                <a:gd name="connsiteX291" fmla="*/ 140454 w 1905000"/>
                <a:gd name="connsiteY291" fmla="*/ 1140439 h 1412875"/>
                <a:gd name="connsiteX292" fmla="*/ 137182 w 1905000"/>
                <a:gd name="connsiteY292" fmla="*/ 1139703 h 1412875"/>
                <a:gd name="connsiteX293" fmla="*/ 133910 w 1905000"/>
                <a:gd name="connsiteY293" fmla="*/ 1138967 h 1412875"/>
                <a:gd name="connsiteX294" fmla="*/ 130719 w 1905000"/>
                <a:gd name="connsiteY294" fmla="*/ 1138149 h 1412875"/>
                <a:gd name="connsiteX295" fmla="*/ 127611 w 1905000"/>
                <a:gd name="connsiteY295" fmla="*/ 1137250 h 1412875"/>
                <a:gd name="connsiteX296" fmla="*/ 124421 w 1905000"/>
                <a:gd name="connsiteY296" fmla="*/ 1136269 h 1412875"/>
                <a:gd name="connsiteX297" fmla="*/ 121394 w 1905000"/>
                <a:gd name="connsiteY297" fmla="*/ 1135370 h 1412875"/>
                <a:gd name="connsiteX298" fmla="*/ 118367 w 1905000"/>
                <a:gd name="connsiteY298" fmla="*/ 1134225 h 1412875"/>
                <a:gd name="connsiteX299" fmla="*/ 115422 w 1905000"/>
                <a:gd name="connsiteY299" fmla="*/ 1133162 h 1412875"/>
                <a:gd name="connsiteX300" fmla="*/ 112559 w 1905000"/>
                <a:gd name="connsiteY300" fmla="*/ 1131854 h 1412875"/>
                <a:gd name="connsiteX301" fmla="*/ 109696 w 1905000"/>
                <a:gd name="connsiteY301" fmla="*/ 1130627 h 1412875"/>
                <a:gd name="connsiteX302" fmla="*/ 106833 w 1905000"/>
                <a:gd name="connsiteY302" fmla="*/ 1129319 h 1412875"/>
                <a:gd name="connsiteX303" fmla="*/ 104134 w 1905000"/>
                <a:gd name="connsiteY303" fmla="*/ 1127929 h 1412875"/>
                <a:gd name="connsiteX304" fmla="*/ 101434 w 1905000"/>
                <a:gd name="connsiteY304" fmla="*/ 1126376 h 1412875"/>
                <a:gd name="connsiteX305" fmla="*/ 98735 w 1905000"/>
                <a:gd name="connsiteY305" fmla="*/ 1124904 h 1412875"/>
                <a:gd name="connsiteX306" fmla="*/ 96117 w 1905000"/>
                <a:gd name="connsiteY306" fmla="*/ 1123269 h 1412875"/>
                <a:gd name="connsiteX307" fmla="*/ 93418 w 1905000"/>
                <a:gd name="connsiteY307" fmla="*/ 1121388 h 1412875"/>
                <a:gd name="connsiteX308" fmla="*/ 90800 w 1905000"/>
                <a:gd name="connsiteY308" fmla="*/ 1119589 h 1412875"/>
                <a:gd name="connsiteX309" fmla="*/ 88182 w 1905000"/>
                <a:gd name="connsiteY309" fmla="*/ 1117545 h 1412875"/>
                <a:gd name="connsiteX310" fmla="*/ 85565 w 1905000"/>
                <a:gd name="connsiteY310" fmla="*/ 1115337 h 1412875"/>
                <a:gd name="connsiteX311" fmla="*/ 82947 w 1905000"/>
                <a:gd name="connsiteY311" fmla="*/ 1113048 h 1412875"/>
                <a:gd name="connsiteX312" fmla="*/ 80493 w 1905000"/>
                <a:gd name="connsiteY312" fmla="*/ 1110759 h 1412875"/>
                <a:gd name="connsiteX313" fmla="*/ 78039 w 1905000"/>
                <a:gd name="connsiteY313" fmla="*/ 1108306 h 1412875"/>
                <a:gd name="connsiteX314" fmla="*/ 75667 w 1905000"/>
                <a:gd name="connsiteY314" fmla="*/ 1105689 h 1412875"/>
                <a:gd name="connsiteX315" fmla="*/ 73376 w 1905000"/>
                <a:gd name="connsiteY315" fmla="*/ 1103073 h 1412875"/>
                <a:gd name="connsiteX316" fmla="*/ 71249 w 1905000"/>
                <a:gd name="connsiteY316" fmla="*/ 1100211 h 1412875"/>
                <a:gd name="connsiteX317" fmla="*/ 69041 w 1905000"/>
                <a:gd name="connsiteY317" fmla="*/ 1097349 h 1412875"/>
                <a:gd name="connsiteX318" fmla="*/ 66914 w 1905000"/>
                <a:gd name="connsiteY318" fmla="*/ 1094242 h 1412875"/>
                <a:gd name="connsiteX319" fmla="*/ 64951 w 1905000"/>
                <a:gd name="connsiteY319" fmla="*/ 1091054 h 1412875"/>
                <a:gd name="connsiteX320" fmla="*/ 62906 w 1905000"/>
                <a:gd name="connsiteY320" fmla="*/ 1087783 h 1412875"/>
                <a:gd name="connsiteX321" fmla="*/ 61106 w 1905000"/>
                <a:gd name="connsiteY321" fmla="*/ 1084431 h 1412875"/>
                <a:gd name="connsiteX322" fmla="*/ 59306 w 1905000"/>
                <a:gd name="connsiteY322" fmla="*/ 1080833 h 1412875"/>
                <a:gd name="connsiteX323" fmla="*/ 57507 w 1905000"/>
                <a:gd name="connsiteY323" fmla="*/ 1077236 h 1412875"/>
                <a:gd name="connsiteX324" fmla="*/ 55871 w 1905000"/>
                <a:gd name="connsiteY324" fmla="*/ 1073474 h 1412875"/>
                <a:gd name="connsiteX325" fmla="*/ 54317 w 1905000"/>
                <a:gd name="connsiteY325" fmla="*/ 1069550 h 1412875"/>
                <a:gd name="connsiteX326" fmla="*/ 52844 w 1905000"/>
                <a:gd name="connsiteY326" fmla="*/ 1065543 h 1412875"/>
                <a:gd name="connsiteX327" fmla="*/ 51372 w 1905000"/>
                <a:gd name="connsiteY327" fmla="*/ 1061292 h 1412875"/>
                <a:gd name="connsiteX328" fmla="*/ 49981 w 1905000"/>
                <a:gd name="connsiteY328" fmla="*/ 1057040 h 1412875"/>
                <a:gd name="connsiteX329" fmla="*/ 48672 w 1905000"/>
                <a:gd name="connsiteY329" fmla="*/ 1052543 h 1412875"/>
                <a:gd name="connsiteX330" fmla="*/ 47445 w 1905000"/>
                <a:gd name="connsiteY330" fmla="*/ 1047882 h 1412875"/>
                <a:gd name="connsiteX331" fmla="*/ 46300 w 1905000"/>
                <a:gd name="connsiteY331" fmla="*/ 1043140 h 1412875"/>
                <a:gd name="connsiteX332" fmla="*/ 45237 w 1905000"/>
                <a:gd name="connsiteY332" fmla="*/ 1038316 h 1412875"/>
                <a:gd name="connsiteX333" fmla="*/ 44255 w 1905000"/>
                <a:gd name="connsiteY333" fmla="*/ 1033247 h 1412875"/>
                <a:gd name="connsiteX334" fmla="*/ 43355 w 1905000"/>
                <a:gd name="connsiteY334" fmla="*/ 1028096 h 1412875"/>
                <a:gd name="connsiteX335" fmla="*/ 42537 w 1905000"/>
                <a:gd name="connsiteY335" fmla="*/ 1022699 h 1412875"/>
                <a:gd name="connsiteX336" fmla="*/ 41801 w 1905000"/>
                <a:gd name="connsiteY336" fmla="*/ 1017221 h 1412875"/>
                <a:gd name="connsiteX337" fmla="*/ 41065 w 1905000"/>
                <a:gd name="connsiteY337" fmla="*/ 1011579 h 1412875"/>
                <a:gd name="connsiteX338" fmla="*/ 40492 w 1905000"/>
                <a:gd name="connsiteY338" fmla="*/ 1005692 h 1412875"/>
                <a:gd name="connsiteX339" fmla="*/ 40001 w 1905000"/>
                <a:gd name="connsiteY339" fmla="*/ 999724 h 1412875"/>
                <a:gd name="connsiteX340" fmla="*/ 39510 w 1905000"/>
                <a:gd name="connsiteY340" fmla="*/ 993591 h 1412875"/>
                <a:gd name="connsiteX341" fmla="*/ 573 w 1905000"/>
                <a:gd name="connsiteY341" fmla="*/ 313155 h 1412875"/>
                <a:gd name="connsiteX342" fmla="*/ 409 w 1905000"/>
                <a:gd name="connsiteY342" fmla="*/ 309721 h 1412875"/>
                <a:gd name="connsiteX343" fmla="*/ 246 w 1905000"/>
                <a:gd name="connsiteY343" fmla="*/ 306450 h 1412875"/>
                <a:gd name="connsiteX344" fmla="*/ 82 w 1905000"/>
                <a:gd name="connsiteY344" fmla="*/ 303180 h 1412875"/>
                <a:gd name="connsiteX345" fmla="*/ 0 w 1905000"/>
                <a:gd name="connsiteY345" fmla="*/ 299991 h 1412875"/>
                <a:gd name="connsiteX346" fmla="*/ 0 w 1905000"/>
                <a:gd name="connsiteY346" fmla="*/ 296884 h 1412875"/>
                <a:gd name="connsiteX347" fmla="*/ 82 w 1905000"/>
                <a:gd name="connsiteY347" fmla="*/ 293695 h 1412875"/>
                <a:gd name="connsiteX348" fmla="*/ 164 w 1905000"/>
                <a:gd name="connsiteY348" fmla="*/ 290670 h 1412875"/>
                <a:gd name="connsiteX349" fmla="*/ 327 w 1905000"/>
                <a:gd name="connsiteY349" fmla="*/ 287644 h 1412875"/>
                <a:gd name="connsiteX350" fmla="*/ 491 w 1905000"/>
                <a:gd name="connsiteY350" fmla="*/ 284701 h 1412875"/>
                <a:gd name="connsiteX351" fmla="*/ 736 w 1905000"/>
                <a:gd name="connsiteY351" fmla="*/ 281839 h 1412875"/>
                <a:gd name="connsiteX352" fmla="*/ 1064 w 1905000"/>
                <a:gd name="connsiteY352" fmla="*/ 279059 h 1412875"/>
                <a:gd name="connsiteX353" fmla="*/ 1473 w 1905000"/>
                <a:gd name="connsiteY353" fmla="*/ 276279 h 1412875"/>
                <a:gd name="connsiteX354" fmla="*/ 1882 w 1905000"/>
                <a:gd name="connsiteY354" fmla="*/ 273499 h 1412875"/>
                <a:gd name="connsiteX355" fmla="*/ 2291 w 1905000"/>
                <a:gd name="connsiteY355" fmla="*/ 270801 h 1412875"/>
                <a:gd name="connsiteX356" fmla="*/ 2781 w 1905000"/>
                <a:gd name="connsiteY356" fmla="*/ 268185 h 1412875"/>
                <a:gd name="connsiteX357" fmla="*/ 3354 w 1905000"/>
                <a:gd name="connsiteY357" fmla="*/ 265650 h 1412875"/>
                <a:gd name="connsiteX358" fmla="*/ 3927 w 1905000"/>
                <a:gd name="connsiteY358" fmla="*/ 263115 h 1412875"/>
                <a:gd name="connsiteX359" fmla="*/ 4663 w 1905000"/>
                <a:gd name="connsiteY359" fmla="*/ 260581 h 1412875"/>
                <a:gd name="connsiteX360" fmla="*/ 5317 w 1905000"/>
                <a:gd name="connsiteY360" fmla="*/ 258128 h 1412875"/>
                <a:gd name="connsiteX361" fmla="*/ 6053 w 1905000"/>
                <a:gd name="connsiteY361" fmla="*/ 255757 h 1412875"/>
                <a:gd name="connsiteX362" fmla="*/ 6953 w 1905000"/>
                <a:gd name="connsiteY362" fmla="*/ 253467 h 1412875"/>
                <a:gd name="connsiteX363" fmla="*/ 7771 w 1905000"/>
                <a:gd name="connsiteY363" fmla="*/ 251260 h 1412875"/>
                <a:gd name="connsiteX364" fmla="*/ 8589 w 1905000"/>
                <a:gd name="connsiteY364" fmla="*/ 248970 h 1412875"/>
                <a:gd name="connsiteX365" fmla="*/ 9653 w 1905000"/>
                <a:gd name="connsiteY365" fmla="*/ 246763 h 1412875"/>
                <a:gd name="connsiteX366" fmla="*/ 10553 w 1905000"/>
                <a:gd name="connsiteY366" fmla="*/ 244637 h 1412875"/>
                <a:gd name="connsiteX367" fmla="*/ 11616 w 1905000"/>
                <a:gd name="connsiteY367" fmla="*/ 242511 h 1412875"/>
                <a:gd name="connsiteX368" fmla="*/ 12679 w 1905000"/>
                <a:gd name="connsiteY368" fmla="*/ 240549 h 1412875"/>
                <a:gd name="connsiteX369" fmla="*/ 13825 w 1905000"/>
                <a:gd name="connsiteY369" fmla="*/ 238586 h 1412875"/>
                <a:gd name="connsiteX370" fmla="*/ 14970 w 1905000"/>
                <a:gd name="connsiteY370" fmla="*/ 236624 h 1412875"/>
                <a:gd name="connsiteX371" fmla="*/ 16197 w 1905000"/>
                <a:gd name="connsiteY371" fmla="*/ 234743 h 1412875"/>
                <a:gd name="connsiteX372" fmla="*/ 17506 w 1905000"/>
                <a:gd name="connsiteY372" fmla="*/ 232945 h 1412875"/>
                <a:gd name="connsiteX373" fmla="*/ 18733 w 1905000"/>
                <a:gd name="connsiteY373" fmla="*/ 231146 h 1412875"/>
                <a:gd name="connsiteX374" fmla="*/ 20042 w 1905000"/>
                <a:gd name="connsiteY374" fmla="*/ 229347 h 1412875"/>
                <a:gd name="connsiteX375" fmla="*/ 21432 w 1905000"/>
                <a:gd name="connsiteY375" fmla="*/ 227712 h 1412875"/>
                <a:gd name="connsiteX376" fmla="*/ 22905 w 1905000"/>
                <a:gd name="connsiteY376" fmla="*/ 226076 h 1412875"/>
                <a:gd name="connsiteX377" fmla="*/ 24295 w 1905000"/>
                <a:gd name="connsiteY377" fmla="*/ 224523 h 1412875"/>
                <a:gd name="connsiteX378" fmla="*/ 25849 w 1905000"/>
                <a:gd name="connsiteY378" fmla="*/ 222888 h 1412875"/>
                <a:gd name="connsiteX379" fmla="*/ 27404 w 1905000"/>
                <a:gd name="connsiteY379" fmla="*/ 221334 h 1412875"/>
                <a:gd name="connsiteX380" fmla="*/ 28958 w 1905000"/>
                <a:gd name="connsiteY380" fmla="*/ 219944 h 1412875"/>
                <a:gd name="connsiteX381" fmla="*/ 30594 w 1905000"/>
                <a:gd name="connsiteY381" fmla="*/ 218554 h 1412875"/>
                <a:gd name="connsiteX382" fmla="*/ 32230 w 1905000"/>
                <a:gd name="connsiteY382" fmla="*/ 217164 h 1412875"/>
                <a:gd name="connsiteX383" fmla="*/ 34030 w 1905000"/>
                <a:gd name="connsiteY383" fmla="*/ 215856 h 1412875"/>
                <a:gd name="connsiteX384" fmla="*/ 35666 w 1905000"/>
                <a:gd name="connsiteY384" fmla="*/ 214630 h 1412875"/>
                <a:gd name="connsiteX385" fmla="*/ 37465 w 1905000"/>
                <a:gd name="connsiteY385" fmla="*/ 213321 h 1412875"/>
                <a:gd name="connsiteX386" fmla="*/ 39347 w 1905000"/>
                <a:gd name="connsiteY386" fmla="*/ 212177 h 1412875"/>
                <a:gd name="connsiteX387" fmla="*/ 41146 w 1905000"/>
                <a:gd name="connsiteY387" fmla="*/ 211114 h 1412875"/>
                <a:gd name="connsiteX388" fmla="*/ 43028 w 1905000"/>
                <a:gd name="connsiteY388" fmla="*/ 209969 h 1412875"/>
                <a:gd name="connsiteX389" fmla="*/ 44991 w 1905000"/>
                <a:gd name="connsiteY389" fmla="*/ 208988 h 1412875"/>
                <a:gd name="connsiteX390" fmla="*/ 46954 w 1905000"/>
                <a:gd name="connsiteY390" fmla="*/ 207925 h 1412875"/>
                <a:gd name="connsiteX391" fmla="*/ 48918 w 1905000"/>
                <a:gd name="connsiteY391" fmla="*/ 207026 h 1412875"/>
                <a:gd name="connsiteX392" fmla="*/ 50963 w 1905000"/>
                <a:gd name="connsiteY392" fmla="*/ 206126 h 1412875"/>
                <a:gd name="connsiteX393" fmla="*/ 53008 w 1905000"/>
                <a:gd name="connsiteY393" fmla="*/ 205227 h 1412875"/>
                <a:gd name="connsiteX394" fmla="*/ 55135 w 1905000"/>
                <a:gd name="connsiteY394" fmla="*/ 204409 h 1412875"/>
                <a:gd name="connsiteX395" fmla="*/ 57180 w 1905000"/>
                <a:gd name="connsiteY395" fmla="*/ 203673 h 1412875"/>
                <a:gd name="connsiteX396" fmla="*/ 59388 w 1905000"/>
                <a:gd name="connsiteY396" fmla="*/ 203019 h 1412875"/>
                <a:gd name="connsiteX397" fmla="*/ 61597 w 1905000"/>
                <a:gd name="connsiteY397" fmla="*/ 202283 h 1412875"/>
                <a:gd name="connsiteX398" fmla="*/ 63887 w 1905000"/>
                <a:gd name="connsiteY398" fmla="*/ 201629 h 1412875"/>
                <a:gd name="connsiteX399" fmla="*/ 66096 w 1905000"/>
                <a:gd name="connsiteY399" fmla="*/ 201057 h 1412875"/>
                <a:gd name="connsiteX400" fmla="*/ 70677 w 1905000"/>
                <a:gd name="connsiteY400" fmla="*/ 199994 h 1412875"/>
                <a:gd name="connsiteX401" fmla="*/ 75421 w 1905000"/>
                <a:gd name="connsiteY401" fmla="*/ 199094 h 1412875"/>
                <a:gd name="connsiteX402" fmla="*/ 80329 w 1905000"/>
                <a:gd name="connsiteY402" fmla="*/ 198440 h 1412875"/>
                <a:gd name="connsiteX403" fmla="*/ 1583110 w 1905000"/>
                <a:gd name="connsiteY403" fmla="*/ 21586 h 1412875"/>
                <a:gd name="connsiteX404" fmla="*/ 1609287 w 1905000"/>
                <a:gd name="connsiteY404" fmla="*/ 18397 h 1412875"/>
                <a:gd name="connsiteX405" fmla="*/ 1632764 w 1905000"/>
                <a:gd name="connsiteY405" fmla="*/ 15535 h 1412875"/>
                <a:gd name="connsiteX406" fmla="*/ 1654687 w 1905000"/>
                <a:gd name="connsiteY406" fmla="*/ 12755 h 1412875"/>
                <a:gd name="connsiteX407" fmla="*/ 1675628 w 1905000"/>
                <a:gd name="connsiteY407" fmla="*/ 10221 h 1412875"/>
                <a:gd name="connsiteX408" fmla="*/ 1696569 w 1905000"/>
                <a:gd name="connsiteY408" fmla="*/ 7768 h 1412875"/>
                <a:gd name="connsiteX409" fmla="*/ 1707367 w 1905000"/>
                <a:gd name="connsiteY409" fmla="*/ 6541 h 1412875"/>
                <a:gd name="connsiteX410" fmla="*/ 1718410 w 1905000"/>
                <a:gd name="connsiteY410" fmla="*/ 5397 h 1412875"/>
                <a:gd name="connsiteX411" fmla="*/ 1730026 w 1905000"/>
                <a:gd name="connsiteY411" fmla="*/ 4252 h 1412875"/>
                <a:gd name="connsiteX412" fmla="*/ 1742051 w 1905000"/>
                <a:gd name="connsiteY412" fmla="*/ 3107 h 1412875"/>
                <a:gd name="connsiteX413" fmla="*/ 1754812 w 1905000"/>
                <a:gd name="connsiteY413" fmla="*/ 2044 h 1412875"/>
                <a:gd name="connsiteX414" fmla="*/ 1768228 w 1905000"/>
                <a:gd name="connsiteY414" fmla="*/ 900 h 1412875"/>
                <a:gd name="connsiteX415" fmla="*/ 1773299 w 1905000"/>
                <a:gd name="connsiteY415" fmla="*/ 572 h 1412875"/>
                <a:gd name="connsiteX416" fmla="*/ 1778207 w 1905000"/>
                <a:gd name="connsiteY416" fmla="*/ 245 h 1412875"/>
                <a:gd name="connsiteX417" fmla="*/ 1782952 w 1905000"/>
                <a:gd name="connsiteY417" fmla="*/ 82 h 141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</a:cxnLst>
              <a:rect l="l" t="t" r="r" b="b"/>
              <a:pathLst>
                <a:path w="1905000" h="1412875">
                  <a:moveTo>
                    <a:pt x="1787696" y="0"/>
                  </a:moveTo>
                  <a:lnTo>
                    <a:pt x="1792359" y="0"/>
                  </a:lnTo>
                  <a:lnTo>
                    <a:pt x="1796940" y="82"/>
                  </a:lnTo>
                  <a:lnTo>
                    <a:pt x="1801276" y="245"/>
                  </a:lnTo>
                  <a:lnTo>
                    <a:pt x="1805611" y="572"/>
                  </a:lnTo>
                  <a:lnTo>
                    <a:pt x="1809783" y="900"/>
                  </a:lnTo>
                  <a:lnTo>
                    <a:pt x="1813955" y="1472"/>
                  </a:lnTo>
                  <a:lnTo>
                    <a:pt x="1818045" y="1962"/>
                  </a:lnTo>
                  <a:lnTo>
                    <a:pt x="1821890" y="2617"/>
                  </a:lnTo>
                  <a:lnTo>
                    <a:pt x="1825734" y="3271"/>
                  </a:lnTo>
                  <a:lnTo>
                    <a:pt x="1829497" y="4170"/>
                  </a:lnTo>
                  <a:lnTo>
                    <a:pt x="1833096" y="5069"/>
                  </a:lnTo>
                  <a:lnTo>
                    <a:pt x="1836614" y="6051"/>
                  </a:lnTo>
                  <a:lnTo>
                    <a:pt x="1840131" y="7195"/>
                  </a:lnTo>
                  <a:lnTo>
                    <a:pt x="1843485" y="8340"/>
                  </a:lnTo>
                  <a:lnTo>
                    <a:pt x="1846757" y="9648"/>
                  </a:lnTo>
                  <a:lnTo>
                    <a:pt x="1849866" y="10956"/>
                  </a:lnTo>
                  <a:lnTo>
                    <a:pt x="1853056" y="12428"/>
                  </a:lnTo>
                  <a:lnTo>
                    <a:pt x="1856001" y="13982"/>
                  </a:lnTo>
                  <a:lnTo>
                    <a:pt x="1858864" y="15617"/>
                  </a:lnTo>
                  <a:lnTo>
                    <a:pt x="1861727" y="17334"/>
                  </a:lnTo>
                  <a:lnTo>
                    <a:pt x="1864427" y="19133"/>
                  </a:lnTo>
                  <a:lnTo>
                    <a:pt x="1867044" y="21095"/>
                  </a:lnTo>
                  <a:lnTo>
                    <a:pt x="1869580" y="23057"/>
                  </a:lnTo>
                  <a:lnTo>
                    <a:pt x="1872034" y="25102"/>
                  </a:lnTo>
                  <a:lnTo>
                    <a:pt x="1874325" y="27227"/>
                  </a:lnTo>
                  <a:lnTo>
                    <a:pt x="1876533" y="29517"/>
                  </a:lnTo>
                  <a:lnTo>
                    <a:pt x="1878742" y="31888"/>
                  </a:lnTo>
                  <a:lnTo>
                    <a:pt x="1880787" y="34341"/>
                  </a:lnTo>
                  <a:lnTo>
                    <a:pt x="1882832" y="36876"/>
                  </a:lnTo>
                  <a:lnTo>
                    <a:pt x="1884632" y="39492"/>
                  </a:lnTo>
                  <a:lnTo>
                    <a:pt x="1886513" y="42108"/>
                  </a:lnTo>
                  <a:lnTo>
                    <a:pt x="1888231" y="44888"/>
                  </a:lnTo>
                  <a:lnTo>
                    <a:pt x="1889867" y="47750"/>
                  </a:lnTo>
                  <a:lnTo>
                    <a:pt x="1891421" y="50694"/>
                  </a:lnTo>
                  <a:lnTo>
                    <a:pt x="1892812" y="53801"/>
                  </a:lnTo>
                  <a:lnTo>
                    <a:pt x="1894284" y="56908"/>
                  </a:lnTo>
                  <a:lnTo>
                    <a:pt x="1895511" y="60096"/>
                  </a:lnTo>
                  <a:lnTo>
                    <a:pt x="1896738" y="63449"/>
                  </a:lnTo>
                  <a:lnTo>
                    <a:pt x="1897883" y="66801"/>
                  </a:lnTo>
                  <a:lnTo>
                    <a:pt x="1898947" y="70235"/>
                  </a:lnTo>
                  <a:lnTo>
                    <a:pt x="1899847" y="73914"/>
                  </a:lnTo>
                  <a:lnTo>
                    <a:pt x="1900746" y="77512"/>
                  </a:lnTo>
                  <a:lnTo>
                    <a:pt x="1901565" y="81191"/>
                  </a:lnTo>
                  <a:lnTo>
                    <a:pt x="1902301" y="85034"/>
                  </a:lnTo>
                  <a:lnTo>
                    <a:pt x="1902873" y="88959"/>
                  </a:lnTo>
                  <a:lnTo>
                    <a:pt x="1903364" y="92965"/>
                  </a:lnTo>
                  <a:lnTo>
                    <a:pt x="1903937" y="96972"/>
                  </a:lnTo>
                  <a:lnTo>
                    <a:pt x="1904264" y="101223"/>
                  </a:lnTo>
                  <a:lnTo>
                    <a:pt x="1904591" y="105393"/>
                  </a:lnTo>
                  <a:lnTo>
                    <a:pt x="1904755" y="109727"/>
                  </a:lnTo>
                  <a:lnTo>
                    <a:pt x="1904918" y="114224"/>
                  </a:lnTo>
                  <a:lnTo>
                    <a:pt x="1905000" y="118639"/>
                  </a:lnTo>
                  <a:lnTo>
                    <a:pt x="1905000" y="123218"/>
                  </a:lnTo>
                  <a:lnTo>
                    <a:pt x="1904837" y="127960"/>
                  </a:lnTo>
                  <a:lnTo>
                    <a:pt x="1904673" y="132621"/>
                  </a:lnTo>
                  <a:lnTo>
                    <a:pt x="1904428" y="137445"/>
                  </a:lnTo>
                  <a:lnTo>
                    <a:pt x="1904182" y="142351"/>
                  </a:lnTo>
                  <a:lnTo>
                    <a:pt x="1903773" y="147420"/>
                  </a:lnTo>
                  <a:lnTo>
                    <a:pt x="1903201" y="152489"/>
                  </a:lnTo>
                  <a:lnTo>
                    <a:pt x="1902628" y="157640"/>
                  </a:lnTo>
                  <a:lnTo>
                    <a:pt x="1848312" y="952791"/>
                  </a:lnTo>
                  <a:lnTo>
                    <a:pt x="1846839" y="969553"/>
                  </a:lnTo>
                  <a:lnTo>
                    <a:pt x="1845612" y="985660"/>
                  </a:lnTo>
                  <a:lnTo>
                    <a:pt x="1843322" y="1015504"/>
                  </a:lnTo>
                  <a:lnTo>
                    <a:pt x="1842258" y="1029404"/>
                  </a:lnTo>
                  <a:lnTo>
                    <a:pt x="1841113" y="1042568"/>
                  </a:lnTo>
                  <a:lnTo>
                    <a:pt x="1839968" y="1055078"/>
                  </a:lnTo>
                  <a:lnTo>
                    <a:pt x="1838659" y="1066852"/>
                  </a:lnTo>
                  <a:lnTo>
                    <a:pt x="1838005" y="1072493"/>
                  </a:lnTo>
                  <a:lnTo>
                    <a:pt x="1837268" y="1077971"/>
                  </a:lnTo>
                  <a:lnTo>
                    <a:pt x="1836450" y="1083286"/>
                  </a:lnTo>
                  <a:lnTo>
                    <a:pt x="1835632" y="1088437"/>
                  </a:lnTo>
                  <a:lnTo>
                    <a:pt x="1834814" y="1093507"/>
                  </a:lnTo>
                  <a:lnTo>
                    <a:pt x="1833833" y="1098331"/>
                  </a:lnTo>
                  <a:lnTo>
                    <a:pt x="1832851" y="1102991"/>
                  </a:lnTo>
                  <a:lnTo>
                    <a:pt x="1831788" y="1107488"/>
                  </a:lnTo>
                  <a:lnTo>
                    <a:pt x="1830642" y="1111903"/>
                  </a:lnTo>
                  <a:lnTo>
                    <a:pt x="1829415" y="1116155"/>
                  </a:lnTo>
                  <a:lnTo>
                    <a:pt x="1828107" y="1120162"/>
                  </a:lnTo>
                  <a:lnTo>
                    <a:pt x="1826716" y="1124168"/>
                  </a:lnTo>
                  <a:lnTo>
                    <a:pt x="1825243" y="1127847"/>
                  </a:lnTo>
                  <a:lnTo>
                    <a:pt x="1823689" y="1131445"/>
                  </a:lnTo>
                  <a:lnTo>
                    <a:pt x="1821971" y="1134961"/>
                  </a:lnTo>
                  <a:lnTo>
                    <a:pt x="1820172" y="1138313"/>
                  </a:lnTo>
                  <a:lnTo>
                    <a:pt x="1818290" y="1141420"/>
                  </a:lnTo>
                  <a:lnTo>
                    <a:pt x="1816245" y="1144445"/>
                  </a:lnTo>
                  <a:lnTo>
                    <a:pt x="1814118" y="1147389"/>
                  </a:lnTo>
                  <a:lnTo>
                    <a:pt x="1811828" y="1150087"/>
                  </a:lnTo>
                  <a:lnTo>
                    <a:pt x="1809374" y="1152785"/>
                  </a:lnTo>
                  <a:lnTo>
                    <a:pt x="1806838" y="1155238"/>
                  </a:lnTo>
                  <a:lnTo>
                    <a:pt x="1804139" y="1157609"/>
                  </a:lnTo>
                  <a:lnTo>
                    <a:pt x="1801276" y="1159817"/>
                  </a:lnTo>
                  <a:lnTo>
                    <a:pt x="1798331" y="1161943"/>
                  </a:lnTo>
                  <a:lnTo>
                    <a:pt x="1795222" y="1163823"/>
                  </a:lnTo>
                  <a:lnTo>
                    <a:pt x="1791868" y="1165704"/>
                  </a:lnTo>
                  <a:lnTo>
                    <a:pt x="1788351" y="1167421"/>
                  </a:lnTo>
                  <a:lnTo>
                    <a:pt x="1784752" y="1168974"/>
                  </a:lnTo>
                  <a:lnTo>
                    <a:pt x="1780907" y="1170446"/>
                  </a:lnTo>
                  <a:lnTo>
                    <a:pt x="1776899" y="1171754"/>
                  </a:lnTo>
                  <a:lnTo>
                    <a:pt x="1772727" y="1172981"/>
                  </a:lnTo>
                  <a:lnTo>
                    <a:pt x="1768309" y="1174044"/>
                  </a:lnTo>
                  <a:lnTo>
                    <a:pt x="1763729" y="1175025"/>
                  </a:lnTo>
                  <a:lnTo>
                    <a:pt x="1758902" y="1175924"/>
                  </a:lnTo>
                  <a:lnTo>
                    <a:pt x="1753994" y="1176660"/>
                  </a:lnTo>
                  <a:lnTo>
                    <a:pt x="1748759" y="1177232"/>
                  </a:lnTo>
                  <a:lnTo>
                    <a:pt x="1743360" y="1177723"/>
                  </a:lnTo>
                  <a:lnTo>
                    <a:pt x="1737716" y="1178214"/>
                  </a:lnTo>
                  <a:lnTo>
                    <a:pt x="1731744" y="1178459"/>
                  </a:lnTo>
                  <a:lnTo>
                    <a:pt x="1725691" y="1178704"/>
                  </a:lnTo>
                  <a:lnTo>
                    <a:pt x="1719392" y="1178704"/>
                  </a:lnTo>
                  <a:lnTo>
                    <a:pt x="1712766" y="1178704"/>
                  </a:lnTo>
                  <a:lnTo>
                    <a:pt x="1705976" y="1178622"/>
                  </a:lnTo>
                  <a:lnTo>
                    <a:pt x="1698860" y="1178377"/>
                  </a:lnTo>
                  <a:lnTo>
                    <a:pt x="1691498" y="1178050"/>
                  </a:lnTo>
                  <a:lnTo>
                    <a:pt x="1683890" y="1177560"/>
                  </a:lnTo>
                  <a:lnTo>
                    <a:pt x="1676119" y="1176987"/>
                  </a:lnTo>
                  <a:lnTo>
                    <a:pt x="552326" y="1152949"/>
                  </a:lnTo>
                  <a:lnTo>
                    <a:pt x="550690" y="1155320"/>
                  </a:lnTo>
                  <a:lnTo>
                    <a:pt x="548236" y="1158345"/>
                  </a:lnTo>
                  <a:lnTo>
                    <a:pt x="545045" y="1162188"/>
                  </a:lnTo>
                  <a:lnTo>
                    <a:pt x="541037" y="1166767"/>
                  </a:lnTo>
                  <a:lnTo>
                    <a:pt x="536047" y="1172163"/>
                  </a:lnTo>
                  <a:lnTo>
                    <a:pt x="530158" y="1178459"/>
                  </a:lnTo>
                  <a:lnTo>
                    <a:pt x="526804" y="1181811"/>
                  </a:lnTo>
                  <a:lnTo>
                    <a:pt x="523123" y="1185409"/>
                  </a:lnTo>
                  <a:lnTo>
                    <a:pt x="519278" y="1189252"/>
                  </a:lnTo>
                  <a:lnTo>
                    <a:pt x="515024" y="1193258"/>
                  </a:lnTo>
                  <a:lnTo>
                    <a:pt x="510525" y="1197510"/>
                  </a:lnTo>
                  <a:lnTo>
                    <a:pt x="505699" y="1201925"/>
                  </a:lnTo>
                  <a:lnTo>
                    <a:pt x="500545" y="1206586"/>
                  </a:lnTo>
                  <a:lnTo>
                    <a:pt x="495146" y="1211410"/>
                  </a:lnTo>
                  <a:lnTo>
                    <a:pt x="489338" y="1216479"/>
                  </a:lnTo>
                  <a:lnTo>
                    <a:pt x="483121" y="1221712"/>
                  </a:lnTo>
                  <a:lnTo>
                    <a:pt x="476659" y="1227190"/>
                  </a:lnTo>
                  <a:lnTo>
                    <a:pt x="469706" y="1232914"/>
                  </a:lnTo>
                  <a:lnTo>
                    <a:pt x="462589" y="1238800"/>
                  </a:lnTo>
                  <a:lnTo>
                    <a:pt x="454900" y="1244851"/>
                  </a:lnTo>
                  <a:lnTo>
                    <a:pt x="446883" y="1251229"/>
                  </a:lnTo>
                  <a:lnTo>
                    <a:pt x="438540" y="1257770"/>
                  </a:lnTo>
                  <a:lnTo>
                    <a:pt x="429623" y="1264556"/>
                  </a:lnTo>
                  <a:lnTo>
                    <a:pt x="420461" y="1271506"/>
                  </a:lnTo>
                  <a:lnTo>
                    <a:pt x="410727" y="1278701"/>
                  </a:lnTo>
                  <a:lnTo>
                    <a:pt x="400665" y="1286142"/>
                  </a:lnTo>
                  <a:lnTo>
                    <a:pt x="395675" y="1289657"/>
                  </a:lnTo>
                  <a:lnTo>
                    <a:pt x="390522" y="1293173"/>
                  </a:lnTo>
                  <a:lnTo>
                    <a:pt x="385123" y="1296689"/>
                  </a:lnTo>
                  <a:lnTo>
                    <a:pt x="379560" y="1300123"/>
                  </a:lnTo>
                  <a:lnTo>
                    <a:pt x="373834" y="1303557"/>
                  </a:lnTo>
                  <a:lnTo>
                    <a:pt x="367863" y="1306910"/>
                  </a:lnTo>
                  <a:lnTo>
                    <a:pt x="361809" y="1310262"/>
                  </a:lnTo>
                  <a:lnTo>
                    <a:pt x="355674" y="1313532"/>
                  </a:lnTo>
                  <a:lnTo>
                    <a:pt x="349294" y="1316721"/>
                  </a:lnTo>
                  <a:lnTo>
                    <a:pt x="342831" y="1319910"/>
                  </a:lnTo>
                  <a:lnTo>
                    <a:pt x="336369" y="1323099"/>
                  </a:lnTo>
                  <a:lnTo>
                    <a:pt x="329580" y="1326206"/>
                  </a:lnTo>
                  <a:lnTo>
                    <a:pt x="322790" y="1329231"/>
                  </a:lnTo>
                  <a:lnTo>
                    <a:pt x="316000" y="1332256"/>
                  </a:lnTo>
                  <a:lnTo>
                    <a:pt x="308965" y="1335200"/>
                  </a:lnTo>
                  <a:lnTo>
                    <a:pt x="302012" y="1338143"/>
                  </a:lnTo>
                  <a:lnTo>
                    <a:pt x="294896" y="1341005"/>
                  </a:lnTo>
                  <a:lnTo>
                    <a:pt x="287697" y="1343785"/>
                  </a:lnTo>
                  <a:lnTo>
                    <a:pt x="280580" y="1346565"/>
                  </a:lnTo>
                  <a:lnTo>
                    <a:pt x="273382" y="1349345"/>
                  </a:lnTo>
                  <a:lnTo>
                    <a:pt x="266020" y="1351961"/>
                  </a:lnTo>
                  <a:lnTo>
                    <a:pt x="258821" y="1354660"/>
                  </a:lnTo>
                  <a:lnTo>
                    <a:pt x="244178" y="1359729"/>
                  </a:lnTo>
                  <a:lnTo>
                    <a:pt x="229700" y="1364635"/>
                  </a:lnTo>
                  <a:lnTo>
                    <a:pt x="215139" y="1369377"/>
                  </a:lnTo>
                  <a:lnTo>
                    <a:pt x="200905" y="1373792"/>
                  </a:lnTo>
                  <a:lnTo>
                    <a:pt x="186835" y="1378126"/>
                  </a:lnTo>
                  <a:lnTo>
                    <a:pt x="173093" y="1382214"/>
                  </a:lnTo>
                  <a:lnTo>
                    <a:pt x="159759" y="1385975"/>
                  </a:lnTo>
                  <a:lnTo>
                    <a:pt x="146834" y="1389573"/>
                  </a:lnTo>
                  <a:lnTo>
                    <a:pt x="134319" y="1392925"/>
                  </a:lnTo>
                  <a:lnTo>
                    <a:pt x="122539" y="1396032"/>
                  </a:lnTo>
                  <a:lnTo>
                    <a:pt x="111414" y="1398894"/>
                  </a:lnTo>
                  <a:lnTo>
                    <a:pt x="100944" y="1401510"/>
                  </a:lnTo>
                  <a:lnTo>
                    <a:pt x="91291" y="1403881"/>
                  </a:lnTo>
                  <a:lnTo>
                    <a:pt x="74685" y="1407724"/>
                  </a:lnTo>
                  <a:lnTo>
                    <a:pt x="62169" y="1410586"/>
                  </a:lnTo>
                  <a:lnTo>
                    <a:pt x="54153" y="1412303"/>
                  </a:lnTo>
                  <a:lnTo>
                    <a:pt x="51453" y="1412875"/>
                  </a:lnTo>
                  <a:lnTo>
                    <a:pt x="60206" y="1408133"/>
                  </a:lnTo>
                  <a:lnTo>
                    <a:pt x="68795" y="1403391"/>
                  </a:lnTo>
                  <a:lnTo>
                    <a:pt x="77139" y="1398812"/>
                  </a:lnTo>
                  <a:lnTo>
                    <a:pt x="85319" y="1394233"/>
                  </a:lnTo>
                  <a:lnTo>
                    <a:pt x="93254" y="1389654"/>
                  </a:lnTo>
                  <a:lnTo>
                    <a:pt x="101025" y="1385239"/>
                  </a:lnTo>
                  <a:lnTo>
                    <a:pt x="108633" y="1380742"/>
                  </a:lnTo>
                  <a:lnTo>
                    <a:pt x="115913" y="1376327"/>
                  </a:lnTo>
                  <a:lnTo>
                    <a:pt x="123194" y="1371993"/>
                  </a:lnTo>
                  <a:lnTo>
                    <a:pt x="130229" y="1367660"/>
                  </a:lnTo>
                  <a:lnTo>
                    <a:pt x="136936" y="1363490"/>
                  </a:lnTo>
                  <a:lnTo>
                    <a:pt x="143644" y="1359238"/>
                  </a:lnTo>
                  <a:lnTo>
                    <a:pt x="150025" y="1355068"/>
                  </a:lnTo>
                  <a:lnTo>
                    <a:pt x="156242" y="1351062"/>
                  </a:lnTo>
                  <a:lnTo>
                    <a:pt x="162377" y="1346974"/>
                  </a:lnTo>
                  <a:lnTo>
                    <a:pt x="168266" y="1342967"/>
                  </a:lnTo>
                  <a:lnTo>
                    <a:pt x="173993" y="1338961"/>
                  </a:lnTo>
                  <a:lnTo>
                    <a:pt x="179555" y="1335118"/>
                  </a:lnTo>
                  <a:lnTo>
                    <a:pt x="184954" y="1331275"/>
                  </a:lnTo>
                  <a:lnTo>
                    <a:pt x="190189" y="1327432"/>
                  </a:lnTo>
                  <a:lnTo>
                    <a:pt x="195261" y="1323753"/>
                  </a:lnTo>
                  <a:lnTo>
                    <a:pt x="200169" y="1319910"/>
                  </a:lnTo>
                  <a:lnTo>
                    <a:pt x="204914" y="1316312"/>
                  </a:lnTo>
                  <a:lnTo>
                    <a:pt x="209495" y="1312715"/>
                  </a:lnTo>
                  <a:lnTo>
                    <a:pt x="213912" y="1309117"/>
                  </a:lnTo>
                  <a:lnTo>
                    <a:pt x="218165" y="1305601"/>
                  </a:lnTo>
                  <a:lnTo>
                    <a:pt x="222337" y="1302086"/>
                  </a:lnTo>
                  <a:lnTo>
                    <a:pt x="226264" y="1298651"/>
                  </a:lnTo>
                  <a:lnTo>
                    <a:pt x="230109" y="1295217"/>
                  </a:lnTo>
                  <a:lnTo>
                    <a:pt x="233790" y="1291947"/>
                  </a:lnTo>
                  <a:lnTo>
                    <a:pt x="237307" y="1288595"/>
                  </a:lnTo>
                  <a:lnTo>
                    <a:pt x="240743" y="1285406"/>
                  </a:lnTo>
                  <a:lnTo>
                    <a:pt x="243933" y="1282135"/>
                  </a:lnTo>
                  <a:lnTo>
                    <a:pt x="247042" y="1278946"/>
                  </a:lnTo>
                  <a:lnTo>
                    <a:pt x="249986" y="1275839"/>
                  </a:lnTo>
                  <a:lnTo>
                    <a:pt x="252849" y="1272732"/>
                  </a:lnTo>
                  <a:lnTo>
                    <a:pt x="255549" y="1269707"/>
                  </a:lnTo>
                  <a:lnTo>
                    <a:pt x="258167" y="1266764"/>
                  </a:lnTo>
                  <a:lnTo>
                    <a:pt x="260621" y="1263738"/>
                  </a:lnTo>
                  <a:lnTo>
                    <a:pt x="262993" y="1260795"/>
                  </a:lnTo>
                  <a:lnTo>
                    <a:pt x="265202" y="1257933"/>
                  </a:lnTo>
                  <a:lnTo>
                    <a:pt x="267328" y="1255153"/>
                  </a:lnTo>
                  <a:lnTo>
                    <a:pt x="269373" y="1252373"/>
                  </a:lnTo>
                  <a:lnTo>
                    <a:pt x="271173" y="1249593"/>
                  </a:lnTo>
                  <a:lnTo>
                    <a:pt x="272973" y="1246895"/>
                  </a:lnTo>
                  <a:lnTo>
                    <a:pt x="274527" y="1244279"/>
                  </a:lnTo>
                  <a:lnTo>
                    <a:pt x="276081" y="1241662"/>
                  </a:lnTo>
                  <a:lnTo>
                    <a:pt x="277554" y="1239046"/>
                  </a:lnTo>
                  <a:lnTo>
                    <a:pt x="278862" y="1236511"/>
                  </a:lnTo>
                  <a:lnTo>
                    <a:pt x="280089" y="1234058"/>
                  </a:lnTo>
                  <a:lnTo>
                    <a:pt x="281235" y="1231687"/>
                  </a:lnTo>
                  <a:lnTo>
                    <a:pt x="282216" y="1229234"/>
                  </a:lnTo>
                  <a:lnTo>
                    <a:pt x="283198" y="1226863"/>
                  </a:lnTo>
                  <a:lnTo>
                    <a:pt x="284016" y="1224492"/>
                  </a:lnTo>
                  <a:lnTo>
                    <a:pt x="284752" y="1222202"/>
                  </a:lnTo>
                  <a:lnTo>
                    <a:pt x="285407" y="1219913"/>
                  </a:lnTo>
                  <a:lnTo>
                    <a:pt x="285979" y="1217705"/>
                  </a:lnTo>
                  <a:lnTo>
                    <a:pt x="286470" y="1215580"/>
                  </a:lnTo>
                  <a:lnTo>
                    <a:pt x="286879" y="1213454"/>
                  </a:lnTo>
                  <a:lnTo>
                    <a:pt x="287206" y="1211328"/>
                  </a:lnTo>
                  <a:lnTo>
                    <a:pt x="287370" y="1209202"/>
                  </a:lnTo>
                  <a:lnTo>
                    <a:pt x="287533" y="1207158"/>
                  </a:lnTo>
                  <a:lnTo>
                    <a:pt x="287697" y="1205277"/>
                  </a:lnTo>
                  <a:lnTo>
                    <a:pt x="287697" y="1203315"/>
                  </a:lnTo>
                  <a:lnTo>
                    <a:pt x="287615" y="1201353"/>
                  </a:lnTo>
                  <a:lnTo>
                    <a:pt x="287533" y="1199554"/>
                  </a:lnTo>
                  <a:lnTo>
                    <a:pt x="287370" y="1197673"/>
                  </a:lnTo>
                  <a:lnTo>
                    <a:pt x="287124" y="1195875"/>
                  </a:lnTo>
                  <a:lnTo>
                    <a:pt x="286797" y="1194158"/>
                  </a:lnTo>
                  <a:lnTo>
                    <a:pt x="286470" y="1192359"/>
                  </a:lnTo>
                  <a:lnTo>
                    <a:pt x="286061" y="1190642"/>
                  </a:lnTo>
                  <a:lnTo>
                    <a:pt x="285652" y="1189006"/>
                  </a:lnTo>
                  <a:lnTo>
                    <a:pt x="284998" y="1187371"/>
                  </a:lnTo>
                  <a:lnTo>
                    <a:pt x="284507" y="1185736"/>
                  </a:lnTo>
                  <a:lnTo>
                    <a:pt x="283852" y="1184264"/>
                  </a:lnTo>
                  <a:lnTo>
                    <a:pt x="283198" y="1182711"/>
                  </a:lnTo>
                  <a:lnTo>
                    <a:pt x="282462" y="1181239"/>
                  </a:lnTo>
                  <a:lnTo>
                    <a:pt x="281725" y="1179767"/>
                  </a:lnTo>
                  <a:lnTo>
                    <a:pt x="280171" y="1176987"/>
                  </a:lnTo>
                  <a:lnTo>
                    <a:pt x="278372" y="1174371"/>
                  </a:lnTo>
                  <a:lnTo>
                    <a:pt x="276490" y="1171836"/>
                  </a:lnTo>
                  <a:lnTo>
                    <a:pt x="274445" y="1169383"/>
                  </a:lnTo>
                  <a:lnTo>
                    <a:pt x="272482" y="1167176"/>
                  </a:lnTo>
                  <a:lnTo>
                    <a:pt x="270355" y="1165050"/>
                  </a:lnTo>
                  <a:lnTo>
                    <a:pt x="268146" y="1163006"/>
                  </a:lnTo>
                  <a:lnTo>
                    <a:pt x="265856" y="1161125"/>
                  </a:lnTo>
                  <a:lnTo>
                    <a:pt x="263647" y="1159408"/>
                  </a:lnTo>
                  <a:lnTo>
                    <a:pt x="261439" y="1157691"/>
                  </a:lnTo>
                  <a:lnTo>
                    <a:pt x="259230" y="1156137"/>
                  </a:lnTo>
                  <a:lnTo>
                    <a:pt x="257021" y="1154829"/>
                  </a:lnTo>
                  <a:lnTo>
                    <a:pt x="254894" y="1153439"/>
                  </a:lnTo>
                  <a:lnTo>
                    <a:pt x="252768" y="1152295"/>
                  </a:lnTo>
                  <a:lnTo>
                    <a:pt x="250886" y="1151313"/>
                  </a:lnTo>
                  <a:lnTo>
                    <a:pt x="247205" y="1149433"/>
                  </a:lnTo>
                  <a:lnTo>
                    <a:pt x="244097" y="1148043"/>
                  </a:lnTo>
                  <a:lnTo>
                    <a:pt x="241724" y="1147062"/>
                  </a:lnTo>
                  <a:lnTo>
                    <a:pt x="239679" y="1146326"/>
                  </a:lnTo>
                  <a:lnTo>
                    <a:pt x="202950" y="1145508"/>
                  </a:lnTo>
                  <a:lnTo>
                    <a:pt x="195016" y="1145426"/>
                  </a:lnTo>
                  <a:lnTo>
                    <a:pt x="187163" y="1145263"/>
                  </a:lnTo>
                  <a:lnTo>
                    <a:pt x="179555" y="1145018"/>
                  </a:lnTo>
                  <a:lnTo>
                    <a:pt x="172029" y="1144527"/>
                  </a:lnTo>
                  <a:lnTo>
                    <a:pt x="164667" y="1143955"/>
                  </a:lnTo>
                  <a:lnTo>
                    <a:pt x="157632" y="1143219"/>
                  </a:lnTo>
                  <a:lnTo>
                    <a:pt x="154115" y="1142646"/>
                  </a:lnTo>
                  <a:lnTo>
                    <a:pt x="150597" y="1142238"/>
                  </a:lnTo>
                  <a:lnTo>
                    <a:pt x="147162" y="1141665"/>
                  </a:lnTo>
                  <a:lnTo>
                    <a:pt x="143808" y="1141093"/>
                  </a:lnTo>
                  <a:lnTo>
                    <a:pt x="140454" y="1140439"/>
                  </a:lnTo>
                  <a:lnTo>
                    <a:pt x="137182" y="1139703"/>
                  </a:lnTo>
                  <a:lnTo>
                    <a:pt x="133910" y="1138967"/>
                  </a:lnTo>
                  <a:lnTo>
                    <a:pt x="130719" y="1138149"/>
                  </a:lnTo>
                  <a:lnTo>
                    <a:pt x="127611" y="1137250"/>
                  </a:lnTo>
                  <a:lnTo>
                    <a:pt x="124421" y="1136269"/>
                  </a:lnTo>
                  <a:lnTo>
                    <a:pt x="121394" y="1135370"/>
                  </a:lnTo>
                  <a:lnTo>
                    <a:pt x="118367" y="1134225"/>
                  </a:lnTo>
                  <a:lnTo>
                    <a:pt x="115422" y="1133162"/>
                  </a:lnTo>
                  <a:lnTo>
                    <a:pt x="112559" y="1131854"/>
                  </a:lnTo>
                  <a:lnTo>
                    <a:pt x="109696" y="1130627"/>
                  </a:lnTo>
                  <a:lnTo>
                    <a:pt x="106833" y="1129319"/>
                  </a:lnTo>
                  <a:lnTo>
                    <a:pt x="104134" y="1127929"/>
                  </a:lnTo>
                  <a:lnTo>
                    <a:pt x="101434" y="1126376"/>
                  </a:lnTo>
                  <a:lnTo>
                    <a:pt x="98735" y="1124904"/>
                  </a:lnTo>
                  <a:lnTo>
                    <a:pt x="96117" y="1123269"/>
                  </a:lnTo>
                  <a:lnTo>
                    <a:pt x="93418" y="1121388"/>
                  </a:lnTo>
                  <a:lnTo>
                    <a:pt x="90800" y="1119589"/>
                  </a:lnTo>
                  <a:lnTo>
                    <a:pt x="88182" y="1117545"/>
                  </a:lnTo>
                  <a:lnTo>
                    <a:pt x="85565" y="1115337"/>
                  </a:lnTo>
                  <a:lnTo>
                    <a:pt x="82947" y="1113048"/>
                  </a:lnTo>
                  <a:lnTo>
                    <a:pt x="80493" y="1110759"/>
                  </a:lnTo>
                  <a:lnTo>
                    <a:pt x="78039" y="1108306"/>
                  </a:lnTo>
                  <a:lnTo>
                    <a:pt x="75667" y="1105689"/>
                  </a:lnTo>
                  <a:lnTo>
                    <a:pt x="73376" y="1103073"/>
                  </a:lnTo>
                  <a:lnTo>
                    <a:pt x="71249" y="1100211"/>
                  </a:lnTo>
                  <a:lnTo>
                    <a:pt x="69041" y="1097349"/>
                  </a:lnTo>
                  <a:lnTo>
                    <a:pt x="66914" y="1094242"/>
                  </a:lnTo>
                  <a:lnTo>
                    <a:pt x="64951" y="1091054"/>
                  </a:lnTo>
                  <a:lnTo>
                    <a:pt x="62906" y="1087783"/>
                  </a:lnTo>
                  <a:lnTo>
                    <a:pt x="61106" y="1084431"/>
                  </a:lnTo>
                  <a:lnTo>
                    <a:pt x="59306" y="1080833"/>
                  </a:lnTo>
                  <a:lnTo>
                    <a:pt x="57507" y="1077236"/>
                  </a:lnTo>
                  <a:lnTo>
                    <a:pt x="55871" y="1073474"/>
                  </a:lnTo>
                  <a:lnTo>
                    <a:pt x="54317" y="1069550"/>
                  </a:lnTo>
                  <a:lnTo>
                    <a:pt x="52844" y="1065543"/>
                  </a:lnTo>
                  <a:lnTo>
                    <a:pt x="51372" y="1061292"/>
                  </a:lnTo>
                  <a:lnTo>
                    <a:pt x="49981" y="1057040"/>
                  </a:lnTo>
                  <a:lnTo>
                    <a:pt x="48672" y="1052543"/>
                  </a:lnTo>
                  <a:lnTo>
                    <a:pt x="47445" y="1047882"/>
                  </a:lnTo>
                  <a:lnTo>
                    <a:pt x="46300" y="1043140"/>
                  </a:lnTo>
                  <a:lnTo>
                    <a:pt x="45237" y="1038316"/>
                  </a:lnTo>
                  <a:lnTo>
                    <a:pt x="44255" y="1033247"/>
                  </a:lnTo>
                  <a:lnTo>
                    <a:pt x="43355" y="1028096"/>
                  </a:lnTo>
                  <a:lnTo>
                    <a:pt x="42537" y="1022699"/>
                  </a:lnTo>
                  <a:lnTo>
                    <a:pt x="41801" y="1017221"/>
                  </a:lnTo>
                  <a:lnTo>
                    <a:pt x="41065" y="1011579"/>
                  </a:lnTo>
                  <a:lnTo>
                    <a:pt x="40492" y="1005692"/>
                  </a:lnTo>
                  <a:lnTo>
                    <a:pt x="40001" y="999724"/>
                  </a:lnTo>
                  <a:lnTo>
                    <a:pt x="39510" y="993591"/>
                  </a:lnTo>
                  <a:lnTo>
                    <a:pt x="573" y="313155"/>
                  </a:lnTo>
                  <a:lnTo>
                    <a:pt x="409" y="309721"/>
                  </a:lnTo>
                  <a:lnTo>
                    <a:pt x="246" y="306450"/>
                  </a:lnTo>
                  <a:lnTo>
                    <a:pt x="82" y="303180"/>
                  </a:lnTo>
                  <a:lnTo>
                    <a:pt x="0" y="299991"/>
                  </a:lnTo>
                  <a:lnTo>
                    <a:pt x="0" y="296884"/>
                  </a:lnTo>
                  <a:lnTo>
                    <a:pt x="82" y="293695"/>
                  </a:lnTo>
                  <a:lnTo>
                    <a:pt x="164" y="290670"/>
                  </a:lnTo>
                  <a:lnTo>
                    <a:pt x="327" y="287644"/>
                  </a:lnTo>
                  <a:lnTo>
                    <a:pt x="491" y="284701"/>
                  </a:lnTo>
                  <a:lnTo>
                    <a:pt x="736" y="281839"/>
                  </a:lnTo>
                  <a:lnTo>
                    <a:pt x="1064" y="279059"/>
                  </a:lnTo>
                  <a:lnTo>
                    <a:pt x="1473" y="276279"/>
                  </a:lnTo>
                  <a:lnTo>
                    <a:pt x="1882" y="273499"/>
                  </a:lnTo>
                  <a:lnTo>
                    <a:pt x="2291" y="270801"/>
                  </a:lnTo>
                  <a:lnTo>
                    <a:pt x="2781" y="268185"/>
                  </a:lnTo>
                  <a:lnTo>
                    <a:pt x="3354" y="265650"/>
                  </a:lnTo>
                  <a:lnTo>
                    <a:pt x="3927" y="263115"/>
                  </a:lnTo>
                  <a:lnTo>
                    <a:pt x="4663" y="260581"/>
                  </a:lnTo>
                  <a:lnTo>
                    <a:pt x="5317" y="258128"/>
                  </a:lnTo>
                  <a:lnTo>
                    <a:pt x="6053" y="255757"/>
                  </a:lnTo>
                  <a:lnTo>
                    <a:pt x="6953" y="253467"/>
                  </a:lnTo>
                  <a:lnTo>
                    <a:pt x="7771" y="251260"/>
                  </a:lnTo>
                  <a:lnTo>
                    <a:pt x="8589" y="248970"/>
                  </a:lnTo>
                  <a:lnTo>
                    <a:pt x="9653" y="246763"/>
                  </a:lnTo>
                  <a:lnTo>
                    <a:pt x="10553" y="244637"/>
                  </a:lnTo>
                  <a:lnTo>
                    <a:pt x="11616" y="242511"/>
                  </a:lnTo>
                  <a:lnTo>
                    <a:pt x="12679" y="240549"/>
                  </a:lnTo>
                  <a:lnTo>
                    <a:pt x="13825" y="238586"/>
                  </a:lnTo>
                  <a:lnTo>
                    <a:pt x="14970" y="236624"/>
                  </a:lnTo>
                  <a:lnTo>
                    <a:pt x="16197" y="234743"/>
                  </a:lnTo>
                  <a:lnTo>
                    <a:pt x="17506" y="232945"/>
                  </a:lnTo>
                  <a:lnTo>
                    <a:pt x="18733" y="231146"/>
                  </a:lnTo>
                  <a:lnTo>
                    <a:pt x="20042" y="229347"/>
                  </a:lnTo>
                  <a:lnTo>
                    <a:pt x="21432" y="227712"/>
                  </a:lnTo>
                  <a:lnTo>
                    <a:pt x="22905" y="226076"/>
                  </a:lnTo>
                  <a:lnTo>
                    <a:pt x="24295" y="224523"/>
                  </a:lnTo>
                  <a:lnTo>
                    <a:pt x="25849" y="222888"/>
                  </a:lnTo>
                  <a:lnTo>
                    <a:pt x="27404" y="221334"/>
                  </a:lnTo>
                  <a:lnTo>
                    <a:pt x="28958" y="219944"/>
                  </a:lnTo>
                  <a:lnTo>
                    <a:pt x="30594" y="218554"/>
                  </a:lnTo>
                  <a:lnTo>
                    <a:pt x="32230" y="217164"/>
                  </a:lnTo>
                  <a:lnTo>
                    <a:pt x="34030" y="215856"/>
                  </a:lnTo>
                  <a:lnTo>
                    <a:pt x="35666" y="214630"/>
                  </a:lnTo>
                  <a:lnTo>
                    <a:pt x="37465" y="213321"/>
                  </a:lnTo>
                  <a:lnTo>
                    <a:pt x="39347" y="212177"/>
                  </a:lnTo>
                  <a:lnTo>
                    <a:pt x="41146" y="211114"/>
                  </a:lnTo>
                  <a:lnTo>
                    <a:pt x="43028" y="209969"/>
                  </a:lnTo>
                  <a:lnTo>
                    <a:pt x="44991" y="208988"/>
                  </a:lnTo>
                  <a:lnTo>
                    <a:pt x="46954" y="207925"/>
                  </a:lnTo>
                  <a:lnTo>
                    <a:pt x="48918" y="207026"/>
                  </a:lnTo>
                  <a:lnTo>
                    <a:pt x="50963" y="206126"/>
                  </a:lnTo>
                  <a:lnTo>
                    <a:pt x="53008" y="205227"/>
                  </a:lnTo>
                  <a:lnTo>
                    <a:pt x="55135" y="204409"/>
                  </a:lnTo>
                  <a:lnTo>
                    <a:pt x="57180" y="203673"/>
                  </a:lnTo>
                  <a:lnTo>
                    <a:pt x="59388" y="203019"/>
                  </a:lnTo>
                  <a:lnTo>
                    <a:pt x="61597" y="202283"/>
                  </a:lnTo>
                  <a:lnTo>
                    <a:pt x="63887" y="201629"/>
                  </a:lnTo>
                  <a:lnTo>
                    <a:pt x="66096" y="201057"/>
                  </a:lnTo>
                  <a:lnTo>
                    <a:pt x="70677" y="199994"/>
                  </a:lnTo>
                  <a:lnTo>
                    <a:pt x="75421" y="199094"/>
                  </a:lnTo>
                  <a:lnTo>
                    <a:pt x="80329" y="198440"/>
                  </a:lnTo>
                  <a:lnTo>
                    <a:pt x="1583110" y="21586"/>
                  </a:lnTo>
                  <a:lnTo>
                    <a:pt x="1609287" y="18397"/>
                  </a:lnTo>
                  <a:lnTo>
                    <a:pt x="1632764" y="15535"/>
                  </a:lnTo>
                  <a:lnTo>
                    <a:pt x="1654687" y="12755"/>
                  </a:lnTo>
                  <a:lnTo>
                    <a:pt x="1675628" y="10221"/>
                  </a:lnTo>
                  <a:lnTo>
                    <a:pt x="1696569" y="7768"/>
                  </a:lnTo>
                  <a:lnTo>
                    <a:pt x="1707367" y="6541"/>
                  </a:lnTo>
                  <a:lnTo>
                    <a:pt x="1718410" y="5397"/>
                  </a:lnTo>
                  <a:lnTo>
                    <a:pt x="1730026" y="4252"/>
                  </a:lnTo>
                  <a:lnTo>
                    <a:pt x="1742051" y="3107"/>
                  </a:lnTo>
                  <a:lnTo>
                    <a:pt x="1754812" y="2044"/>
                  </a:lnTo>
                  <a:lnTo>
                    <a:pt x="1768228" y="900"/>
                  </a:lnTo>
                  <a:lnTo>
                    <a:pt x="1773299" y="572"/>
                  </a:lnTo>
                  <a:lnTo>
                    <a:pt x="1778207" y="245"/>
                  </a:lnTo>
                  <a:lnTo>
                    <a:pt x="1782952" y="82"/>
                  </a:lnTo>
                  <a:close/>
                </a:path>
              </a:pathLst>
            </a:custGeom>
            <a:noFill/>
            <a:ln w="25400">
              <a:solidFill>
                <a:srgbClr val="0EA4F1"/>
              </a:solidFill>
            </a:ln>
          </p:spPr>
          <p:txBody>
            <a:bodyPr bIns="216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2603744" y="1982024"/>
              <a:ext cx="2396654" cy="10689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圆锥体变成长方体，形状变了，</a:t>
              </a: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前后体</a:t>
              </a:r>
              <a:endPara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积没变</a:t>
              </a: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。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 flipH="1">
            <a:off x="1788096" y="2376187"/>
            <a:ext cx="2553575" cy="1728192"/>
            <a:chOff x="809090" y="3182353"/>
            <a:chExt cx="2481455" cy="1512573"/>
          </a:xfrm>
        </p:grpSpPr>
        <p:sp>
          <p:nvSpPr>
            <p:cNvPr id="19" name="KSO_Shape"/>
            <p:cNvSpPr/>
            <p:nvPr/>
          </p:nvSpPr>
          <p:spPr bwMode="auto">
            <a:xfrm>
              <a:off x="809090" y="3182353"/>
              <a:ext cx="2481455" cy="1512573"/>
            </a:xfrm>
            <a:custGeom>
              <a:avLst/>
              <a:gdLst>
                <a:gd name="connsiteX0" fmla="*/ 1028555 w 1905000"/>
                <a:gd name="connsiteY0" fmla="*/ 0 h 1285875"/>
                <a:gd name="connsiteX1" fmla="*/ 1039929 w 1905000"/>
                <a:gd name="connsiteY1" fmla="*/ 75 h 1285875"/>
                <a:gd name="connsiteX2" fmla="*/ 1051155 w 1905000"/>
                <a:gd name="connsiteY2" fmla="*/ 223 h 1285875"/>
                <a:gd name="connsiteX3" fmla="*/ 1062456 w 1905000"/>
                <a:gd name="connsiteY3" fmla="*/ 372 h 1285875"/>
                <a:gd name="connsiteX4" fmla="*/ 1073607 w 1905000"/>
                <a:gd name="connsiteY4" fmla="*/ 744 h 1285875"/>
                <a:gd name="connsiteX5" fmla="*/ 1084833 w 1905000"/>
                <a:gd name="connsiteY5" fmla="*/ 1116 h 1285875"/>
                <a:gd name="connsiteX6" fmla="*/ 1095985 w 1905000"/>
                <a:gd name="connsiteY6" fmla="*/ 1637 h 1285875"/>
                <a:gd name="connsiteX7" fmla="*/ 1107136 w 1905000"/>
                <a:gd name="connsiteY7" fmla="*/ 2158 h 1285875"/>
                <a:gd name="connsiteX8" fmla="*/ 1118139 w 1905000"/>
                <a:gd name="connsiteY8" fmla="*/ 2828 h 1285875"/>
                <a:gd name="connsiteX9" fmla="*/ 1129217 w 1905000"/>
                <a:gd name="connsiteY9" fmla="*/ 3572 h 1285875"/>
                <a:gd name="connsiteX10" fmla="*/ 1140145 w 1905000"/>
                <a:gd name="connsiteY10" fmla="*/ 4465 h 1285875"/>
                <a:gd name="connsiteX11" fmla="*/ 1151148 w 1905000"/>
                <a:gd name="connsiteY11" fmla="*/ 5284 h 1285875"/>
                <a:gd name="connsiteX12" fmla="*/ 1162003 w 1905000"/>
                <a:gd name="connsiteY12" fmla="*/ 6325 h 1285875"/>
                <a:gd name="connsiteX13" fmla="*/ 1172857 w 1905000"/>
                <a:gd name="connsiteY13" fmla="*/ 7442 h 1285875"/>
                <a:gd name="connsiteX14" fmla="*/ 1183711 w 1905000"/>
                <a:gd name="connsiteY14" fmla="*/ 8558 h 1285875"/>
                <a:gd name="connsiteX15" fmla="*/ 1194491 w 1905000"/>
                <a:gd name="connsiteY15" fmla="*/ 9823 h 1285875"/>
                <a:gd name="connsiteX16" fmla="*/ 1205271 w 1905000"/>
                <a:gd name="connsiteY16" fmla="*/ 11088 h 1285875"/>
                <a:gd name="connsiteX17" fmla="*/ 1215902 w 1905000"/>
                <a:gd name="connsiteY17" fmla="*/ 12576 h 1285875"/>
                <a:gd name="connsiteX18" fmla="*/ 1226459 w 1905000"/>
                <a:gd name="connsiteY18" fmla="*/ 14064 h 1285875"/>
                <a:gd name="connsiteX19" fmla="*/ 1237016 w 1905000"/>
                <a:gd name="connsiteY19" fmla="*/ 15627 h 1285875"/>
                <a:gd name="connsiteX20" fmla="*/ 1247647 w 1905000"/>
                <a:gd name="connsiteY20" fmla="*/ 17264 h 1285875"/>
                <a:gd name="connsiteX21" fmla="*/ 1258056 w 1905000"/>
                <a:gd name="connsiteY21" fmla="*/ 19050 h 1285875"/>
                <a:gd name="connsiteX22" fmla="*/ 1268464 w 1905000"/>
                <a:gd name="connsiteY22" fmla="*/ 20762 h 1285875"/>
                <a:gd name="connsiteX23" fmla="*/ 1278872 w 1905000"/>
                <a:gd name="connsiteY23" fmla="*/ 22696 h 1285875"/>
                <a:gd name="connsiteX24" fmla="*/ 1289131 w 1905000"/>
                <a:gd name="connsiteY24" fmla="*/ 24631 h 1285875"/>
                <a:gd name="connsiteX25" fmla="*/ 1299465 w 1905000"/>
                <a:gd name="connsiteY25" fmla="*/ 26715 h 1285875"/>
                <a:gd name="connsiteX26" fmla="*/ 1309725 w 1905000"/>
                <a:gd name="connsiteY26" fmla="*/ 28798 h 1285875"/>
                <a:gd name="connsiteX27" fmla="*/ 1319836 w 1905000"/>
                <a:gd name="connsiteY27" fmla="*/ 30956 h 1285875"/>
                <a:gd name="connsiteX28" fmla="*/ 1329947 w 1905000"/>
                <a:gd name="connsiteY28" fmla="*/ 33189 h 1285875"/>
                <a:gd name="connsiteX29" fmla="*/ 1339983 w 1905000"/>
                <a:gd name="connsiteY29" fmla="*/ 35570 h 1285875"/>
                <a:gd name="connsiteX30" fmla="*/ 1349945 w 1905000"/>
                <a:gd name="connsiteY30" fmla="*/ 37951 h 1285875"/>
                <a:gd name="connsiteX31" fmla="*/ 1359833 w 1905000"/>
                <a:gd name="connsiteY31" fmla="*/ 40481 h 1285875"/>
                <a:gd name="connsiteX32" fmla="*/ 1369721 w 1905000"/>
                <a:gd name="connsiteY32" fmla="*/ 43011 h 1285875"/>
                <a:gd name="connsiteX33" fmla="*/ 1379534 w 1905000"/>
                <a:gd name="connsiteY33" fmla="*/ 45690 h 1285875"/>
                <a:gd name="connsiteX34" fmla="*/ 1389273 w 1905000"/>
                <a:gd name="connsiteY34" fmla="*/ 48369 h 1285875"/>
                <a:gd name="connsiteX35" fmla="*/ 1398938 w 1905000"/>
                <a:gd name="connsiteY35" fmla="*/ 51197 h 1285875"/>
                <a:gd name="connsiteX36" fmla="*/ 1408529 w 1905000"/>
                <a:gd name="connsiteY36" fmla="*/ 54025 h 1285875"/>
                <a:gd name="connsiteX37" fmla="*/ 1418045 w 1905000"/>
                <a:gd name="connsiteY37" fmla="*/ 56927 h 1285875"/>
                <a:gd name="connsiteX38" fmla="*/ 1427561 w 1905000"/>
                <a:gd name="connsiteY38" fmla="*/ 59903 h 1285875"/>
                <a:gd name="connsiteX39" fmla="*/ 1437002 w 1905000"/>
                <a:gd name="connsiteY39" fmla="*/ 62954 h 1285875"/>
                <a:gd name="connsiteX40" fmla="*/ 1446370 w 1905000"/>
                <a:gd name="connsiteY40" fmla="*/ 66154 h 1285875"/>
                <a:gd name="connsiteX41" fmla="*/ 1455663 w 1905000"/>
                <a:gd name="connsiteY41" fmla="*/ 69354 h 1285875"/>
                <a:gd name="connsiteX42" fmla="*/ 1464807 w 1905000"/>
                <a:gd name="connsiteY42" fmla="*/ 72554 h 1285875"/>
                <a:gd name="connsiteX43" fmla="*/ 1473952 w 1905000"/>
                <a:gd name="connsiteY43" fmla="*/ 75977 h 1285875"/>
                <a:gd name="connsiteX44" fmla="*/ 1483022 w 1905000"/>
                <a:gd name="connsiteY44" fmla="*/ 79326 h 1285875"/>
                <a:gd name="connsiteX45" fmla="*/ 1492017 w 1905000"/>
                <a:gd name="connsiteY45" fmla="*/ 82749 h 1285875"/>
                <a:gd name="connsiteX46" fmla="*/ 1500939 w 1905000"/>
                <a:gd name="connsiteY46" fmla="*/ 86320 h 1285875"/>
                <a:gd name="connsiteX47" fmla="*/ 1509786 w 1905000"/>
                <a:gd name="connsiteY47" fmla="*/ 89892 h 1285875"/>
                <a:gd name="connsiteX48" fmla="*/ 1518558 w 1905000"/>
                <a:gd name="connsiteY48" fmla="*/ 93613 h 1285875"/>
                <a:gd name="connsiteX49" fmla="*/ 1527331 w 1905000"/>
                <a:gd name="connsiteY49" fmla="*/ 97259 h 1285875"/>
                <a:gd name="connsiteX50" fmla="*/ 1535880 w 1905000"/>
                <a:gd name="connsiteY50" fmla="*/ 101129 h 1285875"/>
                <a:gd name="connsiteX51" fmla="*/ 1544430 w 1905000"/>
                <a:gd name="connsiteY51" fmla="*/ 104924 h 1285875"/>
                <a:gd name="connsiteX52" fmla="*/ 1552980 w 1905000"/>
                <a:gd name="connsiteY52" fmla="*/ 108868 h 1285875"/>
                <a:gd name="connsiteX53" fmla="*/ 1561306 w 1905000"/>
                <a:gd name="connsiteY53" fmla="*/ 112737 h 1285875"/>
                <a:gd name="connsiteX54" fmla="*/ 1569707 w 1905000"/>
                <a:gd name="connsiteY54" fmla="*/ 116830 h 1285875"/>
                <a:gd name="connsiteX55" fmla="*/ 1577885 w 1905000"/>
                <a:gd name="connsiteY55" fmla="*/ 120923 h 1285875"/>
                <a:gd name="connsiteX56" fmla="*/ 1586063 w 1905000"/>
                <a:gd name="connsiteY56" fmla="*/ 125090 h 1285875"/>
                <a:gd name="connsiteX57" fmla="*/ 1594166 w 1905000"/>
                <a:gd name="connsiteY57" fmla="*/ 129332 h 1285875"/>
                <a:gd name="connsiteX58" fmla="*/ 1602121 w 1905000"/>
                <a:gd name="connsiteY58" fmla="*/ 133573 h 1285875"/>
                <a:gd name="connsiteX59" fmla="*/ 1610002 w 1905000"/>
                <a:gd name="connsiteY59" fmla="*/ 137889 h 1285875"/>
                <a:gd name="connsiteX60" fmla="*/ 1617882 w 1905000"/>
                <a:gd name="connsiteY60" fmla="*/ 142280 h 1285875"/>
                <a:gd name="connsiteX61" fmla="*/ 1625540 w 1905000"/>
                <a:gd name="connsiteY61" fmla="*/ 146745 h 1285875"/>
                <a:gd name="connsiteX62" fmla="*/ 1633197 w 1905000"/>
                <a:gd name="connsiteY62" fmla="*/ 151284 h 1285875"/>
                <a:gd name="connsiteX63" fmla="*/ 1640780 w 1905000"/>
                <a:gd name="connsiteY63" fmla="*/ 155823 h 1285875"/>
                <a:gd name="connsiteX64" fmla="*/ 1648289 w 1905000"/>
                <a:gd name="connsiteY64" fmla="*/ 160362 h 1285875"/>
                <a:gd name="connsiteX65" fmla="*/ 1655649 w 1905000"/>
                <a:gd name="connsiteY65" fmla="*/ 165051 h 1285875"/>
                <a:gd name="connsiteX66" fmla="*/ 1662935 w 1905000"/>
                <a:gd name="connsiteY66" fmla="*/ 169813 h 1285875"/>
                <a:gd name="connsiteX67" fmla="*/ 1670146 w 1905000"/>
                <a:gd name="connsiteY67" fmla="*/ 174576 h 1285875"/>
                <a:gd name="connsiteX68" fmla="*/ 1677283 w 1905000"/>
                <a:gd name="connsiteY68" fmla="*/ 179412 h 1285875"/>
                <a:gd name="connsiteX69" fmla="*/ 1684346 w 1905000"/>
                <a:gd name="connsiteY69" fmla="*/ 184324 h 1285875"/>
                <a:gd name="connsiteX70" fmla="*/ 1691260 w 1905000"/>
                <a:gd name="connsiteY70" fmla="*/ 189310 h 1285875"/>
                <a:gd name="connsiteX71" fmla="*/ 1698100 w 1905000"/>
                <a:gd name="connsiteY71" fmla="*/ 194295 h 1285875"/>
                <a:gd name="connsiteX72" fmla="*/ 1704865 w 1905000"/>
                <a:gd name="connsiteY72" fmla="*/ 199355 h 1285875"/>
                <a:gd name="connsiteX73" fmla="*/ 1711482 w 1905000"/>
                <a:gd name="connsiteY73" fmla="*/ 204416 h 1285875"/>
                <a:gd name="connsiteX74" fmla="*/ 1718098 w 1905000"/>
                <a:gd name="connsiteY74" fmla="*/ 209550 h 1285875"/>
                <a:gd name="connsiteX75" fmla="*/ 1724492 w 1905000"/>
                <a:gd name="connsiteY75" fmla="*/ 214759 h 1285875"/>
                <a:gd name="connsiteX76" fmla="*/ 1730886 w 1905000"/>
                <a:gd name="connsiteY76" fmla="*/ 219968 h 1285875"/>
                <a:gd name="connsiteX77" fmla="*/ 1737131 w 1905000"/>
                <a:gd name="connsiteY77" fmla="*/ 225326 h 1285875"/>
                <a:gd name="connsiteX78" fmla="*/ 1743301 w 1905000"/>
                <a:gd name="connsiteY78" fmla="*/ 230684 h 1285875"/>
                <a:gd name="connsiteX79" fmla="*/ 1749323 w 1905000"/>
                <a:gd name="connsiteY79" fmla="*/ 236042 h 1285875"/>
                <a:gd name="connsiteX80" fmla="*/ 1755345 w 1905000"/>
                <a:gd name="connsiteY80" fmla="*/ 241474 h 1285875"/>
                <a:gd name="connsiteX81" fmla="*/ 1761144 w 1905000"/>
                <a:gd name="connsiteY81" fmla="*/ 246980 h 1285875"/>
                <a:gd name="connsiteX82" fmla="*/ 1766868 w 1905000"/>
                <a:gd name="connsiteY82" fmla="*/ 252561 h 1285875"/>
                <a:gd name="connsiteX83" fmla="*/ 1772593 w 1905000"/>
                <a:gd name="connsiteY83" fmla="*/ 258143 h 1285875"/>
                <a:gd name="connsiteX84" fmla="*/ 1778094 w 1905000"/>
                <a:gd name="connsiteY84" fmla="*/ 263724 h 1285875"/>
                <a:gd name="connsiteX85" fmla="*/ 1783521 w 1905000"/>
                <a:gd name="connsiteY85" fmla="*/ 269379 h 1285875"/>
                <a:gd name="connsiteX86" fmla="*/ 1788874 w 1905000"/>
                <a:gd name="connsiteY86" fmla="*/ 275109 h 1285875"/>
                <a:gd name="connsiteX87" fmla="*/ 1794078 w 1905000"/>
                <a:gd name="connsiteY87" fmla="*/ 280839 h 1285875"/>
                <a:gd name="connsiteX88" fmla="*/ 1799208 w 1905000"/>
                <a:gd name="connsiteY88" fmla="*/ 286643 h 1285875"/>
                <a:gd name="connsiteX89" fmla="*/ 1804189 w 1905000"/>
                <a:gd name="connsiteY89" fmla="*/ 292522 h 1285875"/>
                <a:gd name="connsiteX90" fmla="*/ 1809096 w 1905000"/>
                <a:gd name="connsiteY90" fmla="*/ 298401 h 1285875"/>
                <a:gd name="connsiteX91" fmla="*/ 1813854 w 1905000"/>
                <a:gd name="connsiteY91" fmla="*/ 304279 h 1285875"/>
                <a:gd name="connsiteX92" fmla="*/ 1818538 w 1905000"/>
                <a:gd name="connsiteY92" fmla="*/ 310307 h 1285875"/>
                <a:gd name="connsiteX93" fmla="*/ 1823147 w 1905000"/>
                <a:gd name="connsiteY93" fmla="*/ 316260 h 1285875"/>
                <a:gd name="connsiteX94" fmla="*/ 1827608 w 1905000"/>
                <a:gd name="connsiteY94" fmla="*/ 322362 h 1285875"/>
                <a:gd name="connsiteX95" fmla="*/ 1831845 w 1905000"/>
                <a:gd name="connsiteY95" fmla="*/ 328389 h 1285875"/>
                <a:gd name="connsiteX96" fmla="*/ 1836083 w 1905000"/>
                <a:gd name="connsiteY96" fmla="*/ 334566 h 1285875"/>
                <a:gd name="connsiteX97" fmla="*/ 1840246 w 1905000"/>
                <a:gd name="connsiteY97" fmla="*/ 340668 h 1285875"/>
                <a:gd name="connsiteX98" fmla="*/ 1844186 w 1905000"/>
                <a:gd name="connsiteY98" fmla="*/ 346844 h 1285875"/>
                <a:gd name="connsiteX99" fmla="*/ 1848052 w 1905000"/>
                <a:gd name="connsiteY99" fmla="*/ 353095 h 1285875"/>
                <a:gd name="connsiteX100" fmla="*/ 1851844 w 1905000"/>
                <a:gd name="connsiteY100" fmla="*/ 359346 h 1285875"/>
                <a:gd name="connsiteX101" fmla="*/ 1855412 w 1905000"/>
                <a:gd name="connsiteY101" fmla="*/ 365671 h 1285875"/>
                <a:gd name="connsiteX102" fmla="*/ 1858907 w 1905000"/>
                <a:gd name="connsiteY102" fmla="*/ 372070 h 1285875"/>
                <a:gd name="connsiteX103" fmla="*/ 1862327 w 1905000"/>
                <a:gd name="connsiteY103" fmla="*/ 378396 h 1285875"/>
                <a:gd name="connsiteX104" fmla="*/ 1865598 w 1905000"/>
                <a:gd name="connsiteY104" fmla="*/ 384870 h 1285875"/>
                <a:gd name="connsiteX105" fmla="*/ 1868720 w 1905000"/>
                <a:gd name="connsiteY105" fmla="*/ 391269 h 1285875"/>
                <a:gd name="connsiteX106" fmla="*/ 1871768 w 1905000"/>
                <a:gd name="connsiteY106" fmla="*/ 397818 h 1285875"/>
                <a:gd name="connsiteX107" fmla="*/ 1874668 w 1905000"/>
                <a:gd name="connsiteY107" fmla="*/ 404292 h 1285875"/>
                <a:gd name="connsiteX108" fmla="*/ 1877418 w 1905000"/>
                <a:gd name="connsiteY108" fmla="*/ 410840 h 1285875"/>
                <a:gd name="connsiteX109" fmla="*/ 1880020 w 1905000"/>
                <a:gd name="connsiteY109" fmla="*/ 417463 h 1285875"/>
                <a:gd name="connsiteX110" fmla="*/ 1882548 w 1905000"/>
                <a:gd name="connsiteY110" fmla="*/ 424011 h 1285875"/>
                <a:gd name="connsiteX111" fmla="*/ 1884927 w 1905000"/>
                <a:gd name="connsiteY111" fmla="*/ 430634 h 1285875"/>
                <a:gd name="connsiteX112" fmla="*/ 1887158 w 1905000"/>
                <a:gd name="connsiteY112" fmla="*/ 437332 h 1285875"/>
                <a:gd name="connsiteX113" fmla="*/ 1889314 w 1905000"/>
                <a:gd name="connsiteY113" fmla="*/ 444103 h 1285875"/>
                <a:gd name="connsiteX114" fmla="*/ 1891246 w 1905000"/>
                <a:gd name="connsiteY114" fmla="*/ 450726 h 1285875"/>
                <a:gd name="connsiteX115" fmla="*/ 1893105 w 1905000"/>
                <a:gd name="connsiteY115" fmla="*/ 457498 h 1285875"/>
                <a:gd name="connsiteX116" fmla="*/ 1894889 w 1905000"/>
                <a:gd name="connsiteY116" fmla="*/ 464344 h 1285875"/>
                <a:gd name="connsiteX117" fmla="*/ 1896525 w 1905000"/>
                <a:gd name="connsiteY117" fmla="*/ 471116 h 1285875"/>
                <a:gd name="connsiteX118" fmla="*/ 1897937 w 1905000"/>
                <a:gd name="connsiteY118" fmla="*/ 477962 h 1285875"/>
                <a:gd name="connsiteX119" fmla="*/ 1899276 w 1905000"/>
                <a:gd name="connsiteY119" fmla="*/ 484808 h 1285875"/>
                <a:gd name="connsiteX120" fmla="*/ 1900465 w 1905000"/>
                <a:gd name="connsiteY120" fmla="*/ 491728 h 1285875"/>
                <a:gd name="connsiteX121" fmla="*/ 1901506 w 1905000"/>
                <a:gd name="connsiteY121" fmla="*/ 498574 h 1285875"/>
                <a:gd name="connsiteX122" fmla="*/ 1902398 w 1905000"/>
                <a:gd name="connsiteY122" fmla="*/ 505569 h 1285875"/>
                <a:gd name="connsiteX123" fmla="*/ 1903216 w 1905000"/>
                <a:gd name="connsiteY123" fmla="*/ 512564 h 1285875"/>
                <a:gd name="connsiteX124" fmla="*/ 1903885 w 1905000"/>
                <a:gd name="connsiteY124" fmla="*/ 519559 h 1285875"/>
                <a:gd name="connsiteX125" fmla="*/ 1904331 w 1905000"/>
                <a:gd name="connsiteY125" fmla="*/ 526554 h 1285875"/>
                <a:gd name="connsiteX126" fmla="*/ 1904703 w 1905000"/>
                <a:gd name="connsiteY126" fmla="*/ 533623 h 1285875"/>
                <a:gd name="connsiteX127" fmla="*/ 1904926 w 1905000"/>
                <a:gd name="connsiteY127" fmla="*/ 540618 h 1285875"/>
                <a:gd name="connsiteX128" fmla="*/ 1905000 w 1905000"/>
                <a:gd name="connsiteY128" fmla="*/ 547688 h 1285875"/>
                <a:gd name="connsiteX129" fmla="*/ 1904926 w 1905000"/>
                <a:gd name="connsiteY129" fmla="*/ 554757 h 1285875"/>
                <a:gd name="connsiteX130" fmla="*/ 1904777 w 1905000"/>
                <a:gd name="connsiteY130" fmla="*/ 561826 h 1285875"/>
                <a:gd name="connsiteX131" fmla="*/ 1904554 w 1905000"/>
                <a:gd name="connsiteY131" fmla="*/ 568821 h 1285875"/>
                <a:gd name="connsiteX132" fmla="*/ 1904257 w 1905000"/>
                <a:gd name="connsiteY132" fmla="*/ 575667 h 1285875"/>
                <a:gd name="connsiteX133" fmla="*/ 1903885 w 1905000"/>
                <a:gd name="connsiteY133" fmla="*/ 582588 h 1285875"/>
                <a:gd name="connsiteX134" fmla="*/ 1903290 w 1905000"/>
                <a:gd name="connsiteY134" fmla="*/ 589508 h 1285875"/>
                <a:gd name="connsiteX135" fmla="*/ 1902696 w 1905000"/>
                <a:gd name="connsiteY135" fmla="*/ 596354 h 1285875"/>
                <a:gd name="connsiteX136" fmla="*/ 1902026 w 1905000"/>
                <a:gd name="connsiteY136" fmla="*/ 603052 h 1285875"/>
                <a:gd name="connsiteX137" fmla="*/ 1901209 w 1905000"/>
                <a:gd name="connsiteY137" fmla="*/ 609823 h 1285875"/>
                <a:gd name="connsiteX138" fmla="*/ 1900391 w 1905000"/>
                <a:gd name="connsiteY138" fmla="*/ 616521 h 1285875"/>
                <a:gd name="connsiteX139" fmla="*/ 1899424 w 1905000"/>
                <a:gd name="connsiteY139" fmla="*/ 623218 h 1285875"/>
                <a:gd name="connsiteX140" fmla="*/ 1898309 w 1905000"/>
                <a:gd name="connsiteY140" fmla="*/ 629766 h 1285875"/>
                <a:gd name="connsiteX141" fmla="*/ 1897194 w 1905000"/>
                <a:gd name="connsiteY141" fmla="*/ 636315 h 1285875"/>
                <a:gd name="connsiteX142" fmla="*/ 1895856 w 1905000"/>
                <a:gd name="connsiteY142" fmla="*/ 642789 h 1285875"/>
                <a:gd name="connsiteX143" fmla="*/ 1894592 w 1905000"/>
                <a:gd name="connsiteY143" fmla="*/ 649263 h 1285875"/>
                <a:gd name="connsiteX144" fmla="*/ 1893105 w 1905000"/>
                <a:gd name="connsiteY144" fmla="*/ 655737 h 1285875"/>
                <a:gd name="connsiteX145" fmla="*/ 1891618 w 1905000"/>
                <a:gd name="connsiteY145" fmla="*/ 662136 h 1285875"/>
                <a:gd name="connsiteX146" fmla="*/ 1889908 w 1905000"/>
                <a:gd name="connsiteY146" fmla="*/ 668462 h 1285875"/>
                <a:gd name="connsiteX147" fmla="*/ 1888124 w 1905000"/>
                <a:gd name="connsiteY147" fmla="*/ 674787 h 1285875"/>
                <a:gd name="connsiteX148" fmla="*/ 1886265 w 1905000"/>
                <a:gd name="connsiteY148" fmla="*/ 681038 h 1285875"/>
                <a:gd name="connsiteX149" fmla="*/ 1884407 w 1905000"/>
                <a:gd name="connsiteY149" fmla="*/ 687214 h 1285875"/>
                <a:gd name="connsiteX150" fmla="*/ 1882325 w 1905000"/>
                <a:gd name="connsiteY150" fmla="*/ 693465 h 1285875"/>
                <a:gd name="connsiteX151" fmla="*/ 1880244 w 1905000"/>
                <a:gd name="connsiteY151" fmla="*/ 699567 h 1285875"/>
                <a:gd name="connsiteX152" fmla="*/ 1877939 w 1905000"/>
                <a:gd name="connsiteY152" fmla="*/ 705669 h 1285875"/>
                <a:gd name="connsiteX153" fmla="*/ 1875634 w 1905000"/>
                <a:gd name="connsiteY153" fmla="*/ 711696 h 1285875"/>
                <a:gd name="connsiteX154" fmla="*/ 1873181 w 1905000"/>
                <a:gd name="connsiteY154" fmla="*/ 717724 h 1285875"/>
                <a:gd name="connsiteX155" fmla="*/ 1870653 w 1905000"/>
                <a:gd name="connsiteY155" fmla="*/ 723677 h 1285875"/>
                <a:gd name="connsiteX156" fmla="*/ 1868051 w 1905000"/>
                <a:gd name="connsiteY156" fmla="*/ 729556 h 1285875"/>
                <a:gd name="connsiteX157" fmla="*/ 1865300 w 1905000"/>
                <a:gd name="connsiteY157" fmla="*/ 735509 h 1285875"/>
                <a:gd name="connsiteX158" fmla="*/ 1862475 w 1905000"/>
                <a:gd name="connsiteY158" fmla="*/ 741313 h 1285875"/>
                <a:gd name="connsiteX159" fmla="*/ 1859501 w 1905000"/>
                <a:gd name="connsiteY159" fmla="*/ 747043 h 1285875"/>
                <a:gd name="connsiteX160" fmla="*/ 1856379 w 1905000"/>
                <a:gd name="connsiteY160" fmla="*/ 752847 h 1285875"/>
                <a:gd name="connsiteX161" fmla="*/ 1853257 w 1905000"/>
                <a:gd name="connsiteY161" fmla="*/ 758503 h 1285875"/>
                <a:gd name="connsiteX162" fmla="*/ 1850060 w 1905000"/>
                <a:gd name="connsiteY162" fmla="*/ 764158 h 1285875"/>
                <a:gd name="connsiteX163" fmla="*/ 1846640 w 1905000"/>
                <a:gd name="connsiteY163" fmla="*/ 769739 h 1285875"/>
                <a:gd name="connsiteX164" fmla="*/ 1843220 w 1905000"/>
                <a:gd name="connsiteY164" fmla="*/ 775395 h 1285875"/>
                <a:gd name="connsiteX165" fmla="*/ 1839651 w 1905000"/>
                <a:gd name="connsiteY165" fmla="*/ 780901 h 1285875"/>
                <a:gd name="connsiteX166" fmla="*/ 1836009 w 1905000"/>
                <a:gd name="connsiteY166" fmla="*/ 786334 h 1285875"/>
                <a:gd name="connsiteX167" fmla="*/ 1832217 w 1905000"/>
                <a:gd name="connsiteY167" fmla="*/ 791766 h 1285875"/>
                <a:gd name="connsiteX168" fmla="*/ 1828351 w 1905000"/>
                <a:gd name="connsiteY168" fmla="*/ 797198 h 1285875"/>
                <a:gd name="connsiteX169" fmla="*/ 1824337 w 1905000"/>
                <a:gd name="connsiteY169" fmla="*/ 802556 h 1285875"/>
                <a:gd name="connsiteX170" fmla="*/ 1820248 w 1905000"/>
                <a:gd name="connsiteY170" fmla="*/ 807839 h 1285875"/>
                <a:gd name="connsiteX171" fmla="*/ 1816010 w 1905000"/>
                <a:gd name="connsiteY171" fmla="*/ 813123 h 1285875"/>
                <a:gd name="connsiteX172" fmla="*/ 1811698 w 1905000"/>
                <a:gd name="connsiteY172" fmla="*/ 818332 h 1285875"/>
                <a:gd name="connsiteX173" fmla="*/ 1807386 w 1905000"/>
                <a:gd name="connsiteY173" fmla="*/ 823541 h 1285875"/>
                <a:gd name="connsiteX174" fmla="*/ 1802851 w 1905000"/>
                <a:gd name="connsiteY174" fmla="*/ 828601 h 1285875"/>
                <a:gd name="connsiteX175" fmla="*/ 1798167 w 1905000"/>
                <a:gd name="connsiteY175" fmla="*/ 833735 h 1285875"/>
                <a:gd name="connsiteX176" fmla="*/ 1793409 w 1905000"/>
                <a:gd name="connsiteY176" fmla="*/ 838721 h 1285875"/>
                <a:gd name="connsiteX177" fmla="*/ 1788577 w 1905000"/>
                <a:gd name="connsiteY177" fmla="*/ 843781 h 1285875"/>
                <a:gd name="connsiteX178" fmla="*/ 1783596 w 1905000"/>
                <a:gd name="connsiteY178" fmla="*/ 848693 h 1285875"/>
                <a:gd name="connsiteX179" fmla="*/ 1778540 w 1905000"/>
                <a:gd name="connsiteY179" fmla="*/ 853604 h 1285875"/>
                <a:gd name="connsiteX180" fmla="*/ 1773411 w 1905000"/>
                <a:gd name="connsiteY180" fmla="*/ 858515 h 1285875"/>
                <a:gd name="connsiteX181" fmla="*/ 1768132 w 1905000"/>
                <a:gd name="connsiteY181" fmla="*/ 863352 h 1285875"/>
                <a:gd name="connsiteX182" fmla="*/ 1762705 w 1905000"/>
                <a:gd name="connsiteY182" fmla="*/ 868115 h 1285875"/>
                <a:gd name="connsiteX183" fmla="*/ 1757129 w 1905000"/>
                <a:gd name="connsiteY183" fmla="*/ 872877 h 1285875"/>
                <a:gd name="connsiteX184" fmla="*/ 1751553 w 1905000"/>
                <a:gd name="connsiteY184" fmla="*/ 877565 h 1285875"/>
                <a:gd name="connsiteX185" fmla="*/ 1745829 w 1905000"/>
                <a:gd name="connsiteY185" fmla="*/ 882179 h 1285875"/>
                <a:gd name="connsiteX186" fmla="*/ 1739956 w 1905000"/>
                <a:gd name="connsiteY186" fmla="*/ 886793 h 1285875"/>
                <a:gd name="connsiteX187" fmla="*/ 1734008 w 1905000"/>
                <a:gd name="connsiteY187" fmla="*/ 891332 h 1285875"/>
                <a:gd name="connsiteX188" fmla="*/ 1727986 w 1905000"/>
                <a:gd name="connsiteY188" fmla="*/ 895797 h 1285875"/>
                <a:gd name="connsiteX189" fmla="*/ 1721741 w 1905000"/>
                <a:gd name="connsiteY189" fmla="*/ 900336 h 1285875"/>
                <a:gd name="connsiteX190" fmla="*/ 1715422 w 1905000"/>
                <a:gd name="connsiteY190" fmla="*/ 904726 h 1285875"/>
                <a:gd name="connsiteX191" fmla="*/ 1709028 w 1905000"/>
                <a:gd name="connsiteY191" fmla="*/ 909117 h 1285875"/>
                <a:gd name="connsiteX192" fmla="*/ 1702486 w 1905000"/>
                <a:gd name="connsiteY192" fmla="*/ 913433 h 1285875"/>
                <a:gd name="connsiteX193" fmla="*/ 1695869 w 1905000"/>
                <a:gd name="connsiteY193" fmla="*/ 917749 h 1285875"/>
                <a:gd name="connsiteX194" fmla="*/ 1689104 w 1905000"/>
                <a:gd name="connsiteY194" fmla="*/ 921990 h 1285875"/>
                <a:gd name="connsiteX195" fmla="*/ 1682264 w 1905000"/>
                <a:gd name="connsiteY195" fmla="*/ 926158 h 1285875"/>
                <a:gd name="connsiteX196" fmla="*/ 1675202 w 1905000"/>
                <a:gd name="connsiteY196" fmla="*/ 930325 h 1285875"/>
                <a:gd name="connsiteX197" fmla="*/ 1668139 w 1905000"/>
                <a:gd name="connsiteY197" fmla="*/ 934418 h 1285875"/>
                <a:gd name="connsiteX198" fmla="*/ 1660853 w 1905000"/>
                <a:gd name="connsiteY198" fmla="*/ 938436 h 1285875"/>
                <a:gd name="connsiteX199" fmla="*/ 1653493 w 1905000"/>
                <a:gd name="connsiteY199" fmla="*/ 942529 h 1285875"/>
                <a:gd name="connsiteX200" fmla="*/ 1646059 w 1905000"/>
                <a:gd name="connsiteY200" fmla="*/ 946473 h 1285875"/>
                <a:gd name="connsiteX201" fmla="*/ 1638476 w 1905000"/>
                <a:gd name="connsiteY201" fmla="*/ 950342 h 1285875"/>
                <a:gd name="connsiteX202" fmla="*/ 1630818 w 1905000"/>
                <a:gd name="connsiteY202" fmla="*/ 954286 h 1285875"/>
                <a:gd name="connsiteX203" fmla="*/ 1623012 w 1905000"/>
                <a:gd name="connsiteY203" fmla="*/ 958081 h 1285875"/>
                <a:gd name="connsiteX204" fmla="*/ 1615057 w 1905000"/>
                <a:gd name="connsiteY204" fmla="*/ 961951 h 1285875"/>
                <a:gd name="connsiteX205" fmla="*/ 1607028 w 1905000"/>
                <a:gd name="connsiteY205" fmla="*/ 965597 h 1285875"/>
                <a:gd name="connsiteX206" fmla="*/ 1598776 w 1905000"/>
                <a:gd name="connsiteY206" fmla="*/ 969392 h 1285875"/>
                <a:gd name="connsiteX207" fmla="*/ 1590524 w 1905000"/>
                <a:gd name="connsiteY207" fmla="*/ 972964 h 1285875"/>
                <a:gd name="connsiteX208" fmla="*/ 1582123 w 1905000"/>
                <a:gd name="connsiteY208" fmla="*/ 976610 h 1285875"/>
                <a:gd name="connsiteX209" fmla="*/ 1573573 w 1905000"/>
                <a:gd name="connsiteY209" fmla="*/ 980182 h 1285875"/>
                <a:gd name="connsiteX210" fmla="*/ 1564949 w 1905000"/>
                <a:gd name="connsiteY210" fmla="*/ 983754 h 1285875"/>
                <a:gd name="connsiteX211" fmla="*/ 1556102 w 1905000"/>
                <a:gd name="connsiteY211" fmla="*/ 987177 h 1285875"/>
                <a:gd name="connsiteX212" fmla="*/ 1547255 w 1905000"/>
                <a:gd name="connsiteY212" fmla="*/ 990526 h 1285875"/>
                <a:gd name="connsiteX213" fmla="*/ 1538259 w 1905000"/>
                <a:gd name="connsiteY213" fmla="*/ 994023 h 1285875"/>
                <a:gd name="connsiteX214" fmla="*/ 1529041 w 1905000"/>
                <a:gd name="connsiteY214" fmla="*/ 997297 h 1285875"/>
                <a:gd name="connsiteX215" fmla="*/ 1519748 w 1905000"/>
                <a:gd name="connsiteY215" fmla="*/ 1000572 h 1285875"/>
                <a:gd name="connsiteX216" fmla="*/ 1510455 w 1905000"/>
                <a:gd name="connsiteY216" fmla="*/ 1003846 h 1285875"/>
                <a:gd name="connsiteX217" fmla="*/ 1500864 w 1905000"/>
                <a:gd name="connsiteY217" fmla="*/ 1007046 h 1285875"/>
                <a:gd name="connsiteX218" fmla="*/ 1491199 w 1905000"/>
                <a:gd name="connsiteY218" fmla="*/ 1010171 h 1285875"/>
                <a:gd name="connsiteX219" fmla="*/ 1481460 w 1905000"/>
                <a:gd name="connsiteY219" fmla="*/ 1013222 h 1285875"/>
                <a:gd name="connsiteX220" fmla="*/ 1471573 w 1905000"/>
                <a:gd name="connsiteY220" fmla="*/ 1016347 h 1285875"/>
                <a:gd name="connsiteX221" fmla="*/ 1461536 w 1905000"/>
                <a:gd name="connsiteY221" fmla="*/ 1019324 h 1285875"/>
                <a:gd name="connsiteX222" fmla="*/ 1451425 w 1905000"/>
                <a:gd name="connsiteY222" fmla="*/ 1022301 h 1285875"/>
                <a:gd name="connsiteX223" fmla="*/ 1441166 w 1905000"/>
                <a:gd name="connsiteY223" fmla="*/ 1025203 h 1285875"/>
                <a:gd name="connsiteX224" fmla="*/ 1430757 w 1905000"/>
                <a:gd name="connsiteY224" fmla="*/ 1028105 h 1285875"/>
                <a:gd name="connsiteX225" fmla="*/ 1420201 w 1905000"/>
                <a:gd name="connsiteY225" fmla="*/ 1031007 h 1285875"/>
                <a:gd name="connsiteX226" fmla="*/ 1409495 w 1905000"/>
                <a:gd name="connsiteY226" fmla="*/ 1033760 h 1285875"/>
                <a:gd name="connsiteX227" fmla="*/ 1398789 w 1905000"/>
                <a:gd name="connsiteY227" fmla="*/ 1036439 h 1285875"/>
                <a:gd name="connsiteX228" fmla="*/ 1387786 w 1905000"/>
                <a:gd name="connsiteY228" fmla="*/ 1039193 h 1285875"/>
                <a:gd name="connsiteX229" fmla="*/ 1376783 w 1905000"/>
                <a:gd name="connsiteY229" fmla="*/ 1041797 h 1285875"/>
                <a:gd name="connsiteX230" fmla="*/ 1365632 w 1905000"/>
                <a:gd name="connsiteY230" fmla="*/ 1044402 h 1285875"/>
                <a:gd name="connsiteX231" fmla="*/ 1354331 w 1905000"/>
                <a:gd name="connsiteY231" fmla="*/ 1046932 h 1285875"/>
                <a:gd name="connsiteX232" fmla="*/ 1342882 w 1905000"/>
                <a:gd name="connsiteY232" fmla="*/ 1049462 h 1285875"/>
                <a:gd name="connsiteX233" fmla="*/ 1331285 w 1905000"/>
                <a:gd name="connsiteY233" fmla="*/ 1051917 h 1285875"/>
                <a:gd name="connsiteX234" fmla="*/ 1319687 w 1905000"/>
                <a:gd name="connsiteY234" fmla="*/ 1054299 h 1285875"/>
                <a:gd name="connsiteX235" fmla="*/ 1307792 w 1905000"/>
                <a:gd name="connsiteY235" fmla="*/ 1056680 h 1285875"/>
                <a:gd name="connsiteX236" fmla="*/ 1295822 w 1905000"/>
                <a:gd name="connsiteY236" fmla="*/ 1058987 h 1285875"/>
                <a:gd name="connsiteX237" fmla="*/ 1283779 w 1905000"/>
                <a:gd name="connsiteY237" fmla="*/ 1061294 h 1285875"/>
                <a:gd name="connsiteX238" fmla="*/ 1271512 w 1905000"/>
                <a:gd name="connsiteY238" fmla="*/ 1063526 h 1285875"/>
                <a:gd name="connsiteX239" fmla="*/ 1259171 w 1905000"/>
                <a:gd name="connsiteY239" fmla="*/ 1065610 h 1285875"/>
                <a:gd name="connsiteX240" fmla="*/ 1246681 w 1905000"/>
                <a:gd name="connsiteY240" fmla="*/ 1067768 h 1285875"/>
                <a:gd name="connsiteX241" fmla="*/ 1234117 w 1905000"/>
                <a:gd name="connsiteY241" fmla="*/ 1069851 h 1285875"/>
                <a:gd name="connsiteX242" fmla="*/ 1221329 w 1905000"/>
                <a:gd name="connsiteY242" fmla="*/ 1071860 h 1285875"/>
                <a:gd name="connsiteX243" fmla="*/ 1208468 w 1905000"/>
                <a:gd name="connsiteY243" fmla="*/ 1073870 h 1285875"/>
                <a:gd name="connsiteX244" fmla="*/ 1195458 w 1905000"/>
                <a:gd name="connsiteY244" fmla="*/ 1075879 h 1285875"/>
                <a:gd name="connsiteX245" fmla="*/ 1182299 w 1905000"/>
                <a:gd name="connsiteY245" fmla="*/ 1077665 h 1285875"/>
                <a:gd name="connsiteX246" fmla="*/ 1168991 w 1905000"/>
                <a:gd name="connsiteY246" fmla="*/ 1079525 h 1285875"/>
                <a:gd name="connsiteX247" fmla="*/ 1155535 w 1905000"/>
                <a:gd name="connsiteY247" fmla="*/ 1081385 h 1285875"/>
                <a:gd name="connsiteX248" fmla="*/ 1142004 w 1905000"/>
                <a:gd name="connsiteY248" fmla="*/ 1083097 h 1285875"/>
                <a:gd name="connsiteX249" fmla="*/ 1128250 w 1905000"/>
                <a:gd name="connsiteY249" fmla="*/ 1084808 h 1285875"/>
                <a:gd name="connsiteX250" fmla="*/ 1114497 w 1905000"/>
                <a:gd name="connsiteY250" fmla="*/ 1086520 h 1285875"/>
                <a:gd name="connsiteX251" fmla="*/ 1100520 w 1905000"/>
                <a:gd name="connsiteY251" fmla="*/ 1088008 h 1285875"/>
                <a:gd name="connsiteX252" fmla="*/ 1086394 w 1905000"/>
                <a:gd name="connsiteY252" fmla="*/ 1089645 h 1285875"/>
                <a:gd name="connsiteX253" fmla="*/ 1072195 w 1905000"/>
                <a:gd name="connsiteY253" fmla="*/ 1091208 h 1285875"/>
                <a:gd name="connsiteX254" fmla="*/ 1057772 w 1905000"/>
                <a:gd name="connsiteY254" fmla="*/ 1092622 h 1285875"/>
                <a:gd name="connsiteX255" fmla="*/ 1043200 w 1905000"/>
                <a:gd name="connsiteY255" fmla="*/ 1094036 h 1285875"/>
                <a:gd name="connsiteX256" fmla="*/ 1028555 w 1905000"/>
                <a:gd name="connsiteY256" fmla="*/ 1095375 h 1285875"/>
                <a:gd name="connsiteX257" fmla="*/ 1005433 w 1905000"/>
                <a:gd name="connsiteY257" fmla="*/ 1097459 h 1285875"/>
                <a:gd name="connsiteX258" fmla="*/ 982684 w 1905000"/>
                <a:gd name="connsiteY258" fmla="*/ 1099319 h 1285875"/>
                <a:gd name="connsiteX259" fmla="*/ 960232 w 1905000"/>
                <a:gd name="connsiteY259" fmla="*/ 1101105 h 1285875"/>
                <a:gd name="connsiteX260" fmla="*/ 938226 w 1905000"/>
                <a:gd name="connsiteY260" fmla="*/ 1102519 h 1285875"/>
                <a:gd name="connsiteX261" fmla="*/ 916518 w 1905000"/>
                <a:gd name="connsiteY261" fmla="*/ 1103933 h 1285875"/>
                <a:gd name="connsiteX262" fmla="*/ 895181 w 1905000"/>
                <a:gd name="connsiteY262" fmla="*/ 1105123 h 1285875"/>
                <a:gd name="connsiteX263" fmla="*/ 874290 w 1905000"/>
                <a:gd name="connsiteY263" fmla="*/ 1106165 h 1285875"/>
                <a:gd name="connsiteX264" fmla="*/ 853771 w 1905000"/>
                <a:gd name="connsiteY264" fmla="*/ 1106909 h 1285875"/>
                <a:gd name="connsiteX265" fmla="*/ 833549 w 1905000"/>
                <a:gd name="connsiteY265" fmla="*/ 1107579 h 1285875"/>
                <a:gd name="connsiteX266" fmla="*/ 813699 w 1905000"/>
                <a:gd name="connsiteY266" fmla="*/ 1108100 h 1285875"/>
                <a:gd name="connsiteX267" fmla="*/ 794221 w 1905000"/>
                <a:gd name="connsiteY267" fmla="*/ 1108398 h 1285875"/>
                <a:gd name="connsiteX268" fmla="*/ 775115 w 1905000"/>
                <a:gd name="connsiteY268" fmla="*/ 1108546 h 1285875"/>
                <a:gd name="connsiteX269" fmla="*/ 756305 w 1905000"/>
                <a:gd name="connsiteY269" fmla="*/ 1108472 h 1285875"/>
                <a:gd name="connsiteX270" fmla="*/ 737868 w 1905000"/>
                <a:gd name="connsiteY270" fmla="*/ 1108249 h 1285875"/>
                <a:gd name="connsiteX271" fmla="*/ 728724 w 1905000"/>
                <a:gd name="connsiteY271" fmla="*/ 1108100 h 1285875"/>
                <a:gd name="connsiteX272" fmla="*/ 719802 w 1905000"/>
                <a:gd name="connsiteY272" fmla="*/ 1107802 h 1285875"/>
                <a:gd name="connsiteX273" fmla="*/ 710881 w 1905000"/>
                <a:gd name="connsiteY273" fmla="*/ 1107505 h 1285875"/>
                <a:gd name="connsiteX274" fmla="*/ 701960 w 1905000"/>
                <a:gd name="connsiteY274" fmla="*/ 1107207 h 1285875"/>
                <a:gd name="connsiteX275" fmla="*/ 693261 w 1905000"/>
                <a:gd name="connsiteY275" fmla="*/ 1106835 h 1285875"/>
                <a:gd name="connsiteX276" fmla="*/ 684563 w 1905000"/>
                <a:gd name="connsiteY276" fmla="*/ 1106463 h 1285875"/>
                <a:gd name="connsiteX277" fmla="*/ 676014 w 1905000"/>
                <a:gd name="connsiteY277" fmla="*/ 1106016 h 1285875"/>
                <a:gd name="connsiteX278" fmla="*/ 667464 w 1905000"/>
                <a:gd name="connsiteY278" fmla="*/ 1105495 h 1285875"/>
                <a:gd name="connsiteX279" fmla="*/ 659137 w 1905000"/>
                <a:gd name="connsiteY279" fmla="*/ 1104900 h 1285875"/>
                <a:gd name="connsiteX280" fmla="*/ 650811 w 1905000"/>
                <a:gd name="connsiteY280" fmla="*/ 1104379 h 1285875"/>
                <a:gd name="connsiteX281" fmla="*/ 642484 w 1905000"/>
                <a:gd name="connsiteY281" fmla="*/ 1103710 h 1285875"/>
                <a:gd name="connsiteX282" fmla="*/ 634381 w 1905000"/>
                <a:gd name="connsiteY282" fmla="*/ 1103114 h 1285875"/>
                <a:gd name="connsiteX283" fmla="*/ 626277 w 1905000"/>
                <a:gd name="connsiteY283" fmla="*/ 1102296 h 1285875"/>
                <a:gd name="connsiteX284" fmla="*/ 618322 w 1905000"/>
                <a:gd name="connsiteY284" fmla="*/ 1101552 h 1285875"/>
                <a:gd name="connsiteX285" fmla="*/ 610367 w 1905000"/>
                <a:gd name="connsiteY285" fmla="*/ 1100807 h 1285875"/>
                <a:gd name="connsiteX286" fmla="*/ 602487 w 1905000"/>
                <a:gd name="connsiteY286" fmla="*/ 1099840 h 1285875"/>
                <a:gd name="connsiteX287" fmla="*/ 594755 w 1905000"/>
                <a:gd name="connsiteY287" fmla="*/ 1099021 h 1285875"/>
                <a:gd name="connsiteX288" fmla="*/ 587098 w 1905000"/>
                <a:gd name="connsiteY288" fmla="*/ 1097980 h 1285875"/>
                <a:gd name="connsiteX289" fmla="*/ 579515 w 1905000"/>
                <a:gd name="connsiteY289" fmla="*/ 1097012 h 1285875"/>
                <a:gd name="connsiteX290" fmla="*/ 572006 w 1905000"/>
                <a:gd name="connsiteY290" fmla="*/ 1095970 h 1285875"/>
                <a:gd name="connsiteX291" fmla="*/ 564571 w 1905000"/>
                <a:gd name="connsiteY291" fmla="*/ 1094854 h 1285875"/>
                <a:gd name="connsiteX292" fmla="*/ 557211 w 1905000"/>
                <a:gd name="connsiteY292" fmla="*/ 1093738 h 1285875"/>
                <a:gd name="connsiteX293" fmla="*/ 549925 w 1905000"/>
                <a:gd name="connsiteY293" fmla="*/ 1092547 h 1285875"/>
                <a:gd name="connsiteX294" fmla="*/ 542714 w 1905000"/>
                <a:gd name="connsiteY294" fmla="*/ 1091357 h 1285875"/>
                <a:gd name="connsiteX295" fmla="*/ 535577 w 1905000"/>
                <a:gd name="connsiteY295" fmla="*/ 1090017 h 1285875"/>
                <a:gd name="connsiteX296" fmla="*/ 528514 w 1905000"/>
                <a:gd name="connsiteY296" fmla="*/ 1088752 h 1285875"/>
                <a:gd name="connsiteX297" fmla="*/ 521600 w 1905000"/>
                <a:gd name="connsiteY297" fmla="*/ 1087338 h 1285875"/>
                <a:gd name="connsiteX298" fmla="*/ 514761 w 1905000"/>
                <a:gd name="connsiteY298" fmla="*/ 1085999 h 1285875"/>
                <a:gd name="connsiteX299" fmla="*/ 507921 w 1905000"/>
                <a:gd name="connsiteY299" fmla="*/ 1084511 h 1285875"/>
                <a:gd name="connsiteX300" fmla="*/ 501156 w 1905000"/>
                <a:gd name="connsiteY300" fmla="*/ 1082948 h 1285875"/>
                <a:gd name="connsiteX301" fmla="*/ 494539 w 1905000"/>
                <a:gd name="connsiteY301" fmla="*/ 1081460 h 1285875"/>
                <a:gd name="connsiteX302" fmla="*/ 487922 w 1905000"/>
                <a:gd name="connsiteY302" fmla="*/ 1079823 h 1285875"/>
                <a:gd name="connsiteX303" fmla="*/ 481380 w 1905000"/>
                <a:gd name="connsiteY303" fmla="*/ 1078260 h 1285875"/>
                <a:gd name="connsiteX304" fmla="*/ 474986 w 1905000"/>
                <a:gd name="connsiteY304" fmla="*/ 1076548 h 1285875"/>
                <a:gd name="connsiteX305" fmla="*/ 468593 w 1905000"/>
                <a:gd name="connsiteY305" fmla="*/ 1074762 h 1285875"/>
                <a:gd name="connsiteX306" fmla="*/ 462422 w 1905000"/>
                <a:gd name="connsiteY306" fmla="*/ 1072977 h 1285875"/>
                <a:gd name="connsiteX307" fmla="*/ 0 w 1905000"/>
                <a:gd name="connsiteY307" fmla="*/ 1285875 h 1285875"/>
                <a:gd name="connsiteX308" fmla="*/ 7286 w 1905000"/>
                <a:gd name="connsiteY308" fmla="*/ 1279699 h 1285875"/>
                <a:gd name="connsiteX309" fmla="*/ 14497 w 1905000"/>
                <a:gd name="connsiteY309" fmla="*/ 1273448 h 1285875"/>
                <a:gd name="connsiteX310" fmla="*/ 21634 w 1905000"/>
                <a:gd name="connsiteY310" fmla="*/ 1267346 h 1285875"/>
                <a:gd name="connsiteX311" fmla="*/ 28548 w 1905000"/>
                <a:gd name="connsiteY311" fmla="*/ 1261095 h 1285875"/>
                <a:gd name="connsiteX312" fmla="*/ 35314 w 1905000"/>
                <a:gd name="connsiteY312" fmla="*/ 1254993 h 1285875"/>
                <a:gd name="connsiteX313" fmla="*/ 42005 w 1905000"/>
                <a:gd name="connsiteY313" fmla="*/ 1248891 h 1285875"/>
                <a:gd name="connsiteX314" fmla="*/ 48621 w 1905000"/>
                <a:gd name="connsiteY314" fmla="*/ 1242864 h 1285875"/>
                <a:gd name="connsiteX315" fmla="*/ 55015 w 1905000"/>
                <a:gd name="connsiteY315" fmla="*/ 1236762 h 1285875"/>
                <a:gd name="connsiteX316" fmla="*/ 61409 w 1905000"/>
                <a:gd name="connsiteY316" fmla="*/ 1230734 h 1285875"/>
                <a:gd name="connsiteX317" fmla="*/ 67579 w 1905000"/>
                <a:gd name="connsiteY317" fmla="*/ 1224707 h 1285875"/>
                <a:gd name="connsiteX318" fmla="*/ 73675 w 1905000"/>
                <a:gd name="connsiteY318" fmla="*/ 1218754 h 1285875"/>
                <a:gd name="connsiteX319" fmla="*/ 79623 w 1905000"/>
                <a:gd name="connsiteY319" fmla="*/ 1212875 h 1285875"/>
                <a:gd name="connsiteX320" fmla="*/ 85422 w 1905000"/>
                <a:gd name="connsiteY320" fmla="*/ 1206922 h 1285875"/>
                <a:gd name="connsiteX321" fmla="*/ 91221 w 1905000"/>
                <a:gd name="connsiteY321" fmla="*/ 1201043 h 1285875"/>
                <a:gd name="connsiteX322" fmla="*/ 96796 w 1905000"/>
                <a:gd name="connsiteY322" fmla="*/ 1195164 h 1285875"/>
                <a:gd name="connsiteX323" fmla="*/ 102298 w 1905000"/>
                <a:gd name="connsiteY323" fmla="*/ 1189286 h 1285875"/>
                <a:gd name="connsiteX324" fmla="*/ 107799 w 1905000"/>
                <a:gd name="connsiteY324" fmla="*/ 1183556 h 1285875"/>
                <a:gd name="connsiteX325" fmla="*/ 113078 w 1905000"/>
                <a:gd name="connsiteY325" fmla="*/ 1177752 h 1285875"/>
                <a:gd name="connsiteX326" fmla="*/ 118208 w 1905000"/>
                <a:gd name="connsiteY326" fmla="*/ 1171947 h 1285875"/>
                <a:gd name="connsiteX327" fmla="*/ 123263 w 1905000"/>
                <a:gd name="connsiteY327" fmla="*/ 1166292 h 1285875"/>
                <a:gd name="connsiteX328" fmla="*/ 128244 w 1905000"/>
                <a:gd name="connsiteY328" fmla="*/ 1160636 h 1285875"/>
                <a:gd name="connsiteX329" fmla="*/ 133077 w 1905000"/>
                <a:gd name="connsiteY329" fmla="*/ 1154906 h 1285875"/>
                <a:gd name="connsiteX330" fmla="*/ 137835 w 1905000"/>
                <a:gd name="connsiteY330" fmla="*/ 1149251 h 1285875"/>
                <a:gd name="connsiteX331" fmla="*/ 142370 w 1905000"/>
                <a:gd name="connsiteY331" fmla="*/ 1143670 h 1285875"/>
                <a:gd name="connsiteX332" fmla="*/ 146905 w 1905000"/>
                <a:gd name="connsiteY332" fmla="*/ 1138163 h 1285875"/>
                <a:gd name="connsiteX333" fmla="*/ 151365 w 1905000"/>
                <a:gd name="connsiteY333" fmla="*/ 1132508 h 1285875"/>
                <a:gd name="connsiteX334" fmla="*/ 155752 w 1905000"/>
                <a:gd name="connsiteY334" fmla="*/ 1127001 h 1285875"/>
                <a:gd name="connsiteX335" fmla="*/ 159989 w 1905000"/>
                <a:gd name="connsiteY335" fmla="*/ 1121569 h 1285875"/>
                <a:gd name="connsiteX336" fmla="*/ 164004 w 1905000"/>
                <a:gd name="connsiteY336" fmla="*/ 1116137 h 1285875"/>
                <a:gd name="connsiteX337" fmla="*/ 168093 w 1905000"/>
                <a:gd name="connsiteY337" fmla="*/ 1110704 h 1285875"/>
                <a:gd name="connsiteX338" fmla="*/ 171959 w 1905000"/>
                <a:gd name="connsiteY338" fmla="*/ 1105272 h 1285875"/>
                <a:gd name="connsiteX339" fmla="*/ 175825 w 1905000"/>
                <a:gd name="connsiteY339" fmla="*/ 1099914 h 1285875"/>
                <a:gd name="connsiteX340" fmla="*/ 179542 w 1905000"/>
                <a:gd name="connsiteY340" fmla="*/ 1094557 h 1285875"/>
                <a:gd name="connsiteX341" fmla="*/ 183185 w 1905000"/>
                <a:gd name="connsiteY341" fmla="*/ 1089273 h 1285875"/>
                <a:gd name="connsiteX342" fmla="*/ 186753 w 1905000"/>
                <a:gd name="connsiteY342" fmla="*/ 1084064 h 1285875"/>
                <a:gd name="connsiteX343" fmla="*/ 190247 w 1905000"/>
                <a:gd name="connsiteY343" fmla="*/ 1078781 h 1285875"/>
                <a:gd name="connsiteX344" fmla="*/ 193519 w 1905000"/>
                <a:gd name="connsiteY344" fmla="*/ 1073572 h 1285875"/>
                <a:gd name="connsiteX345" fmla="*/ 196790 w 1905000"/>
                <a:gd name="connsiteY345" fmla="*/ 1068437 h 1285875"/>
                <a:gd name="connsiteX346" fmla="*/ 200061 w 1905000"/>
                <a:gd name="connsiteY346" fmla="*/ 1063228 h 1285875"/>
                <a:gd name="connsiteX347" fmla="*/ 203109 w 1905000"/>
                <a:gd name="connsiteY347" fmla="*/ 1058094 h 1285875"/>
                <a:gd name="connsiteX348" fmla="*/ 206083 w 1905000"/>
                <a:gd name="connsiteY348" fmla="*/ 1053034 h 1285875"/>
                <a:gd name="connsiteX349" fmla="*/ 208982 w 1905000"/>
                <a:gd name="connsiteY349" fmla="*/ 1048048 h 1285875"/>
                <a:gd name="connsiteX350" fmla="*/ 211882 w 1905000"/>
                <a:gd name="connsiteY350" fmla="*/ 1042988 h 1285875"/>
                <a:gd name="connsiteX351" fmla="*/ 214632 w 1905000"/>
                <a:gd name="connsiteY351" fmla="*/ 1038002 h 1285875"/>
                <a:gd name="connsiteX352" fmla="*/ 217309 w 1905000"/>
                <a:gd name="connsiteY352" fmla="*/ 1033091 h 1285875"/>
                <a:gd name="connsiteX353" fmla="*/ 219911 w 1905000"/>
                <a:gd name="connsiteY353" fmla="*/ 1028179 h 1285875"/>
                <a:gd name="connsiteX354" fmla="*/ 222364 w 1905000"/>
                <a:gd name="connsiteY354" fmla="*/ 1023268 h 1285875"/>
                <a:gd name="connsiteX355" fmla="*/ 224817 w 1905000"/>
                <a:gd name="connsiteY355" fmla="*/ 1018431 h 1285875"/>
                <a:gd name="connsiteX356" fmla="*/ 227197 w 1905000"/>
                <a:gd name="connsiteY356" fmla="*/ 1013743 h 1285875"/>
                <a:gd name="connsiteX357" fmla="*/ 229427 w 1905000"/>
                <a:gd name="connsiteY357" fmla="*/ 1008980 h 1285875"/>
                <a:gd name="connsiteX358" fmla="*/ 231583 w 1905000"/>
                <a:gd name="connsiteY358" fmla="*/ 1004218 h 1285875"/>
                <a:gd name="connsiteX359" fmla="*/ 233664 w 1905000"/>
                <a:gd name="connsiteY359" fmla="*/ 999455 h 1285875"/>
                <a:gd name="connsiteX360" fmla="*/ 235746 w 1905000"/>
                <a:gd name="connsiteY360" fmla="*/ 994842 h 1285875"/>
                <a:gd name="connsiteX361" fmla="*/ 237753 w 1905000"/>
                <a:gd name="connsiteY361" fmla="*/ 990154 h 1285875"/>
                <a:gd name="connsiteX362" fmla="*/ 239612 w 1905000"/>
                <a:gd name="connsiteY362" fmla="*/ 985540 h 1285875"/>
                <a:gd name="connsiteX363" fmla="*/ 241396 w 1905000"/>
                <a:gd name="connsiteY363" fmla="*/ 981001 h 1285875"/>
                <a:gd name="connsiteX364" fmla="*/ 243181 w 1905000"/>
                <a:gd name="connsiteY364" fmla="*/ 976536 h 1285875"/>
                <a:gd name="connsiteX365" fmla="*/ 244890 w 1905000"/>
                <a:gd name="connsiteY365" fmla="*/ 972071 h 1285875"/>
                <a:gd name="connsiteX366" fmla="*/ 246526 w 1905000"/>
                <a:gd name="connsiteY366" fmla="*/ 967532 h 1285875"/>
                <a:gd name="connsiteX367" fmla="*/ 248013 w 1905000"/>
                <a:gd name="connsiteY367" fmla="*/ 963141 h 1285875"/>
                <a:gd name="connsiteX368" fmla="*/ 249574 w 1905000"/>
                <a:gd name="connsiteY368" fmla="*/ 958751 h 1285875"/>
                <a:gd name="connsiteX369" fmla="*/ 250912 w 1905000"/>
                <a:gd name="connsiteY369" fmla="*/ 954435 h 1285875"/>
                <a:gd name="connsiteX370" fmla="*/ 252325 w 1905000"/>
                <a:gd name="connsiteY370" fmla="*/ 950119 h 1285875"/>
                <a:gd name="connsiteX371" fmla="*/ 253514 w 1905000"/>
                <a:gd name="connsiteY371" fmla="*/ 945877 h 1285875"/>
                <a:gd name="connsiteX372" fmla="*/ 250020 w 1905000"/>
                <a:gd name="connsiteY372" fmla="*/ 941561 h 1285875"/>
                <a:gd name="connsiteX373" fmla="*/ 246600 w 1905000"/>
                <a:gd name="connsiteY373" fmla="*/ 937171 h 1285875"/>
                <a:gd name="connsiteX374" fmla="*/ 243181 w 1905000"/>
                <a:gd name="connsiteY374" fmla="*/ 932706 h 1285875"/>
                <a:gd name="connsiteX375" fmla="*/ 239909 w 1905000"/>
                <a:gd name="connsiteY375" fmla="*/ 928167 h 1285875"/>
                <a:gd name="connsiteX376" fmla="*/ 236638 w 1905000"/>
                <a:gd name="connsiteY376" fmla="*/ 923628 h 1285875"/>
                <a:gd name="connsiteX377" fmla="*/ 233441 w 1905000"/>
                <a:gd name="connsiteY377" fmla="*/ 919088 h 1285875"/>
                <a:gd name="connsiteX378" fmla="*/ 230319 w 1905000"/>
                <a:gd name="connsiteY378" fmla="*/ 914400 h 1285875"/>
                <a:gd name="connsiteX379" fmla="*/ 227271 w 1905000"/>
                <a:gd name="connsiteY379" fmla="*/ 909638 h 1285875"/>
                <a:gd name="connsiteX380" fmla="*/ 224371 w 1905000"/>
                <a:gd name="connsiteY380" fmla="*/ 904801 h 1285875"/>
                <a:gd name="connsiteX381" fmla="*/ 221398 w 1905000"/>
                <a:gd name="connsiteY381" fmla="*/ 899964 h 1285875"/>
                <a:gd name="connsiteX382" fmla="*/ 218573 w 1905000"/>
                <a:gd name="connsiteY382" fmla="*/ 895053 h 1285875"/>
                <a:gd name="connsiteX383" fmla="*/ 215747 w 1905000"/>
                <a:gd name="connsiteY383" fmla="*/ 890067 h 1285875"/>
                <a:gd name="connsiteX384" fmla="*/ 213071 w 1905000"/>
                <a:gd name="connsiteY384" fmla="*/ 885081 h 1285875"/>
                <a:gd name="connsiteX385" fmla="*/ 210395 w 1905000"/>
                <a:gd name="connsiteY385" fmla="*/ 879946 h 1285875"/>
                <a:gd name="connsiteX386" fmla="*/ 207867 w 1905000"/>
                <a:gd name="connsiteY386" fmla="*/ 874812 h 1285875"/>
                <a:gd name="connsiteX387" fmla="*/ 205339 w 1905000"/>
                <a:gd name="connsiteY387" fmla="*/ 869603 h 1285875"/>
                <a:gd name="connsiteX388" fmla="*/ 202886 w 1905000"/>
                <a:gd name="connsiteY388" fmla="*/ 864245 h 1285875"/>
                <a:gd name="connsiteX389" fmla="*/ 200507 w 1905000"/>
                <a:gd name="connsiteY389" fmla="*/ 858962 h 1285875"/>
                <a:gd name="connsiteX390" fmla="*/ 198128 w 1905000"/>
                <a:gd name="connsiteY390" fmla="*/ 853604 h 1285875"/>
                <a:gd name="connsiteX391" fmla="*/ 195898 w 1905000"/>
                <a:gd name="connsiteY391" fmla="*/ 848097 h 1285875"/>
                <a:gd name="connsiteX392" fmla="*/ 193667 w 1905000"/>
                <a:gd name="connsiteY392" fmla="*/ 842665 h 1285875"/>
                <a:gd name="connsiteX393" fmla="*/ 191511 w 1905000"/>
                <a:gd name="connsiteY393" fmla="*/ 837084 h 1285875"/>
                <a:gd name="connsiteX394" fmla="*/ 189430 w 1905000"/>
                <a:gd name="connsiteY394" fmla="*/ 831428 h 1285875"/>
                <a:gd name="connsiteX395" fmla="*/ 187497 w 1905000"/>
                <a:gd name="connsiteY395" fmla="*/ 825699 h 1285875"/>
                <a:gd name="connsiteX396" fmla="*/ 185564 w 1905000"/>
                <a:gd name="connsiteY396" fmla="*/ 819969 h 1285875"/>
                <a:gd name="connsiteX397" fmla="*/ 183631 w 1905000"/>
                <a:gd name="connsiteY397" fmla="*/ 814164 h 1285875"/>
                <a:gd name="connsiteX398" fmla="*/ 181772 w 1905000"/>
                <a:gd name="connsiteY398" fmla="*/ 808286 h 1285875"/>
                <a:gd name="connsiteX399" fmla="*/ 180062 w 1905000"/>
                <a:gd name="connsiteY399" fmla="*/ 802407 h 1285875"/>
                <a:gd name="connsiteX400" fmla="*/ 178278 w 1905000"/>
                <a:gd name="connsiteY400" fmla="*/ 796305 h 1285875"/>
                <a:gd name="connsiteX401" fmla="*/ 176642 w 1905000"/>
                <a:gd name="connsiteY401" fmla="*/ 790278 h 1285875"/>
                <a:gd name="connsiteX402" fmla="*/ 175081 w 1905000"/>
                <a:gd name="connsiteY402" fmla="*/ 784176 h 1285875"/>
                <a:gd name="connsiteX403" fmla="*/ 173520 w 1905000"/>
                <a:gd name="connsiteY403" fmla="*/ 777999 h 1285875"/>
                <a:gd name="connsiteX404" fmla="*/ 171959 w 1905000"/>
                <a:gd name="connsiteY404" fmla="*/ 771748 h 1285875"/>
                <a:gd name="connsiteX405" fmla="*/ 170620 w 1905000"/>
                <a:gd name="connsiteY405" fmla="*/ 765498 h 1285875"/>
                <a:gd name="connsiteX406" fmla="*/ 169208 w 1905000"/>
                <a:gd name="connsiteY406" fmla="*/ 759098 h 1285875"/>
                <a:gd name="connsiteX407" fmla="*/ 167944 w 1905000"/>
                <a:gd name="connsiteY407" fmla="*/ 752698 h 1285875"/>
                <a:gd name="connsiteX408" fmla="*/ 166606 w 1905000"/>
                <a:gd name="connsiteY408" fmla="*/ 746224 h 1285875"/>
                <a:gd name="connsiteX409" fmla="*/ 165491 w 1905000"/>
                <a:gd name="connsiteY409" fmla="*/ 739602 h 1285875"/>
                <a:gd name="connsiteX410" fmla="*/ 164301 w 1905000"/>
                <a:gd name="connsiteY410" fmla="*/ 733053 h 1285875"/>
                <a:gd name="connsiteX411" fmla="*/ 163186 w 1905000"/>
                <a:gd name="connsiteY411" fmla="*/ 726356 h 1285875"/>
                <a:gd name="connsiteX412" fmla="*/ 162145 w 1905000"/>
                <a:gd name="connsiteY412" fmla="*/ 719584 h 1285875"/>
                <a:gd name="connsiteX413" fmla="*/ 161179 w 1905000"/>
                <a:gd name="connsiteY413" fmla="*/ 712887 h 1285875"/>
                <a:gd name="connsiteX414" fmla="*/ 160287 w 1905000"/>
                <a:gd name="connsiteY414" fmla="*/ 706041 h 1285875"/>
                <a:gd name="connsiteX415" fmla="*/ 159320 w 1905000"/>
                <a:gd name="connsiteY415" fmla="*/ 699046 h 1285875"/>
                <a:gd name="connsiteX416" fmla="*/ 158577 w 1905000"/>
                <a:gd name="connsiteY416" fmla="*/ 692125 h 1285875"/>
                <a:gd name="connsiteX417" fmla="*/ 157759 w 1905000"/>
                <a:gd name="connsiteY417" fmla="*/ 685056 h 1285875"/>
                <a:gd name="connsiteX418" fmla="*/ 157015 w 1905000"/>
                <a:gd name="connsiteY418" fmla="*/ 677987 h 1285875"/>
                <a:gd name="connsiteX419" fmla="*/ 156346 w 1905000"/>
                <a:gd name="connsiteY419" fmla="*/ 670843 h 1285875"/>
                <a:gd name="connsiteX420" fmla="*/ 155752 w 1905000"/>
                <a:gd name="connsiteY420" fmla="*/ 663625 h 1285875"/>
                <a:gd name="connsiteX421" fmla="*/ 155231 w 1905000"/>
                <a:gd name="connsiteY421" fmla="*/ 656332 h 1285875"/>
                <a:gd name="connsiteX422" fmla="*/ 154636 w 1905000"/>
                <a:gd name="connsiteY422" fmla="*/ 648965 h 1285875"/>
                <a:gd name="connsiteX423" fmla="*/ 154190 w 1905000"/>
                <a:gd name="connsiteY423" fmla="*/ 641524 h 1285875"/>
                <a:gd name="connsiteX424" fmla="*/ 153744 w 1905000"/>
                <a:gd name="connsiteY424" fmla="*/ 634082 h 1285875"/>
                <a:gd name="connsiteX425" fmla="*/ 153373 w 1905000"/>
                <a:gd name="connsiteY425" fmla="*/ 626567 h 1285875"/>
                <a:gd name="connsiteX426" fmla="*/ 153075 w 1905000"/>
                <a:gd name="connsiteY426" fmla="*/ 618976 h 1285875"/>
                <a:gd name="connsiteX427" fmla="*/ 152778 w 1905000"/>
                <a:gd name="connsiteY427" fmla="*/ 611312 h 1285875"/>
                <a:gd name="connsiteX428" fmla="*/ 152555 w 1905000"/>
                <a:gd name="connsiteY428" fmla="*/ 603573 h 1285875"/>
                <a:gd name="connsiteX429" fmla="*/ 152406 w 1905000"/>
                <a:gd name="connsiteY429" fmla="*/ 595759 h 1285875"/>
                <a:gd name="connsiteX430" fmla="*/ 152183 w 1905000"/>
                <a:gd name="connsiteY430" fmla="*/ 587871 h 1285875"/>
                <a:gd name="connsiteX431" fmla="*/ 152034 w 1905000"/>
                <a:gd name="connsiteY431" fmla="*/ 579983 h 1285875"/>
                <a:gd name="connsiteX432" fmla="*/ 152034 w 1905000"/>
                <a:gd name="connsiteY432" fmla="*/ 563984 h 1285875"/>
                <a:gd name="connsiteX433" fmla="*/ 152109 w 1905000"/>
                <a:gd name="connsiteY433" fmla="*/ 547688 h 1285875"/>
                <a:gd name="connsiteX434" fmla="*/ 152257 w 1905000"/>
                <a:gd name="connsiteY434" fmla="*/ 540618 h 1285875"/>
                <a:gd name="connsiteX435" fmla="*/ 152629 w 1905000"/>
                <a:gd name="connsiteY435" fmla="*/ 533623 h 1285875"/>
                <a:gd name="connsiteX436" fmla="*/ 153075 w 1905000"/>
                <a:gd name="connsiteY436" fmla="*/ 526554 h 1285875"/>
                <a:gd name="connsiteX437" fmla="*/ 153670 w 1905000"/>
                <a:gd name="connsiteY437" fmla="*/ 519559 h 1285875"/>
                <a:gd name="connsiteX438" fmla="*/ 154339 w 1905000"/>
                <a:gd name="connsiteY438" fmla="*/ 512564 h 1285875"/>
                <a:gd name="connsiteX439" fmla="*/ 155231 w 1905000"/>
                <a:gd name="connsiteY439" fmla="*/ 505569 h 1285875"/>
                <a:gd name="connsiteX440" fmla="*/ 156198 w 1905000"/>
                <a:gd name="connsiteY440" fmla="*/ 498574 h 1285875"/>
                <a:gd name="connsiteX441" fmla="*/ 157387 w 1905000"/>
                <a:gd name="connsiteY441" fmla="*/ 491728 h 1285875"/>
                <a:gd name="connsiteX442" fmla="*/ 158577 w 1905000"/>
                <a:gd name="connsiteY442" fmla="*/ 484808 h 1285875"/>
                <a:gd name="connsiteX443" fmla="*/ 159989 w 1905000"/>
                <a:gd name="connsiteY443" fmla="*/ 477962 h 1285875"/>
                <a:gd name="connsiteX444" fmla="*/ 161476 w 1905000"/>
                <a:gd name="connsiteY444" fmla="*/ 471116 h 1285875"/>
                <a:gd name="connsiteX445" fmla="*/ 163186 w 1905000"/>
                <a:gd name="connsiteY445" fmla="*/ 464344 h 1285875"/>
                <a:gd name="connsiteX446" fmla="*/ 164970 w 1905000"/>
                <a:gd name="connsiteY446" fmla="*/ 457498 h 1285875"/>
                <a:gd name="connsiteX447" fmla="*/ 166829 w 1905000"/>
                <a:gd name="connsiteY447" fmla="*/ 450726 h 1285875"/>
                <a:gd name="connsiteX448" fmla="*/ 168911 w 1905000"/>
                <a:gd name="connsiteY448" fmla="*/ 444103 h 1285875"/>
                <a:gd name="connsiteX449" fmla="*/ 171067 w 1905000"/>
                <a:gd name="connsiteY449" fmla="*/ 437332 h 1285875"/>
                <a:gd name="connsiteX450" fmla="*/ 173371 w 1905000"/>
                <a:gd name="connsiteY450" fmla="*/ 430634 h 1285875"/>
                <a:gd name="connsiteX451" fmla="*/ 175825 w 1905000"/>
                <a:gd name="connsiteY451" fmla="*/ 424011 h 1285875"/>
                <a:gd name="connsiteX452" fmla="*/ 178352 w 1905000"/>
                <a:gd name="connsiteY452" fmla="*/ 417463 h 1285875"/>
                <a:gd name="connsiteX453" fmla="*/ 181029 w 1905000"/>
                <a:gd name="connsiteY453" fmla="*/ 410840 h 1285875"/>
                <a:gd name="connsiteX454" fmla="*/ 183854 w 1905000"/>
                <a:gd name="connsiteY454" fmla="*/ 404366 h 1285875"/>
                <a:gd name="connsiteX455" fmla="*/ 186753 w 1905000"/>
                <a:gd name="connsiteY455" fmla="*/ 397818 h 1285875"/>
                <a:gd name="connsiteX456" fmla="*/ 189876 w 1905000"/>
                <a:gd name="connsiteY456" fmla="*/ 391269 h 1285875"/>
                <a:gd name="connsiteX457" fmla="*/ 192998 w 1905000"/>
                <a:gd name="connsiteY457" fmla="*/ 384870 h 1285875"/>
                <a:gd name="connsiteX458" fmla="*/ 196269 w 1905000"/>
                <a:gd name="connsiteY458" fmla="*/ 378396 h 1285875"/>
                <a:gd name="connsiteX459" fmla="*/ 199763 w 1905000"/>
                <a:gd name="connsiteY459" fmla="*/ 372070 h 1285875"/>
                <a:gd name="connsiteX460" fmla="*/ 203258 w 1905000"/>
                <a:gd name="connsiteY460" fmla="*/ 365745 h 1285875"/>
                <a:gd name="connsiteX461" fmla="*/ 206900 w 1905000"/>
                <a:gd name="connsiteY461" fmla="*/ 359346 h 1285875"/>
                <a:gd name="connsiteX462" fmla="*/ 210692 w 1905000"/>
                <a:gd name="connsiteY462" fmla="*/ 353169 h 1285875"/>
                <a:gd name="connsiteX463" fmla="*/ 214558 w 1905000"/>
                <a:gd name="connsiteY463" fmla="*/ 346844 h 1285875"/>
                <a:gd name="connsiteX464" fmla="*/ 218498 w 1905000"/>
                <a:gd name="connsiteY464" fmla="*/ 340668 h 1285875"/>
                <a:gd name="connsiteX465" fmla="*/ 222662 w 1905000"/>
                <a:gd name="connsiteY465" fmla="*/ 334566 h 1285875"/>
                <a:gd name="connsiteX466" fmla="*/ 226899 w 1905000"/>
                <a:gd name="connsiteY466" fmla="*/ 328389 h 1285875"/>
                <a:gd name="connsiteX467" fmla="*/ 231211 w 1905000"/>
                <a:gd name="connsiteY467" fmla="*/ 322362 h 1285875"/>
                <a:gd name="connsiteX468" fmla="*/ 235672 w 1905000"/>
                <a:gd name="connsiteY468" fmla="*/ 316260 h 1285875"/>
                <a:gd name="connsiteX469" fmla="*/ 240281 w 1905000"/>
                <a:gd name="connsiteY469" fmla="*/ 310307 h 1285875"/>
                <a:gd name="connsiteX470" fmla="*/ 244965 w 1905000"/>
                <a:gd name="connsiteY470" fmla="*/ 304279 h 1285875"/>
                <a:gd name="connsiteX471" fmla="*/ 249723 w 1905000"/>
                <a:gd name="connsiteY471" fmla="*/ 298401 h 1285875"/>
                <a:gd name="connsiteX472" fmla="*/ 254630 w 1905000"/>
                <a:gd name="connsiteY472" fmla="*/ 292522 h 1285875"/>
                <a:gd name="connsiteX473" fmla="*/ 259685 w 1905000"/>
                <a:gd name="connsiteY473" fmla="*/ 286643 h 1285875"/>
                <a:gd name="connsiteX474" fmla="*/ 264815 w 1905000"/>
                <a:gd name="connsiteY474" fmla="*/ 280839 h 1285875"/>
                <a:gd name="connsiteX475" fmla="*/ 270019 w 1905000"/>
                <a:gd name="connsiteY475" fmla="*/ 275109 h 1285875"/>
                <a:gd name="connsiteX476" fmla="*/ 275297 w 1905000"/>
                <a:gd name="connsiteY476" fmla="*/ 269379 h 1285875"/>
                <a:gd name="connsiteX477" fmla="*/ 280724 w 1905000"/>
                <a:gd name="connsiteY477" fmla="*/ 263724 h 1285875"/>
                <a:gd name="connsiteX478" fmla="*/ 286300 w 1905000"/>
                <a:gd name="connsiteY478" fmla="*/ 258143 h 1285875"/>
                <a:gd name="connsiteX479" fmla="*/ 291950 w 1905000"/>
                <a:gd name="connsiteY479" fmla="*/ 252561 h 1285875"/>
                <a:gd name="connsiteX480" fmla="*/ 297675 w 1905000"/>
                <a:gd name="connsiteY480" fmla="*/ 246980 h 1285875"/>
                <a:gd name="connsiteX481" fmla="*/ 303548 w 1905000"/>
                <a:gd name="connsiteY481" fmla="*/ 241474 h 1285875"/>
                <a:gd name="connsiteX482" fmla="*/ 309496 w 1905000"/>
                <a:gd name="connsiteY482" fmla="*/ 236042 h 1285875"/>
                <a:gd name="connsiteX483" fmla="*/ 315518 w 1905000"/>
                <a:gd name="connsiteY483" fmla="*/ 230684 h 1285875"/>
                <a:gd name="connsiteX484" fmla="*/ 321688 w 1905000"/>
                <a:gd name="connsiteY484" fmla="*/ 225326 h 1285875"/>
                <a:gd name="connsiteX485" fmla="*/ 327933 w 1905000"/>
                <a:gd name="connsiteY485" fmla="*/ 219968 h 1285875"/>
                <a:gd name="connsiteX486" fmla="*/ 334252 w 1905000"/>
                <a:gd name="connsiteY486" fmla="*/ 214759 h 1285875"/>
                <a:gd name="connsiteX487" fmla="*/ 340795 w 1905000"/>
                <a:gd name="connsiteY487" fmla="*/ 209550 h 1285875"/>
                <a:gd name="connsiteX488" fmla="*/ 347263 w 1905000"/>
                <a:gd name="connsiteY488" fmla="*/ 204416 h 1285875"/>
                <a:gd name="connsiteX489" fmla="*/ 353879 w 1905000"/>
                <a:gd name="connsiteY489" fmla="*/ 199355 h 1285875"/>
                <a:gd name="connsiteX490" fmla="*/ 360645 w 1905000"/>
                <a:gd name="connsiteY490" fmla="*/ 194295 h 1285875"/>
                <a:gd name="connsiteX491" fmla="*/ 367410 w 1905000"/>
                <a:gd name="connsiteY491" fmla="*/ 189310 h 1285875"/>
                <a:gd name="connsiteX492" fmla="*/ 374324 w 1905000"/>
                <a:gd name="connsiteY492" fmla="*/ 184324 h 1285875"/>
                <a:gd name="connsiteX493" fmla="*/ 381387 w 1905000"/>
                <a:gd name="connsiteY493" fmla="*/ 179487 h 1285875"/>
                <a:gd name="connsiteX494" fmla="*/ 388449 w 1905000"/>
                <a:gd name="connsiteY494" fmla="*/ 174650 h 1285875"/>
                <a:gd name="connsiteX495" fmla="*/ 395661 w 1905000"/>
                <a:gd name="connsiteY495" fmla="*/ 169813 h 1285875"/>
                <a:gd name="connsiteX496" fmla="*/ 402947 w 1905000"/>
                <a:gd name="connsiteY496" fmla="*/ 165125 h 1285875"/>
                <a:gd name="connsiteX497" fmla="*/ 410307 w 1905000"/>
                <a:gd name="connsiteY497" fmla="*/ 160511 h 1285875"/>
                <a:gd name="connsiteX498" fmla="*/ 417815 w 1905000"/>
                <a:gd name="connsiteY498" fmla="*/ 155823 h 1285875"/>
                <a:gd name="connsiteX499" fmla="*/ 425324 w 1905000"/>
                <a:gd name="connsiteY499" fmla="*/ 151284 h 1285875"/>
                <a:gd name="connsiteX500" fmla="*/ 432982 w 1905000"/>
                <a:gd name="connsiteY500" fmla="*/ 146745 h 1285875"/>
                <a:gd name="connsiteX501" fmla="*/ 440639 w 1905000"/>
                <a:gd name="connsiteY501" fmla="*/ 142280 h 1285875"/>
                <a:gd name="connsiteX502" fmla="*/ 448445 w 1905000"/>
                <a:gd name="connsiteY502" fmla="*/ 137889 h 1285875"/>
                <a:gd name="connsiteX503" fmla="*/ 456326 w 1905000"/>
                <a:gd name="connsiteY503" fmla="*/ 133573 h 1285875"/>
                <a:gd name="connsiteX504" fmla="*/ 464281 w 1905000"/>
                <a:gd name="connsiteY504" fmla="*/ 129332 h 1285875"/>
                <a:gd name="connsiteX505" fmla="*/ 472384 w 1905000"/>
                <a:gd name="connsiteY505" fmla="*/ 125090 h 1285875"/>
                <a:gd name="connsiteX506" fmla="*/ 480488 w 1905000"/>
                <a:gd name="connsiteY506" fmla="*/ 120997 h 1285875"/>
                <a:gd name="connsiteX507" fmla="*/ 488666 w 1905000"/>
                <a:gd name="connsiteY507" fmla="*/ 116830 h 1285875"/>
                <a:gd name="connsiteX508" fmla="*/ 496992 w 1905000"/>
                <a:gd name="connsiteY508" fmla="*/ 112812 h 1285875"/>
                <a:gd name="connsiteX509" fmla="*/ 505319 w 1905000"/>
                <a:gd name="connsiteY509" fmla="*/ 108868 h 1285875"/>
                <a:gd name="connsiteX510" fmla="*/ 513720 w 1905000"/>
                <a:gd name="connsiteY510" fmla="*/ 104924 h 1285875"/>
                <a:gd name="connsiteX511" fmla="*/ 522344 w 1905000"/>
                <a:gd name="connsiteY511" fmla="*/ 101129 h 1285875"/>
                <a:gd name="connsiteX512" fmla="*/ 530893 w 1905000"/>
                <a:gd name="connsiteY512" fmla="*/ 97259 h 1285875"/>
                <a:gd name="connsiteX513" fmla="*/ 539592 w 1905000"/>
                <a:gd name="connsiteY513" fmla="*/ 93613 h 1285875"/>
                <a:gd name="connsiteX514" fmla="*/ 548290 w 1905000"/>
                <a:gd name="connsiteY514" fmla="*/ 89892 h 1285875"/>
                <a:gd name="connsiteX515" fmla="*/ 557137 w 1905000"/>
                <a:gd name="connsiteY515" fmla="*/ 86320 h 1285875"/>
                <a:gd name="connsiteX516" fmla="*/ 565984 w 1905000"/>
                <a:gd name="connsiteY516" fmla="*/ 82749 h 1285875"/>
                <a:gd name="connsiteX517" fmla="*/ 574980 w 1905000"/>
                <a:gd name="connsiteY517" fmla="*/ 79326 h 1285875"/>
                <a:gd name="connsiteX518" fmla="*/ 584050 w 1905000"/>
                <a:gd name="connsiteY518" fmla="*/ 75977 h 1285875"/>
                <a:gd name="connsiteX519" fmla="*/ 593120 w 1905000"/>
                <a:gd name="connsiteY519" fmla="*/ 72554 h 1285875"/>
                <a:gd name="connsiteX520" fmla="*/ 602338 w 1905000"/>
                <a:gd name="connsiteY520" fmla="*/ 69354 h 1285875"/>
                <a:gd name="connsiteX521" fmla="*/ 611631 w 1905000"/>
                <a:gd name="connsiteY521" fmla="*/ 66154 h 1285875"/>
                <a:gd name="connsiteX522" fmla="*/ 620924 w 1905000"/>
                <a:gd name="connsiteY522" fmla="*/ 62954 h 1285875"/>
                <a:gd name="connsiteX523" fmla="*/ 630292 w 1905000"/>
                <a:gd name="connsiteY523" fmla="*/ 59903 h 1285875"/>
                <a:gd name="connsiteX524" fmla="*/ 639733 w 1905000"/>
                <a:gd name="connsiteY524" fmla="*/ 56927 h 1285875"/>
                <a:gd name="connsiteX525" fmla="*/ 649250 w 1905000"/>
                <a:gd name="connsiteY525" fmla="*/ 54025 h 1285875"/>
                <a:gd name="connsiteX526" fmla="*/ 658840 w 1905000"/>
                <a:gd name="connsiteY526" fmla="*/ 51197 h 1285875"/>
                <a:gd name="connsiteX527" fmla="*/ 668505 w 1905000"/>
                <a:gd name="connsiteY527" fmla="*/ 48369 h 1285875"/>
                <a:gd name="connsiteX528" fmla="*/ 678244 w 1905000"/>
                <a:gd name="connsiteY528" fmla="*/ 45690 h 1285875"/>
                <a:gd name="connsiteX529" fmla="*/ 687983 w 1905000"/>
                <a:gd name="connsiteY529" fmla="*/ 43011 h 1285875"/>
                <a:gd name="connsiteX530" fmla="*/ 697871 w 1905000"/>
                <a:gd name="connsiteY530" fmla="*/ 40481 h 1285875"/>
                <a:gd name="connsiteX531" fmla="*/ 707759 w 1905000"/>
                <a:gd name="connsiteY531" fmla="*/ 38026 h 1285875"/>
                <a:gd name="connsiteX532" fmla="*/ 717646 w 1905000"/>
                <a:gd name="connsiteY532" fmla="*/ 35570 h 1285875"/>
                <a:gd name="connsiteX533" fmla="*/ 727683 w 1905000"/>
                <a:gd name="connsiteY533" fmla="*/ 33263 h 1285875"/>
                <a:gd name="connsiteX534" fmla="*/ 737719 w 1905000"/>
                <a:gd name="connsiteY534" fmla="*/ 30956 h 1285875"/>
                <a:gd name="connsiteX535" fmla="*/ 747905 w 1905000"/>
                <a:gd name="connsiteY535" fmla="*/ 28798 h 1285875"/>
                <a:gd name="connsiteX536" fmla="*/ 758015 w 1905000"/>
                <a:gd name="connsiteY536" fmla="*/ 26715 h 1285875"/>
                <a:gd name="connsiteX537" fmla="*/ 768275 w 1905000"/>
                <a:gd name="connsiteY537" fmla="*/ 24631 h 1285875"/>
                <a:gd name="connsiteX538" fmla="*/ 778534 w 1905000"/>
                <a:gd name="connsiteY538" fmla="*/ 22696 h 1285875"/>
                <a:gd name="connsiteX539" fmla="*/ 788868 w 1905000"/>
                <a:gd name="connsiteY539" fmla="*/ 20762 h 1285875"/>
                <a:gd name="connsiteX540" fmla="*/ 799351 w 1905000"/>
                <a:gd name="connsiteY540" fmla="*/ 19050 h 1285875"/>
                <a:gd name="connsiteX541" fmla="*/ 809759 w 1905000"/>
                <a:gd name="connsiteY541" fmla="*/ 17264 h 1285875"/>
                <a:gd name="connsiteX542" fmla="*/ 820316 w 1905000"/>
                <a:gd name="connsiteY542" fmla="*/ 15627 h 1285875"/>
                <a:gd name="connsiteX543" fmla="*/ 830798 w 1905000"/>
                <a:gd name="connsiteY543" fmla="*/ 14064 h 1285875"/>
                <a:gd name="connsiteX544" fmla="*/ 841504 w 1905000"/>
                <a:gd name="connsiteY544" fmla="*/ 12576 h 1285875"/>
                <a:gd name="connsiteX545" fmla="*/ 852135 w 1905000"/>
                <a:gd name="connsiteY545" fmla="*/ 11088 h 1285875"/>
                <a:gd name="connsiteX546" fmla="*/ 862767 w 1905000"/>
                <a:gd name="connsiteY546" fmla="*/ 9823 h 1285875"/>
                <a:gd name="connsiteX547" fmla="*/ 873621 w 1905000"/>
                <a:gd name="connsiteY547" fmla="*/ 8558 h 1285875"/>
                <a:gd name="connsiteX548" fmla="*/ 884326 w 1905000"/>
                <a:gd name="connsiteY548" fmla="*/ 7442 h 1285875"/>
                <a:gd name="connsiteX549" fmla="*/ 895181 w 1905000"/>
                <a:gd name="connsiteY549" fmla="*/ 6325 h 1285875"/>
                <a:gd name="connsiteX550" fmla="*/ 906109 w 1905000"/>
                <a:gd name="connsiteY550" fmla="*/ 5284 h 1285875"/>
                <a:gd name="connsiteX551" fmla="*/ 917038 w 1905000"/>
                <a:gd name="connsiteY551" fmla="*/ 4465 h 1285875"/>
                <a:gd name="connsiteX552" fmla="*/ 928041 w 1905000"/>
                <a:gd name="connsiteY552" fmla="*/ 3572 h 1285875"/>
                <a:gd name="connsiteX553" fmla="*/ 938970 w 1905000"/>
                <a:gd name="connsiteY553" fmla="*/ 2828 h 1285875"/>
                <a:gd name="connsiteX554" fmla="*/ 950121 w 1905000"/>
                <a:gd name="connsiteY554" fmla="*/ 2233 h 1285875"/>
                <a:gd name="connsiteX555" fmla="*/ 961199 w 1905000"/>
                <a:gd name="connsiteY555" fmla="*/ 1637 h 1285875"/>
                <a:gd name="connsiteX556" fmla="*/ 972276 w 1905000"/>
                <a:gd name="connsiteY556" fmla="*/ 1116 h 1285875"/>
                <a:gd name="connsiteX557" fmla="*/ 983502 w 1905000"/>
                <a:gd name="connsiteY557" fmla="*/ 744 h 1285875"/>
                <a:gd name="connsiteX558" fmla="*/ 994728 w 1905000"/>
                <a:gd name="connsiteY558" fmla="*/ 372 h 1285875"/>
                <a:gd name="connsiteX559" fmla="*/ 1005954 w 1905000"/>
                <a:gd name="connsiteY559" fmla="*/ 223 h 1285875"/>
                <a:gd name="connsiteX560" fmla="*/ 1017254 w 1905000"/>
                <a:gd name="connsiteY560" fmla="*/ 75 h 128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</a:cxnLst>
              <a:rect l="l" t="t" r="r" b="b"/>
              <a:pathLst>
                <a:path w="1905000" h="1285875">
                  <a:moveTo>
                    <a:pt x="1028555" y="0"/>
                  </a:moveTo>
                  <a:lnTo>
                    <a:pt x="1039929" y="75"/>
                  </a:lnTo>
                  <a:lnTo>
                    <a:pt x="1051155" y="223"/>
                  </a:lnTo>
                  <a:lnTo>
                    <a:pt x="1062456" y="372"/>
                  </a:lnTo>
                  <a:lnTo>
                    <a:pt x="1073607" y="744"/>
                  </a:lnTo>
                  <a:lnTo>
                    <a:pt x="1084833" y="1116"/>
                  </a:lnTo>
                  <a:lnTo>
                    <a:pt x="1095985" y="1637"/>
                  </a:lnTo>
                  <a:lnTo>
                    <a:pt x="1107136" y="2158"/>
                  </a:lnTo>
                  <a:lnTo>
                    <a:pt x="1118139" y="2828"/>
                  </a:lnTo>
                  <a:lnTo>
                    <a:pt x="1129217" y="3572"/>
                  </a:lnTo>
                  <a:lnTo>
                    <a:pt x="1140145" y="4465"/>
                  </a:lnTo>
                  <a:lnTo>
                    <a:pt x="1151148" y="5284"/>
                  </a:lnTo>
                  <a:lnTo>
                    <a:pt x="1162003" y="6325"/>
                  </a:lnTo>
                  <a:lnTo>
                    <a:pt x="1172857" y="7442"/>
                  </a:lnTo>
                  <a:lnTo>
                    <a:pt x="1183711" y="8558"/>
                  </a:lnTo>
                  <a:lnTo>
                    <a:pt x="1194491" y="9823"/>
                  </a:lnTo>
                  <a:lnTo>
                    <a:pt x="1205271" y="11088"/>
                  </a:lnTo>
                  <a:lnTo>
                    <a:pt x="1215902" y="12576"/>
                  </a:lnTo>
                  <a:lnTo>
                    <a:pt x="1226459" y="14064"/>
                  </a:lnTo>
                  <a:lnTo>
                    <a:pt x="1237016" y="15627"/>
                  </a:lnTo>
                  <a:lnTo>
                    <a:pt x="1247647" y="17264"/>
                  </a:lnTo>
                  <a:lnTo>
                    <a:pt x="1258056" y="19050"/>
                  </a:lnTo>
                  <a:lnTo>
                    <a:pt x="1268464" y="20762"/>
                  </a:lnTo>
                  <a:lnTo>
                    <a:pt x="1278872" y="22696"/>
                  </a:lnTo>
                  <a:lnTo>
                    <a:pt x="1289131" y="24631"/>
                  </a:lnTo>
                  <a:lnTo>
                    <a:pt x="1299465" y="26715"/>
                  </a:lnTo>
                  <a:lnTo>
                    <a:pt x="1309725" y="28798"/>
                  </a:lnTo>
                  <a:lnTo>
                    <a:pt x="1319836" y="30956"/>
                  </a:lnTo>
                  <a:lnTo>
                    <a:pt x="1329947" y="33189"/>
                  </a:lnTo>
                  <a:lnTo>
                    <a:pt x="1339983" y="35570"/>
                  </a:lnTo>
                  <a:lnTo>
                    <a:pt x="1349945" y="37951"/>
                  </a:lnTo>
                  <a:lnTo>
                    <a:pt x="1359833" y="40481"/>
                  </a:lnTo>
                  <a:lnTo>
                    <a:pt x="1369721" y="43011"/>
                  </a:lnTo>
                  <a:lnTo>
                    <a:pt x="1379534" y="45690"/>
                  </a:lnTo>
                  <a:lnTo>
                    <a:pt x="1389273" y="48369"/>
                  </a:lnTo>
                  <a:lnTo>
                    <a:pt x="1398938" y="51197"/>
                  </a:lnTo>
                  <a:lnTo>
                    <a:pt x="1408529" y="54025"/>
                  </a:lnTo>
                  <a:lnTo>
                    <a:pt x="1418045" y="56927"/>
                  </a:lnTo>
                  <a:lnTo>
                    <a:pt x="1427561" y="59903"/>
                  </a:lnTo>
                  <a:lnTo>
                    <a:pt x="1437002" y="62954"/>
                  </a:lnTo>
                  <a:lnTo>
                    <a:pt x="1446370" y="66154"/>
                  </a:lnTo>
                  <a:lnTo>
                    <a:pt x="1455663" y="69354"/>
                  </a:lnTo>
                  <a:lnTo>
                    <a:pt x="1464807" y="72554"/>
                  </a:lnTo>
                  <a:lnTo>
                    <a:pt x="1473952" y="75977"/>
                  </a:lnTo>
                  <a:lnTo>
                    <a:pt x="1483022" y="79326"/>
                  </a:lnTo>
                  <a:lnTo>
                    <a:pt x="1492017" y="82749"/>
                  </a:lnTo>
                  <a:lnTo>
                    <a:pt x="1500939" y="86320"/>
                  </a:lnTo>
                  <a:lnTo>
                    <a:pt x="1509786" y="89892"/>
                  </a:lnTo>
                  <a:lnTo>
                    <a:pt x="1518558" y="93613"/>
                  </a:lnTo>
                  <a:lnTo>
                    <a:pt x="1527331" y="97259"/>
                  </a:lnTo>
                  <a:lnTo>
                    <a:pt x="1535880" y="101129"/>
                  </a:lnTo>
                  <a:lnTo>
                    <a:pt x="1544430" y="104924"/>
                  </a:lnTo>
                  <a:lnTo>
                    <a:pt x="1552980" y="108868"/>
                  </a:lnTo>
                  <a:lnTo>
                    <a:pt x="1561306" y="112737"/>
                  </a:lnTo>
                  <a:lnTo>
                    <a:pt x="1569707" y="116830"/>
                  </a:lnTo>
                  <a:lnTo>
                    <a:pt x="1577885" y="120923"/>
                  </a:lnTo>
                  <a:lnTo>
                    <a:pt x="1586063" y="125090"/>
                  </a:lnTo>
                  <a:lnTo>
                    <a:pt x="1594166" y="129332"/>
                  </a:lnTo>
                  <a:lnTo>
                    <a:pt x="1602121" y="133573"/>
                  </a:lnTo>
                  <a:lnTo>
                    <a:pt x="1610002" y="137889"/>
                  </a:lnTo>
                  <a:lnTo>
                    <a:pt x="1617882" y="142280"/>
                  </a:lnTo>
                  <a:lnTo>
                    <a:pt x="1625540" y="146745"/>
                  </a:lnTo>
                  <a:lnTo>
                    <a:pt x="1633197" y="151284"/>
                  </a:lnTo>
                  <a:lnTo>
                    <a:pt x="1640780" y="155823"/>
                  </a:lnTo>
                  <a:lnTo>
                    <a:pt x="1648289" y="160362"/>
                  </a:lnTo>
                  <a:lnTo>
                    <a:pt x="1655649" y="165051"/>
                  </a:lnTo>
                  <a:lnTo>
                    <a:pt x="1662935" y="169813"/>
                  </a:lnTo>
                  <a:lnTo>
                    <a:pt x="1670146" y="174576"/>
                  </a:lnTo>
                  <a:lnTo>
                    <a:pt x="1677283" y="179412"/>
                  </a:lnTo>
                  <a:lnTo>
                    <a:pt x="1684346" y="184324"/>
                  </a:lnTo>
                  <a:lnTo>
                    <a:pt x="1691260" y="189310"/>
                  </a:lnTo>
                  <a:lnTo>
                    <a:pt x="1698100" y="194295"/>
                  </a:lnTo>
                  <a:lnTo>
                    <a:pt x="1704865" y="199355"/>
                  </a:lnTo>
                  <a:lnTo>
                    <a:pt x="1711482" y="204416"/>
                  </a:lnTo>
                  <a:lnTo>
                    <a:pt x="1718098" y="209550"/>
                  </a:lnTo>
                  <a:lnTo>
                    <a:pt x="1724492" y="214759"/>
                  </a:lnTo>
                  <a:lnTo>
                    <a:pt x="1730886" y="219968"/>
                  </a:lnTo>
                  <a:lnTo>
                    <a:pt x="1737131" y="225326"/>
                  </a:lnTo>
                  <a:lnTo>
                    <a:pt x="1743301" y="230684"/>
                  </a:lnTo>
                  <a:lnTo>
                    <a:pt x="1749323" y="236042"/>
                  </a:lnTo>
                  <a:lnTo>
                    <a:pt x="1755345" y="241474"/>
                  </a:lnTo>
                  <a:lnTo>
                    <a:pt x="1761144" y="246980"/>
                  </a:lnTo>
                  <a:lnTo>
                    <a:pt x="1766868" y="252561"/>
                  </a:lnTo>
                  <a:lnTo>
                    <a:pt x="1772593" y="258143"/>
                  </a:lnTo>
                  <a:lnTo>
                    <a:pt x="1778094" y="263724"/>
                  </a:lnTo>
                  <a:lnTo>
                    <a:pt x="1783521" y="269379"/>
                  </a:lnTo>
                  <a:lnTo>
                    <a:pt x="1788874" y="275109"/>
                  </a:lnTo>
                  <a:lnTo>
                    <a:pt x="1794078" y="280839"/>
                  </a:lnTo>
                  <a:lnTo>
                    <a:pt x="1799208" y="286643"/>
                  </a:lnTo>
                  <a:lnTo>
                    <a:pt x="1804189" y="292522"/>
                  </a:lnTo>
                  <a:lnTo>
                    <a:pt x="1809096" y="298401"/>
                  </a:lnTo>
                  <a:lnTo>
                    <a:pt x="1813854" y="304279"/>
                  </a:lnTo>
                  <a:lnTo>
                    <a:pt x="1818538" y="310307"/>
                  </a:lnTo>
                  <a:lnTo>
                    <a:pt x="1823147" y="316260"/>
                  </a:lnTo>
                  <a:lnTo>
                    <a:pt x="1827608" y="322362"/>
                  </a:lnTo>
                  <a:lnTo>
                    <a:pt x="1831845" y="328389"/>
                  </a:lnTo>
                  <a:lnTo>
                    <a:pt x="1836083" y="334566"/>
                  </a:lnTo>
                  <a:lnTo>
                    <a:pt x="1840246" y="340668"/>
                  </a:lnTo>
                  <a:lnTo>
                    <a:pt x="1844186" y="346844"/>
                  </a:lnTo>
                  <a:lnTo>
                    <a:pt x="1848052" y="353095"/>
                  </a:lnTo>
                  <a:lnTo>
                    <a:pt x="1851844" y="359346"/>
                  </a:lnTo>
                  <a:lnTo>
                    <a:pt x="1855412" y="365671"/>
                  </a:lnTo>
                  <a:lnTo>
                    <a:pt x="1858907" y="372070"/>
                  </a:lnTo>
                  <a:lnTo>
                    <a:pt x="1862327" y="378396"/>
                  </a:lnTo>
                  <a:lnTo>
                    <a:pt x="1865598" y="384870"/>
                  </a:lnTo>
                  <a:lnTo>
                    <a:pt x="1868720" y="391269"/>
                  </a:lnTo>
                  <a:lnTo>
                    <a:pt x="1871768" y="397818"/>
                  </a:lnTo>
                  <a:lnTo>
                    <a:pt x="1874668" y="404292"/>
                  </a:lnTo>
                  <a:lnTo>
                    <a:pt x="1877418" y="410840"/>
                  </a:lnTo>
                  <a:lnTo>
                    <a:pt x="1880020" y="417463"/>
                  </a:lnTo>
                  <a:lnTo>
                    <a:pt x="1882548" y="424011"/>
                  </a:lnTo>
                  <a:lnTo>
                    <a:pt x="1884927" y="430634"/>
                  </a:lnTo>
                  <a:lnTo>
                    <a:pt x="1887158" y="437332"/>
                  </a:lnTo>
                  <a:lnTo>
                    <a:pt x="1889314" y="444103"/>
                  </a:lnTo>
                  <a:lnTo>
                    <a:pt x="1891246" y="450726"/>
                  </a:lnTo>
                  <a:lnTo>
                    <a:pt x="1893105" y="457498"/>
                  </a:lnTo>
                  <a:lnTo>
                    <a:pt x="1894889" y="464344"/>
                  </a:lnTo>
                  <a:lnTo>
                    <a:pt x="1896525" y="471116"/>
                  </a:lnTo>
                  <a:lnTo>
                    <a:pt x="1897937" y="477962"/>
                  </a:lnTo>
                  <a:lnTo>
                    <a:pt x="1899276" y="484808"/>
                  </a:lnTo>
                  <a:lnTo>
                    <a:pt x="1900465" y="491728"/>
                  </a:lnTo>
                  <a:lnTo>
                    <a:pt x="1901506" y="498574"/>
                  </a:lnTo>
                  <a:lnTo>
                    <a:pt x="1902398" y="505569"/>
                  </a:lnTo>
                  <a:lnTo>
                    <a:pt x="1903216" y="512564"/>
                  </a:lnTo>
                  <a:lnTo>
                    <a:pt x="1903885" y="519559"/>
                  </a:lnTo>
                  <a:lnTo>
                    <a:pt x="1904331" y="526554"/>
                  </a:lnTo>
                  <a:lnTo>
                    <a:pt x="1904703" y="533623"/>
                  </a:lnTo>
                  <a:lnTo>
                    <a:pt x="1904926" y="540618"/>
                  </a:lnTo>
                  <a:lnTo>
                    <a:pt x="1905000" y="547688"/>
                  </a:lnTo>
                  <a:lnTo>
                    <a:pt x="1904926" y="554757"/>
                  </a:lnTo>
                  <a:lnTo>
                    <a:pt x="1904777" y="561826"/>
                  </a:lnTo>
                  <a:lnTo>
                    <a:pt x="1904554" y="568821"/>
                  </a:lnTo>
                  <a:lnTo>
                    <a:pt x="1904257" y="575667"/>
                  </a:lnTo>
                  <a:lnTo>
                    <a:pt x="1903885" y="582588"/>
                  </a:lnTo>
                  <a:lnTo>
                    <a:pt x="1903290" y="589508"/>
                  </a:lnTo>
                  <a:lnTo>
                    <a:pt x="1902696" y="596354"/>
                  </a:lnTo>
                  <a:lnTo>
                    <a:pt x="1902026" y="603052"/>
                  </a:lnTo>
                  <a:lnTo>
                    <a:pt x="1901209" y="609823"/>
                  </a:lnTo>
                  <a:lnTo>
                    <a:pt x="1900391" y="616521"/>
                  </a:lnTo>
                  <a:lnTo>
                    <a:pt x="1899424" y="623218"/>
                  </a:lnTo>
                  <a:lnTo>
                    <a:pt x="1898309" y="629766"/>
                  </a:lnTo>
                  <a:lnTo>
                    <a:pt x="1897194" y="636315"/>
                  </a:lnTo>
                  <a:lnTo>
                    <a:pt x="1895856" y="642789"/>
                  </a:lnTo>
                  <a:lnTo>
                    <a:pt x="1894592" y="649263"/>
                  </a:lnTo>
                  <a:lnTo>
                    <a:pt x="1893105" y="655737"/>
                  </a:lnTo>
                  <a:lnTo>
                    <a:pt x="1891618" y="662136"/>
                  </a:lnTo>
                  <a:lnTo>
                    <a:pt x="1889908" y="668462"/>
                  </a:lnTo>
                  <a:lnTo>
                    <a:pt x="1888124" y="674787"/>
                  </a:lnTo>
                  <a:lnTo>
                    <a:pt x="1886265" y="681038"/>
                  </a:lnTo>
                  <a:lnTo>
                    <a:pt x="1884407" y="687214"/>
                  </a:lnTo>
                  <a:lnTo>
                    <a:pt x="1882325" y="693465"/>
                  </a:lnTo>
                  <a:lnTo>
                    <a:pt x="1880244" y="699567"/>
                  </a:lnTo>
                  <a:lnTo>
                    <a:pt x="1877939" y="705669"/>
                  </a:lnTo>
                  <a:lnTo>
                    <a:pt x="1875634" y="711696"/>
                  </a:lnTo>
                  <a:lnTo>
                    <a:pt x="1873181" y="717724"/>
                  </a:lnTo>
                  <a:lnTo>
                    <a:pt x="1870653" y="723677"/>
                  </a:lnTo>
                  <a:lnTo>
                    <a:pt x="1868051" y="729556"/>
                  </a:lnTo>
                  <a:lnTo>
                    <a:pt x="1865300" y="735509"/>
                  </a:lnTo>
                  <a:lnTo>
                    <a:pt x="1862475" y="741313"/>
                  </a:lnTo>
                  <a:lnTo>
                    <a:pt x="1859501" y="747043"/>
                  </a:lnTo>
                  <a:lnTo>
                    <a:pt x="1856379" y="752847"/>
                  </a:lnTo>
                  <a:lnTo>
                    <a:pt x="1853257" y="758503"/>
                  </a:lnTo>
                  <a:lnTo>
                    <a:pt x="1850060" y="764158"/>
                  </a:lnTo>
                  <a:lnTo>
                    <a:pt x="1846640" y="769739"/>
                  </a:lnTo>
                  <a:lnTo>
                    <a:pt x="1843220" y="775395"/>
                  </a:lnTo>
                  <a:lnTo>
                    <a:pt x="1839651" y="780901"/>
                  </a:lnTo>
                  <a:lnTo>
                    <a:pt x="1836009" y="786334"/>
                  </a:lnTo>
                  <a:lnTo>
                    <a:pt x="1832217" y="791766"/>
                  </a:lnTo>
                  <a:lnTo>
                    <a:pt x="1828351" y="797198"/>
                  </a:lnTo>
                  <a:lnTo>
                    <a:pt x="1824337" y="802556"/>
                  </a:lnTo>
                  <a:lnTo>
                    <a:pt x="1820248" y="807839"/>
                  </a:lnTo>
                  <a:lnTo>
                    <a:pt x="1816010" y="813123"/>
                  </a:lnTo>
                  <a:lnTo>
                    <a:pt x="1811698" y="818332"/>
                  </a:lnTo>
                  <a:lnTo>
                    <a:pt x="1807386" y="823541"/>
                  </a:lnTo>
                  <a:lnTo>
                    <a:pt x="1802851" y="828601"/>
                  </a:lnTo>
                  <a:lnTo>
                    <a:pt x="1798167" y="833735"/>
                  </a:lnTo>
                  <a:lnTo>
                    <a:pt x="1793409" y="838721"/>
                  </a:lnTo>
                  <a:lnTo>
                    <a:pt x="1788577" y="843781"/>
                  </a:lnTo>
                  <a:lnTo>
                    <a:pt x="1783596" y="848693"/>
                  </a:lnTo>
                  <a:lnTo>
                    <a:pt x="1778540" y="853604"/>
                  </a:lnTo>
                  <a:lnTo>
                    <a:pt x="1773411" y="858515"/>
                  </a:lnTo>
                  <a:lnTo>
                    <a:pt x="1768132" y="863352"/>
                  </a:lnTo>
                  <a:lnTo>
                    <a:pt x="1762705" y="868115"/>
                  </a:lnTo>
                  <a:lnTo>
                    <a:pt x="1757129" y="872877"/>
                  </a:lnTo>
                  <a:lnTo>
                    <a:pt x="1751553" y="877565"/>
                  </a:lnTo>
                  <a:lnTo>
                    <a:pt x="1745829" y="882179"/>
                  </a:lnTo>
                  <a:lnTo>
                    <a:pt x="1739956" y="886793"/>
                  </a:lnTo>
                  <a:lnTo>
                    <a:pt x="1734008" y="891332"/>
                  </a:lnTo>
                  <a:lnTo>
                    <a:pt x="1727986" y="895797"/>
                  </a:lnTo>
                  <a:lnTo>
                    <a:pt x="1721741" y="900336"/>
                  </a:lnTo>
                  <a:lnTo>
                    <a:pt x="1715422" y="904726"/>
                  </a:lnTo>
                  <a:lnTo>
                    <a:pt x="1709028" y="909117"/>
                  </a:lnTo>
                  <a:lnTo>
                    <a:pt x="1702486" y="913433"/>
                  </a:lnTo>
                  <a:lnTo>
                    <a:pt x="1695869" y="917749"/>
                  </a:lnTo>
                  <a:lnTo>
                    <a:pt x="1689104" y="921990"/>
                  </a:lnTo>
                  <a:lnTo>
                    <a:pt x="1682264" y="926158"/>
                  </a:lnTo>
                  <a:lnTo>
                    <a:pt x="1675202" y="930325"/>
                  </a:lnTo>
                  <a:lnTo>
                    <a:pt x="1668139" y="934418"/>
                  </a:lnTo>
                  <a:lnTo>
                    <a:pt x="1660853" y="938436"/>
                  </a:lnTo>
                  <a:lnTo>
                    <a:pt x="1653493" y="942529"/>
                  </a:lnTo>
                  <a:lnTo>
                    <a:pt x="1646059" y="946473"/>
                  </a:lnTo>
                  <a:lnTo>
                    <a:pt x="1638476" y="950342"/>
                  </a:lnTo>
                  <a:lnTo>
                    <a:pt x="1630818" y="954286"/>
                  </a:lnTo>
                  <a:lnTo>
                    <a:pt x="1623012" y="958081"/>
                  </a:lnTo>
                  <a:lnTo>
                    <a:pt x="1615057" y="961951"/>
                  </a:lnTo>
                  <a:lnTo>
                    <a:pt x="1607028" y="965597"/>
                  </a:lnTo>
                  <a:lnTo>
                    <a:pt x="1598776" y="969392"/>
                  </a:lnTo>
                  <a:lnTo>
                    <a:pt x="1590524" y="972964"/>
                  </a:lnTo>
                  <a:lnTo>
                    <a:pt x="1582123" y="976610"/>
                  </a:lnTo>
                  <a:lnTo>
                    <a:pt x="1573573" y="980182"/>
                  </a:lnTo>
                  <a:lnTo>
                    <a:pt x="1564949" y="983754"/>
                  </a:lnTo>
                  <a:lnTo>
                    <a:pt x="1556102" y="987177"/>
                  </a:lnTo>
                  <a:lnTo>
                    <a:pt x="1547255" y="990526"/>
                  </a:lnTo>
                  <a:lnTo>
                    <a:pt x="1538259" y="994023"/>
                  </a:lnTo>
                  <a:lnTo>
                    <a:pt x="1529041" y="997297"/>
                  </a:lnTo>
                  <a:lnTo>
                    <a:pt x="1519748" y="1000572"/>
                  </a:lnTo>
                  <a:lnTo>
                    <a:pt x="1510455" y="1003846"/>
                  </a:lnTo>
                  <a:lnTo>
                    <a:pt x="1500864" y="1007046"/>
                  </a:lnTo>
                  <a:lnTo>
                    <a:pt x="1491199" y="1010171"/>
                  </a:lnTo>
                  <a:lnTo>
                    <a:pt x="1481460" y="1013222"/>
                  </a:lnTo>
                  <a:lnTo>
                    <a:pt x="1471573" y="1016347"/>
                  </a:lnTo>
                  <a:lnTo>
                    <a:pt x="1461536" y="1019324"/>
                  </a:lnTo>
                  <a:lnTo>
                    <a:pt x="1451425" y="1022301"/>
                  </a:lnTo>
                  <a:lnTo>
                    <a:pt x="1441166" y="1025203"/>
                  </a:lnTo>
                  <a:lnTo>
                    <a:pt x="1430757" y="1028105"/>
                  </a:lnTo>
                  <a:lnTo>
                    <a:pt x="1420201" y="1031007"/>
                  </a:lnTo>
                  <a:lnTo>
                    <a:pt x="1409495" y="1033760"/>
                  </a:lnTo>
                  <a:lnTo>
                    <a:pt x="1398789" y="1036439"/>
                  </a:lnTo>
                  <a:lnTo>
                    <a:pt x="1387786" y="1039193"/>
                  </a:lnTo>
                  <a:lnTo>
                    <a:pt x="1376783" y="1041797"/>
                  </a:lnTo>
                  <a:lnTo>
                    <a:pt x="1365632" y="1044402"/>
                  </a:lnTo>
                  <a:lnTo>
                    <a:pt x="1354331" y="1046932"/>
                  </a:lnTo>
                  <a:lnTo>
                    <a:pt x="1342882" y="1049462"/>
                  </a:lnTo>
                  <a:lnTo>
                    <a:pt x="1331285" y="1051917"/>
                  </a:lnTo>
                  <a:lnTo>
                    <a:pt x="1319687" y="1054299"/>
                  </a:lnTo>
                  <a:lnTo>
                    <a:pt x="1307792" y="1056680"/>
                  </a:lnTo>
                  <a:lnTo>
                    <a:pt x="1295822" y="1058987"/>
                  </a:lnTo>
                  <a:lnTo>
                    <a:pt x="1283779" y="1061294"/>
                  </a:lnTo>
                  <a:lnTo>
                    <a:pt x="1271512" y="1063526"/>
                  </a:lnTo>
                  <a:lnTo>
                    <a:pt x="1259171" y="1065610"/>
                  </a:lnTo>
                  <a:lnTo>
                    <a:pt x="1246681" y="1067768"/>
                  </a:lnTo>
                  <a:lnTo>
                    <a:pt x="1234117" y="1069851"/>
                  </a:lnTo>
                  <a:lnTo>
                    <a:pt x="1221329" y="1071860"/>
                  </a:lnTo>
                  <a:lnTo>
                    <a:pt x="1208468" y="1073870"/>
                  </a:lnTo>
                  <a:lnTo>
                    <a:pt x="1195458" y="1075879"/>
                  </a:lnTo>
                  <a:lnTo>
                    <a:pt x="1182299" y="1077665"/>
                  </a:lnTo>
                  <a:lnTo>
                    <a:pt x="1168991" y="1079525"/>
                  </a:lnTo>
                  <a:lnTo>
                    <a:pt x="1155535" y="1081385"/>
                  </a:lnTo>
                  <a:lnTo>
                    <a:pt x="1142004" y="1083097"/>
                  </a:lnTo>
                  <a:lnTo>
                    <a:pt x="1128250" y="1084808"/>
                  </a:lnTo>
                  <a:lnTo>
                    <a:pt x="1114497" y="1086520"/>
                  </a:lnTo>
                  <a:lnTo>
                    <a:pt x="1100520" y="1088008"/>
                  </a:lnTo>
                  <a:lnTo>
                    <a:pt x="1086394" y="1089645"/>
                  </a:lnTo>
                  <a:lnTo>
                    <a:pt x="1072195" y="1091208"/>
                  </a:lnTo>
                  <a:lnTo>
                    <a:pt x="1057772" y="1092622"/>
                  </a:lnTo>
                  <a:lnTo>
                    <a:pt x="1043200" y="1094036"/>
                  </a:lnTo>
                  <a:lnTo>
                    <a:pt x="1028555" y="1095375"/>
                  </a:lnTo>
                  <a:lnTo>
                    <a:pt x="1005433" y="1097459"/>
                  </a:lnTo>
                  <a:lnTo>
                    <a:pt x="982684" y="1099319"/>
                  </a:lnTo>
                  <a:lnTo>
                    <a:pt x="960232" y="1101105"/>
                  </a:lnTo>
                  <a:lnTo>
                    <a:pt x="938226" y="1102519"/>
                  </a:lnTo>
                  <a:lnTo>
                    <a:pt x="916518" y="1103933"/>
                  </a:lnTo>
                  <a:lnTo>
                    <a:pt x="895181" y="1105123"/>
                  </a:lnTo>
                  <a:lnTo>
                    <a:pt x="874290" y="1106165"/>
                  </a:lnTo>
                  <a:lnTo>
                    <a:pt x="853771" y="1106909"/>
                  </a:lnTo>
                  <a:lnTo>
                    <a:pt x="833549" y="1107579"/>
                  </a:lnTo>
                  <a:lnTo>
                    <a:pt x="813699" y="1108100"/>
                  </a:lnTo>
                  <a:lnTo>
                    <a:pt x="794221" y="1108398"/>
                  </a:lnTo>
                  <a:lnTo>
                    <a:pt x="775115" y="1108546"/>
                  </a:lnTo>
                  <a:lnTo>
                    <a:pt x="756305" y="1108472"/>
                  </a:lnTo>
                  <a:lnTo>
                    <a:pt x="737868" y="1108249"/>
                  </a:lnTo>
                  <a:lnTo>
                    <a:pt x="728724" y="1108100"/>
                  </a:lnTo>
                  <a:lnTo>
                    <a:pt x="719802" y="1107802"/>
                  </a:lnTo>
                  <a:lnTo>
                    <a:pt x="710881" y="1107505"/>
                  </a:lnTo>
                  <a:lnTo>
                    <a:pt x="701960" y="1107207"/>
                  </a:lnTo>
                  <a:lnTo>
                    <a:pt x="693261" y="1106835"/>
                  </a:lnTo>
                  <a:lnTo>
                    <a:pt x="684563" y="1106463"/>
                  </a:lnTo>
                  <a:lnTo>
                    <a:pt x="676014" y="1106016"/>
                  </a:lnTo>
                  <a:lnTo>
                    <a:pt x="667464" y="1105495"/>
                  </a:lnTo>
                  <a:lnTo>
                    <a:pt x="659137" y="1104900"/>
                  </a:lnTo>
                  <a:lnTo>
                    <a:pt x="650811" y="1104379"/>
                  </a:lnTo>
                  <a:lnTo>
                    <a:pt x="642484" y="1103710"/>
                  </a:lnTo>
                  <a:lnTo>
                    <a:pt x="634381" y="1103114"/>
                  </a:lnTo>
                  <a:lnTo>
                    <a:pt x="626277" y="1102296"/>
                  </a:lnTo>
                  <a:lnTo>
                    <a:pt x="618322" y="1101552"/>
                  </a:lnTo>
                  <a:lnTo>
                    <a:pt x="610367" y="1100807"/>
                  </a:lnTo>
                  <a:lnTo>
                    <a:pt x="602487" y="1099840"/>
                  </a:lnTo>
                  <a:lnTo>
                    <a:pt x="594755" y="1099021"/>
                  </a:lnTo>
                  <a:lnTo>
                    <a:pt x="587098" y="1097980"/>
                  </a:lnTo>
                  <a:lnTo>
                    <a:pt x="579515" y="1097012"/>
                  </a:lnTo>
                  <a:lnTo>
                    <a:pt x="572006" y="1095970"/>
                  </a:lnTo>
                  <a:lnTo>
                    <a:pt x="564571" y="1094854"/>
                  </a:lnTo>
                  <a:lnTo>
                    <a:pt x="557211" y="1093738"/>
                  </a:lnTo>
                  <a:lnTo>
                    <a:pt x="549925" y="1092547"/>
                  </a:lnTo>
                  <a:lnTo>
                    <a:pt x="542714" y="1091357"/>
                  </a:lnTo>
                  <a:lnTo>
                    <a:pt x="535577" y="1090017"/>
                  </a:lnTo>
                  <a:lnTo>
                    <a:pt x="528514" y="1088752"/>
                  </a:lnTo>
                  <a:lnTo>
                    <a:pt x="521600" y="1087338"/>
                  </a:lnTo>
                  <a:lnTo>
                    <a:pt x="514761" y="1085999"/>
                  </a:lnTo>
                  <a:lnTo>
                    <a:pt x="507921" y="1084511"/>
                  </a:lnTo>
                  <a:lnTo>
                    <a:pt x="501156" y="1082948"/>
                  </a:lnTo>
                  <a:lnTo>
                    <a:pt x="494539" y="1081460"/>
                  </a:lnTo>
                  <a:lnTo>
                    <a:pt x="487922" y="1079823"/>
                  </a:lnTo>
                  <a:lnTo>
                    <a:pt x="481380" y="1078260"/>
                  </a:lnTo>
                  <a:lnTo>
                    <a:pt x="474986" y="1076548"/>
                  </a:lnTo>
                  <a:lnTo>
                    <a:pt x="468593" y="1074762"/>
                  </a:lnTo>
                  <a:lnTo>
                    <a:pt x="462422" y="1072977"/>
                  </a:lnTo>
                  <a:lnTo>
                    <a:pt x="0" y="1285875"/>
                  </a:lnTo>
                  <a:lnTo>
                    <a:pt x="7286" y="1279699"/>
                  </a:lnTo>
                  <a:lnTo>
                    <a:pt x="14497" y="1273448"/>
                  </a:lnTo>
                  <a:lnTo>
                    <a:pt x="21634" y="1267346"/>
                  </a:lnTo>
                  <a:lnTo>
                    <a:pt x="28548" y="1261095"/>
                  </a:lnTo>
                  <a:lnTo>
                    <a:pt x="35314" y="1254993"/>
                  </a:lnTo>
                  <a:lnTo>
                    <a:pt x="42005" y="1248891"/>
                  </a:lnTo>
                  <a:lnTo>
                    <a:pt x="48621" y="1242864"/>
                  </a:lnTo>
                  <a:lnTo>
                    <a:pt x="55015" y="1236762"/>
                  </a:lnTo>
                  <a:lnTo>
                    <a:pt x="61409" y="1230734"/>
                  </a:lnTo>
                  <a:lnTo>
                    <a:pt x="67579" y="1224707"/>
                  </a:lnTo>
                  <a:lnTo>
                    <a:pt x="73675" y="1218754"/>
                  </a:lnTo>
                  <a:lnTo>
                    <a:pt x="79623" y="1212875"/>
                  </a:lnTo>
                  <a:lnTo>
                    <a:pt x="85422" y="1206922"/>
                  </a:lnTo>
                  <a:lnTo>
                    <a:pt x="91221" y="1201043"/>
                  </a:lnTo>
                  <a:lnTo>
                    <a:pt x="96796" y="1195164"/>
                  </a:lnTo>
                  <a:lnTo>
                    <a:pt x="102298" y="1189286"/>
                  </a:lnTo>
                  <a:lnTo>
                    <a:pt x="107799" y="1183556"/>
                  </a:lnTo>
                  <a:lnTo>
                    <a:pt x="113078" y="1177752"/>
                  </a:lnTo>
                  <a:lnTo>
                    <a:pt x="118208" y="1171947"/>
                  </a:lnTo>
                  <a:lnTo>
                    <a:pt x="123263" y="1166292"/>
                  </a:lnTo>
                  <a:lnTo>
                    <a:pt x="128244" y="1160636"/>
                  </a:lnTo>
                  <a:lnTo>
                    <a:pt x="133077" y="1154906"/>
                  </a:lnTo>
                  <a:lnTo>
                    <a:pt x="137835" y="1149251"/>
                  </a:lnTo>
                  <a:lnTo>
                    <a:pt x="142370" y="1143670"/>
                  </a:lnTo>
                  <a:lnTo>
                    <a:pt x="146905" y="1138163"/>
                  </a:lnTo>
                  <a:lnTo>
                    <a:pt x="151365" y="1132508"/>
                  </a:lnTo>
                  <a:lnTo>
                    <a:pt x="155752" y="1127001"/>
                  </a:lnTo>
                  <a:lnTo>
                    <a:pt x="159989" y="1121569"/>
                  </a:lnTo>
                  <a:lnTo>
                    <a:pt x="164004" y="1116137"/>
                  </a:lnTo>
                  <a:lnTo>
                    <a:pt x="168093" y="1110704"/>
                  </a:lnTo>
                  <a:lnTo>
                    <a:pt x="171959" y="1105272"/>
                  </a:lnTo>
                  <a:lnTo>
                    <a:pt x="175825" y="1099914"/>
                  </a:lnTo>
                  <a:lnTo>
                    <a:pt x="179542" y="1094557"/>
                  </a:lnTo>
                  <a:lnTo>
                    <a:pt x="183185" y="1089273"/>
                  </a:lnTo>
                  <a:lnTo>
                    <a:pt x="186753" y="1084064"/>
                  </a:lnTo>
                  <a:lnTo>
                    <a:pt x="190247" y="1078781"/>
                  </a:lnTo>
                  <a:lnTo>
                    <a:pt x="193519" y="1073572"/>
                  </a:lnTo>
                  <a:lnTo>
                    <a:pt x="196790" y="1068437"/>
                  </a:lnTo>
                  <a:lnTo>
                    <a:pt x="200061" y="1063228"/>
                  </a:lnTo>
                  <a:lnTo>
                    <a:pt x="203109" y="1058094"/>
                  </a:lnTo>
                  <a:lnTo>
                    <a:pt x="206083" y="1053034"/>
                  </a:lnTo>
                  <a:lnTo>
                    <a:pt x="208982" y="1048048"/>
                  </a:lnTo>
                  <a:lnTo>
                    <a:pt x="211882" y="1042988"/>
                  </a:lnTo>
                  <a:lnTo>
                    <a:pt x="214632" y="1038002"/>
                  </a:lnTo>
                  <a:lnTo>
                    <a:pt x="217309" y="1033091"/>
                  </a:lnTo>
                  <a:lnTo>
                    <a:pt x="219911" y="1028179"/>
                  </a:lnTo>
                  <a:lnTo>
                    <a:pt x="222364" y="1023268"/>
                  </a:lnTo>
                  <a:lnTo>
                    <a:pt x="224817" y="1018431"/>
                  </a:lnTo>
                  <a:lnTo>
                    <a:pt x="227197" y="1013743"/>
                  </a:lnTo>
                  <a:lnTo>
                    <a:pt x="229427" y="1008980"/>
                  </a:lnTo>
                  <a:lnTo>
                    <a:pt x="231583" y="1004218"/>
                  </a:lnTo>
                  <a:lnTo>
                    <a:pt x="233664" y="999455"/>
                  </a:lnTo>
                  <a:lnTo>
                    <a:pt x="235746" y="994842"/>
                  </a:lnTo>
                  <a:lnTo>
                    <a:pt x="237753" y="990154"/>
                  </a:lnTo>
                  <a:lnTo>
                    <a:pt x="239612" y="985540"/>
                  </a:lnTo>
                  <a:lnTo>
                    <a:pt x="241396" y="981001"/>
                  </a:lnTo>
                  <a:lnTo>
                    <a:pt x="243181" y="976536"/>
                  </a:lnTo>
                  <a:lnTo>
                    <a:pt x="244890" y="972071"/>
                  </a:lnTo>
                  <a:lnTo>
                    <a:pt x="246526" y="967532"/>
                  </a:lnTo>
                  <a:lnTo>
                    <a:pt x="248013" y="963141"/>
                  </a:lnTo>
                  <a:lnTo>
                    <a:pt x="249574" y="958751"/>
                  </a:lnTo>
                  <a:lnTo>
                    <a:pt x="250912" y="954435"/>
                  </a:lnTo>
                  <a:lnTo>
                    <a:pt x="252325" y="950119"/>
                  </a:lnTo>
                  <a:lnTo>
                    <a:pt x="253514" y="945877"/>
                  </a:lnTo>
                  <a:lnTo>
                    <a:pt x="250020" y="941561"/>
                  </a:lnTo>
                  <a:lnTo>
                    <a:pt x="246600" y="937171"/>
                  </a:lnTo>
                  <a:lnTo>
                    <a:pt x="243181" y="932706"/>
                  </a:lnTo>
                  <a:lnTo>
                    <a:pt x="239909" y="928167"/>
                  </a:lnTo>
                  <a:lnTo>
                    <a:pt x="236638" y="923628"/>
                  </a:lnTo>
                  <a:lnTo>
                    <a:pt x="233441" y="919088"/>
                  </a:lnTo>
                  <a:lnTo>
                    <a:pt x="230319" y="914400"/>
                  </a:lnTo>
                  <a:lnTo>
                    <a:pt x="227271" y="909638"/>
                  </a:lnTo>
                  <a:lnTo>
                    <a:pt x="224371" y="904801"/>
                  </a:lnTo>
                  <a:lnTo>
                    <a:pt x="221398" y="899964"/>
                  </a:lnTo>
                  <a:lnTo>
                    <a:pt x="218573" y="895053"/>
                  </a:lnTo>
                  <a:lnTo>
                    <a:pt x="215747" y="890067"/>
                  </a:lnTo>
                  <a:lnTo>
                    <a:pt x="213071" y="885081"/>
                  </a:lnTo>
                  <a:lnTo>
                    <a:pt x="210395" y="879946"/>
                  </a:lnTo>
                  <a:lnTo>
                    <a:pt x="207867" y="874812"/>
                  </a:lnTo>
                  <a:lnTo>
                    <a:pt x="205339" y="869603"/>
                  </a:lnTo>
                  <a:lnTo>
                    <a:pt x="202886" y="864245"/>
                  </a:lnTo>
                  <a:lnTo>
                    <a:pt x="200507" y="858962"/>
                  </a:lnTo>
                  <a:lnTo>
                    <a:pt x="198128" y="853604"/>
                  </a:lnTo>
                  <a:lnTo>
                    <a:pt x="195898" y="848097"/>
                  </a:lnTo>
                  <a:lnTo>
                    <a:pt x="193667" y="842665"/>
                  </a:lnTo>
                  <a:lnTo>
                    <a:pt x="191511" y="837084"/>
                  </a:lnTo>
                  <a:lnTo>
                    <a:pt x="189430" y="831428"/>
                  </a:lnTo>
                  <a:lnTo>
                    <a:pt x="187497" y="825699"/>
                  </a:lnTo>
                  <a:lnTo>
                    <a:pt x="185564" y="819969"/>
                  </a:lnTo>
                  <a:lnTo>
                    <a:pt x="183631" y="814164"/>
                  </a:lnTo>
                  <a:lnTo>
                    <a:pt x="181772" y="808286"/>
                  </a:lnTo>
                  <a:lnTo>
                    <a:pt x="180062" y="802407"/>
                  </a:lnTo>
                  <a:lnTo>
                    <a:pt x="178278" y="796305"/>
                  </a:lnTo>
                  <a:lnTo>
                    <a:pt x="176642" y="790278"/>
                  </a:lnTo>
                  <a:lnTo>
                    <a:pt x="175081" y="784176"/>
                  </a:lnTo>
                  <a:lnTo>
                    <a:pt x="173520" y="777999"/>
                  </a:lnTo>
                  <a:lnTo>
                    <a:pt x="171959" y="771748"/>
                  </a:lnTo>
                  <a:lnTo>
                    <a:pt x="170620" y="765498"/>
                  </a:lnTo>
                  <a:lnTo>
                    <a:pt x="169208" y="759098"/>
                  </a:lnTo>
                  <a:lnTo>
                    <a:pt x="167944" y="752698"/>
                  </a:lnTo>
                  <a:lnTo>
                    <a:pt x="166606" y="746224"/>
                  </a:lnTo>
                  <a:lnTo>
                    <a:pt x="165491" y="739602"/>
                  </a:lnTo>
                  <a:lnTo>
                    <a:pt x="164301" y="733053"/>
                  </a:lnTo>
                  <a:lnTo>
                    <a:pt x="163186" y="726356"/>
                  </a:lnTo>
                  <a:lnTo>
                    <a:pt x="162145" y="719584"/>
                  </a:lnTo>
                  <a:lnTo>
                    <a:pt x="161179" y="712887"/>
                  </a:lnTo>
                  <a:lnTo>
                    <a:pt x="160287" y="706041"/>
                  </a:lnTo>
                  <a:lnTo>
                    <a:pt x="159320" y="699046"/>
                  </a:lnTo>
                  <a:lnTo>
                    <a:pt x="158577" y="692125"/>
                  </a:lnTo>
                  <a:lnTo>
                    <a:pt x="157759" y="685056"/>
                  </a:lnTo>
                  <a:lnTo>
                    <a:pt x="157015" y="677987"/>
                  </a:lnTo>
                  <a:lnTo>
                    <a:pt x="156346" y="670843"/>
                  </a:lnTo>
                  <a:lnTo>
                    <a:pt x="155752" y="663625"/>
                  </a:lnTo>
                  <a:lnTo>
                    <a:pt x="155231" y="656332"/>
                  </a:lnTo>
                  <a:lnTo>
                    <a:pt x="154636" y="648965"/>
                  </a:lnTo>
                  <a:lnTo>
                    <a:pt x="154190" y="641524"/>
                  </a:lnTo>
                  <a:lnTo>
                    <a:pt x="153744" y="634082"/>
                  </a:lnTo>
                  <a:lnTo>
                    <a:pt x="153373" y="626567"/>
                  </a:lnTo>
                  <a:lnTo>
                    <a:pt x="153075" y="618976"/>
                  </a:lnTo>
                  <a:lnTo>
                    <a:pt x="152778" y="611312"/>
                  </a:lnTo>
                  <a:lnTo>
                    <a:pt x="152555" y="603573"/>
                  </a:lnTo>
                  <a:lnTo>
                    <a:pt x="152406" y="595759"/>
                  </a:lnTo>
                  <a:lnTo>
                    <a:pt x="152183" y="587871"/>
                  </a:lnTo>
                  <a:lnTo>
                    <a:pt x="152034" y="579983"/>
                  </a:lnTo>
                  <a:lnTo>
                    <a:pt x="152034" y="563984"/>
                  </a:lnTo>
                  <a:lnTo>
                    <a:pt x="152109" y="547688"/>
                  </a:lnTo>
                  <a:lnTo>
                    <a:pt x="152257" y="540618"/>
                  </a:lnTo>
                  <a:lnTo>
                    <a:pt x="152629" y="533623"/>
                  </a:lnTo>
                  <a:lnTo>
                    <a:pt x="153075" y="526554"/>
                  </a:lnTo>
                  <a:lnTo>
                    <a:pt x="153670" y="519559"/>
                  </a:lnTo>
                  <a:lnTo>
                    <a:pt x="154339" y="512564"/>
                  </a:lnTo>
                  <a:lnTo>
                    <a:pt x="155231" y="505569"/>
                  </a:lnTo>
                  <a:lnTo>
                    <a:pt x="156198" y="498574"/>
                  </a:lnTo>
                  <a:lnTo>
                    <a:pt x="157387" y="491728"/>
                  </a:lnTo>
                  <a:lnTo>
                    <a:pt x="158577" y="484808"/>
                  </a:lnTo>
                  <a:lnTo>
                    <a:pt x="159989" y="477962"/>
                  </a:lnTo>
                  <a:lnTo>
                    <a:pt x="161476" y="471116"/>
                  </a:lnTo>
                  <a:lnTo>
                    <a:pt x="163186" y="464344"/>
                  </a:lnTo>
                  <a:lnTo>
                    <a:pt x="164970" y="457498"/>
                  </a:lnTo>
                  <a:lnTo>
                    <a:pt x="166829" y="450726"/>
                  </a:lnTo>
                  <a:lnTo>
                    <a:pt x="168911" y="444103"/>
                  </a:lnTo>
                  <a:lnTo>
                    <a:pt x="171067" y="437332"/>
                  </a:lnTo>
                  <a:lnTo>
                    <a:pt x="173371" y="430634"/>
                  </a:lnTo>
                  <a:lnTo>
                    <a:pt x="175825" y="424011"/>
                  </a:lnTo>
                  <a:lnTo>
                    <a:pt x="178352" y="417463"/>
                  </a:lnTo>
                  <a:lnTo>
                    <a:pt x="181029" y="410840"/>
                  </a:lnTo>
                  <a:lnTo>
                    <a:pt x="183854" y="404366"/>
                  </a:lnTo>
                  <a:lnTo>
                    <a:pt x="186753" y="397818"/>
                  </a:lnTo>
                  <a:lnTo>
                    <a:pt x="189876" y="391269"/>
                  </a:lnTo>
                  <a:lnTo>
                    <a:pt x="192998" y="384870"/>
                  </a:lnTo>
                  <a:lnTo>
                    <a:pt x="196269" y="378396"/>
                  </a:lnTo>
                  <a:lnTo>
                    <a:pt x="199763" y="372070"/>
                  </a:lnTo>
                  <a:lnTo>
                    <a:pt x="203258" y="365745"/>
                  </a:lnTo>
                  <a:lnTo>
                    <a:pt x="206900" y="359346"/>
                  </a:lnTo>
                  <a:lnTo>
                    <a:pt x="210692" y="353169"/>
                  </a:lnTo>
                  <a:lnTo>
                    <a:pt x="214558" y="346844"/>
                  </a:lnTo>
                  <a:lnTo>
                    <a:pt x="218498" y="340668"/>
                  </a:lnTo>
                  <a:lnTo>
                    <a:pt x="222662" y="334566"/>
                  </a:lnTo>
                  <a:lnTo>
                    <a:pt x="226899" y="328389"/>
                  </a:lnTo>
                  <a:lnTo>
                    <a:pt x="231211" y="322362"/>
                  </a:lnTo>
                  <a:lnTo>
                    <a:pt x="235672" y="316260"/>
                  </a:lnTo>
                  <a:lnTo>
                    <a:pt x="240281" y="310307"/>
                  </a:lnTo>
                  <a:lnTo>
                    <a:pt x="244965" y="304279"/>
                  </a:lnTo>
                  <a:lnTo>
                    <a:pt x="249723" y="298401"/>
                  </a:lnTo>
                  <a:lnTo>
                    <a:pt x="254630" y="292522"/>
                  </a:lnTo>
                  <a:lnTo>
                    <a:pt x="259685" y="286643"/>
                  </a:lnTo>
                  <a:lnTo>
                    <a:pt x="264815" y="280839"/>
                  </a:lnTo>
                  <a:lnTo>
                    <a:pt x="270019" y="275109"/>
                  </a:lnTo>
                  <a:lnTo>
                    <a:pt x="275297" y="269379"/>
                  </a:lnTo>
                  <a:lnTo>
                    <a:pt x="280724" y="263724"/>
                  </a:lnTo>
                  <a:lnTo>
                    <a:pt x="286300" y="258143"/>
                  </a:lnTo>
                  <a:lnTo>
                    <a:pt x="291950" y="252561"/>
                  </a:lnTo>
                  <a:lnTo>
                    <a:pt x="297675" y="246980"/>
                  </a:lnTo>
                  <a:lnTo>
                    <a:pt x="303548" y="241474"/>
                  </a:lnTo>
                  <a:lnTo>
                    <a:pt x="309496" y="236042"/>
                  </a:lnTo>
                  <a:lnTo>
                    <a:pt x="315518" y="230684"/>
                  </a:lnTo>
                  <a:lnTo>
                    <a:pt x="321688" y="225326"/>
                  </a:lnTo>
                  <a:lnTo>
                    <a:pt x="327933" y="219968"/>
                  </a:lnTo>
                  <a:lnTo>
                    <a:pt x="334252" y="214759"/>
                  </a:lnTo>
                  <a:lnTo>
                    <a:pt x="340795" y="209550"/>
                  </a:lnTo>
                  <a:lnTo>
                    <a:pt x="347263" y="204416"/>
                  </a:lnTo>
                  <a:lnTo>
                    <a:pt x="353879" y="199355"/>
                  </a:lnTo>
                  <a:lnTo>
                    <a:pt x="360645" y="194295"/>
                  </a:lnTo>
                  <a:lnTo>
                    <a:pt x="367410" y="189310"/>
                  </a:lnTo>
                  <a:lnTo>
                    <a:pt x="374324" y="184324"/>
                  </a:lnTo>
                  <a:lnTo>
                    <a:pt x="381387" y="179487"/>
                  </a:lnTo>
                  <a:lnTo>
                    <a:pt x="388449" y="174650"/>
                  </a:lnTo>
                  <a:lnTo>
                    <a:pt x="395661" y="169813"/>
                  </a:lnTo>
                  <a:lnTo>
                    <a:pt x="402947" y="165125"/>
                  </a:lnTo>
                  <a:lnTo>
                    <a:pt x="410307" y="160511"/>
                  </a:lnTo>
                  <a:lnTo>
                    <a:pt x="417815" y="155823"/>
                  </a:lnTo>
                  <a:lnTo>
                    <a:pt x="425324" y="151284"/>
                  </a:lnTo>
                  <a:lnTo>
                    <a:pt x="432982" y="146745"/>
                  </a:lnTo>
                  <a:lnTo>
                    <a:pt x="440639" y="142280"/>
                  </a:lnTo>
                  <a:lnTo>
                    <a:pt x="448445" y="137889"/>
                  </a:lnTo>
                  <a:lnTo>
                    <a:pt x="456326" y="133573"/>
                  </a:lnTo>
                  <a:lnTo>
                    <a:pt x="464281" y="129332"/>
                  </a:lnTo>
                  <a:lnTo>
                    <a:pt x="472384" y="125090"/>
                  </a:lnTo>
                  <a:lnTo>
                    <a:pt x="480488" y="120997"/>
                  </a:lnTo>
                  <a:lnTo>
                    <a:pt x="488666" y="116830"/>
                  </a:lnTo>
                  <a:lnTo>
                    <a:pt x="496992" y="112812"/>
                  </a:lnTo>
                  <a:lnTo>
                    <a:pt x="505319" y="108868"/>
                  </a:lnTo>
                  <a:lnTo>
                    <a:pt x="513720" y="104924"/>
                  </a:lnTo>
                  <a:lnTo>
                    <a:pt x="522344" y="101129"/>
                  </a:lnTo>
                  <a:lnTo>
                    <a:pt x="530893" y="97259"/>
                  </a:lnTo>
                  <a:lnTo>
                    <a:pt x="539592" y="93613"/>
                  </a:lnTo>
                  <a:lnTo>
                    <a:pt x="548290" y="89892"/>
                  </a:lnTo>
                  <a:lnTo>
                    <a:pt x="557137" y="86320"/>
                  </a:lnTo>
                  <a:lnTo>
                    <a:pt x="565984" y="82749"/>
                  </a:lnTo>
                  <a:lnTo>
                    <a:pt x="574980" y="79326"/>
                  </a:lnTo>
                  <a:lnTo>
                    <a:pt x="584050" y="75977"/>
                  </a:lnTo>
                  <a:lnTo>
                    <a:pt x="593120" y="72554"/>
                  </a:lnTo>
                  <a:lnTo>
                    <a:pt x="602338" y="69354"/>
                  </a:lnTo>
                  <a:lnTo>
                    <a:pt x="611631" y="66154"/>
                  </a:lnTo>
                  <a:lnTo>
                    <a:pt x="620924" y="62954"/>
                  </a:lnTo>
                  <a:lnTo>
                    <a:pt x="630292" y="59903"/>
                  </a:lnTo>
                  <a:lnTo>
                    <a:pt x="639733" y="56927"/>
                  </a:lnTo>
                  <a:lnTo>
                    <a:pt x="649250" y="54025"/>
                  </a:lnTo>
                  <a:lnTo>
                    <a:pt x="658840" y="51197"/>
                  </a:lnTo>
                  <a:lnTo>
                    <a:pt x="668505" y="48369"/>
                  </a:lnTo>
                  <a:lnTo>
                    <a:pt x="678244" y="45690"/>
                  </a:lnTo>
                  <a:lnTo>
                    <a:pt x="687983" y="43011"/>
                  </a:lnTo>
                  <a:lnTo>
                    <a:pt x="697871" y="40481"/>
                  </a:lnTo>
                  <a:lnTo>
                    <a:pt x="707759" y="38026"/>
                  </a:lnTo>
                  <a:lnTo>
                    <a:pt x="717646" y="35570"/>
                  </a:lnTo>
                  <a:lnTo>
                    <a:pt x="727683" y="33263"/>
                  </a:lnTo>
                  <a:lnTo>
                    <a:pt x="737719" y="30956"/>
                  </a:lnTo>
                  <a:lnTo>
                    <a:pt x="747905" y="28798"/>
                  </a:lnTo>
                  <a:lnTo>
                    <a:pt x="758015" y="26715"/>
                  </a:lnTo>
                  <a:lnTo>
                    <a:pt x="768275" y="24631"/>
                  </a:lnTo>
                  <a:lnTo>
                    <a:pt x="778534" y="22696"/>
                  </a:lnTo>
                  <a:lnTo>
                    <a:pt x="788868" y="20762"/>
                  </a:lnTo>
                  <a:lnTo>
                    <a:pt x="799351" y="19050"/>
                  </a:lnTo>
                  <a:lnTo>
                    <a:pt x="809759" y="17264"/>
                  </a:lnTo>
                  <a:lnTo>
                    <a:pt x="820316" y="15627"/>
                  </a:lnTo>
                  <a:lnTo>
                    <a:pt x="830798" y="14064"/>
                  </a:lnTo>
                  <a:lnTo>
                    <a:pt x="841504" y="12576"/>
                  </a:lnTo>
                  <a:lnTo>
                    <a:pt x="852135" y="11088"/>
                  </a:lnTo>
                  <a:lnTo>
                    <a:pt x="862767" y="9823"/>
                  </a:lnTo>
                  <a:lnTo>
                    <a:pt x="873621" y="8558"/>
                  </a:lnTo>
                  <a:lnTo>
                    <a:pt x="884326" y="7442"/>
                  </a:lnTo>
                  <a:lnTo>
                    <a:pt x="895181" y="6325"/>
                  </a:lnTo>
                  <a:lnTo>
                    <a:pt x="906109" y="5284"/>
                  </a:lnTo>
                  <a:lnTo>
                    <a:pt x="917038" y="4465"/>
                  </a:lnTo>
                  <a:lnTo>
                    <a:pt x="928041" y="3572"/>
                  </a:lnTo>
                  <a:lnTo>
                    <a:pt x="938970" y="2828"/>
                  </a:lnTo>
                  <a:lnTo>
                    <a:pt x="950121" y="2233"/>
                  </a:lnTo>
                  <a:lnTo>
                    <a:pt x="961199" y="1637"/>
                  </a:lnTo>
                  <a:lnTo>
                    <a:pt x="972276" y="1116"/>
                  </a:lnTo>
                  <a:lnTo>
                    <a:pt x="983502" y="744"/>
                  </a:lnTo>
                  <a:lnTo>
                    <a:pt x="994728" y="372"/>
                  </a:lnTo>
                  <a:lnTo>
                    <a:pt x="1005954" y="223"/>
                  </a:lnTo>
                  <a:lnTo>
                    <a:pt x="1017254" y="75"/>
                  </a:lnTo>
                  <a:close/>
                </a:path>
              </a:pathLst>
            </a:custGeom>
            <a:noFill/>
            <a:ln w="25400">
              <a:solidFill>
                <a:srgbClr val="0EA4F1"/>
              </a:solidFill>
            </a:ln>
          </p:spPr>
          <p:txBody>
            <a:bodyPr bIns="216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941202" y="3354576"/>
              <a:ext cx="2139419" cy="102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铺成的公路路面的体积</a:t>
              </a: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等于</a:t>
              </a: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圆锥形沙堆的体积。</a:t>
              </a:r>
              <a:endPara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20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03  </a:t>
            </a:r>
            <a:r>
              <a:rPr lang="zh-CN" altLang="en-US"/>
              <a:t>课堂练习</a:t>
            </a:r>
          </a:p>
        </p:txBody>
      </p:sp>
      <p:sp>
        <p:nvSpPr>
          <p:cNvPr id="25" name="矩形 11"/>
          <p:cNvSpPr/>
          <p:nvPr/>
        </p:nvSpPr>
        <p:spPr bwMode="auto">
          <a:xfrm>
            <a:off x="1917354" y="6093244"/>
            <a:ext cx="2590800" cy="396875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＝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23.55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m</a:t>
            </a:r>
            <a:r>
              <a:rPr kumimoji="0" lang="zh-CN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³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25"/>
              <p:cNvSpPr/>
              <p:nvPr/>
            </p:nvSpPr>
            <p:spPr bwMode="auto">
              <a:xfrm>
                <a:off x="2230566" y="5060019"/>
                <a:ext cx="3744913" cy="862608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itchFamily="49" charset="-122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楷体" pitchFamily="49" charset="-122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altLang="zh-CN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楷体" pitchFamily="49" charset="-122"/>
                            <a:cs typeface="+mn-cs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en-US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×28.26×2.5    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30566" y="5060019"/>
                <a:ext cx="3744913" cy="86260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27" name="TextBox 17"/>
          <p:cNvSpPr txBox="1"/>
          <p:nvPr/>
        </p:nvSpPr>
        <p:spPr bwMode="auto">
          <a:xfrm>
            <a:off x="1459014" y="4516286"/>
            <a:ext cx="30143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）沙堆的体积：</a:t>
            </a:r>
          </a:p>
        </p:txBody>
      </p:sp>
      <p:sp>
        <p:nvSpPr>
          <p:cNvPr id="28" name="TextBox 22"/>
          <p:cNvSpPr txBox="1"/>
          <p:nvPr/>
        </p:nvSpPr>
        <p:spPr bwMode="auto">
          <a:xfrm>
            <a:off x="6055838" y="4475530"/>
            <a:ext cx="34563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）所铺公路的长度：</a:t>
            </a:r>
          </a:p>
        </p:txBody>
      </p:sp>
      <p:sp>
        <p:nvSpPr>
          <p:cNvPr id="29" name="矩形 19"/>
          <p:cNvSpPr>
            <a:spLocks noChangeArrowheads="1"/>
          </p:cNvSpPr>
          <p:nvPr/>
        </p:nvSpPr>
        <p:spPr bwMode="auto">
          <a:xfrm>
            <a:off x="6847431" y="4954144"/>
            <a:ext cx="3744913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23.55÷10÷0.02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" name="矩形 29"/>
          <p:cNvSpPr/>
          <p:nvPr/>
        </p:nvSpPr>
        <p:spPr bwMode="auto">
          <a:xfrm>
            <a:off x="6603042" y="5387531"/>
            <a:ext cx="2376488" cy="396875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＝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2.355÷0.02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1" name="矩形 30"/>
          <p:cNvSpPr/>
          <p:nvPr/>
        </p:nvSpPr>
        <p:spPr bwMode="auto">
          <a:xfrm>
            <a:off x="6603044" y="5827269"/>
            <a:ext cx="2232025" cy="396875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＝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117.75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m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）</a:t>
            </a:r>
          </a:p>
        </p:txBody>
      </p:sp>
      <p:sp>
        <p:nvSpPr>
          <p:cNvPr id="32" name="矩形 31"/>
          <p:cNvSpPr/>
          <p:nvPr/>
        </p:nvSpPr>
        <p:spPr bwMode="auto">
          <a:xfrm>
            <a:off x="1918515" y="5667343"/>
            <a:ext cx="3744913" cy="396875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＝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9.42×2.5 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3" name="TextBox 23"/>
          <p:cNvSpPr txBox="1"/>
          <p:nvPr/>
        </p:nvSpPr>
        <p:spPr bwMode="auto">
          <a:xfrm>
            <a:off x="6632174" y="6297778"/>
            <a:ext cx="324008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答：能铺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117.75m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。</a:t>
            </a:r>
          </a:p>
        </p:txBody>
      </p:sp>
      <p:sp>
        <p:nvSpPr>
          <p:cNvPr id="34" name="TextBox 16"/>
          <p:cNvSpPr txBox="1"/>
          <p:nvPr/>
        </p:nvSpPr>
        <p:spPr bwMode="auto">
          <a:xfrm>
            <a:off x="4175425" y="5086399"/>
            <a:ext cx="2179638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cm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＝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0.02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m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35" descr="6B102副本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85538" y="3265832"/>
            <a:ext cx="1317625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任意多边形: 形状 10"/>
          <p:cNvSpPr/>
          <p:nvPr/>
        </p:nvSpPr>
        <p:spPr>
          <a:xfrm>
            <a:off x="2477304" y="1679201"/>
            <a:ext cx="6871804" cy="968487"/>
          </a:xfrm>
          <a:custGeom>
            <a:avLst/>
            <a:gdLst/>
            <a:ahLst/>
            <a:cxnLst/>
            <a:rect l="l" t="t" r="r" b="b"/>
            <a:pathLst>
              <a:path w="6871804" h="968487">
                <a:moveTo>
                  <a:pt x="3749652" y="875523"/>
                </a:moveTo>
                <a:lnTo>
                  <a:pt x="3803173" y="875523"/>
                </a:lnTo>
                <a:lnTo>
                  <a:pt x="3803173" y="929020"/>
                </a:lnTo>
                <a:lnTo>
                  <a:pt x="3749652" y="929020"/>
                </a:lnTo>
                <a:close/>
                <a:moveTo>
                  <a:pt x="602265" y="827861"/>
                </a:moveTo>
                <a:cubicBezTo>
                  <a:pt x="605253" y="828161"/>
                  <a:pt x="609042" y="828995"/>
                  <a:pt x="613631" y="830364"/>
                </a:cubicBezTo>
                <a:cubicBezTo>
                  <a:pt x="631988" y="835838"/>
                  <a:pt x="644571" y="842296"/>
                  <a:pt x="651379" y="849738"/>
                </a:cubicBezTo>
                <a:cubicBezTo>
                  <a:pt x="658187" y="857179"/>
                  <a:pt x="660545" y="865716"/>
                  <a:pt x="658453" y="875348"/>
                </a:cubicBezTo>
                <a:cubicBezTo>
                  <a:pt x="656362" y="884981"/>
                  <a:pt x="651183" y="887577"/>
                  <a:pt x="642917" y="883135"/>
                </a:cubicBezTo>
                <a:cubicBezTo>
                  <a:pt x="634650" y="878694"/>
                  <a:pt x="626718" y="873224"/>
                  <a:pt x="619118" y="866724"/>
                </a:cubicBezTo>
                <a:cubicBezTo>
                  <a:pt x="611618" y="860274"/>
                  <a:pt x="604240" y="851233"/>
                  <a:pt x="596982" y="839601"/>
                </a:cubicBezTo>
                <a:cubicBezTo>
                  <a:pt x="591539" y="830876"/>
                  <a:pt x="593300" y="826963"/>
                  <a:pt x="602265" y="827861"/>
                </a:cubicBezTo>
                <a:close/>
                <a:moveTo>
                  <a:pt x="221205" y="820927"/>
                </a:moveTo>
                <a:cubicBezTo>
                  <a:pt x="229167" y="821648"/>
                  <a:pt x="235941" y="824052"/>
                  <a:pt x="241529" y="828139"/>
                </a:cubicBezTo>
                <a:cubicBezTo>
                  <a:pt x="252703" y="836313"/>
                  <a:pt x="255370" y="842342"/>
                  <a:pt x="249528" y="846225"/>
                </a:cubicBezTo>
                <a:cubicBezTo>
                  <a:pt x="243687" y="850108"/>
                  <a:pt x="234641" y="852608"/>
                  <a:pt x="222392" y="853725"/>
                </a:cubicBezTo>
                <a:cubicBezTo>
                  <a:pt x="210960" y="853725"/>
                  <a:pt x="193598" y="854762"/>
                  <a:pt x="170308" y="856837"/>
                </a:cubicBezTo>
                <a:cubicBezTo>
                  <a:pt x="147018" y="858912"/>
                  <a:pt x="125686" y="861516"/>
                  <a:pt x="106312" y="864649"/>
                </a:cubicBezTo>
                <a:cubicBezTo>
                  <a:pt x="86938" y="867782"/>
                  <a:pt x="72151" y="869882"/>
                  <a:pt x="61952" y="870949"/>
                </a:cubicBezTo>
                <a:cubicBezTo>
                  <a:pt x="51753" y="872015"/>
                  <a:pt x="41107" y="867553"/>
                  <a:pt x="30017" y="857562"/>
                </a:cubicBezTo>
                <a:cubicBezTo>
                  <a:pt x="18925" y="847571"/>
                  <a:pt x="22304" y="842575"/>
                  <a:pt x="40153" y="842575"/>
                </a:cubicBezTo>
                <a:cubicBezTo>
                  <a:pt x="55786" y="842575"/>
                  <a:pt x="80126" y="840771"/>
                  <a:pt x="113174" y="837163"/>
                </a:cubicBezTo>
                <a:cubicBezTo>
                  <a:pt x="146222" y="833555"/>
                  <a:pt x="173083" y="829105"/>
                  <a:pt x="193757" y="823814"/>
                </a:cubicBezTo>
                <a:cubicBezTo>
                  <a:pt x="204093" y="821168"/>
                  <a:pt x="213243" y="820206"/>
                  <a:pt x="221205" y="820927"/>
                </a:cubicBezTo>
                <a:close/>
                <a:moveTo>
                  <a:pt x="2653414" y="774878"/>
                </a:moveTo>
                <a:cubicBezTo>
                  <a:pt x="2656109" y="775239"/>
                  <a:pt x="2659368" y="775977"/>
                  <a:pt x="2663193" y="777092"/>
                </a:cubicBezTo>
                <a:cubicBezTo>
                  <a:pt x="2678492" y="781550"/>
                  <a:pt x="2689504" y="788304"/>
                  <a:pt x="2696229" y="797353"/>
                </a:cubicBezTo>
                <a:cubicBezTo>
                  <a:pt x="2702953" y="806403"/>
                  <a:pt x="2704612" y="817535"/>
                  <a:pt x="2701203" y="830751"/>
                </a:cubicBezTo>
                <a:cubicBezTo>
                  <a:pt x="2697795" y="843967"/>
                  <a:pt x="2687050" y="840851"/>
                  <a:pt x="2668968" y="821402"/>
                </a:cubicBezTo>
                <a:cubicBezTo>
                  <a:pt x="2655385" y="802586"/>
                  <a:pt x="2647203" y="789383"/>
                  <a:pt x="2644419" y="781792"/>
                </a:cubicBezTo>
                <a:cubicBezTo>
                  <a:pt x="2642332" y="776098"/>
                  <a:pt x="2645330" y="773794"/>
                  <a:pt x="2653414" y="774878"/>
                </a:cubicBezTo>
                <a:close/>
                <a:moveTo>
                  <a:pt x="577608" y="762655"/>
                </a:moveTo>
                <a:cubicBezTo>
                  <a:pt x="585533" y="763772"/>
                  <a:pt x="592787" y="765980"/>
                  <a:pt x="599369" y="769280"/>
                </a:cubicBezTo>
                <a:cubicBezTo>
                  <a:pt x="608435" y="772213"/>
                  <a:pt x="611606" y="776334"/>
                  <a:pt x="608881" y="781642"/>
                </a:cubicBezTo>
                <a:cubicBezTo>
                  <a:pt x="606156" y="786950"/>
                  <a:pt x="603215" y="797757"/>
                  <a:pt x="600057" y="814065"/>
                </a:cubicBezTo>
                <a:cubicBezTo>
                  <a:pt x="596899" y="830372"/>
                  <a:pt x="589574" y="845913"/>
                  <a:pt x="578083" y="860687"/>
                </a:cubicBezTo>
                <a:cubicBezTo>
                  <a:pt x="566592" y="875461"/>
                  <a:pt x="550939" y="885835"/>
                  <a:pt x="531124" y="891810"/>
                </a:cubicBezTo>
                <a:cubicBezTo>
                  <a:pt x="511308" y="897785"/>
                  <a:pt x="507546" y="895760"/>
                  <a:pt x="519837" y="885735"/>
                </a:cubicBezTo>
                <a:cubicBezTo>
                  <a:pt x="532127" y="875711"/>
                  <a:pt x="542869" y="864570"/>
                  <a:pt x="552060" y="852312"/>
                </a:cubicBezTo>
                <a:cubicBezTo>
                  <a:pt x="561251" y="840055"/>
                  <a:pt x="567655" y="825868"/>
                  <a:pt x="571271" y="809752"/>
                </a:cubicBezTo>
                <a:cubicBezTo>
                  <a:pt x="574887" y="793637"/>
                  <a:pt x="574867" y="781479"/>
                  <a:pt x="571209" y="773280"/>
                </a:cubicBezTo>
                <a:cubicBezTo>
                  <a:pt x="567551" y="765080"/>
                  <a:pt x="569684" y="761539"/>
                  <a:pt x="577608" y="762655"/>
                </a:cubicBezTo>
                <a:close/>
                <a:moveTo>
                  <a:pt x="2564937" y="743119"/>
                </a:moveTo>
                <a:cubicBezTo>
                  <a:pt x="2559212" y="743627"/>
                  <a:pt x="2544642" y="746215"/>
                  <a:pt x="2521227" y="750881"/>
                </a:cubicBezTo>
                <a:lnTo>
                  <a:pt x="2522602" y="795503"/>
                </a:lnTo>
                <a:cubicBezTo>
                  <a:pt x="2531818" y="794637"/>
                  <a:pt x="2539488" y="792587"/>
                  <a:pt x="2545613" y="789354"/>
                </a:cubicBezTo>
                <a:cubicBezTo>
                  <a:pt x="2551738" y="786121"/>
                  <a:pt x="2558354" y="788000"/>
                  <a:pt x="2565462" y="794991"/>
                </a:cubicBezTo>
                <a:cubicBezTo>
                  <a:pt x="2572570" y="801982"/>
                  <a:pt x="2570528" y="807765"/>
                  <a:pt x="2559337" y="812340"/>
                </a:cubicBezTo>
                <a:cubicBezTo>
                  <a:pt x="2548146" y="816915"/>
                  <a:pt x="2535968" y="819202"/>
                  <a:pt x="2522802" y="819202"/>
                </a:cubicBezTo>
                <a:lnTo>
                  <a:pt x="2524152" y="859799"/>
                </a:lnTo>
                <a:cubicBezTo>
                  <a:pt x="2529418" y="859949"/>
                  <a:pt x="2537267" y="857895"/>
                  <a:pt x="2547700" y="853637"/>
                </a:cubicBezTo>
                <a:cubicBezTo>
                  <a:pt x="2558133" y="849379"/>
                  <a:pt x="2565128" y="849604"/>
                  <a:pt x="2568687" y="854312"/>
                </a:cubicBezTo>
                <a:cubicBezTo>
                  <a:pt x="2572245" y="859020"/>
                  <a:pt x="2574865" y="858720"/>
                  <a:pt x="2576549" y="853412"/>
                </a:cubicBezTo>
                <a:cubicBezTo>
                  <a:pt x="2578232" y="848104"/>
                  <a:pt x="2579336" y="830072"/>
                  <a:pt x="2579861" y="799316"/>
                </a:cubicBezTo>
                <a:cubicBezTo>
                  <a:pt x="2580386" y="768559"/>
                  <a:pt x="2579461" y="751377"/>
                  <a:pt x="2577086" y="747769"/>
                </a:cubicBezTo>
                <a:cubicBezTo>
                  <a:pt x="2574711" y="744161"/>
                  <a:pt x="2570661" y="742611"/>
                  <a:pt x="2564937" y="743119"/>
                </a:cubicBezTo>
                <a:close/>
                <a:moveTo>
                  <a:pt x="3134790" y="738219"/>
                </a:moveTo>
                <a:cubicBezTo>
                  <a:pt x="3133581" y="738057"/>
                  <a:pt x="3132106" y="738536"/>
                  <a:pt x="3130365" y="739657"/>
                </a:cubicBezTo>
                <a:cubicBezTo>
                  <a:pt x="3123399" y="744140"/>
                  <a:pt x="3114341" y="750573"/>
                  <a:pt x="3103191" y="758956"/>
                </a:cubicBezTo>
                <a:lnTo>
                  <a:pt x="3101486" y="791673"/>
                </a:lnTo>
                <a:lnTo>
                  <a:pt x="3103565" y="789908"/>
                </a:lnTo>
                <a:cubicBezTo>
                  <a:pt x="3104778" y="789780"/>
                  <a:pt x="3106504" y="790120"/>
                  <a:pt x="3108741" y="790929"/>
                </a:cubicBezTo>
                <a:cubicBezTo>
                  <a:pt x="3117690" y="794162"/>
                  <a:pt x="3123440" y="796253"/>
                  <a:pt x="3125990" y="797203"/>
                </a:cubicBezTo>
                <a:cubicBezTo>
                  <a:pt x="3128540" y="798153"/>
                  <a:pt x="3130869" y="795699"/>
                  <a:pt x="3132977" y="789841"/>
                </a:cubicBezTo>
                <a:cubicBezTo>
                  <a:pt x="3135085" y="783983"/>
                  <a:pt x="3136918" y="773034"/>
                  <a:pt x="3138477" y="756993"/>
                </a:cubicBezTo>
                <a:cubicBezTo>
                  <a:pt x="3139646" y="744963"/>
                  <a:pt x="3138417" y="738704"/>
                  <a:pt x="3134790" y="738219"/>
                </a:cubicBezTo>
                <a:close/>
                <a:moveTo>
                  <a:pt x="938145" y="730535"/>
                </a:moveTo>
                <a:cubicBezTo>
                  <a:pt x="944960" y="729954"/>
                  <a:pt x="950856" y="731249"/>
                  <a:pt x="955835" y="734420"/>
                </a:cubicBezTo>
                <a:cubicBezTo>
                  <a:pt x="965793" y="740761"/>
                  <a:pt x="953515" y="749456"/>
                  <a:pt x="919000" y="760505"/>
                </a:cubicBezTo>
                <a:cubicBezTo>
                  <a:pt x="925283" y="764772"/>
                  <a:pt x="927637" y="769447"/>
                  <a:pt x="926062" y="774530"/>
                </a:cubicBezTo>
                <a:cubicBezTo>
                  <a:pt x="924487" y="779613"/>
                  <a:pt x="923699" y="782421"/>
                  <a:pt x="923699" y="782954"/>
                </a:cubicBezTo>
                <a:cubicBezTo>
                  <a:pt x="928849" y="782071"/>
                  <a:pt x="936170" y="780542"/>
                  <a:pt x="945661" y="778367"/>
                </a:cubicBezTo>
                <a:cubicBezTo>
                  <a:pt x="955152" y="776192"/>
                  <a:pt x="962493" y="778100"/>
                  <a:pt x="967684" y="784092"/>
                </a:cubicBezTo>
                <a:cubicBezTo>
                  <a:pt x="972876" y="790083"/>
                  <a:pt x="969668" y="795316"/>
                  <a:pt x="958060" y="799791"/>
                </a:cubicBezTo>
                <a:cubicBezTo>
                  <a:pt x="946452" y="804265"/>
                  <a:pt x="934482" y="807828"/>
                  <a:pt x="922150" y="810477"/>
                </a:cubicBezTo>
                <a:cubicBezTo>
                  <a:pt x="922150" y="829076"/>
                  <a:pt x="921625" y="847092"/>
                  <a:pt x="920575" y="864524"/>
                </a:cubicBezTo>
                <a:cubicBezTo>
                  <a:pt x="961356" y="846742"/>
                  <a:pt x="979921" y="841071"/>
                  <a:pt x="976272" y="847513"/>
                </a:cubicBezTo>
                <a:cubicBezTo>
                  <a:pt x="972622" y="853954"/>
                  <a:pt x="963005" y="862891"/>
                  <a:pt x="947423" y="874324"/>
                </a:cubicBezTo>
                <a:cubicBezTo>
                  <a:pt x="931841" y="885756"/>
                  <a:pt x="918891" y="898514"/>
                  <a:pt x="908576" y="912596"/>
                </a:cubicBezTo>
                <a:cubicBezTo>
                  <a:pt x="898259" y="926679"/>
                  <a:pt x="890068" y="927974"/>
                  <a:pt x="884002" y="916483"/>
                </a:cubicBezTo>
                <a:cubicBezTo>
                  <a:pt x="877936" y="904992"/>
                  <a:pt x="877027" y="895935"/>
                  <a:pt x="881277" y="889310"/>
                </a:cubicBezTo>
                <a:cubicBezTo>
                  <a:pt x="885527" y="882686"/>
                  <a:pt x="889185" y="874769"/>
                  <a:pt x="892251" y="865562"/>
                </a:cubicBezTo>
                <a:cubicBezTo>
                  <a:pt x="895318" y="856354"/>
                  <a:pt x="896851" y="839334"/>
                  <a:pt x="896851" y="814502"/>
                </a:cubicBezTo>
                <a:cubicBezTo>
                  <a:pt x="889302" y="817552"/>
                  <a:pt x="881002" y="819885"/>
                  <a:pt x="871953" y="821502"/>
                </a:cubicBezTo>
                <a:cubicBezTo>
                  <a:pt x="862903" y="823118"/>
                  <a:pt x="853812" y="820477"/>
                  <a:pt x="844679" y="813577"/>
                </a:cubicBezTo>
                <a:cubicBezTo>
                  <a:pt x="835547" y="806678"/>
                  <a:pt x="836034" y="802482"/>
                  <a:pt x="846142" y="800991"/>
                </a:cubicBezTo>
                <a:cubicBezTo>
                  <a:pt x="856249" y="799499"/>
                  <a:pt x="873678" y="795903"/>
                  <a:pt x="898426" y="790204"/>
                </a:cubicBezTo>
                <a:cubicBezTo>
                  <a:pt x="898426" y="780804"/>
                  <a:pt x="897743" y="773221"/>
                  <a:pt x="896376" y="767455"/>
                </a:cubicBezTo>
                <a:cubicBezTo>
                  <a:pt x="888860" y="768488"/>
                  <a:pt x="881048" y="766584"/>
                  <a:pt x="872940" y="761743"/>
                </a:cubicBezTo>
                <a:cubicBezTo>
                  <a:pt x="864832" y="756901"/>
                  <a:pt x="865524" y="752981"/>
                  <a:pt x="875015" y="749981"/>
                </a:cubicBezTo>
                <a:cubicBezTo>
                  <a:pt x="884506" y="746981"/>
                  <a:pt x="897818" y="742957"/>
                  <a:pt x="914950" y="737907"/>
                </a:cubicBezTo>
                <a:cubicBezTo>
                  <a:pt x="923599" y="733574"/>
                  <a:pt x="931331" y="731117"/>
                  <a:pt x="938145" y="730535"/>
                </a:cubicBezTo>
                <a:close/>
                <a:moveTo>
                  <a:pt x="628421" y="726958"/>
                </a:moveTo>
                <a:cubicBezTo>
                  <a:pt x="631902" y="726699"/>
                  <a:pt x="635576" y="727124"/>
                  <a:pt x="639442" y="728232"/>
                </a:cubicBezTo>
                <a:cubicBezTo>
                  <a:pt x="647175" y="730449"/>
                  <a:pt x="654628" y="733461"/>
                  <a:pt x="661803" y="737269"/>
                </a:cubicBezTo>
                <a:cubicBezTo>
                  <a:pt x="668978" y="741077"/>
                  <a:pt x="670711" y="746523"/>
                  <a:pt x="667003" y="753606"/>
                </a:cubicBezTo>
                <a:cubicBezTo>
                  <a:pt x="663295" y="760689"/>
                  <a:pt x="661191" y="768722"/>
                  <a:pt x="660690" y="777704"/>
                </a:cubicBezTo>
                <a:cubicBezTo>
                  <a:pt x="660191" y="786687"/>
                  <a:pt x="659666" y="796637"/>
                  <a:pt x="659116" y="807553"/>
                </a:cubicBezTo>
                <a:cubicBezTo>
                  <a:pt x="658566" y="818469"/>
                  <a:pt x="655824" y="826801"/>
                  <a:pt x="650891" y="832551"/>
                </a:cubicBezTo>
                <a:cubicBezTo>
                  <a:pt x="645958" y="838301"/>
                  <a:pt x="640988" y="836563"/>
                  <a:pt x="635979" y="827339"/>
                </a:cubicBezTo>
                <a:cubicBezTo>
                  <a:pt x="630972" y="818114"/>
                  <a:pt x="629251" y="808886"/>
                  <a:pt x="630818" y="799653"/>
                </a:cubicBezTo>
                <a:cubicBezTo>
                  <a:pt x="632384" y="790420"/>
                  <a:pt x="632921" y="780858"/>
                  <a:pt x="632430" y="770967"/>
                </a:cubicBezTo>
                <a:cubicBezTo>
                  <a:pt x="631938" y="761076"/>
                  <a:pt x="630497" y="755402"/>
                  <a:pt x="628105" y="753943"/>
                </a:cubicBezTo>
                <a:cubicBezTo>
                  <a:pt x="625714" y="752485"/>
                  <a:pt x="616493" y="753052"/>
                  <a:pt x="600444" y="755643"/>
                </a:cubicBezTo>
                <a:cubicBezTo>
                  <a:pt x="584395" y="758235"/>
                  <a:pt x="568697" y="760430"/>
                  <a:pt x="553347" y="762230"/>
                </a:cubicBezTo>
                <a:cubicBezTo>
                  <a:pt x="553347" y="778946"/>
                  <a:pt x="552805" y="793849"/>
                  <a:pt x="551722" y="806940"/>
                </a:cubicBezTo>
                <a:cubicBezTo>
                  <a:pt x="550639" y="820031"/>
                  <a:pt x="548273" y="831364"/>
                  <a:pt x="544623" y="840938"/>
                </a:cubicBezTo>
                <a:cubicBezTo>
                  <a:pt x="540973" y="850512"/>
                  <a:pt x="535469" y="850733"/>
                  <a:pt x="528111" y="841601"/>
                </a:cubicBezTo>
                <a:cubicBezTo>
                  <a:pt x="520753" y="832468"/>
                  <a:pt x="518120" y="824556"/>
                  <a:pt x="520212" y="817864"/>
                </a:cubicBezTo>
                <a:cubicBezTo>
                  <a:pt x="522303" y="811173"/>
                  <a:pt x="524137" y="800220"/>
                  <a:pt x="525711" y="785004"/>
                </a:cubicBezTo>
                <a:cubicBezTo>
                  <a:pt x="527286" y="769788"/>
                  <a:pt x="525982" y="757535"/>
                  <a:pt x="521799" y="748244"/>
                </a:cubicBezTo>
                <a:cubicBezTo>
                  <a:pt x="517616" y="738953"/>
                  <a:pt x="519957" y="735649"/>
                  <a:pt x="528824" y="738332"/>
                </a:cubicBezTo>
                <a:cubicBezTo>
                  <a:pt x="537690" y="741015"/>
                  <a:pt x="543535" y="742586"/>
                  <a:pt x="546360" y="743044"/>
                </a:cubicBezTo>
                <a:cubicBezTo>
                  <a:pt x="549185" y="743502"/>
                  <a:pt x="560376" y="742219"/>
                  <a:pt x="579933" y="739194"/>
                </a:cubicBezTo>
                <a:cubicBezTo>
                  <a:pt x="599490" y="736169"/>
                  <a:pt x="612364" y="733032"/>
                  <a:pt x="618556" y="729782"/>
                </a:cubicBezTo>
                <a:cubicBezTo>
                  <a:pt x="621651" y="728157"/>
                  <a:pt x="624940" y="727216"/>
                  <a:pt x="628421" y="726958"/>
                </a:cubicBezTo>
                <a:close/>
                <a:moveTo>
                  <a:pt x="2182148" y="723358"/>
                </a:moveTo>
                <a:cubicBezTo>
                  <a:pt x="2186997" y="723358"/>
                  <a:pt x="2195284" y="725458"/>
                  <a:pt x="2207009" y="729657"/>
                </a:cubicBezTo>
                <a:cubicBezTo>
                  <a:pt x="2218733" y="733857"/>
                  <a:pt x="2223287" y="740540"/>
                  <a:pt x="2220670" y="749706"/>
                </a:cubicBezTo>
                <a:cubicBezTo>
                  <a:pt x="2218708" y="756581"/>
                  <a:pt x="2217481" y="771878"/>
                  <a:pt x="2216991" y="795599"/>
                </a:cubicBezTo>
                <a:lnTo>
                  <a:pt x="2216784" y="817962"/>
                </a:lnTo>
                <a:lnTo>
                  <a:pt x="2218594" y="816501"/>
                </a:lnTo>
                <a:cubicBezTo>
                  <a:pt x="2222884" y="813081"/>
                  <a:pt x="2231913" y="805965"/>
                  <a:pt x="2245681" y="795153"/>
                </a:cubicBezTo>
                <a:cubicBezTo>
                  <a:pt x="2264039" y="780738"/>
                  <a:pt x="2272609" y="776275"/>
                  <a:pt x="2271392" y="781767"/>
                </a:cubicBezTo>
                <a:cubicBezTo>
                  <a:pt x="2270176" y="787258"/>
                  <a:pt x="2265372" y="795249"/>
                  <a:pt x="2256981" y="805740"/>
                </a:cubicBezTo>
                <a:cubicBezTo>
                  <a:pt x="2248589" y="816231"/>
                  <a:pt x="2240994" y="826435"/>
                  <a:pt x="2234194" y="836351"/>
                </a:cubicBezTo>
                <a:cubicBezTo>
                  <a:pt x="2227395" y="846267"/>
                  <a:pt x="2221358" y="856495"/>
                  <a:pt x="2216083" y="867036"/>
                </a:cubicBezTo>
                <a:cubicBezTo>
                  <a:pt x="2210808" y="877577"/>
                  <a:pt x="2206563" y="884790"/>
                  <a:pt x="2203346" y="888673"/>
                </a:cubicBezTo>
                <a:cubicBezTo>
                  <a:pt x="2200130" y="892556"/>
                  <a:pt x="2193947" y="890227"/>
                  <a:pt x="2184797" y="881686"/>
                </a:cubicBezTo>
                <a:cubicBezTo>
                  <a:pt x="2175648" y="873144"/>
                  <a:pt x="2173440" y="864666"/>
                  <a:pt x="2178173" y="856250"/>
                </a:cubicBezTo>
                <a:cubicBezTo>
                  <a:pt x="2182906" y="847833"/>
                  <a:pt x="2186306" y="838234"/>
                  <a:pt x="2188372" y="827451"/>
                </a:cubicBezTo>
                <a:cubicBezTo>
                  <a:pt x="2190439" y="816669"/>
                  <a:pt x="2190955" y="802353"/>
                  <a:pt x="2189922" y="784504"/>
                </a:cubicBezTo>
                <a:cubicBezTo>
                  <a:pt x="2188889" y="766655"/>
                  <a:pt x="2185751" y="752002"/>
                  <a:pt x="2180510" y="740544"/>
                </a:cubicBezTo>
                <a:cubicBezTo>
                  <a:pt x="2175269" y="729087"/>
                  <a:pt x="2175815" y="723358"/>
                  <a:pt x="2182148" y="723358"/>
                </a:cubicBezTo>
                <a:close/>
                <a:moveTo>
                  <a:pt x="1930713" y="700765"/>
                </a:moveTo>
                <a:cubicBezTo>
                  <a:pt x="1927534" y="699995"/>
                  <a:pt x="1923480" y="700001"/>
                  <a:pt x="1918551" y="700784"/>
                </a:cubicBezTo>
                <a:cubicBezTo>
                  <a:pt x="1908693" y="702351"/>
                  <a:pt x="1891441" y="705484"/>
                  <a:pt x="1866792" y="710184"/>
                </a:cubicBezTo>
                <a:lnTo>
                  <a:pt x="1866792" y="750006"/>
                </a:lnTo>
                <a:cubicBezTo>
                  <a:pt x="1881358" y="748056"/>
                  <a:pt x="1892990" y="745215"/>
                  <a:pt x="1901690" y="741482"/>
                </a:cubicBezTo>
                <a:cubicBezTo>
                  <a:pt x="1910389" y="737749"/>
                  <a:pt x="1918251" y="739490"/>
                  <a:pt x="1925276" y="746706"/>
                </a:cubicBezTo>
                <a:cubicBezTo>
                  <a:pt x="1932300" y="753923"/>
                  <a:pt x="1928597" y="759443"/>
                  <a:pt x="1914164" y="763268"/>
                </a:cubicBezTo>
                <a:cubicBezTo>
                  <a:pt x="1899731" y="767093"/>
                  <a:pt x="1883941" y="769005"/>
                  <a:pt x="1866792" y="769005"/>
                </a:cubicBezTo>
                <a:lnTo>
                  <a:pt x="1866792" y="803328"/>
                </a:lnTo>
                <a:cubicBezTo>
                  <a:pt x="1882358" y="801395"/>
                  <a:pt x="1894261" y="798820"/>
                  <a:pt x="1902502" y="795603"/>
                </a:cubicBezTo>
                <a:cubicBezTo>
                  <a:pt x="1910743" y="792387"/>
                  <a:pt x="1918614" y="794787"/>
                  <a:pt x="1926113" y="802803"/>
                </a:cubicBezTo>
                <a:cubicBezTo>
                  <a:pt x="1933613" y="810819"/>
                  <a:pt x="1926563" y="816344"/>
                  <a:pt x="1904965" y="819377"/>
                </a:cubicBezTo>
                <a:cubicBezTo>
                  <a:pt x="1883366" y="822410"/>
                  <a:pt x="1870517" y="822877"/>
                  <a:pt x="1866417" y="820777"/>
                </a:cubicBezTo>
                <a:cubicBezTo>
                  <a:pt x="1865567" y="838692"/>
                  <a:pt x="1864642" y="854841"/>
                  <a:pt x="1863642" y="869224"/>
                </a:cubicBezTo>
                <a:cubicBezTo>
                  <a:pt x="1882508" y="867257"/>
                  <a:pt x="1896424" y="864937"/>
                  <a:pt x="1905390" y="862262"/>
                </a:cubicBezTo>
                <a:cubicBezTo>
                  <a:pt x="1914356" y="859587"/>
                  <a:pt x="1922009" y="859737"/>
                  <a:pt x="1928351" y="862712"/>
                </a:cubicBezTo>
                <a:cubicBezTo>
                  <a:pt x="1934692" y="865687"/>
                  <a:pt x="1938096" y="868036"/>
                  <a:pt x="1938563" y="869761"/>
                </a:cubicBezTo>
                <a:cubicBezTo>
                  <a:pt x="1939029" y="871486"/>
                  <a:pt x="1939962" y="870940"/>
                  <a:pt x="1941362" y="868124"/>
                </a:cubicBezTo>
                <a:cubicBezTo>
                  <a:pt x="1942762" y="865307"/>
                  <a:pt x="1943462" y="852108"/>
                  <a:pt x="1943462" y="828526"/>
                </a:cubicBezTo>
                <a:cubicBezTo>
                  <a:pt x="1943462" y="803528"/>
                  <a:pt x="1943204" y="777921"/>
                  <a:pt x="1942687" y="751706"/>
                </a:cubicBezTo>
                <a:cubicBezTo>
                  <a:pt x="1942171" y="725491"/>
                  <a:pt x="1940483" y="710059"/>
                  <a:pt x="1937625" y="705409"/>
                </a:cubicBezTo>
                <a:cubicBezTo>
                  <a:pt x="1936196" y="703084"/>
                  <a:pt x="1933892" y="701536"/>
                  <a:pt x="1930713" y="700765"/>
                </a:cubicBezTo>
                <a:close/>
                <a:moveTo>
                  <a:pt x="612494" y="680535"/>
                </a:moveTo>
                <a:cubicBezTo>
                  <a:pt x="609940" y="680435"/>
                  <a:pt x="606410" y="680644"/>
                  <a:pt x="601907" y="681160"/>
                </a:cubicBezTo>
                <a:cubicBezTo>
                  <a:pt x="592899" y="682194"/>
                  <a:pt x="579329" y="684477"/>
                  <a:pt x="561197" y="688010"/>
                </a:cubicBezTo>
                <a:cubicBezTo>
                  <a:pt x="562197" y="690576"/>
                  <a:pt x="563121" y="697126"/>
                  <a:pt x="563971" y="707659"/>
                </a:cubicBezTo>
                <a:cubicBezTo>
                  <a:pt x="581371" y="705609"/>
                  <a:pt x="598328" y="703209"/>
                  <a:pt x="614843" y="700459"/>
                </a:cubicBezTo>
                <a:cubicBezTo>
                  <a:pt x="617643" y="689426"/>
                  <a:pt x="618439" y="683193"/>
                  <a:pt x="617231" y="681760"/>
                </a:cubicBezTo>
                <a:cubicBezTo>
                  <a:pt x="616627" y="681044"/>
                  <a:pt x="615048" y="680635"/>
                  <a:pt x="612494" y="680535"/>
                </a:cubicBezTo>
                <a:close/>
                <a:moveTo>
                  <a:pt x="3585157" y="677058"/>
                </a:moveTo>
                <a:cubicBezTo>
                  <a:pt x="3599634" y="676185"/>
                  <a:pt x="3612035" y="679935"/>
                  <a:pt x="3622359" y="688310"/>
                </a:cubicBezTo>
                <a:cubicBezTo>
                  <a:pt x="3636125" y="699476"/>
                  <a:pt x="3634717" y="706042"/>
                  <a:pt x="3618135" y="708009"/>
                </a:cubicBezTo>
                <a:cubicBezTo>
                  <a:pt x="3601552" y="709975"/>
                  <a:pt x="3580258" y="711479"/>
                  <a:pt x="3554251" y="712521"/>
                </a:cubicBezTo>
                <a:cubicBezTo>
                  <a:pt x="3528244" y="713562"/>
                  <a:pt x="3497700" y="716566"/>
                  <a:pt x="3462619" y="721533"/>
                </a:cubicBezTo>
                <a:cubicBezTo>
                  <a:pt x="3476218" y="726633"/>
                  <a:pt x="3481084" y="732028"/>
                  <a:pt x="3477218" y="737719"/>
                </a:cubicBezTo>
                <a:cubicBezTo>
                  <a:pt x="3473352" y="743411"/>
                  <a:pt x="3469010" y="751206"/>
                  <a:pt x="3464194" y="761105"/>
                </a:cubicBezTo>
                <a:cubicBezTo>
                  <a:pt x="3467710" y="761022"/>
                  <a:pt x="3474035" y="760755"/>
                  <a:pt x="3483168" y="760305"/>
                </a:cubicBezTo>
                <a:cubicBezTo>
                  <a:pt x="3492300" y="759856"/>
                  <a:pt x="3500275" y="758026"/>
                  <a:pt x="3507091" y="754818"/>
                </a:cubicBezTo>
                <a:cubicBezTo>
                  <a:pt x="3513907" y="751610"/>
                  <a:pt x="3521699" y="751943"/>
                  <a:pt x="3530465" y="755818"/>
                </a:cubicBezTo>
                <a:cubicBezTo>
                  <a:pt x="3539231" y="759693"/>
                  <a:pt x="3547630" y="764397"/>
                  <a:pt x="3555663" y="769930"/>
                </a:cubicBezTo>
                <a:cubicBezTo>
                  <a:pt x="3563696" y="775463"/>
                  <a:pt x="3565271" y="781258"/>
                  <a:pt x="3560388" y="787316"/>
                </a:cubicBezTo>
                <a:cubicBezTo>
                  <a:pt x="3555505" y="793374"/>
                  <a:pt x="3550214" y="807036"/>
                  <a:pt x="3544514" y="828301"/>
                </a:cubicBezTo>
                <a:cubicBezTo>
                  <a:pt x="3538815" y="849567"/>
                  <a:pt x="3533319" y="866561"/>
                  <a:pt x="3528028" y="879286"/>
                </a:cubicBezTo>
                <a:cubicBezTo>
                  <a:pt x="3522736" y="892010"/>
                  <a:pt x="3515949" y="903884"/>
                  <a:pt x="3507666" y="914909"/>
                </a:cubicBezTo>
                <a:cubicBezTo>
                  <a:pt x="3499383" y="925933"/>
                  <a:pt x="3489143" y="933395"/>
                  <a:pt x="3476943" y="937295"/>
                </a:cubicBezTo>
                <a:cubicBezTo>
                  <a:pt x="3464744" y="941194"/>
                  <a:pt x="3457753" y="937778"/>
                  <a:pt x="3455970" y="927045"/>
                </a:cubicBezTo>
                <a:cubicBezTo>
                  <a:pt x="3454186" y="916313"/>
                  <a:pt x="3446191" y="903468"/>
                  <a:pt x="3431984" y="888510"/>
                </a:cubicBezTo>
                <a:cubicBezTo>
                  <a:pt x="3417776" y="873553"/>
                  <a:pt x="3420051" y="870265"/>
                  <a:pt x="3438808" y="878648"/>
                </a:cubicBezTo>
                <a:cubicBezTo>
                  <a:pt x="3457565" y="887031"/>
                  <a:pt x="3469652" y="891222"/>
                  <a:pt x="3475068" y="891222"/>
                </a:cubicBezTo>
                <a:cubicBezTo>
                  <a:pt x="3480151" y="891222"/>
                  <a:pt x="3485330" y="886206"/>
                  <a:pt x="3490605" y="876173"/>
                </a:cubicBezTo>
                <a:cubicBezTo>
                  <a:pt x="3495880" y="866141"/>
                  <a:pt x="3501392" y="851954"/>
                  <a:pt x="3507141" y="833614"/>
                </a:cubicBezTo>
                <a:cubicBezTo>
                  <a:pt x="3512891" y="815273"/>
                  <a:pt x="3515766" y="802078"/>
                  <a:pt x="3515766" y="794028"/>
                </a:cubicBezTo>
                <a:cubicBezTo>
                  <a:pt x="3515766" y="787579"/>
                  <a:pt x="3514029" y="783367"/>
                  <a:pt x="3510554" y="781392"/>
                </a:cubicBezTo>
                <a:cubicBezTo>
                  <a:pt x="3507079" y="779417"/>
                  <a:pt x="3502437" y="778692"/>
                  <a:pt x="3496630" y="779217"/>
                </a:cubicBezTo>
                <a:cubicBezTo>
                  <a:pt x="3490821" y="779742"/>
                  <a:pt x="3484159" y="780004"/>
                  <a:pt x="3476643" y="780004"/>
                </a:cubicBezTo>
                <a:cubicBezTo>
                  <a:pt x="3469744" y="780004"/>
                  <a:pt x="3463277" y="778429"/>
                  <a:pt x="3457244" y="775280"/>
                </a:cubicBezTo>
                <a:cubicBezTo>
                  <a:pt x="3448911" y="795612"/>
                  <a:pt x="3438091" y="814831"/>
                  <a:pt x="3424784" y="832939"/>
                </a:cubicBezTo>
                <a:cubicBezTo>
                  <a:pt x="3411476" y="851046"/>
                  <a:pt x="3395777" y="867811"/>
                  <a:pt x="3377687" y="883235"/>
                </a:cubicBezTo>
                <a:cubicBezTo>
                  <a:pt x="3359596" y="898660"/>
                  <a:pt x="3338085" y="911455"/>
                  <a:pt x="3313153" y="921621"/>
                </a:cubicBezTo>
                <a:cubicBezTo>
                  <a:pt x="3288221" y="931787"/>
                  <a:pt x="3285821" y="928470"/>
                  <a:pt x="3305954" y="911671"/>
                </a:cubicBezTo>
                <a:cubicBezTo>
                  <a:pt x="3326086" y="894872"/>
                  <a:pt x="3343164" y="879456"/>
                  <a:pt x="3357188" y="865424"/>
                </a:cubicBezTo>
                <a:cubicBezTo>
                  <a:pt x="3371212" y="851392"/>
                  <a:pt x="3384728" y="835276"/>
                  <a:pt x="3397736" y="817077"/>
                </a:cubicBezTo>
                <a:cubicBezTo>
                  <a:pt x="3410743" y="798878"/>
                  <a:pt x="3420592" y="781021"/>
                  <a:pt x="3427284" y="763505"/>
                </a:cubicBezTo>
                <a:cubicBezTo>
                  <a:pt x="3433975" y="745990"/>
                  <a:pt x="3437846" y="733182"/>
                  <a:pt x="3438896" y="725083"/>
                </a:cubicBezTo>
                <a:cubicBezTo>
                  <a:pt x="3413313" y="728216"/>
                  <a:pt x="3390849" y="731874"/>
                  <a:pt x="3371500" y="736057"/>
                </a:cubicBezTo>
                <a:cubicBezTo>
                  <a:pt x="3352151" y="740240"/>
                  <a:pt x="3339047" y="742594"/>
                  <a:pt x="3332190" y="743119"/>
                </a:cubicBezTo>
                <a:cubicBezTo>
                  <a:pt x="3325331" y="743644"/>
                  <a:pt x="3315257" y="739436"/>
                  <a:pt x="3301966" y="730495"/>
                </a:cubicBezTo>
                <a:cubicBezTo>
                  <a:pt x="3288675" y="721554"/>
                  <a:pt x="3290430" y="717083"/>
                  <a:pt x="3307229" y="717083"/>
                </a:cubicBezTo>
                <a:cubicBezTo>
                  <a:pt x="3321578" y="717083"/>
                  <a:pt x="3338910" y="715525"/>
                  <a:pt x="3359225" y="712408"/>
                </a:cubicBezTo>
                <a:cubicBezTo>
                  <a:pt x="3379541" y="709292"/>
                  <a:pt x="3414460" y="704342"/>
                  <a:pt x="3463982" y="697559"/>
                </a:cubicBezTo>
                <a:cubicBezTo>
                  <a:pt x="3513504" y="690776"/>
                  <a:pt x="3548839" y="684748"/>
                  <a:pt x="3569988" y="679473"/>
                </a:cubicBezTo>
                <a:cubicBezTo>
                  <a:pt x="3575275" y="678154"/>
                  <a:pt x="3580331" y="677349"/>
                  <a:pt x="3585157" y="677058"/>
                </a:cubicBezTo>
                <a:close/>
                <a:moveTo>
                  <a:pt x="1934610" y="671158"/>
                </a:moveTo>
                <a:cubicBezTo>
                  <a:pt x="1937478" y="671281"/>
                  <a:pt x="1941287" y="672311"/>
                  <a:pt x="1946037" y="674248"/>
                </a:cubicBezTo>
                <a:cubicBezTo>
                  <a:pt x="1955536" y="678123"/>
                  <a:pt x="1964832" y="682748"/>
                  <a:pt x="1973923" y="688122"/>
                </a:cubicBezTo>
                <a:cubicBezTo>
                  <a:pt x="1983014" y="693497"/>
                  <a:pt x="1984685" y="700701"/>
                  <a:pt x="1978935" y="709734"/>
                </a:cubicBezTo>
                <a:cubicBezTo>
                  <a:pt x="1973185" y="718766"/>
                  <a:pt x="1971081" y="734524"/>
                  <a:pt x="1972623" y="757006"/>
                </a:cubicBezTo>
                <a:cubicBezTo>
                  <a:pt x="1974164" y="779488"/>
                  <a:pt x="1975731" y="805261"/>
                  <a:pt x="1977323" y="834326"/>
                </a:cubicBezTo>
                <a:cubicBezTo>
                  <a:pt x="1978914" y="863391"/>
                  <a:pt x="1977244" y="885048"/>
                  <a:pt x="1972310" y="899297"/>
                </a:cubicBezTo>
                <a:cubicBezTo>
                  <a:pt x="1967377" y="913546"/>
                  <a:pt x="1960861" y="923891"/>
                  <a:pt x="1952762" y="930333"/>
                </a:cubicBezTo>
                <a:cubicBezTo>
                  <a:pt x="1944662" y="936774"/>
                  <a:pt x="1938604" y="930799"/>
                  <a:pt x="1934588" y="912409"/>
                </a:cubicBezTo>
                <a:cubicBezTo>
                  <a:pt x="1930571" y="894018"/>
                  <a:pt x="1925892" y="884606"/>
                  <a:pt x="1920551" y="884173"/>
                </a:cubicBezTo>
                <a:cubicBezTo>
                  <a:pt x="1915210" y="883740"/>
                  <a:pt x="1896049" y="885964"/>
                  <a:pt x="1863067" y="890848"/>
                </a:cubicBezTo>
                <a:cubicBezTo>
                  <a:pt x="1857767" y="920479"/>
                  <a:pt x="1850493" y="927824"/>
                  <a:pt x="1841244" y="912884"/>
                </a:cubicBezTo>
                <a:cubicBezTo>
                  <a:pt x="1831994" y="897943"/>
                  <a:pt x="1829203" y="883244"/>
                  <a:pt x="1832869" y="868786"/>
                </a:cubicBezTo>
                <a:cubicBezTo>
                  <a:pt x="1836535" y="854329"/>
                  <a:pt x="1838890" y="825910"/>
                  <a:pt x="1839931" y="783529"/>
                </a:cubicBezTo>
                <a:cubicBezTo>
                  <a:pt x="1840973" y="741148"/>
                  <a:pt x="1838881" y="713725"/>
                  <a:pt x="1833657" y="701259"/>
                </a:cubicBezTo>
                <a:cubicBezTo>
                  <a:pt x="1828432" y="688793"/>
                  <a:pt x="1831382" y="684389"/>
                  <a:pt x="1842506" y="688047"/>
                </a:cubicBezTo>
                <a:cubicBezTo>
                  <a:pt x="1853630" y="691705"/>
                  <a:pt x="1870304" y="691043"/>
                  <a:pt x="1892528" y="686060"/>
                </a:cubicBezTo>
                <a:cubicBezTo>
                  <a:pt x="1914751" y="681077"/>
                  <a:pt x="1926851" y="676894"/>
                  <a:pt x="1928826" y="673511"/>
                </a:cubicBezTo>
                <a:cubicBezTo>
                  <a:pt x="1929813" y="671819"/>
                  <a:pt x="1931741" y="671035"/>
                  <a:pt x="1934610" y="671158"/>
                </a:cubicBezTo>
                <a:close/>
                <a:moveTo>
                  <a:pt x="2334321" y="658333"/>
                </a:moveTo>
                <a:cubicBezTo>
                  <a:pt x="2336870" y="658571"/>
                  <a:pt x="2339975" y="659176"/>
                  <a:pt x="2343638" y="660149"/>
                </a:cubicBezTo>
                <a:cubicBezTo>
                  <a:pt x="2358287" y="664041"/>
                  <a:pt x="2367728" y="668182"/>
                  <a:pt x="2371961" y="672573"/>
                </a:cubicBezTo>
                <a:cubicBezTo>
                  <a:pt x="2376194" y="676965"/>
                  <a:pt x="2377240" y="682039"/>
                  <a:pt x="2375098" y="687797"/>
                </a:cubicBezTo>
                <a:cubicBezTo>
                  <a:pt x="2372957" y="693555"/>
                  <a:pt x="2370053" y="708484"/>
                  <a:pt x="2366386" y="732582"/>
                </a:cubicBezTo>
                <a:cubicBezTo>
                  <a:pt x="2362720" y="756681"/>
                  <a:pt x="2353104" y="787204"/>
                  <a:pt x="2337538" y="824152"/>
                </a:cubicBezTo>
                <a:cubicBezTo>
                  <a:pt x="2355170" y="831734"/>
                  <a:pt x="2370557" y="840467"/>
                  <a:pt x="2383698" y="850350"/>
                </a:cubicBezTo>
                <a:cubicBezTo>
                  <a:pt x="2396839" y="860233"/>
                  <a:pt x="2402543" y="872269"/>
                  <a:pt x="2400809" y="886460"/>
                </a:cubicBezTo>
                <a:cubicBezTo>
                  <a:pt x="2399076" y="900651"/>
                  <a:pt x="2395022" y="908417"/>
                  <a:pt x="2388647" y="909759"/>
                </a:cubicBezTo>
                <a:cubicBezTo>
                  <a:pt x="2382273" y="911100"/>
                  <a:pt x="2375890" y="906667"/>
                  <a:pt x="2369499" y="896460"/>
                </a:cubicBezTo>
                <a:cubicBezTo>
                  <a:pt x="2363107" y="886252"/>
                  <a:pt x="2356654" y="876890"/>
                  <a:pt x="2350137" y="868374"/>
                </a:cubicBezTo>
                <a:cubicBezTo>
                  <a:pt x="2343621" y="859858"/>
                  <a:pt x="2336572" y="850792"/>
                  <a:pt x="2328989" y="841176"/>
                </a:cubicBezTo>
                <a:cubicBezTo>
                  <a:pt x="2317173" y="863191"/>
                  <a:pt x="2302386" y="880390"/>
                  <a:pt x="2284629" y="892772"/>
                </a:cubicBezTo>
                <a:cubicBezTo>
                  <a:pt x="2266872" y="905155"/>
                  <a:pt x="2250564" y="913509"/>
                  <a:pt x="2235707" y="917833"/>
                </a:cubicBezTo>
                <a:cubicBezTo>
                  <a:pt x="2220849" y="922158"/>
                  <a:pt x="2213421" y="922196"/>
                  <a:pt x="2213421" y="917946"/>
                </a:cubicBezTo>
                <a:cubicBezTo>
                  <a:pt x="2213421" y="915046"/>
                  <a:pt x="2222191" y="907484"/>
                  <a:pt x="2239732" y="895260"/>
                </a:cubicBezTo>
                <a:cubicBezTo>
                  <a:pt x="2257272" y="883035"/>
                  <a:pt x="2272980" y="867932"/>
                  <a:pt x="2286854" y="849950"/>
                </a:cubicBezTo>
                <a:cubicBezTo>
                  <a:pt x="2300728" y="831968"/>
                  <a:pt x="2310519" y="813394"/>
                  <a:pt x="2316227" y="794228"/>
                </a:cubicBezTo>
                <a:cubicBezTo>
                  <a:pt x="2321935" y="775063"/>
                  <a:pt x="2326360" y="756093"/>
                  <a:pt x="2329501" y="737319"/>
                </a:cubicBezTo>
                <a:cubicBezTo>
                  <a:pt x="2332642" y="718546"/>
                  <a:pt x="2333705" y="703951"/>
                  <a:pt x="2332688" y="693535"/>
                </a:cubicBezTo>
                <a:cubicBezTo>
                  <a:pt x="2331672" y="683118"/>
                  <a:pt x="2329580" y="673977"/>
                  <a:pt x="2326414" y="666111"/>
                </a:cubicBezTo>
                <a:cubicBezTo>
                  <a:pt x="2324039" y="660212"/>
                  <a:pt x="2326675" y="657619"/>
                  <a:pt x="2334321" y="658333"/>
                </a:cubicBezTo>
                <a:close/>
                <a:moveTo>
                  <a:pt x="2927761" y="656359"/>
                </a:moveTo>
                <a:cubicBezTo>
                  <a:pt x="2932380" y="655627"/>
                  <a:pt x="2940751" y="657670"/>
                  <a:pt x="2952876" y="662486"/>
                </a:cubicBezTo>
                <a:cubicBezTo>
                  <a:pt x="2967441" y="667503"/>
                  <a:pt x="2973416" y="674319"/>
                  <a:pt x="2970799" y="682935"/>
                </a:cubicBezTo>
                <a:cubicBezTo>
                  <a:pt x="2968183" y="691551"/>
                  <a:pt x="2966875" y="712858"/>
                  <a:pt x="2966875" y="746856"/>
                </a:cubicBezTo>
                <a:cubicBezTo>
                  <a:pt x="2973874" y="743940"/>
                  <a:pt x="2980190" y="741119"/>
                  <a:pt x="2985824" y="738394"/>
                </a:cubicBezTo>
                <a:cubicBezTo>
                  <a:pt x="2991457" y="735669"/>
                  <a:pt x="2997552" y="737411"/>
                  <a:pt x="3004110" y="743619"/>
                </a:cubicBezTo>
                <a:cubicBezTo>
                  <a:pt x="3010668" y="749827"/>
                  <a:pt x="3008747" y="756077"/>
                  <a:pt x="2998348" y="762368"/>
                </a:cubicBezTo>
                <a:cubicBezTo>
                  <a:pt x="2987948" y="768659"/>
                  <a:pt x="2977407" y="773588"/>
                  <a:pt x="2966725" y="777154"/>
                </a:cubicBezTo>
                <a:lnTo>
                  <a:pt x="2965300" y="833151"/>
                </a:lnTo>
                <a:cubicBezTo>
                  <a:pt x="2969933" y="830351"/>
                  <a:pt x="2977366" y="827035"/>
                  <a:pt x="2987598" y="823202"/>
                </a:cubicBezTo>
                <a:cubicBezTo>
                  <a:pt x="2997831" y="819369"/>
                  <a:pt x="3002273" y="820089"/>
                  <a:pt x="3000923" y="825364"/>
                </a:cubicBezTo>
                <a:cubicBezTo>
                  <a:pt x="2999573" y="830639"/>
                  <a:pt x="2994519" y="836284"/>
                  <a:pt x="2985761" y="842300"/>
                </a:cubicBezTo>
                <a:cubicBezTo>
                  <a:pt x="2977003" y="848317"/>
                  <a:pt x="2963825" y="857533"/>
                  <a:pt x="2946226" y="869949"/>
                </a:cubicBezTo>
                <a:cubicBezTo>
                  <a:pt x="2928627" y="882365"/>
                  <a:pt x="2916299" y="892177"/>
                  <a:pt x="2909241" y="899384"/>
                </a:cubicBezTo>
                <a:cubicBezTo>
                  <a:pt x="2902183" y="906592"/>
                  <a:pt x="2894838" y="908201"/>
                  <a:pt x="2887205" y="904209"/>
                </a:cubicBezTo>
                <a:cubicBezTo>
                  <a:pt x="2879572" y="900218"/>
                  <a:pt x="2873134" y="894331"/>
                  <a:pt x="2867893" y="886548"/>
                </a:cubicBezTo>
                <a:cubicBezTo>
                  <a:pt x="2862652" y="878765"/>
                  <a:pt x="2864943" y="874232"/>
                  <a:pt x="2874768" y="872949"/>
                </a:cubicBezTo>
                <a:cubicBezTo>
                  <a:pt x="2884592" y="871665"/>
                  <a:pt x="2905820" y="862124"/>
                  <a:pt x="2938451" y="844325"/>
                </a:cubicBezTo>
                <a:lnTo>
                  <a:pt x="2938451" y="784704"/>
                </a:lnTo>
                <a:cubicBezTo>
                  <a:pt x="2920719" y="789937"/>
                  <a:pt x="2906353" y="790616"/>
                  <a:pt x="2895354" y="786741"/>
                </a:cubicBezTo>
                <a:cubicBezTo>
                  <a:pt x="2884355" y="782867"/>
                  <a:pt x="2884251" y="778717"/>
                  <a:pt x="2895042" y="774292"/>
                </a:cubicBezTo>
                <a:cubicBezTo>
                  <a:pt x="2905832" y="769867"/>
                  <a:pt x="2919778" y="763855"/>
                  <a:pt x="2936877" y="756256"/>
                </a:cubicBezTo>
                <a:cubicBezTo>
                  <a:pt x="2936877" y="740890"/>
                  <a:pt x="2936368" y="725291"/>
                  <a:pt x="2935352" y="709459"/>
                </a:cubicBezTo>
                <a:cubicBezTo>
                  <a:pt x="2934335" y="693626"/>
                  <a:pt x="2930939" y="679431"/>
                  <a:pt x="2925165" y="666874"/>
                </a:cubicBezTo>
                <a:cubicBezTo>
                  <a:pt x="2922277" y="660595"/>
                  <a:pt x="2923143" y="657090"/>
                  <a:pt x="2927761" y="656359"/>
                </a:cubicBezTo>
                <a:close/>
                <a:moveTo>
                  <a:pt x="2233919" y="654337"/>
                </a:moveTo>
                <a:cubicBezTo>
                  <a:pt x="2239703" y="654337"/>
                  <a:pt x="2248244" y="656033"/>
                  <a:pt x="2259543" y="659424"/>
                </a:cubicBezTo>
                <a:cubicBezTo>
                  <a:pt x="2270842" y="662816"/>
                  <a:pt x="2279346" y="668294"/>
                  <a:pt x="2285054" y="675861"/>
                </a:cubicBezTo>
                <a:cubicBezTo>
                  <a:pt x="2290762" y="683427"/>
                  <a:pt x="2291595" y="692476"/>
                  <a:pt x="2287554" y="703009"/>
                </a:cubicBezTo>
                <a:cubicBezTo>
                  <a:pt x="2283512" y="713542"/>
                  <a:pt x="2275034" y="713567"/>
                  <a:pt x="2262118" y="703084"/>
                </a:cubicBezTo>
                <a:cubicBezTo>
                  <a:pt x="2249202" y="692601"/>
                  <a:pt x="2239561" y="683127"/>
                  <a:pt x="2233194" y="674661"/>
                </a:cubicBezTo>
                <a:cubicBezTo>
                  <a:pt x="2226295" y="661112"/>
                  <a:pt x="2226536" y="654337"/>
                  <a:pt x="2233919" y="654337"/>
                </a:cubicBezTo>
                <a:close/>
                <a:moveTo>
                  <a:pt x="627530" y="653671"/>
                </a:moveTo>
                <a:cubicBezTo>
                  <a:pt x="630701" y="653707"/>
                  <a:pt x="634284" y="654570"/>
                  <a:pt x="638280" y="656262"/>
                </a:cubicBezTo>
                <a:cubicBezTo>
                  <a:pt x="646271" y="659645"/>
                  <a:pt x="653720" y="664020"/>
                  <a:pt x="660628" y="669386"/>
                </a:cubicBezTo>
                <a:cubicBezTo>
                  <a:pt x="667536" y="674752"/>
                  <a:pt x="667311" y="679727"/>
                  <a:pt x="659953" y="684310"/>
                </a:cubicBezTo>
                <a:cubicBezTo>
                  <a:pt x="652595" y="688893"/>
                  <a:pt x="645817" y="694659"/>
                  <a:pt x="639617" y="701609"/>
                </a:cubicBezTo>
                <a:cubicBezTo>
                  <a:pt x="649033" y="712792"/>
                  <a:pt x="646554" y="718712"/>
                  <a:pt x="632180" y="719370"/>
                </a:cubicBezTo>
                <a:cubicBezTo>
                  <a:pt x="617806" y="720029"/>
                  <a:pt x="594820" y="722824"/>
                  <a:pt x="563221" y="727757"/>
                </a:cubicBezTo>
                <a:cubicBezTo>
                  <a:pt x="557655" y="738523"/>
                  <a:pt x="552847" y="739382"/>
                  <a:pt x="548798" y="730332"/>
                </a:cubicBezTo>
                <a:cubicBezTo>
                  <a:pt x="544748" y="721283"/>
                  <a:pt x="541394" y="711979"/>
                  <a:pt x="538735" y="702422"/>
                </a:cubicBezTo>
                <a:cubicBezTo>
                  <a:pt x="536077" y="692864"/>
                  <a:pt x="532328" y="684027"/>
                  <a:pt x="527487" y="675911"/>
                </a:cubicBezTo>
                <a:cubicBezTo>
                  <a:pt x="522645" y="667794"/>
                  <a:pt x="524874" y="664282"/>
                  <a:pt x="534173" y="665374"/>
                </a:cubicBezTo>
                <a:cubicBezTo>
                  <a:pt x="543473" y="666465"/>
                  <a:pt x="549810" y="667249"/>
                  <a:pt x="553185" y="667724"/>
                </a:cubicBezTo>
                <a:cubicBezTo>
                  <a:pt x="556559" y="668199"/>
                  <a:pt x="567242" y="667182"/>
                  <a:pt x="585233" y="664674"/>
                </a:cubicBezTo>
                <a:cubicBezTo>
                  <a:pt x="603223" y="662166"/>
                  <a:pt x="614564" y="659291"/>
                  <a:pt x="619256" y="656049"/>
                </a:cubicBezTo>
                <a:cubicBezTo>
                  <a:pt x="621602" y="654429"/>
                  <a:pt x="624359" y="653636"/>
                  <a:pt x="627530" y="653671"/>
                </a:cubicBezTo>
                <a:close/>
                <a:moveTo>
                  <a:pt x="652578" y="649012"/>
                </a:moveTo>
                <a:cubicBezTo>
                  <a:pt x="635771" y="649529"/>
                  <a:pt x="612714" y="651095"/>
                  <a:pt x="583408" y="653712"/>
                </a:cubicBezTo>
                <a:cubicBezTo>
                  <a:pt x="554101" y="656328"/>
                  <a:pt x="526241" y="658578"/>
                  <a:pt x="499826" y="660462"/>
                </a:cubicBezTo>
                <a:cubicBezTo>
                  <a:pt x="496759" y="771755"/>
                  <a:pt x="493159" y="851275"/>
                  <a:pt x="489026" y="899022"/>
                </a:cubicBezTo>
                <a:cubicBezTo>
                  <a:pt x="537873" y="896989"/>
                  <a:pt x="576529" y="894918"/>
                  <a:pt x="604994" y="892810"/>
                </a:cubicBezTo>
                <a:cubicBezTo>
                  <a:pt x="633459" y="890702"/>
                  <a:pt x="652291" y="889648"/>
                  <a:pt x="661490" y="889648"/>
                </a:cubicBezTo>
                <a:cubicBezTo>
                  <a:pt x="673190" y="889648"/>
                  <a:pt x="680881" y="891210"/>
                  <a:pt x="684564" y="894335"/>
                </a:cubicBezTo>
                <a:cubicBezTo>
                  <a:pt x="688247" y="897460"/>
                  <a:pt x="691059" y="895839"/>
                  <a:pt x="693001" y="889473"/>
                </a:cubicBezTo>
                <a:cubicBezTo>
                  <a:pt x="694943" y="883106"/>
                  <a:pt x="696176" y="863291"/>
                  <a:pt x="696701" y="830026"/>
                </a:cubicBezTo>
                <a:cubicBezTo>
                  <a:pt x="697226" y="796762"/>
                  <a:pt x="696709" y="761805"/>
                  <a:pt x="695151" y="725158"/>
                </a:cubicBezTo>
                <a:cubicBezTo>
                  <a:pt x="693593" y="688510"/>
                  <a:pt x="690310" y="666528"/>
                  <a:pt x="685302" y="659212"/>
                </a:cubicBezTo>
                <a:cubicBezTo>
                  <a:pt x="680294" y="651895"/>
                  <a:pt x="669386" y="648496"/>
                  <a:pt x="652578" y="649012"/>
                </a:cubicBezTo>
                <a:close/>
                <a:moveTo>
                  <a:pt x="3793882" y="631826"/>
                </a:moveTo>
                <a:cubicBezTo>
                  <a:pt x="3818944" y="632263"/>
                  <a:pt x="3839240" y="647400"/>
                  <a:pt x="3854770" y="677236"/>
                </a:cubicBezTo>
                <a:cubicBezTo>
                  <a:pt x="3865336" y="714383"/>
                  <a:pt x="3850879" y="751248"/>
                  <a:pt x="3811398" y="787829"/>
                </a:cubicBezTo>
                <a:cubicBezTo>
                  <a:pt x="3799632" y="805494"/>
                  <a:pt x="3793749" y="826410"/>
                  <a:pt x="3793749" y="850575"/>
                </a:cubicBezTo>
                <a:lnTo>
                  <a:pt x="3756051" y="850575"/>
                </a:lnTo>
                <a:cubicBezTo>
                  <a:pt x="3754918" y="808144"/>
                  <a:pt x="3772292" y="769505"/>
                  <a:pt x="3808173" y="734657"/>
                </a:cubicBezTo>
                <a:cubicBezTo>
                  <a:pt x="3816223" y="722624"/>
                  <a:pt x="3819739" y="709834"/>
                  <a:pt x="3818722" y="696284"/>
                </a:cubicBezTo>
                <a:cubicBezTo>
                  <a:pt x="3813239" y="677836"/>
                  <a:pt x="3802832" y="669136"/>
                  <a:pt x="3787499" y="670186"/>
                </a:cubicBezTo>
                <a:lnTo>
                  <a:pt x="3781350" y="670186"/>
                </a:lnTo>
                <a:cubicBezTo>
                  <a:pt x="3762434" y="671086"/>
                  <a:pt x="3753501" y="687293"/>
                  <a:pt x="3754551" y="718808"/>
                </a:cubicBezTo>
                <a:lnTo>
                  <a:pt x="3715254" y="718808"/>
                </a:lnTo>
                <a:cubicBezTo>
                  <a:pt x="3714137" y="675677"/>
                  <a:pt x="3727778" y="649196"/>
                  <a:pt x="3756176" y="639363"/>
                </a:cubicBezTo>
                <a:cubicBezTo>
                  <a:pt x="3760792" y="635896"/>
                  <a:pt x="3769684" y="633622"/>
                  <a:pt x="3782850" y="632538"/>
                </a:cubicBezTo>
                <a:cubicBezTo>
                  <a:pt x="3786624" y="632001"/>
                  <a:pt x="3790302" y="631763"/>
                  <a:pt x="3793882" y="631826"/>
                </a:cubicBezTo>
                <a:close/>
                <a:moveTo>
                  <a:pt x="3067589" y="618838"/>
                </a:moveTo>
                <a:cubicBezTo>
                  <a:pt x="3069400" y="618801"/>
                  <a:pt x="3071710" y="619193"/>
                  <a:pt x="3074518" y="620014"/>
                </a:cubicBezTo>
                <a:cubicBezTo>
                  <a:pt x="3085751" y="623297"/>
                  <a:pt x="3095454" y="627072"/>
                  <a:pt x="3103629" y="631338"/>
                </a:cubicBezTo>
                <a:cubicBezTo>
                  <a:pt x="3111803" y="635605"/>
                  <a:pt x="3114299" y="641267"/>
                  <a:pt x="3111116" y="648325"/>
                </a:cubicBezTo>
                <a:cubicBezTo>
                  <a:pt x="3107933" y="655383"/>
                  <a:pt x="3105841" y="667174"/>
                  <a:pt x="3104841" y="683698"/>
                </a:cubicBezTo>
                <a:cubicBezTo>
                  <a:pt x="3103841" y="700222"/>
                  <a:pt x="3103341" y="717616"/>
                  <a:pt x="3103341" y="735882"/>
                </a:cubicBezTo>
                <a:cubicBezTo>
                  <a:pt x="3117424" y="725266"/>
                  <a:pt x="3126527" y="716862"/>
                  <a:pt x="3130652" y="710671"/>
                </a:cubicBezTo>
                <a:cubicBezTo>
                  <a:pt x="3134777" y="704480"/>
                  <a:pt x="3142081" y="702759"/>
                  <a:pt x="3152563" y="705509"/>
                </a:cubicBezTo>
                <a:cubicBezTo>
                  <a:pt x="3163046" y="708259"/>
                  <a:pt x="3172104" y="712192"/>
                  <a:pt x="3179737" y="717308"/>
                </a:cubicBezTo>
                <a:cubicBezTo>
                  <a:pt x="3187370" y="722424"/>
                  <a:pt x="3189215" y="727295"/>
                  <a:pt x="3185274" y="731920"/>
                </a:cubicBezTo>
                <a:cubicBezTo>
                  <a:pt x="3181333" y="736544"/>
                  <a:pt x="3177649" y="742777"/>
                  <a:pt x="3174225" y="750619"/>
                </a:cubicBezTo>
                <a:cubicBezTo>
                  <a:pt x="3170800" y="758460"/>
                  <a:pt x="3168300" y="769172"/>
                  <a:pt x="3166725" y="782754"/>
                </a:cubicBezTo>
                <a:cubicBezTo>
                  <a:pt x="3165150" y="796337"/>
                  <a:pt x="3162692" y="807303"/>
                  <a:pt x="3159350" y="815652"/>
                </a:cubicBezTo>
                <a:cubicBezTo>
                  <a:pt x="3156009" y="824002"/>
                  <a:pt x="3149539" y="831909"/>
                  <a:pt x="3139939" y="839376"/>
                </a:cubicBezTo>
                <a:cubicBezTo>
                  <a:pt x="3130340" y="846842"/>
                  <a:pt x="3124219" y="845696"/>
                  <a:pt x="3121578" y="835938"/>
                </a:cubicBezTo>
                <a:cubicBezTo>
                  <a:pt x="3118936" y="826181"/>
                  <a:pt x="3113899" y="815431"/>
                  <a:pt x="3106466" y="803690"/>
                </a:cubicBezTo>
                <a:cubicBezTo>
                  <a:pt x="3104608" y="800755"/>
                  <a:pt x="3103262" y="798288"/>
                  <a:pt x="3102427" y="796288"/>
                </a:cubicBezTo>
                <a:lnTo>
                  <a:pt x="3101480" y="791787"/>
                </a:lnTo>
                <a:lnTo>
                  <a:pt x="3101167" y="797794"/>
                </a:lnTo>
                <a:cubicBezTo>
                  <a:pt x="3100317" y="809603"/>
                  <a:pt x="3099292" y="820277"/>
                  <a:pt x="3098092" y="829814"/>
                </a:cubicBezTo>
                <a:cubicBezTo>
                  <a:pt x="3095692" y="848888"/>
                  <a:pt x="3091276" y="856779"/>
                  <a:pt x="3084843" y="853487"/>
                </a:cubicBezTo>
                <a:cubicBezTo>
                  <a:pt x="3078409" y="850196"/>
                  <a:pt x="3074627" y="844263"/>
                  <a:pt x="3073493" y="835688"/>
                </a:cubicBezTo>
                <a:cubicBezTo>
                  <a:pt x="3072360" y="827114"/>
                  <a:pt x="3072318" y="806978"/>
                  <a:pt x="3073368" y="775280"/>
                </a:cubicBezTo>
                <a:cubicBezTo>
                  <a:pt x="3065369" y="781296"/>
                  <a:pt x="3054928" y="788437"/>
                  <a:pt x="3042045" y="796703"/>
                </a:cubicBezTo>
                <a:cubicBezTo>
                  <a:pt x="3041045" y="840417"/>
                  <a:pt x="3045420" y="867882"/>
                  <a:pt x="3055169" y="879098"/>
                </a:cubicBezTo>
                <a:cubicBezTo>
                  <a:pt x="3064919" y="890314"/>
                  <a:pt x="3084793" y="895672"/>
                  <a:pt x="3114791" y="895172"/>
                </a:cubicBezTo>
                <a:cubicBezTo>
                  <a:pt x="3144789" y="894672"/>
                  <a:pt x="3165409" y="891735"/>
                  <a:pt x="3176649" y="886360"/>
                </a:cubicBezTo>
                <a:cubicBezTo>
                  <a:pt x="3187890" y="880986"/>
                  <a:pt x="3195452" y="875378"/>
                  <a:pt x="3199336" y="869536"/>
                </a:cubicBezTo>
                <a:cubicBezTo>
                  <a:pt x="3203219" y="863695"/>
                  <a:pt x="3207797" y="849633"/>
                  <a:pt x="3213072" y="827351"/>
                </a:cubicBezTo>
                <a:cubicBezTo>
                  <a:pt x="3218347" y="805069"/>
                  <a:pt x="3222276" y="805603"/>
                  <a:pt x="3224859" y="828951"/>
                </a:cubicBezTo>
                <a:cubicBezTo>
                  <a:pt x="3227442" y="852300"/>
                  <a:pt x="3231367" y="868795"/>
                  <a:pt x="3236633" y="878436"/>
                </a:cubicBezTo>
                <a:cubicBezTo>
                  <a:pt x="3241899" y="888077"/>
                  <a:pt x="3239612" y="896514"/>
                  <a:pt x="3229771" y="903747"/>
                </a:cubicBezTo>
                <a:cubicBezTo>
                  <a:pt x="3219930" y="910980"/>
                  <a:pt x="3204573" y="916738"/>
                  <a:pt x="3183699" y="921021"/>
                </a:cubicBezTo>
                <a:cubicBezTo>
                  <a:pt x="3162825" y="925304"/>
                  <a:pt x="3140068" y="927179"/>
                  <a:pt x="3115428" y="926645"/>
                </a:cubicBezTo>
                <a:cubicBezTo>
                  <a:pt x="3090788" y="926112"/>
                  <a:pt x="3070422" y="922241"/>
                  <a:pt x="3054332" y="915034"/>
                </a:cubicBezTo>
                <a:cubicBezTo>
                  <a:pt x="3038241" y="907826"/>
                  <a:pt x="3027717" y="895401"/>
                  <a:pt x="3022759" y="877761"/>
                </a:cubicBezTo>
                <a:cubicBezTo>
                  <a:pt x="3017801" y="860120"/>
                  <a:pt x="3015322" y="836942"/>
                  <a:pt x="3015322" y="808228"/>
                </a:cubicBezTo>
                <a:cubicBezTo>
                  <a:pt x="3014772" y="812077"/>
                  <a:pt x="3012772" y="814610"/>
                  <a:pt x="3009322" y="815827"/>
                </a:cubicBezTo>
                <a:cubicBezTo>
                  <a:pt x="3005872" y="817044"/>
                  <a:pt x="2999735" y="815002"/>
                  <a:pt x="2990911" y="809702"/>
                </a:cubicBezTo>
                <a:cubicBezTo>
                  <a:pt x="2982086" y="804403"/>
                  <a:pt x="2981490" y="800261"/>
                  <a:pt x="2989123" y="797278"/>
                </a:cubicBezTo>
                <a:cubicBezTo>
                  <a:pt x="2996756" y="794295"/>
                  <a:pt x="3004964" y="790604"/>
                  <a:pt x="3013747" y="786204"/>
                </a:cubicBezTo>
                <a:cubicBezTo>
                  <a:pt x="3013747" y="771688"/>
                  <a:pt x="3013497" y="758876"/>
                  <a:pt x="3012997" y="747769"/>
                </a:cubicBezTo>
                <a:cubicBezTo>
                  <a:pt x="3012497" y="736661"/>
                  <a:pt x="3010143" y="725891"/>
                  <a:pt x="3005935" y="715458"/>
                </a:cubicBezTo>
                <a:cubicBezTo>
                  <a:pt x="3001727" y="705026"/>
                  <a:pt x="3005281" y="701197"/>
                  <a:pt x="3016597" y="703971"/>
                </a:cubicBezTo>
                <a:cubicBezTo>
                  <a:pt x="3027913" y="706746"/>
                  <a:pt x="3036575" y="710371"/>
                  <a:pt x="3042583" y="714846"/>
                </a:cubicBezTo>
                <a:cubicBezTo>
                  <a:pt x="3048591" y="719320"/>
                  <a:pt x="3050024" y="724203"/>
                  <a:pt x="3046882" y="729495"/>
                </a:cubicBezTo>
                <a:cubicBezTo>
                  <a:pt x="3043741" y="734786"/>
                  <a:pt x="3042170" y="749464"/>
                  <a:pt x="3042170" y="773530"/>
                </a:cubicBezTo>
                <a:cubicBezTo>
                  <a:pt x="3052486" y="766830"/>
                  <a:pt x="3062885" y="759189"/>
                  <a:pt x="3073368" y="750606"/>
                </a:cubicBezTo>
                <a:cubicBezTo>
                  <a:pt x="3073368" y="717941"/>
                  <a:pt x="3073114" y="692410"/>
                  <a:pt x="3072606" y="674011"/>
                </a:cubicBezTo>
                <a:cubicBezTo>
                  <a:pt x="3072097" y="655612"/>
                  <a:pt x="3069481" y="641192"/>
                  <a:pt x="3064756" y="630751"/>
                </a:cubicBezTo>
                <a:cubicBezTo>
                  <a:pt x="3061213" y="622920"/>
                  <a:pt x="3062157" y="618949"/>
                  <a:pt x="3067589" y="618838"/>
                </a:cubicBezTo>
                <a:close/>
                <a:moveTo>
                  <a:pt x="1025515" y="618836"/>
                </a:moveTo>
                <a:cubicBezTo>
                  <a:pt x="1029192" y="619163"/>
                  <a:pt x="1034968" y="621256"/>
                  <a:pt x="1042842" y="625114"/>
                </a:cubicBezTo>
                <a:cubicBezTo>
                  <a:pt x="1058591" y="632830"/>
                  <a:pt x="1064224" y="639579"/>
                  <a:pt x="1059741" y="645362"/>
                </a:cubicBezTo>
                <a:lnTo>
                  <a:pt x="1057348" y="648749"/>
                </a:lnTo>
                <a:lnTo>
                  <a:pt x="1065622" y="646709"/>
                </a:lnTo>
                <a:cubicBezTo>
                  <a:pt x="1069709" y="646603"/>
                  <a:pt x="1075024" y="647096"/>
                  <a:pt x="1081565" y="648187"/>
                </a:cubicBezTo>
                <a:cubicBezTo>
                  <a:pt x="1094847" y="651820"/>
                  <a:pt x="1103493" y="657620"/>
                  <a:pt x="1107501" y="665586"/>
                </a:cubicBezTo>
                <a:cubicBezTo>
                  <a:pt x="1111509" y="673552"/>
                  <a:pt x="1110246" y="681085"/>
                  <a:pt x="1103714" y="688185"/>
                </a:cubicBezTo>
                <a:cubicBezTo>
                  <a:pt x="1097164" y="690835"/>
                  <a:pt x="1089998" y="689018"/>
                  <a:pt x="1082215" y="682735"/>
                </a:cubicBezTo>
                <a:cubicBezTo>
                  <a:pt x="1074432" y="676452"/>
                  <a:pt x="1067933" y="670194"/>
                  <a:pt x="1062716" y="663961"/>
                </a:cubicBezTo>
                <a:cubicBezTo>
                  <a:pt x="1059191" y="660220"/>
                  <a:pt x="1056956" y="657088"/>
                  <a:pt x="1056010" y="654565"/>
                </a:cubicBezTo>
                <a:lnTo>
                  <a:pt x="1056955" y="649304"/>
                </a:lnTo>
                <a:lnTo>
                  <a:pt x="1052964" y="654953"/>
                </a:lnTo>
                <a:cubicBezTo>
                  <a:pt x="1050686" y="658454"/>
                  <a:pt x="1048392" y="662261"/>
                  <a:pt x="1046080" y="666374"/>
                </a:cubicBezTo>
                <a:cubicBezTo>
                  <a:pt x="1041455" y="674598"/>
                  <a:pt x="1035197" y="684768"/>
                  <a:pt x="1027306" y="696884"/>
                </a:cubicBezTo>
                <a:cubicBezTo>
                  <a:pt x="1019415" y="709000"/>
                  <a:pt x="1013119" y="718141"/>
                  <a:pt x="1008419" y="724308"/>
                </a:cubicBezTo>
                <a:cubicBezTo>
                  <a:pt x="1019919" y="730124"/>
                  <a:pt x="1025393" y="736982"/>
                  <a:pt x="1024843" y="744881"/>
                </a:cubicBezTo>
                <a:cubicBezTo>
                  <a:pt x="1024293" y="752781"/>
                  <a:pt x="1023773" y="760972"/>
                  <a:pt x="1023281" y="769455"/>
                </a:cubicBezTo>
                <a:cubicBezTo>
                  <a:pt x="1022789" y="777938"/>
                  <a:pt x="1022544" y="812236"/>
                  <a:pt x="1022544" y="872349"/>
                </a:cubicBezTo>
                <a:cubicBezTo>
                  <a:pt x="1037409" y="870349"/>
                  <a:pt x="1052508" y="867549"/>
                  <a:pt x="1067841" y="863949"/>
                </a:cubicBezTo>
                <a:lnTo>
                  <a:pt x="1067841" y="838026"/>
                </a:lnTo>
                <a:cubicBezTo>
                  <a:pt x="1060858" y="841176"/>
                  <a:pt x="1054646" y="842463"/>
                  <a:pt x="1049205" y="841888"/>
                </a:cubicBezTo>
                <a:cubicBezTo>
                  <a:pt x="1043763" y="841313"/>
                  <a:pt x="1037926" y="838117"/>
                  <a:pt x="1031693" y="832301"/>
                </a:cubicBezTo>
                <a:cubicBezTo>
                  <a:pt x="1025460" y="826485"/>
                  <a:pt x="1027101" y="822847"/>
                  <a:pt x="1036618" y="821389"/>
                </a:cubicBezTo>
                <a:cubicBezTo>
                  <a:pt x="1046134" y="819931"/>
                  <a:pt x="1056541" y="817902"/>
                  <a:pt x="1067841" y="815302"/>
                </a:cubicBezTo>
                <a:lnTo>
                  <a:pt x="1067841" y="789404"/>
                </a:lnTo>
                <a:cubicBezTo>
                  <a:pt x="1058991" y="791504"/>
                  <a:pt x="1052225" y="792554"/>
                  <a:pt x="1047542" y="792554"/>
                </a:cubicBezTo>
                <a:cubicBezTo>
                  <a:pt x="1041959" y="792554"/>
                  <a:pt x="1036888" y="789637"/>
                  <a:pt x="1032330" y="783804"/>
                </a:cubicBezTo>
                <a:cubicBezTo>
                  <a:pt x="1027773" y="777971"/>
                  <a:pt x="1028847" y="774330"/>
                  <a:pt x="1035555" y="772880"/>
                </a:cubicBezTo>
                <a:cubicBezTo>
                  <a:pt x="1042263" y="771430"/>
                  <a:pt x="1053025" y="768855"/>
                  <a:pt x="1067841" y="765155"/>
                </a:cubicBezTo>
                <a:cubicBezTo>
                  <a:pt x="1067841" y="754689"/>
                  <a:pt x="1066707" y="745515"/>
                  <a:pt x="1064441" y="737632"/>
                </a:cubicBezTo>
                <a:cubicBezTo>
                  <a:pt x="1058891" y="738665"/>
                  <a:pt x="1051933" y="739448"/>
                  <a:pt x="1043567" y="739982"/>
                </a:cubicBezTo>
                <a:cubicBezTo>
                  <a:pt x="1035201" y="740515"/>
                  <a:pt x="1027481" y="738940"/>
                  <a:pt x="1020406" y="735257"/>
                </a:cubicBezTo>
                <a:cubicBezTo>
                  <a:pt x="1013332" y="731574"/>
                  <a:pt x="1015777" y="727932"/>
                  <a:pt x="1027743" y="724333"/>
                </a:cubicBezTo>
                <a:cubicBezTo>
                  <a:pt x="1039709" y="720733"/>
                  <a:pt x="1055129" y="715525"/>
                  <a:pt x="1074003" y="708709"/>
                </a:cubicBezTo>
                <a:cubicBezTo>
                  <a:pt x="1092877" y="701892"/>
                  <a:pt x="1106788" y="696614"/>
                  <a:pt x="1115738" y="692872"/>
                </a:cubicBezTo>
                <a:cubicBezTo>
                  <a:pt x="1124687" y="689131"/>
                  <a:pt x="1133874" y="689614"/>
                  <a:pt x="1143299" y="694322"/>
                </a:cubicBezTo>
                <a:cubicBezTo>
                  <a:pt x="1152723" y="699030"/>
                  <a:pt x="1153290" y="704496"/>
                  <a:pt x="1144998" y="710721"/>
                </a:cubicBezTo>
                <a:cubicBezTo>
                  <a:pt x="1136707" y="716946"/>
                  <a:pt x="1118371" y="723524"/>
                  <a:pt x="1089989" y="730457"/>
                </a:cubicBezTo>
                <a:cubicBezTo>
                  <a:pt x="1097306" y="733540"/>
                  <a:pt x="1100180" y="738182"/>
                  <a:pt x="1098614" y="744381"/>
                </a:cubicBezTo>
                <a:cubicBezTo>
                  <a:pt x="1097047" y="750581"/>
                  <a:pt x="1096264" y="755072"/>
                  <a:pt x="1096264" y="757856"/>
                </a:cubicBezTo>
                <a:cubicBezTo>
                  <a:pt x="1102564" y="755872"/>
                  <a:pt x="1109584" y="753543"/>
                  <a:pt x="1117326" y="750869"/>
                </a:cubicBezTo>
                <a:cubicBezTo>
                  <a:pt x="1125067" y="748194"/>
                  <a:pt x="1131858" y="750039"/>
                  <a:pt x="1137699" y="756406"/>
                </a:cubicBezTo>
                <a:cubicBezTo>
                  <a:pt x="1143540" y="762772"/>
                  <a:pt x="1142524" y="768001"/>
                  <a:pt x="1134649" y="772092"/>
                </a:cubicBezTo>
                <a:cubicBezTo>
                  <a:pt x="1126775" y="776184"/>
                  <a:pt x="1113838" y="780121"/>
                  <a:pt x="1095839" y="783904"/>
                </a:cubicBezTo>
                <a:cubicBezTo>
                  <a:pt x="1095072" y="791520"/>
                  <a:pt x="1094689" y="799570"/>
                  <a:pt x="1094689" y="808053"/>
                </a:cubicBezTo>
                <a:cubicBezTo>
                  <a:pt x="1107522" y="803886"/>
                  <a:pt x="1117429" y="801803"/>
                  <a:pt x="1124412" y="801803"/>
                </a:cubicBezTo>
                <a:cubicBezTo>
                  <a:pt x="1134928" y="801803"/>
                  <a:pt x="1140186" y="804961"/>
                  <a:pt x="1140186" y="811277"/>
                </a:cubicBezTo>
                <a:cubicBezTo>
                  <a:pt x="1140186" y="817877"/>
                  <a:pt x="1135129" y="822668"/>
                  <a:pt x="1125012" y="825651"/>
                </a:cubicBezTo>
                <a:cubicBezTo>
                  <a:pt x="1114896" y="828635"/>
                  <a:pt x="1104705" y="831409"/>
                  <a:pt x="1094439" y="833976"/>
                </a:cubicBezTo>
                <a:lnTo>
                  <a:pt x="1093114" y="858250"/>
                </a:lnTo>
                <a:cubicBezTo>
                  <a:pt x="1105013" y="856433"/>
                  <a:pt x="1119800" y="853362"/>
                  <a:pt x="1137474" y="849038"/>
                </a:cubicBezTo>
                <a:cubicBezTo>
                  <a:pt x="1155148" y="844713"/>
                  <a:pt x="1168647" y="848596"/>
                  <a:pt x="1177971" y="860687"/>
                </a:cubicBezTo>
                <a:cubicBezTo>
                  <a:pt x="1187296" y="872778"/>
                  <a:pt x="1184104" y="878040"/>
                  <a:pt x="1168397" y="876473"/>
                </a:cubicBezTo>
                <a:cubicBezTo>
                  <a:pt x="1152690" y="874907"/>
                  <a:pt x="1129341" y="876973"/>
                  <a:pt x="1098351" y="882673"/>
                </a:cubicBezTo>
                <a:cubicBezTo>
                  <a:pt x="1067362" y="888373"/>
                  <a:pt x="1048850" y="892031"/>
                  <a:pt x="1042817" y="893647"/>
                </a:cubicBezTo>
                <a:cubicBezTo>
                  <a:pt x="1036784" y="895264"/>
                  <a:pt x="1029943" y="895547"/>
                  <a:pt x="1022294" y="894497"/>
                </a:cubicBezTo>
                <a:cubicBezTo>
                  <a:pt x="1021344" y="923346"/>
                  <a:pt x="1018186" y="943894"/>
                  <a:pt x="1012819" y="956144"/>
                </a:cubicBezTo>
                <a:cubicBezTo>
                  <a:pt x="1007453" y="968393"/>
                  <a:pt x="1001687" y="965380"/>
                  <a:pt x="995520" y="947107"/>
                </a:cubicBezTo>
                <a:cubicBezTo>
                  <a:pt x="989354" y="928833"/>
                  <a:pt x="987584" y="915150"/>
                  <a:pt x="990208" y="906059"/>
                </a:cubicBezTo>
                <a:cubicBezTo>
                  <a:pt x="992833" y="896968"/>
                  <a:pt x="994925" y="881490"/>
                  <a:pt x="996483" y="859624"/>
                </a:cubicBezTo>
                <a:cubicBezTo>
                  <a:pt x="998041" y="837759"/>
                  <a:pt x="998574" y="812748"/>
                  <a:pt x="998083" y="784592"/>
                </a:cubicBezTo>
                <a:cubicBezTo>
                  <a:pt x="997591" y="756435"/>
                  <a:pt x="997095" y="742748"/>
                  <a:pt x="996595" y="743532"/>
                </a:cubicBezTo>
                <a:cubicBezTo>
                  <a:pt x="984346" y="755781"/>
                  <a:pt x="972763" y="764134"/>
                  <a:pt x="961847" y="768592"/>
                </a:cubicBezTo>
                <a:cubicBezTo>
                  <a:pt x="950931" y="773050"/>
                  <a:pt x="946573" y="772730"/>
                  <a:pt x="948773" y="767630"/>
                </a:cubicBezTo>
                <a:cubicBezTo>
                  <a:pt x="950973" y="762530"/>
                  <a:pt x="956543" y="754985"/>
                  <a:pt x="965485" y="744994"/>
                </a:cubicBezTo>
                <a:cubicBezTo>
                  <a:pt x="974426" y="735003"/>
                  <a:pt x="985617" y="717862"/>
                  <a:pt x="999057" y="693572"/>
                </a:cubicBezTo>
                <a:cubicBezTo>
                  <a:pt x="1012498" y="669282"/>
                  <a:pt x="1019739" y="653075"/>
                  <a:pt x="1020782" y="644950"/>
                </a:cubicBezTo>
                <a:cubicBezTo>
                  <a:pt x="1021823" y="636826"/>
                  <a:pt x="1021823" y="629559"/>
                  <a:pt x="1020782" y="623151"/>
                </a:cubicBezTo>
                <a:cubicBezTo>
                  <a:pt x="1020261" y="619947"/>
                  <a:pt x="1021838" y="618509"/>
                  <a:pt x="1025515" y="618836"/>
                </a:cubicBezTo>
                <a:close/>
                <a:moveTo>
                  <a:pt x="687086" y="617952"/>
                </a:moveTo>
                <a:cubicBezTo>
                  <a:pt x="691905" y="617998"/>
                  <a:pt x="696930" y="618997"/>
                  <a:pt x="702163" y="620951"/>
                </a:cubicBezTo>
                <a:cubicBezTo>
                  <a:pt x="712629" y="624860"/>
                  <a:pt x="721816" y="630643"/>
                  <a:pt x="729724" y="638300"/>
                </a:cubicBezTo>
                <a:cubicBezTo>
                  <a:pt x="737632" y="645958"/>
                  <a:pt x="739206" y="653450"/>
                  <a:pt x="734448" y="660774"/>
                </a:cubicBezTo>
                <a:cubicBezTo>
                  <a:pt x="729691" y="668099"/>
                  <a:pt x="726807" y="683531"/>
                  <a:pt x="725799" y="707071"/>
                </a:cubicBezTo>
                <a:cubicBezTo>
                  <a:pt x="724791" y="730611"/>
                  <a:pt x="725595" y="768601"/>
                  <a:pt x="728211" y="821039"/>
                </a:cubicBezTo>
                <a:cubicBezTo>
                  <a:pt x="730828" y="873478"/>
                  <a:pt x="730511" y="907276"/>
                  <a:pt x="727262" y="922433"/>
                </a:cubicBezTo>
                <a:cubicBezTo>
                  <a:pt x="724012" y="937590"/>
                  <a:pt x="718983" y="948752"/>
                  <a:pt x="712175" y="955919"/>
                </a:cubicBezTo>
                <a:cubicBezTo>
                  <a:pt x="705367" y="963085"/>
                  <a:pt x="699680" y="960131"/>
                  <a:pt x="695114" y="947057"/>
                </a:cubicBezTo>
                <a:cubicBezTo>
                  <a:pt x="690547" y="933982"/>
                  <a:pt x="687447" y="923762"/>
                  <a:pt x="685814" y="916396"/>
                </a:cubicBezTo>
                <a:cubicBezTo>
                  <a:pt x="626968" y="915396"/>
                  <a:pt x="588416" y="915679"/>
                  <a:pt x="570159" y="917246"/>
                </a:cubicBezTo>
                <a:cubicBezTo>
                  <a:pt x="551901" y="918812"/>
                  <a:pt x="524466" y="920087"/>
                  <a:pt x="487851" y="921071"/>
                </a:cubicBezTo>
                <a:cubicBezTo>
                  <a:pt x="479585" y="943103"/>
                  <a:pt x="471673" y="945836"/>
                  <a:pt x="464116" y="929270"/>
                </a:cubicBezTo>
                <a:cubicBezTo>
                  <a:pt x="456557" y="912704"/>
                  <a:pt x="454345" y="895922"/>
                  <a:pt x="457478" y="878923"/>
                </a:cubicBezTo>
                <a:cubicBezTo>
                  <a:pt x="460611" y="861924"/>
                  <a:pt x="463224" y="837709"/>
                  <a:pt x="465315" y="806278"/>
                </a:cubicBezTo>
                <a:cubicBezTo>
                  <a:pt x="467406" y="774846"/>
                  <a:pt x="468452" y="743048"/>
                  <a:pt x="468452" y="710884"/>
                </a:cubicBezTo>
                <a:cubicBezTo>
                  <a:pt x="468452" y="679119"/>
                  <a:pt x="466361" y="657303"/>
                  <a:pt x="462178" y="645437"/>
                </a:cubicBezTo>
                <a:cubicBezTo>
                  <a:pt x="457995" y="633572"/>
                  <a:pt x="459628" y="628197"/>
                  <a:pt x="467077" y="629313"/>
                </a:cubicBezTo>
                <a:cubicBezTo>
                  <a:pt x="474527" y="630430"/>
                  <a:pt x="481560" y="632522"/>
                  <a:pt x="488176" y="635588"/>
                </a:cubicBezTo>
                <a:cubicBezTo>
                  <a:pt x="494792" y="638655"/>
                  <a:pt x="507466" y="639679"/>
                  <a:pt x="526199" y="638663"/>
                </a:cubicBezTo>
                <a:cubicBezTo>
                  <a:pt x="544931" y="637646"/>
                  <a:pt x="571921" y="635326"/>
                  <a:pt x="607169" y="631701"/>
                </a:cubicBezTo>
                <a:cubicBezTo>
                  <a:pt x="642417" y="628076"/>
                  <a:pt x="664444" y="624401"/>
                  <a:pt x="673252" y="620677"/>
                </a:cubicBezTo>
                <a:cubicBezTo>
                  <a:pt x="677656" y="618814"/>
                  <a:pt x="682267" y="617906"/>
                  <a:pt x="687086" y="617952"/>
                </a:cubicBezTo>
                <a:close/>
                <a:moveTo>
                  <a:pt x="3449220" y="613274"/>
                </a:moveTo>
                <a:cubicBezTo>
                  <a:pt x="3453753" y="613509"/>
                  <a:pt x="3458419" y="614181"/>
                  <a:pt x="3463219" y="615289"/>
                </a:cubicBezTo>
                <a:cubicBezTo>
                  <a:pt x="3472819" y="617506"/>
                  <a:pt x="3481393" y="621831"/>
                  <a:pt x="3488943" y="628264"/>
                </a:cubicBezTo>
                <a:cubicBezTo>
                  <a:pt x="3496492" y="634696"/>
                  <a:pt x="3499296" y="644338"/>
                  <a:pt x="3497355" y="657187"/>
                </a:cubicBezTo>
                <a:cubicBezTo>
                  <a:pt x="3495413" y="670036"/>
                  <a:pt x="3487263" y="672340"/>
                  <a:pt x="3472906" y="664099"/>
                </a:cubicBezTo>
                <a:cubicBezTo>
                  <a:pt x="3458548" y="655858"/>
                  <a:pt x="3446720" y="647079"/>
                  <a:pt x="3437421" y="637763"/>
                </a:cubicBezTo>
                <a:cubicBezTo>
                  <a:pt x="3427954" y="623114"/>
                  <a:pt x="3427488" y="615152"/>
                  <a:pt x="3436021" y="613877"/>
                </a:cubicBezTo>
                <a:cubicBezTo>
                  <a:pt x="3440287" y="613239"/>
                  <a:pt x="3444687" y="613038"/>
                  <a:pt x="3449220" y="613274"/>
                </a:cubicBezTo>
                <a:close/>
                <a:moveTo>
                  <a:pt x="2144144" y="612857"/>
                </a:moveTo>
                <a:cubicBezTo>
                  <a:pt x="2145787" y="613143"/>
                  <a:pt x="2147727" y="613783"/>
                  <a:pt x="2149962" y="614777"/>
                </a:cubicBezTo>
                <a:cubicBezTo>
                  <a:pt x="2158903" y="618752"/>
                  <a:pt x="2167303" y="624089"/>
                  <a:pt x="2175161" y="630788"/>
                </a:cubicBezTo>
                <a:cubicBezTo>
                  <a:pt x="2183018" y="637488"/>
                  <a:pt x="2185156" y="642613"/>
                  <a:pt x="2181573" y="646162"/>
                </a:cubicBezTo>
                <a:cubicBezTo>
                  <a:pt x="2177989" y="649712"/>
                  <a:pt x="2174465" y="653720"/>
                  <a:pt x="2170998" y="658187"/>
                </a:cubicBezTo>
                <a:cubicBezTo>
                  <a:pt x="2167532" y="662653"/>
                  <a:pt x="2161690" y="673102"/>
                  <a:pt x="2153474" y="689535"/>
                </a:cubicBezTo>
                <a:cubicBezTo>
                  <a:pt x="2145258" y="705967"/>
                  <a:pt x="2138117" y="718708"/>
                  <a:pt x="2132051" y="727757"/>
                </a:cubicBezTo>
                <a:cubicBezTo>
                  <a:pt x="2143550" y="735690"/>
                  <a:pt x="2148762" y="746198"/>
                  <a:pt x="2147687" y="759281"/>
                </a:cubicBezTo>
                <a:cubicBezTo>
                  <a:pt x="2146612" y="772363"/>
                  <a:pt x="2145550" y="800449"/>
                  <a:pt x="2144500" y="843538"/>
                </a:cubicBezTo>
                <a:cubicBezTo>
                  <a:pt x="2143450" y="886627"/>
                  <a:pt x="2139709" y="913738"/>
                  <a:pt x="2133276" y="924870"/>
                </a:cubicBezTo>
                <a:cubicBezTo>
                  <a:pt x="2126843" y="936003"/>
                  <a:pt x="2120551" y="934841"/>
                  <a:pt x="2114402" y="921383"/>
                </a:cubicBezTo>
                <a:cubicBezTo>
                  <a:pt x="2108252" y="907926"/>
                  <a:pt x="2106490" y="896343"/>
                  <a:pt x="2109115" y="886635"/>
                </a:cubicBezTo>
                <a:cubicBezTo>
                  <a:pt x="2111739" y="876928"/>
                  <a:pt x="2113831" y="859320"/>
                  <a:pt x="2115389" y="833813"/>
                </a:cubicBezTo>
                <a:cubicBezTo>
                  <a:pt x="2116948" y="808307"/>
                  <a:pt x="2117472" y="788400"/>
                  <a:pt x="2116964" y="774092"/>
                </a:cubicBezTo>
                <a:cubicBezTo>
                  <a:pt x="2116456" y="759785"/>
                  <a:pt x="2115993" y="749723"/>
                  <a:pt x="2115577" y="743906"/>
                </a:cubicBezTo>
                <a:cubicBezTo>
                  <a:pt x="2113193" y="751239"/>
                  <a:pt x="2106686" y="760222"/>
                  <a:pt x="2096053" y="770855"/>
                </a:cubicBezTo>
                <a:cubicBezTo>
                  <a:pt x="2085420" y="781487"/>
                  <a:pt x="2072779" y="790637"/>
                  <a:pt x="2058130" y="798303"/>
                </a:cubicBezTo>
                <a:cubicBezTo>
                  <a:pt x="2043481" y="805969"/>
                  <a:pt x="2042744" y="801761"/>
                  <a:pt x="2055918" y="785679"/>
                </a:cubicBezTo>
                <a:cubicBezTo>
                  <a:pt x="2069092" y="769597"/>
                  <a:pt x="2080670" y="753668"/>
                  <a:pt x="2090653" y="737894"/>
                </a:cubicBezTo>
                <a:cubicBezTo>
                  <a:pt x="2100636" y="722120"/>
                  <a:pt x="2109498" y="706238"/>
                  <a:pt x="2117239" y="690247"/>
                </a:cubicBezTo>
                <a:cubicBezTo>
                  <a:pt x="2124980" y="674257"/>
                  <a:pt x="2130397" y="660357"/>
                  <a:pt x="2133488" y="648550"/>
                </a:cubicBezTo>
                <a:cubicBezTo>
                  <a:pt x="2136579" y="636742"/>
                  <a:pt x="2137863" y="627168"/>
                  <a:pt x="2137338" y="619827"/>
                </a:cubicBezTo>
                <a:cubicBezTo>
                  <a:pt x="2136944" y="614321"/>
                  <a:pt x="2139213" y="611997"/>
                  <a:pt x="2144144" y="612857"/>
                </a:cubicBezTo>
                <a:close/>
                <a:moveTo>
                  <a:pt x="2690715" y="611687"/>
                </a:moveTo>
                <a:cubicBezTo>
                  <a:pt x="2692910" y="611620"/>
                  <a:pt x="2695622" y="612067"/>
                  <a:pt x="2698854" y="613027"/>
                </a:cubicBezTo>
                <a:cubicBezTo>
                  <a:pt x="2711778" y="616868"/>
                  <a:pt x="2721481" y="621339"/>
                  <a:pt x="2727964" y="626439"/>
                </a:cubicBezTo>
                <a:cubicBezTo>
                  <a:pt x="2734447" y="631538"/>
                  <a:pt x="2735210" y="637138"/>
                  <a:pt x="2730252" y="643238"/>
                </a:cubicBezTo>
                <a:cubicBezTo>
                  <a:pt x="2725294" y="649337"/>
                  <a:pt x="2719436" y="659137"/>
                  <a:pt x="2712678" y="672636"/>
                </a:cubicBezTo>
                <a:cubicBezTo>
                  <a:pt x="2705920" y="686135"/>
                  <a:pt x="2695958" y="699901"/>
                  <a:pt x="2682792" y="713933"/>
                </a:cubicBezTo>
                <a:cubicBezTo>
                  <a:pt x="2715740" y="713017"/>
                  <a:pt x="2736110" y="709650"/>
                  <a:pt x="2743901" y="703834"/>
                </a:cubicBezTo>
                <a:cubicBezTo>
                  <a:pt x="2751692" y="698018"/>
                  <a:pt x="2760721" y="697351"/>
                  <a:pt x="2770987" y="701834"/>
                </a:cubicBezTo>
                <a:cubicBezTo>
                  <a:pt x="2781253" y="706317"/>
                  <a:pt x="2789515" y="711921"/>
                  <a:pt x="2795773" y="718646"/>
                </a:cubicBezTo>
                <a:cubicBezTo>
                  <a:pt x="2802031" y="725370"/>
                  <a:pt x="2802501" y="731628"/>
                  <a:pt x="2797185" y="737419"/>
                </a:cubicBezTo>
                <a:cubicBezTo>
                  <a:pt x="2791869" y="743211"/>
                  <a:pt x="2788182" y="756943"/>
                  <a:pt x="2786123" y="778617"/>
                </a:cubicBezTo>
                <a:cubicBezTo>
                  <a:pt x="2784065" y="800291"/>
                  <a:pt x="2782253" y="822089"/>
                  <a:pt x="2780686" y="844013"/>
                </a:cubicBezTo>
                <a:cubicBezTo>
                  <a:pt x="2779120" y="865937"/>
                  <a:pt x="2774495" y="884848"/>
                  <a:pt x="2766812" y="900747"/>
                </a:cubicBezTo>
                <a:cubicBezTo>
                  <a:pt x="2759129" y="916646"/>
                  <a:pt x="2747209" y="928733"/>
                  <a:pt x="2731052" y="937007"/>
                </a:cubicBezTo>
                <a:cubicBezTo>
                  <a:pt x="2714894" y="945282"/>
                  <a:pt x="2706203" y="943203"/>
                  <a:pt x="2704978" y="930770"/>
                </a:cubicBezTo>
                <a:cubicBezTo>
                  <a:pt x="2703753" y="918338"/>
                  <a:pt x="2697104" y="904188"/>
                  <a:pt x="2685029" y="888323"/>
                </a:cubicBezTo>
                <a:cubicBezTo>
                  <a:pt x="2672955" y="872457"/>
                  <a:pt x="2674588" y="868241"/>
                  <a:pt x="2689929" y="875673"/>
                </a:cubicBezTo>
                <a:cubicBezTo>
                  <a:pt x="2705270" y="883106"/>
                  <a:pt x="2715982" y="887289"/>
                  <a:pt x="2722065" y="888223"/>
                </a:cubicBezTo>
                <a:cubicBezTo>
                  <a:pt x="2728148" y="889156"/>
                  <a:pt x="2733810" y="883569"/>
                  <a:pt x="2739051" y="871461"/>
                </a:cubicBezTo>
                <a:cubicBezTo>
                  <a:pt x="2744292" y="859354"/>
                  <a:pt x="2747959" y="841017"/>
                  <a:pt x="2750050" y="816452"/>
                </a:cubicBezTo>
                <a:cubicBezTo>
                  <a:pt x="2752142" y="791887"/>
                  <a:pt x="2753188" y="771338"/>
                  <a:pt x="2753188" y="754806"/>
                </a:cubicBezTo>
                <a:cubicBezTo>
                  <a:pt x="2753188" y="739890"/>
                  <a:pt x="2751750" y="731470"/>
                  <a:pt x="2748876" y="729545"/>
                </a:cubicBezTo>
                <a:cubicBezTo>
                  <a:pt x="2746001" y="727620"/>
                  <a:pt x="2738855" y="728091"/>
                  <a:pt x="2727439" y="730957"/>
                </a:cubicBezTo>
                <a:lnTo>
                  <a:pt x="2694741" y="739157"/>
                </a:lnTo>
                <a:cubicBezTo>
                  <a:pt x="2686808" y="740240"/>
                  <a:pt x="2679759" y="737640"/>
                  <a:pt x="2673593" y="731357"/>
                </a:cubicBezTo>
                <a:cubicBezTo>
                  <a:pt x="2657644" y="749473"/>
                  <a:pt x="2641041" y="763414"/>
                  <a:pt x="2623783" y="773180"/>
                </a:cubicBezTo>
                <a:cubicBezTo>
                  <a:pt x="2619469" y="775621"/>
                  <a:pt x="2616221" y="777107"/>
                  <a:pt x="2614038" y="777637"/>
                </a:cubicBezTo>
                <a:lnTo>
                  <a:pt x="2612107" y="776901"/>
                </a:lnTo>
                <a:lnTo>
                  <a:pt x="2611737" y="783367"/>
                </a:lnTo>
                <a:cubicBezTo>
                  <a:pt x="2611498" y="791887"/>
                  <a:pt x="2611638" y="802420"/>
                  <a:pt x="2612159" y="814965"/>
                </a:cubicBezTo>
                <a:cubicBezTo>
                  <a:pt x="2613200" y="840055"/>
                  <a:pt x="2612375" y="859054"/>
                  <a:pt x="2609684" y="871961"/>
                </a:cubicBezTo>
                <a:cubicBezTo>
                  <a:pt x="2606993" y="884869"/>
                  <a:pt x="2603376" y="895251"/>
                  <a:pt x="2598835" y="903109"/>
                </a:cubicBezTo>
                <a:cubicBezTo>
                  <a:pt x="2594293" y="910967"/>
                  <a:pt x="2589431" y="911084"/>
                  <a:pt x="2584248" y="903459"/>
                </a:cubicBezTo>
                <a:cubicBezTo>
                  <a:pt x="2579065" y="895835"/>
                  <a:pt x="2575099" y="889502"/>
                  <a:pt x="2572349" y="884460"/>
                </a:cubicBezTo>
                <a:cubicBezTo>
                  <a:pt x="2569599" y="879419"/>
                  <a:pt x="2566912" y="876694"/>
                  <a:pt x="2564287" y="876286"/>
                </a:cubicBezTo>
                <a:cubicBezTo>
                  <a:pt x="2561662" y="875878"/>
                  <a:pt x="2548617" y="877590"/>
                  <a:pt x="2525152" y="881423"/>
                </a:cubicBezTo>
                <a:cubicBezTo>
                  <a:pt x="2519685" y="904788"/>
                  <a:pt x="2513448" y="911180"/>
                  <a:pt x="2506440" y="900597"/>
                </a:cubicBezTo>
                <a:cubicBezTo>
                  <a:pt x="2499432" y="890014"/>
                  <a:pt x="2495928" y="875923"/>
                  <a:pt x="2495928" y="858325"/>
                </a:cubicBezTo>
                <a:cubicBezTo>
                  <a:pt x="2495928" y="841742"/>
                  <a:pt x="2495416" y="821139"/>
                  <a:pt x="2494391" y="796516"/>
                </a:cubicBezTo>
                <a:cubicBezTo>
                  <a:pt x="2493366" y="771892"/>
                  <a:pt x="2489708" y="754068"/>
                  <a:pt x="2483417" y="743044"/>
                </a:cubicBezTo>
                <a:cubicBezTo>
                  <a:pt x="2477126" y="732020"/>
                  <a:pt x="2478196" y="726508"/>
                  <a:pt x="2486629" y="726508"/>
                </a:cubicBezTo>
                <a:cubicBezTo>
                  <a:pt x="2492195" y="726508"/>
                  <a:pt x="2498703" y="727016"/>
                  <a:pt x="2506153" y="728032"/>
                </a:cubicBezTo>
                <a:cubicBezTo>
                  <a:pt x="2514152" y="717983"/>
                  <a:pt x="2523077" y="702442"/>
                  <a:pt x="2532926" y="681410"/>
                </a:cubicBezTo>
                <a:cubicBezTo>
                  <a:pt x="2542776" y="660378"/>
                  <a:pt x="2545871" y="643808"/>
                  <a:pt x="2542213" y="631701"/>
                </a:cubicBezTo>
                <a:cubicBezTo>
                  <a:pt x="2538555" y="619593"/>
                  <a:pt x="2547767" y="618331"/>
                  <a:pt x="2569849" y="627914"/>
                </a:cubicBezTo>
                <a:cubicBezTo>
                  <a:pt x="2588681" y="637013"/>
                  <a:pt x="2594502" y="645025"/>
                  <a:pt x="2587310" y="651950"/>
                </a:cubicBezTo>
                <a:cubicBezTo>
                  <a:pt x="2580119" y="658874"/>
                  <a:pt x="2572374" y="668561"/>
                  <a:pt x="2564074" y="681010"/>
                </a:cubicBezTo>
                <a:cubicBezTo>
                  <a:pt x="2555775" y="693460"/>
                  <a:pt x="2543059" y="709134"/>
                  <a:pt x="2525927" y="728032"/>
                </a:cubicBezTo>
                <a:cubicBezTo>
                  <a:pt x="2546092" y="725133"/>
                  <a:pt x="2560108" y="720225"/>
                  <a:pt x="2567974" y="713308"/>
                </a:cubicBezTo>
                <a:cubicBezTo>
                  <a:pt x="2575840" y="706392"/>
                  <a:pt x="2584356" y="705167"/>
                  <a:pt x="2593522" y="709634"/>
                </a:cubicBezTo>
                <a:cubicBezTo>
                  <a:pt x="2602689" y="714100"/>
                  <a:pt x="2610709" y="718750"/>
                  <a:pt x="2617584" y="723583"/>
                </a:cubicBezTo>
                <a:cubicBezTo>
                  <a:pt x="2624458" y="728416"/>
                  <a:pt x="2626012" y="734086"/>
                  <a:pt x="2622246" y="740594"/>
                </a:cubicBezTo>
                <a:cubicBezTo>
                  <a:pt x="2618479" y="747102"/>
                  <a:pt x="2615596" y="754852"/>
                  <a:pt x="2613596" y="763843"/>
                </a:cubicBezTo>
                <a:cubicBezTo>
                  <a:pt x="2613096" y="766091"/>
                  <a:pt x="2612691" y="768841"/>
                  <a:pt x="2612382" y="772095"/>
                </a:cubicBezTo>
                <a:lnTo>
                  <a:pt x="2612357" y="772528"/>
                </a:lnTo>
                <a:lnTo>
                  <a:pt x="2613738" y="769350"/>
                </a:lnTo>
                <a:cubicBezTo>
                  <a:pt x="2615821" y="766058"/>
                  <a:pt x="2618969" y="761810"/>
                  <a:pt x="2623183" y="756606"/>
                </a:cubicBezTo>
                <a:cubicBezTo>
                  <a:pt x="2640041" y="735790"/>
                  <a:pt x="2655465" y="711996"/>
                  <a:pt x="2669455" y="685223"/>
                </a:cubicBezTo>
                <a:cubicBezTo>
                  <a:pt x="2683446" y="658449"/>
                  <a:pt x="2688613" y="638763"/>
                  <a:pt x="2684954" y="626164"/>
                </a:cubicBezTo>
                <a:cubicBezTo>
                  <a:pt x="2682211" y="616714"/>
                  <a:pt x="2684131" y="611889"/>
                  <a:pt x="2690715" y="611687"/>
                </a:cubicBezTo>
                <a:close/>
                <a:moveTo>
                  <a:pt x="894532" y="609033"/>
                </a:moveTo>
                <a:cubicBezTo>
                  <a:pt x="898470" y="609267"/>
                  <a:pt x="904767" y="611140"/>
                  <a:pt x="913425" y="614652"/>
                </a:cubicBezTo>
                <a:cubicBezTo>
                  <a:pt x="930741" y="621676"/>
                  <a:pt x="936403" y="629693"/>
                  <a:pt x="930412" y="638700"/>
                </a:cubicBezTo>
                <a:cubicBezTo>
                  <a:pt x="924421" y="647708"/>
                  <a:pt x="913817" y="665986"/>
                  <a:pt x="898601" y="693535"/>
                </a:cubicBezTo>
                <a:cubicBezTo>
                  <a:pt x="916167" y="689535"/>
                  <a:pt x="931470" y="684873"/>
                  <a:pt x="944511" y="679548"/>
                </a:cubicBezTo>
                <a:cubicBezTo>
                  <a:pt x="957552" y="674223"/>
                  <a:pt x="967543" y="675398"/>
                  <a:pt x="974484" y="683073"/>
                </a:cubicBezTo>
                <a:cubicBezTo>
                  <a:pt x="981425" y="690747"/>
                  <a:pt x="972622" y="698363"/>
                  <a:pt x="948073" y="705921"/>
                </a:cubicBezTo>
                <a:cubicBezTo>
                  <a:pt x="923524" y="713479"/>
                  <a:pt x="904734" y="715683"/>
                  <a:pt x="891702" y="712533"/>
                </a:cubicBezTo>
                <a:cubicBezTo>
                  <a:pt x="885385" y="725683"/>
                  <a:pt x="877386" y="738440"/>
                  <a:pt x="867703" y="750806"/>
                </a:cubicBezTo>
                <a:cubicBezTo>
                  <a:pt x="858020" y="763172"/>
                  <a:pt x="845296" y="774005"/>
                  <a:pt x="829530" y="783304"/>
                </a:cubicBezTo>
                <a:cubicBezTo>
                  <a:pt x="813765" y="792604"/>
                  <a:pt x="811944" y="789216"/>
                  <a:pt x="824068" y="773142"/>
                </a:cubicBezTo>
                <a:cubicBezTo>
                  <a:pt x="836192" y="757068"/>
                  <a:pt x="846412" y="741490"/>
                  <a:pt x="854729" y="726408"/>
                </a:cubicBezTo>
                <a:cubicBezTo>
                  <a:pt x="863045" y="711325"/>
                  <a:pt x="869791" y="697572"/>
                  <a:pt x="874965" y="685148"/>
                </a:cubicBezTo>
                <a:cubicBezTo>
                  <a:pt x="880140" y="672723"/>
                  <a:pt x="884298" y="661541"/>
                  <a:pt x="887439" y="651600"/>
                </a:cubicBezTo>
                <a:cubicBezTo>
                  <a:pt x="890581" y="641659"/>
                  <a:pt x="892152" y="634230"/>
                  <a:pt x="892152" y="629313"/>
                </a:cubicBezTo>
                <a:cubicBezTo>
                  <a:pt x="892152" y="624697"/>
                  <a:pt x="891369" y="619343"/>
                  <a:pt x="889801" y="613252"/>
                </a:cubicBezTo>
                <a:cubicBezTo>
                  <a:pt x="889018" y="610206"/>
                  <a:pt x="890596" y="608800"/>
                  <a:pt x="894532" y="609033"/>
                </a:cubicBezTo>
                <a:close/>
                <a:moveTo>
                  <a:pt x="127939" y="603835"/>
                </a:moveTo>
                <a:cubicBezTo>
                  <a:pt x="129689" y="603607"/>
                  <a:pt x="131904" y="603771"/>
                  <a:pt x="134585" y="604328"/>
                </a:cubicBezTo>
                <a:cubicBezTo>
                  <a:pt x="145310" y="606552"/>
                  <a:pt x="154751" y="610435"/>
                  <a:pt x="162908" y="615977"/>
                </a:cubicBezTo>
                <a:cubicBezTo>
                  <a:pt x="171066" y="621518"/>
                  <a:pt x="173012" y="627522"/>
                  <a:pt x="168746" y="633988"/>
                </a:cubicBezTo>
                <a:cubicBezTo>
                  <a:pt x="164479" y="640454"/>
                  <a:pt x="159813" y="658737"/>
                  <a:pt x="154747" y="688835"/>
                </a:cubicBezTo>
                <a:cubicBezTo>
                  <a:pt x="189228" y="684785"/>
                  <a:pt x="217843" y="678281"/>
                  <a:pt x="240591" y="669324"/>
                </a:cubicBezTo>
                <a:cubicBezTo>
                  <a:pt x="263340" y="660366"/>
                  <a:pt x="279818" y="660191"/>
                  <a:pt x="290026" y="668799"/>
                </a:cubicBezTo>
                <a:cubicBezTo>
                  <a:pt x="300234" y="677406"/>
                  <a:pt x="296138" y="684731"/>
                  <a:pt x="277739" y="690772"/>
                </a:cubicBezTo>
                <a:cubicBezTo>
                  <a:pt x="259340" y="696814"/>
                  <a:pt x="236191" y="702476"/>
                  <a:pt x="208293" y="707759"/>
                </a:cubicBezTo>
                <a:cubicBezTo>
                  <a:pt x="180395" y="713042"/>
                  <a:pt x="161554" y="712542"/>
                  <a:pt x="151772" y="706259"/>
                </a:cubicBezTo>
                <a:cubicBezTo>
                  <a:pt x="148439" y="723624"/>
                  <a:pt x="143681" y="745523"/>
                  <a:pt x="137498" y="771955"/>
                </a:cubicBezTo>
                <a:cubicBezTo>
                  <a:pt x="208527" y="761639"/>
                  <a:pt x="250328" y="753831"/>
                  <a:pt x="262903" y="748531"/>
                </a:cubicBezTo>
                <a:cubicBezTo>
                  <a:pt x="275476" y="743232"/>
                  <a:pt x="285909" y="742544"/>
                  <a:pt x="294201" y="746469"/>
                </a:cubicBezTo>
                <a:cubicBezTo>
                  <a:pt x="302492" y="750394"/>
                  <a:pt x="310866" y="755306"/>
                  <a:pt x="319324" y="761205"/>
                </a:cubicBezTo>
                <a:cubicBezTo>
                  <a:pt x="327782" y="767105"/>
                  <a:pt x="329115" y="774825"/>
                  <a:pt x="323324" y="784367"/>
                </a:cubicBezTo>
                <a:cubicBezTo>
                  <a:pt x="317532" y="793908"/>
                  <a:pt x="314378" y="807965"/>
                  <a:pt x="313862" y="826539"/>
                </a:cubicBezTo>
                <a:cubicBezTo>
                  <a:pt x="313345" y="845113"/>
                  <a:pt x="310412" y="866991"/>
                  <a:pt x="305062" y="892172"/>
                </a:cubicBezTo>
                <a:cubicBezTo>
                  <a:pt x="299713" y="917354"/>
                  <a:pt x="288567" y="936586"/>
                  <a:pt x="271627" y="949869"/>
                </a:cubicBezTo>
                <a:cubicBezTo>
                  <a:pt x="254686" y="963151"/>
                  <a:pt x="244629" y="965010"/>
                  <a:pt x="241454" y="955444"/>
                </a:cubicBezTo>
                <a:cubicBezTo>
                  <a:pt x="238279" y="945877"/>
                  <a:pt x="229800" y="934082"/>
                  <a:pt x="216018" y="920058"/>
                </a:cubicBezTo>
                <a:cubicBezTo>
                  <a:pt x="202236" y="906034"/>
                  <a:pt x="201127" y="900901"/>
                  <a:pt x="212693" y="904659"/>
                </a:cubicBezTo>
                <a:cubicBezTo>
                  <a:pt x="224259" y="908417"/>
                  <a:pt x="234533" y="911034"/>
                  <a:pt x="243516" y="912509"/>
                </a:cubicBezTo>
                <a:cubicBezTo>
                  <a:pt x="252499" y="913984"/>
                  <a:pt x="260057" y="909926"/>
                  <a:pt x="266190" y="900334"/>
                </a:cubicBezTo>
                <a:cubicBezTo>
                  <a:pt x="272323" y="890743"/>
                  <a:pt x="276952" y="867945"/>
                  <a:pt x="280076" y="831939"/>
                </a:cubicBezTo>
                <a:cubicBezTo>
                  <a:pt x="283201" y="795932"/>
                  <a:pt x="280876" y="777488"/>
                  <a:pt x="273102" y="776604"/>
                </a:cubicBezTo>
                <a:cubicBezTo>
                  <a:pt x="265327" y="775721"/>
                  <a:pt x="240750" y="778396"/>
                  <a:pt x="199369" y="784629"/>
                </a:cubicBezTo>
                <a:cubicBezTo>
                  <a:pt x="157988" y="790862"/>
                  <a:pt x="131831" y="796616"/>
                  <a:pt x="120899" y="801890"/>
                </a:cubicBezTo>
                <a:cubicBezTo>
                  <a:pt x="109966" y="807165"/>
                  <a:pt x="102908" y="803940"/>
                  <a:pt x="99725" y="792216"/>
                </a:cubicBezTo>
                <a:cubicBezTo>
                  <a:pt x="96542" y="780492"/>
                  <a:pt x="98100" y="771426"/>
                  <a:pt x="104400" y="765018"/>
                </a:cubicBezTo>
                <a:cubicBezTo>
                  <a:pt x="110699" y="758610"/>
                  <a:pt x="115936" y="743669"/>
                  <a:pt x="120111" y="720195"/>
                </a:cubicBezTo>
                <a:cubicBezTo>
                  <a:pt x="124286" y="696722"/>
                  <a:pt x="127152" y="676148"/>
                  <a:pt x="128711" y="658474"/>
                </a:cubicBezTo>
                <a:cubicBezTo>
                  <a:pt x="130269" y="640800"/>
                  <a:pt x="128956" y="626801"/>
                  <a:pt x="124773" y="616477"/>
                </a:cubicBezTo>
                <a:cubicBezTo>
                  <a:pt x="121636" y="608733"/>
                  <a:pt x="122691" y="604520"/>
                  <a:pt x="127939" y="603835"/>
                </a:cubicBezTo>
                <a:close/>
                <a:moveTo>
                  <a:pt x="1741812" y="602628"/>
                </a:moveTo>
                <a:cubicBezTo>
                  <a:pt x="1750653" y="603719"/>
                  <a:pt x="1759836" y="606127"/>
                  <a:pt x="1769360" y="609852"/>
                </a:cubicBezTo>
                <a:cubicBezTo>
                  <a:pt x="1778885" y="613577"/>
                  <a:pt x="1782576" y="617989"/>
                  <a:pt x="1780435" y="623089"/>
                </a:cubicBezTo>
                <a:cubicBezTo>
                  <a:pt x="1778293" y="628189"/>
                  <a:pt x="1776722" y="638217"/>
                  <a:pt x="1775722" y="653175"/>
                </a:cubicBezTo>
                <a:cubicBezTo>
                  <a:pt x="1774723" y="668132"/>
                  <a:pt x="1774223" y="687335"/>
                  <a:pt x="1774223" y="710784"/>
                </a:cubicBezTo>
                <a:cubicBezTo>
                  <a:pt x="1776306" y="710917"/>
                  <a:pt x="1781931" y="709642"/>
                  <a:pt x="1791097" y="706959"/>
                </a:cubicBezTo>
                <a:cubicBezTo>
                  <a:pt x="1800263" y="704276"/>
                  <a:pt x="1808633" y="705700"/>
                  <a:pt x="1816208" y="711233"/>
                </a:cubicBezTo>
                <a:cubicBezTo>
                  <a:pt x="1823782" y="716766"/>
                  <a:pt x="1824682" y="721470"/>
                  <a:pt x="1818907" y="725345"/>
                </a:cubicBezTo>
                <a:cubicBezTo>
                  <a:pt x="1813133" y="729220"/>
                  <a:pt x="1806758" y="731965"/>
                  <a:pt x="1799784" y="733582"/>
                </a:cubicBezTo>
                <a:cubicBezTo>
                  <a:pt x="1792809" y="735199"/>
                  <a:pt x="1784289" y="737265"/>
                  <a:pt x="1774223" y="739782"/>
                </a:cubicBezTo>
                <a:lnTo>
                  <a:pt x="1774223" y="773555"/>
                </a:lnTo>
                <a:cubicBezTo>
                  <a:pt x="1782056" y="773555"/>
                  <a:pt x="1791030" y="775046"/>
                  <a:pt x="1801146" y="778029"/>
                </a:cubicBezTo>
                <a:cubicBezTo>
                  <a:pt x="1811262" y="781013"/>
                  <a:pt x="1816887" y="788362"/>
                  <a:pt x="1818020" y="800078"/>
                </a:cubicBezTo>
                <a:cubicBezTo>
                  <a:pt x="1819153" y="811794"/>
                  <a:pt x="1816028" y="817652"/>
                  <a:pt x="1808645" y="817652"/>
                </a:cubicBezTo>
                <a:cubicBezTo>
                  <a:pt x="1804179" y="817652"/>
                  <a:pt x="1798605" y="814581"/>
                  <a:pt x="1791922" y="808440"/>
                </a:cubicBezTo>
                <a:cubicBezTo>
                  <a:pt x="1785238" y="802299"/>
                  <a:pt x="1779339" y="795953"/>
                  <a:pt x="1774223" y="789404"/>
                </a:cubicBezTo>
                <a:lnTo>
                  <a:pt x="1774223" y="880298"/>
                </a:lnTo>
                <a:cubicBezTo>
                  <a:pt x="1774223" y="904580"/>
                  <a:pt x="1772731" y="923475"/>
                  <a:pt x="1769748" y="936982"/>
                </a:cubicBezTo>
                <a:cubicBezTo>
                  <a:pt x="1766765" y="950490"/>
                  <a:pt x="1762552" y="956919"/>
                  <a:pt x="1757111" y="956269"/>
                </a:cubicBezTo>
                <a:cubicBezTo>
                  <a:pt x="1751670" y="955619"/>
                  <a:pt x="1746333" y="949952"/>
                  <a:pt x="1741100" y="939270"/>
                </a:cubicBezTo>
                <a:cubicBezTo>
                  <a:pt x="1735866" y="928587"/>
                  <a:pt x="1734825" y="918083"/>
                  <a:pt x="1737975" y="907759"/>
                </a:cubicBezTo>
                <a:cubicBezTo>
                  <a:pt x="1741125" y="897435"/>
                  <a:pt x="1743216" y="881111"/>
                  <a:pt x="1744249" y="858787"/>
                </a:cubicBezTo>
                <a:cubicBezTo>
                  <a:pt x="1745283" y="836463"/>
                  <a:pt x="1746324" y="810202"/>
                  <a:pt x="1747374" y="780004"/>
                </a:cubicBezTo>
                <a:cubicBezTo>
                  <a:pt x="1739508" y="802853"/>
                  <a:pt x="1727617" y="823035"/>
                  <a:pt x="1711702" y="840551"/>
                </a:cubicBezTo>
                <a:cubicBezTo>
                  <a:pt x="1695786" y="858066"/>
                  <a:pt x="1678666" y="871436"/>
                  <a:pt x="1660342" y="880661"/>
                </a:cubicBezTo>
                <a:cubicBezTo>
                  <a:pt x="1642018" y="889885"/>
                  <a:pt x="1640014" y="886923"/>
                  <a:pt x="1654330" y="871774"/>
                </a:cubicBezTo>
                <a:cubicBezTo>
                  <a:pt x="1668646" y="856625"/>
                  <a:pt x="1684103" y="837122"/>
                  <a:pt x="1700702" y="813265"/>
                </a:cubicBezTo>
                <a:cubicBezTo>
                  <a:pt x="1717301" y="789408"/>
                  <a:pt x="1729725" y="766813"/>
                  <a:pt x="1737975" y="745481"/>
                </a:cubicBezTo>
                <a:cubicBezTo>
                  <a:pt x="1726609" y="748614"/>
                  <a:pt x="1714868" y="751227"/>
                  <a:pt x="1702752" y="753318"/>
                </a:cubicBezTo>
                <a:cubicBezTo>
                  <a:pt x="1690636" y="755410"/>
                  <a:pt x="1678049" y="754039"/>
                  <a:pt x="1664992" y="749206"/>
                </a:cubicBezTo>
                <a:cubicBezTo>
                  <a:pt x="1651934" y="744373"/>
                  <a:pt x="1654672" y="740182"/>
                  <a:pt x="1673204" y="736632"/>
                </a:cubicBezTo>
                <a:cubicBezTo>
                  <a:pt x="1691736" y="733082"/>
                  <a:pt x="1715935" y="727449"/>
                  <a:pt x="1745799" y="719733"/>
                </a:cubicBezTo>
                <a:cubicBezTo>
                  <a:pt x="1745799" y="698351"/>
                  <a:pt x="1745291" y="677936"/>
                  <a:pt x="1744275" y="658487"/>
                </a:cubicBezTo>
                <a:cubicBezTo>
                  <a:pt x="1743258" y="639038"/>
                  <a:pt x="1740383" y="624593"/>
                  <a:pt x="1735650" y="615152"/>
                </a:cubicBezTo>
                <a:cubicBezTo>
                  <a:pt x="1730917" y="605711"/>
                  <a:pt x="1732971" y="601536"/>
                  <a:pt x="1741812" y="602628"/>
                </a:cubicBezTo>
                <a:close/>
                <a:moveTo>
                  <a:pt x="1394371" y="597865"/>
                </a:moveTo>
                <a:cubicBezTo>
                  <a:pt x="1399220" y="597865"/>
                  <a:pt x="1408291" y="600303"/>
                  <a:pt x="1421582" y="605177"/>
                </a:cubicBezTo>
                <a:cubicBezTo>
                  <a:pt x="1434873" y="610052"/>
                  <a:pt x="1439576" y="615452"/>
                  <a:pt x="1435693" y="621376"/>
                </a:cubicBezTo>
                <a:cubicBezTo>
                  <a:pt x="1431810" y="627301"/>
                  <a:pt x="1428261" y="634546"/>
                  <a:pt x="1425044" y="643113"/>
                </a:cubicBezTo>
                <a:cubicBezTo>
                  <a:pt x="1421828" y="651679"/>
                  <a:pt x="1417911" y="659595"/>
                  <a:pt x="1413295" y="666861"/>
                </a:cubicBezTo>
                <a:cubicBezTo>
                  <a:pt x="1430510" y="664828"/>
                  <a:pt x="1449326" y="662241"/>
                  <a:pt x="1469741" y="659099"/>
                </a:cubicBezTo>
                <a:cubicBezTo>
                  <a:pt x="1490157" y="655958"/>
                  <a:pt x="1506493" y="653329"/>
                  <a:pt x="1518751" y="651212"/>
                </a:cubicBezTo>
                <a:cubicBezTo>
                  <a:pt x="1531008" y="649096"/>
                  <a:pt x="1543124" y="649150"/>
                  <a:pt x="1555099" y="651375"/>
                </a:cubicBezTo>
                <a:cubicBezTo>
                  <a:pt x="1567073" y="653599"/>
                  <a:pt x="1575972" y="658912"/>
                  <a:pt x="1581797" y="667311"/>
                </a:cubicBezTo>
                <a:cubicBezTo>
                  <a:pt x="1587622" y="675711"/>
                  <a:pt x="1586680" y="680644"/>
                  <a:pt x="1578972" y="682110"/>
                </a:cubicBezTo>
                <a:cubicBezTo>
                  <a:pt x="1571265" y="683577"/>
                  <a:pt x="1558948" y="683785"/>
                  <a:pt x="1542024" y="682735"/>
                </a:cubicBezTo>
                <a:cubicBezTo>
                  <a:pt x="1525100" y="681685"/>
                  <a:pt x="1505572" y="681939"/>
                  <a:pt x="1483440" y="683498"/>
                </a:cubicBezTo>
                <a:cubicBezTo>
                  <a:pt x="1461309" y="685056"/>
                  <a:pt x="1435843" y="687818"/>
                  <a:pt x="1407045" y="691785"/>
                </a:cubicBezTo>
                <a:cubicBezTo>
                  <a:pt x="1398296" y="711267"/>
                  <a:pt x="1389396" y="727174"/>
                  <a:pt x="1380347" y="739507"/>
                </a:cubicBezTo>
                <a:cubicBezTo>
                  <a:pt x="1382730" y="741273"/>
                  <a:pt x="1392983" y="740103"/>
                  <a:pt x="1411107" y="735994"/>
                </a:cubicBezTo>
                <a:cubicBezTo>
                  <a:pt x="1429231" y="731886"/>
                  <a:pt x="1441664" y="728487"/>
                  <a:pt x="1448405" y="725795"/>
                </a:cubicBezTo>
                <a:cubicBezTo>
                  <a:pt x="1455146" y="723104"/>
                  <a:pt x="1462596" y="723145"/>
                  <a:pt x="1470754" y="725920"/>
                </a:cubicBezTo>
                <a:cubicBezTo>
                  <a:pt x="1478911" y="728695"/>
                  <a:pt x="1486274" y="731924"/>
                  <a:pt x="1492840" y="735607"/>
                </a:cubicBezTo>
                <a:cubicBezTo>
                  <a:pt x="1499406" y="739290"/>
                  <a:pt x="1500856" y="747173"/>
                  <a:pt x="1497190" y="759256"/>
                </a:cubicBezTo>
                <a:cubicBezTo>
                  <a:pt x="1493523" y="771338"/>
                  <a:pt x="1492207" y="784312"/>
                  <a:pt x="1493240" y="798178"/>
                </a:cubicBezTo>
                <a:cubicBezTo>
                  <a:pt x="1494273" y="812044"/>
                  <a:pt x="1495310" y="828380"/>
                  <a:pt x="1496352" y="847188"/>
                </a:cubicBezTo>
                <a:cubicBezTo>
                  <a:pt x="1497394" y="865995"/>
                  <a:pt x="1498452" y="883144"/>
                  <a:pt x="1499527" y="898635"/>
                </a:cubicBezTo>
                <a:cubicBezTo>
                  <a:pt x="1500602" y="914125"/>
                  <a:pt x="1498894" y="927208"/>
                  <a:pt x="1494403" y="937882"/>
                </a:cubicBezTo>
                <a:cubicBezTo>
                  <a:pt x="1489911" y="948557"/>
                  <a:pt x="1483149" y="957331"/>
                  <a:pt x="1474116" y="964206"/>
                </a:cubicBezTo>
                <a:cubicBezTo>
                  <a:pt x="1465083" y="971080"/>
                  <a:pt x="1459255" y="969676"/>
                  <a:pt x="1456629" y="959993"/>
                </a:cubicBezTo>
                <a:cubicBezTo>
                  <a:pt x="1454005" y="950311"/>
                  <a:pt x="1447401" y="938774"/>
                  <a:pt x="1436818" y="925383"/>
                </a:cubicBezTo>
                <a:cubicBezTo>
                  <a:pt x="1426236" y="911992"/>
                  <a:pt x="1426398" y="906892"/>
                  <a:pt x="1437306" y="910084"/>
                </a:cubicBezTo>
                <a:cubicBezTo>
                  <a:pt x="1448213" y="913275"/>
                  <a:pt x="1455534" y="914846"/>
                  <a:pt x="1459267" y="914796"/>
                </a:cubicBezTo>
                <a:cubicBezTo>
                  <a:pt x="1463000" y="914746"/>
                  <a:pt x="1464867" y="902722"/>
                  <a:pt x="1464867" y="878723"/>
                </a:cubicBezTo>
                <a:cubicBezTo>
                  <a:pt x="1464867" y="850742"/>
                  <a:pt x="1463858" y="822668"/>
                  <a:pt x="1461842" y="794503"/>
                </a:cubicBezTo>
                <a:cubicBezTo>
                  <a:pt x="1459825" y="766338"/>
                  <a:pt x="1455872" y="751389"/>
                  <a:pt x="1449980" y="749656"/>
                </a:cubicBezTo>
                <a:cubicBezTo>
                  <a:pt x="1444089" y="747923"/>
                  <a:pt x="1422444" y="750948"/>
                  <a:pt x="1385046" y="758731"/>
                </a:cubicBezTo>
                <a:lnTo>
                  <a:pt x="1385046" y="790779"/>
                </a:lnTo>
                <a:cubicBezTo>
                  <a:pt x="1392596" y="790879"/>
                  <a:pt x="1404012" y="788812"/>
                  <a:pt x="1419294" y="784579"/>
                </a:cubicBezTo>
                <a:cubicBezTo>
                  <a:pt x="1434577" y="780346"/>
                  <a:pt x="1444455" y="782221"/>
                  <a:pt x="1448930" y="790204"/>
                </a:cubicBezTo>
                <a:cubicBezTo>
                  <a:pt x="1453405" y="798186"/>
                  <a:pt x="1448130" y="803711"/>
                  <a:pt x="1433106" y="806778"/>
                </a:cubicBezTo>
                <a:cubicBezTo>
                  <a:pt x="1418082" y="809844"/>
                  <a:pt x="1402062" y="811377"/>
                  <a:pt x="1385046" y="811377"/>
                </a:cubicBezTo>
                <a:cubicBezTo>
                  <a:pt x="1385046" y="821910"/>
                  <a:pt x="1384005" y="832826"/>
                  <a:pt x="1381922" y="844125"/>
                </a:cubicBezTo>
                <a:cubicBezTo>
                  <a:pt x="1396671" y="844209"/>
                  <a:pt x="1410045" y="842138"/>
                  <a:pt x="1422044" y="837913"/>
                </a:cubicBezTo>
                <a:cubicBezTo>
                  <a:pt x="1434043" y="833689"/>
                  <a:pt x="1443164" y="835830"/>
                  <a:pt x="1449405" y="844338"/>
                </a:cubicBezTo>
                <a:cubicBezTo>
                  <a:pt x="1455646" y="852846"/>
                  <a:pt x="1448501" y="858891"/>
                  <a:pt x="1427969" y="862474"/>
                </a:cubicBezTo>
                <a:cubicBezTo>
                  <a:pt x="1407437" y="866057"/>
                  <a:pt x="1391921" y="865757"/>
                  <a:pt x="1381422" y="861574"/>
                </a:cubicBezTo>
                <a:cubicBezTo>
                  <a:pt x="1379555" y="888589"/>
                  <a:pt x="1374468" y="909984"/>
                  <a:pt x="1366160" y="925758"/>
                </a:cubicBezTo>
                <a:cubicBezTo>
                  <a:pt x="1357852" y="941532"/>
                  <a:pt x="1350528" y="943986"/>
                  <a:pt x="1344186" y="933120"/>
                </a:cubicBezTo>
                <a:cubicBezTo>
                  <a:pt x="1337845" y="922254"/>
                  <a:pt x="1337041" y="911400"/>
                  <a:pt x="1341774" y="900559"/>
                </a:cubicBezTo>
                <a:cubicBezTo>
                  <a:pt x="1346507" y="889718"/>
                  <a:pt x="1350165" y="877586"/>
                  <a:pt x="1352749" y="864162"/>
                </a:cubicBezTo>
                <a:cubicBezTo>
                  <a:pt x="1355332" y="850737"/>
                  <a:pt x="1357406" y="831805"/>
                  <a:pt x="1358973" y="807365"/>
                </a:cubicBezTo>
                <a:cubicBezTo>
                  <a:pt x="1360540" y="782925"/>
                  <a:pt x="1361257" y="767530"/>
                  <a:pt x="1361123" y="761180"/>
                </a:cubicBezTo>
                <a:cubicBezTo>
                  <a:pt x="1349124" y="783062"/>
                  <a:pt x="1334845" y="802007"/>
                  <a:pt x="1318288" y="818014"/>
                </a:cubicBezTo>
                <a:cubicBezTo>
                  <a:pt x="1301731" y="834022"/>
                  <a:pt x="1281757" y="847375"/>
                  <a:pt x="1258367" y="858075"/>
                </a:cubicBezTo>
                <a:cubicBezTo>
                  <a:pt x="1234976" y="868774"/>
                  <a:pt x="1233356" y="865191"/>
                  <a:pt x="1253504" y="847325"/>
                </a:cubicBezTo>
                <a:cubicBezTo>
                  <a:pt x="1273653" y="829460"/>
                  <a:pt x="1294619" y="807298"/>
                  <a:pt x="1316401" y="780842"/>
                </a:cubicBezTo>
                <a:cubicBezTo>
                  <a:pt x="1338183" y="754385"/>
                  <a:pt x="1357865" y="725341"/>
                  <a:pt x="1375447" y="693710"/>
                </a:cubicBezTo>
                <a:cubicBezTo>
                  <a:pt x="1335433" y="698893"/>
                  <a:pt x="1309601" y="702805"/>
                  <a:pt x="1297952" y="705446"/>
                </a:cubicBezTo>
                <a:cubicBezTo>
                  <a:pt x="1286302" y="708088"/>
                  <a:pt x="1275129" y="705150"/>
                  <a:pt x="1264429" y="696634"/>
                </a:cubicBezTo>
                <a:cubicBezTo>
                  <a:pt x="1253729" y="688118"/>
                  <a:pt x="1251392" y="683398"/>
                  <a:pt x="1257417" y="682473"/>
                </a:cubicBezTo>
                <a:cubicBezTo>
                  <a:pt x="1263441" y="681548"/>
                  <a:pt x="1274811" y="680823"/>
                  <a:pt x="1291527" y="680298"/>
                </a:cubicBezTo>
                <a:cubicBezTo>
                  <a:pt x="1308243" y="679773"/>
                  <a:pt x="1338091" y="676519"/>
                  <a:pt x="1381072" y="670536"/>
                </a:cubicBezTo>
                <a:cubicBezTo>
                  <a:pt x="1393004" y="641354"/>
                  <a:pt x="1396621" y="621947"/>
                  <a:pt x="1391921" y="612315"/>
                </a:cubicBezTo>
                <a:cubicBezTo>
                  <a:pt x="1387221" y="602682"/>
                  <a:pt x="1388038" y="597865"/>
                  <a:pt x="1394371" y="597865"/>
                </a:cubicBezTo>
                <a:close/>
                <a:moveTo>
                  <a:pt x="4964340" y="278808"/>
                </a:moveTo>
                <a:cubicBezTo>
                  <a:pt x="4968969" y="278060"/>
                  <a:pt x="4974085" y="278407"/>
                  <a:pt x="4979689" y="279849"/>
                </a:cubicBezTo>
                <a:cubicBezTo>
                  <a:pt x="4990896" y="282732"/>
                  <a:pt x="4998217" y="288794"/>
                  <a:pt x="5001650" y="298035"/>
                </a:cubicBezTo>
                <a:cubicBezTo>
                  <a:pt x="5005083" y="307276"/>
                  <a:pt x="5004600" y="318838"/>
                  <a:pt x="5000200" y="332720"/>
                </a:cubicBezTo>
                <a:cubicBezTo>
                  <a:pt x="4995800" y="346603"/>
                  <a:pt x="4987809" y="359881"/>
                  <a:pt x="4976226" y="372556"/>
                </a:cubicBezTo>
                <a:cubicBezTo>
                  <a:pt x="4964644" y="385230"/>
                  <a:pt x="4953478" y="392129"/>
                  <a:pt x="4942728" y="393254"/>
                </a:cubicBezTo>
                <a:cubicBezTo>
                  <a:pt x="4931979" y="394379"/>
                  <a:pt x="4929879" y="391492"/>
                  <a:pt x="4936429" y="384592"/>
                </a:cubicBezTo>
                <a:cubicBezTo>
                  <a:pt x="4942978" y="377693"/>
                  <a:pt x="4949016" y="370731"/>
                  <a:pt x="4954540" y="363706"/>
                </a:cubicBezTo>
                <a:cubicBezTo>
                  <a:pt x="4960065" y="356682"/>
                  <a:pt x="4964869" y="348270"/>
                  <a:pt x="4968952" y="338470"/>
                </a:cubicBezTo>
                <a:cubicBezTo>
                  <a:pt x="4961602" y="338470"/>
                  <a:pt x="4955424" y="336591"/>
                  <a:pt x="4950416" y="332833"/>
                </a:cubicBezTo>
                <a:cubicBezTo>
                  <a:pt x="4945407" y="329075"/>
                  <a:pt x="4942016" y="324159"/>
                  <a:pt x="4940241" y="318084"/>
                </a:cubicBezTo>
                <a:cubicBezTo>
                  <a:pt x="4938466" y="312009"/>
                  <a:pt x="4938141" y="306335"/>
                  <a:pt x="4939266" y="301060"/>
                </a:cubicBezTo>
                <a:cubicBezTo>
                  <a:pt x="4940391" y="295785"/>
                  <a:pt x="4944607" y="290211"/>
                  <a:pt x="4951916" y="284336"/>
                </a:cubicBezTo>
                <a:cubicBezTo>
                  <a:pt x="4955569" y="281399"/>
                  <a:pt x="4959710" y="279556"/>
                  <a:pt x="4964340" y="278808"/>
                </a:cubicBezTo>
                <a:close/>
                <a:moveTo>
                  <a:pt x="1309626" y="276746"/>
                </a:moveTo>
                <a:cubicBezTo>
                  <a:pt x="1315126" y="276752"/>
                  <a:pt x="1320634" y="278207"/>
                  <a:pt x="1326151" y="281111"/>
                </a:cubicBezTo>
                <a:cubicBezTo>
                  <a:pt x="1337183" y="286919"/>
                  <a:pt x="1342699" y="296089"/>
                  <a:pt x="1342699" y="308622"/>
                </a:cubicBezTo>
                <a:cubicBezTo>
                  <a:pt x="1342699" y="321154"/>
                  <a:pt x="1336312" y="330046"/>
                  <a:pt x="1323538" y="335295"/>
                </a:cubicBezTo>
                <a:cubicBezTo>
                  <a:pt x="1310763" y="340545"/>
                  <a:pt x="1299489" y="339908"/>
                  <a:pt x="1289715" y="333383"/>
                </a:cubicBezTo>
                <a:cubicBezTo>
                  <a:pt x="1279941" y="326858"/>
                  <a:pt x="1275328" y="317955"/>
                  <a:pt x="1275878" y="306672"/>
                </a:cubicBezTo>
                <a:cubicBezTo>
                  <a:pt x="1276428" y="295389"/>
                  <a:pt x="1282186" y="286857"/>
                  <a:pt x="1293152" y="281074"/>
                </a:cubicBezTo>
                <a:cubicBezTo>
                  <a:pt x="1298635" y="278182"/>
                  <a:pt x="1304126" y="276739"/>
                  <a:pt x="1309626" y="276746"/>
                </a:cubicBezTo>
                <a:close/>
                <a:moveTo>
                  <a:pt x="6280940" y="241109"/>
                </a:moveTo>
                <a:cubicBezTo>
                  <a:pt x="6283640" y="240958"/>
                  <a:pt x="6287208" y="241563"/>
                  <a:pt x="6291645" y="242926"/>
                </a:cubicBezTo>
                <a:cubicBezTo>
                  <a:pt x="6309394" y="248376"/>
                  <a:pt x="6322235" y="254817"/>
                  <a:pt x="6330168" y="262250"/>
                </a:cubicBezTo>
                <a:cubicBezTo>
                  <a:pt x="6338100" y="269683"/>
                  <a:pt x="6340730" y="279278"/>
                  <a:pt x="6338054" y="291035"/>
                </a:cubicBezTo>
                <a:cubicBezTo>
                  <a:pt x="6335380" y="302793"/>
                  <a:pt x="6327710" y="304239"/>
                  <a:pt x="6315044" y="295373"/>
                </a:cubicBezTo>
                <a:cubicBezTo>
                  <a:pt x="6302378" y="286507"/>
                  <a:pt x="6290728" y="275682"/>
                  <a:pt x="6280096" y="262900"/>
                </a:cubicBezTo>
                <a:cubicBezTo>
                  <a:pt x="6272558" y="248826"/>
                  <a:pt x="6272840" y="241562"/>
                  <a:pt x="6280940" y="241109"/>
                </a:cubicBezTo>
                <a:close/>
                <a:moveTo>
                  <a:pt x="3833015" y="241109"/>
                </a:moveTo>
                <a:cubicBezTo>
                  <a:pt x="3835715" y="240958"/>
                  <a:pt x="3839284" y="241563"/>
                  <a:pt x="3843721" y="242926"/>
                </a:cubicBezTo>
                <a:cubicBezTo>
                  <a:pt x="3861470" y="248376"/>
                  <a:pt x="3874310" y="254817"/>
                  <a:pt x="3882244" y="262250"/>
                </a:cubicBezTo>
                <a:cubicBezTo>
                  <a:pt x="3890176" y="269683"/>
                  <a:pt x="3892805" y="279278"/>
                  <a:pt x="3890131" y="291035"/>
                </a:cubicBezTo>
                <a:cubicBezTo>
                  <a:pt x="3887456" y="302793"/>
                  <a:pt x="3879785" y="304239"/>
                  <a:pt x="3867119" y="295373"/>
                </a:cubicBezTo>
                <a:cubicBezTo>
                  <a:pt x="3854453" y="286507"/>
                  <a:pt x="3842804" y="275682"/>
                  <a:pt x="3832172" y="262900"/>
                </a:cubicBezTo>
                <a:cubicBezTo>
                  <a:pt x="3824635" y="248826"/>
                  <a:pt x="3824916" y="241562"/>
                  <a:pt x="3833015" y="241109"/>
                </a:cubicBezTo>
                <a:close/>
                <a:moveTo>
                  <a:pt x="1042164" y="206734"/>
                </a:moveTo>
                <a:cubicBezTo>
                  <a:pt x="1037458" y="206684"/>
                  <a:pt x="1032143" y="207170"/>
                  <a:pt x="1026218" y="208191"/>
                </a:cubicBezTo>
                <a:cubicBezTo>
                  <a:pt x="1014369" y="210232"/>
                  <a:pt x="998503" y="212669"/>
                  <a:pt x="978621" y="215503"/>
                </a:cubicBezTo>
                <a:lnTo>
                  <a:pt x="978621" y="234751"/>
                </a:lnTo>
                <a:cubicBezTo>
                  <a:pt x="989304" y="234835"/>
                  <a:pt x="1002007" y="233027"/>
                  <a:pt x="1016731" y="229327"/>
                </a:cubicBezTo>
                <a:cubicBezTo>
                  <a:pt x="1031456" y="225627"/>
                  <a:pt x="1041072" y="227477"/>
                  <a:pt x="1045580" y="234876"/>
                </a:cubicBezTo>
                <a:cubicBezTo>
                  <a:pt x="1050088" y="242276"/>
                  <a:pt x="1042626" y="248059"/>
                  <a:pt x="1023193" y="252225"/>
                </a:cubicBezTo>
                <a:cubicBezTo>
                  <a:pt x="1003761" y="256392"/>
                  <a:pt x="988904" y="256900"/>
                  <a:pt x="978621" y="253750"/>
                </a:cubicBezTo>
                <a:lnTo>
                  <a:pt x="978621" y="277124"/>
                </a:lnTo>
                <a:cubicBezTo>
                  <a:pt x="990637" y="277124"/>
                  <a:pt x="1004199" y="275028"/>
                  <a:pt x="1019306" y="270837"/>
                </a:cubicBezTo>
                <a:cubicBezTo>
                  <a:pt x="1034414" y="266645"/>
                  <a:pt x="1044480" y="268895"/>
                  <a:pt x="1049504" y="277586"/>
                </a:cubicBezTo>
                <a:cubicBezTo>
                  <a:pt x="1054529" y="286277"/>
                  <a:pt x="1046030" y="291798"/>
                  <a:pt x="1024006" y="294148"/>
                </a:cubicBezTo>
                <a:cubicBezTo>
                  <a:pt x="1001982" y="296498"/>
                  <a:pt x="986746" y="296631"/>
                  <a:pt x="978296" y="294548"/>
                </a:cubicBezTo>
                <a:lnTo>
                  <a:pt x="977046" y="317896"/>
                </a:lnTo>
                <a:cubicBezTo>
                  <a:pt x="988829" y="317980"/>
                  <a:pt x="1003795" y="316430"/>
                  <a:pt x="1021944" y="313247"/>
                </a:cubicBezTo>
                <a:cubicBezTo>
                  <a:pt x="1040092" y="310063"/>
                  <a:pt x="1051804" y="311088"/>
                  <a:pt x="1057079" y="316321"/>
                </a:cubicBezTo>
                <a:cubicBezTo>
                  <a:pt x="1062354" y="321554"/>
                  <a:pt x="1065466" y="322046"/>
                  <a:pt x="1066416" y="317796"/>
                </a:cubicBezTo>
                <a:cubicBezTo>
                  <a:pt x="1067366" y="313547"/>
                  <a:pt x="1068103" y="306526"/>
                  <a:pt x="1068628" y="296735"/>
                </a:cubicBezTo>
                <a:cubicBezTo>
                  <a:pt x="1069153" y="286944"/>
                  <a:pt x="1068666" y="270349"/>
                  <a:pt x="1067166" y="246951"/>
                </a:cubicBezTo>
                <a:cubicBezTo>
                  <a:pt x="1065666" y="223552"/>
                  <a:pt x="1061429" y="210732"/>
                  <a:pt x="1054454" y="208491"/>
                </a:cubicBezTo>
                <a:cubicBezTo>
                  <a:pt x="1050967" y="207370"/>
                  <a:pt x="1046870" y="206784"/>
                  <a:pt x="1042164" y="206734"/>
                </a:cubicBezTo>
                <a:close/>
                <a:moveTo>
                  <a:pt x="223014" y="206734"/>
                </a:moveTo>
                <a:cubicBezTo>
                  <a:pt x="218308" y="206684"/>
                  <a:pt x="212993" y="207170"/>
                  <a:pt x="207068" y="208191"/>
                </a:cubicBezTo>
                <a:cubicBezTo>
                  <a:pt x="195219" y="210232"/>
                  <a:pt x="179353" y="212669"/>
                  <a:pt x="159472" y="215503"/>
                </a:cubicBezTo>
                <a:lnTo>
                  <a:pt x="159472" y="234751"/>
                </a:lnTo>
                <a:cubicBezTo>
                  <a:pt x="170154" y="234835"/>
                  <a:pt x="182857" y="233027"/>
                  <a:pt x="197581" y="229327"/>
                </a:cubicBezTo>
                <a:cubicBezTo>
                  <a:pt x="212306" y="225627"/>
                  <a:pt x="221922" y="227477"/>
                  <a:pt x="226430" y="234876"/>
                </a:cubicBezTo>
                <a:cubicBezTo>
                  <a:pt x="230938" y="242276"/>
                  <a:pt x="223476" y="248059"/>
                  <a:pt x="204044" y="252225"/>
                </a:cubicBezTo>
                <a:cubicBezTo>
                  <a:pt x="184611" y="256392"/>
                  <a:pt x="169754" y="256900"/>
                  <a:pt x="159472" y="253750"/>
                </a:cubicBezTo>
                <a:lnTo>
                  <a:pt x="159472" y="277124"/>
                </a:lnTo>
                <a:cubicBezTo>
                  <a:pt x="171487" y="277124"/>
                  <a:pt x="185049" y="275028"/>
                  <a:pt x="200156" y="270837"/>
                </a:cubicBezTo>
                <a:cubicBezTo>
                  <a:pt x="215264" y="266645"/>
                  <a:pt x="225330" y="268895"/>
                  <a:pt x="230355" y="277586"/>
                </a:cubicBezTo>
                <a:cubicBezTo>
                  <a:pt x="235379" y="286277"/>
                  <a:pt x="226880" y="291798"/>
                  <a:pt x="204856" y="294148"/>
                </a:cubicBezTo>
                <a:cubicBezTo>
                  <a:pt x="182832" y="296498"/>
                  <a:pt x="167596" y="296631"/>
                  <a:pt x="159146" y="294548"/>
                </a:cubicBezTo>
                <a:lnTo>
                  <a:pt x="157897" y="317896"/>
                </a:lnTo>
                <a:cubicBezTo>
                  <a:pt x="169679" y="317980"/>
                  <a:pt x="184645" y="316430"/>
                  <a:pt x="202794" y="313247"/>
                </a:cubicBezTo>
                <a:cubicBezTo>
                  <a:pt x="220942" y="310063"/>
                  <a:pt x="232654" y="311088"/>
                  <a:pt x="237929" y="316321"/>
                </a:cubicBezTo>
                <a:cubicBezTo>
                  <a:pt x="243204" y="321554"/>
                  <a:pt x="246316" y="322046"/>
                  <a:pt x="247266" y="317796"/>
                </a:cubicBezTo>
                <a:cubicBezTo>
                  <a:pt x="248216" y="313547"/>
                  <a:pt x="248953" y="306526"/>
                  <a:pt x="249478" y="296735"/>
                </a:cubicBezTo>
                <a:cubicBezTo>
                  <a:pt x="250004" y="286944"/>
                  <a:pt x="249516" y="270349"/>
                  <a:pt x="248016" y="246951"/>
                </a:cubicBezTo>
                <a:cubicBezTo>
                  <a:pt x="246516" y="223552"/>
                  <a:pt x="242279" y="210732"/>
                  <a:pt x="235304" y="208491"/>
                </a:cubicBezTo>
                <a:cubicBezTo>
                  <a:pt x="231817" y="207370"/>
                  <a:pt x="227721" y="206784"/>
                  <a:pt x="223014" y="206734"/>
                </a:cubicBezTo>
                <a:close/>
                <a:moveTo>
                  <a:pt x="6835600" y="200241"/>
                </a:moveTo>
                <a:cubicBezTo>
                  <a:pt x="6840442" y="200733"/>
                  <a:pt x="6847703" y="204887"/>
                  <a:pt x="6857386" y="212703"/>
                </a:cubicBezTo>
                <a:cubicBezTo>
                  <a:pt x="6871602" y="227968"/>
                  <a:pt x="6875306" y="236926"/>
                  <a:pt x="6868498" y="239576"/>
                </a:cubicBezTo>
                <a:cubicBezTo>
                  <a:pt x="6861690" y="242226"/>
                  <a:pt x="6853140" y="252563"/>
                  <a:pt x="6842850" y="270587"/>
                </a:cubicBezTo>
                <a:cubicBezTo>
                  <a:pt x="6832558" y="288611"/>
                  <a:pt x="6818126" y="306110"/>
                  <a:pt x="6799552" y="323084"/>
                </a:cubicBezTo>
                <a:cubicBezTo>
                  <a:pt x="6780978" y="340058"/>
                  <a:pt x="6765483" y="351786"/>
                  <a:pt x="6753068" y="358269"/>
                </a:cubicBezTo>
                <a:cubicBezTo>
                  <a:pt x="6740651" y="364752"/>
                  <a:pt x="6726822" y="369868"/>
                  <a:pt x="6711582" y="373618"/>
                </a:cubicBezTo>
                <a:cubicBezTo>
                  <a:pt x="6696342" y="377368"/>
                  <a:pt x="6697042" y="373381"/>
                  <a:pt x="6713682" y="361656"/>
                </a:cubicBezTo>
                <a:cubicBezTo>
                  <a:pt x="6730322" y="349932"/>
                  <a:pt x="6748693" y="333766"/>
                  <a:pt x="6768792" y="313159"/>
                </a:cubicBezTo>
                <a:cubicBezTo>
                  <a:pt x="6788890" y="292552"/>
                  <a:pt x="6803840" y="272703"/>
                  <a:pt x="6813639" y="253613"/>
                </a:cubicBezTo>
                <a:cubicBezTo>
                  <a:pt x="6823438" y="234522"/>
                  <a:pt x="6828338" y="219902"/>
                  <a:pt x="6828338" y="209753"/>
                </a:cubicBezTo>
                <a:cubicBezTo>
                  <a:pt x="6828338" y="202920"/>
                  <a:pt x="6830759" y="199749"/>
                  <a:pt x="6835600" y="200241"/>
                </a:cubicBezTo>
                <a:close/>
                <a:moveTo>
                  <a:pt x="4387675" y="200241"/>
                </a:moveTo>
                <a:cubicBezTo>
                  <a:pt x="4392517" y="200733"/>
                  <a:pt x="4399779" y="204887"/>
                  <a:pt x="4409461" y="212703"/>
                </a:cubicBezTo>
                <a:cubicBezTo>
                  <a:pt x="4423677" y="227968"/>
                  <a:pt x="4427381" y="236926"/>
                  <a:pt x="4420573" y="239576"/>
                </a:cubicBezTo>
                <a:cubicBezTo>
                  <a:pt x="4413765" y="242226"/>
                  <a:pt x="4405216" y="252563"/>
                  <a:pt x="4394925" y="270587"/>
                </a:cubicBezTo>
                <a:cubicBezTo>
                  <a:pt x="4384634" y="288611"/>
                  <a:pt x="4370201" y="306110"/>
                  <a:pt x="4351628" y="323084"/>
                </a:cubicBezTo>
                <a:cubicBezTo>
                  <a:pt x="4333054" y="340058"/>
                  <a:pt x="4317558" y="351786"/>
                  <a:pt x="4305143" y="358269"/>
                </a:cubicBezTo>
                <a:cubicBezTo>
                  <a:pt x="4292727" y="364752"/>
                  <a:pt x="4278898" y="369868"/>
                  <a:pt x="4263658" y="373618"/>
                </a:cubicBezTo>
                <a:cubicBezTo>
                  <a:pt x="4248417" y="377368"/>
                  <a:pt x="4249117" y="373381"/>
                  <a:pt x="4265758" y="361656"/>
                </a:cubicBezTo>
                <a:cubicBezTo>
                  <a:pt x="4282398" y="349932"/>
                  <a:pt x="4300768" y="333766"/>
                  <a:pt x="4320867" y="313159"/>
                </a:cubicBezTo>
                <a:cubicBezTo>
                  <a:pt x="4340966" y="292552"/>
                  <a:pt x="4355915" y="272703"/>
                  <a:pt x="4365714" y="253613"/>
                </a:cubicBezTo>
                <a:cubicBezTo>
                  <a:pt x="4375514" y="234522"/>
                  <a:pt x="4380413" y="219902"/>
                  <a:pt x="4380413" y="209753"/>
                </a:cubicBezTo>
                <a:cubicBezTo>
                  <a:pt x="4380413" y="202920"/>
                  <a:pt x="4382834" y="199749"/>
                  <a:pt x="4387675" y="200241"/>
                </a:cubicBezTo>
                <a:close/>
                <a:moveTo>
                  <a:pt x="6289698" y="200022"/>
                </a:moveTo>
                <a:cubicBezTo>
                  <a:pt x="6293417" y="199077"/>
                  <a:pt x="6300128" y="200154"/>
                  <a:pt x="6309832" y="203253"/>
                </a:cubicBezTo>
                <a:cubicBezTo>
                  <a:pt x="6329239" y="209453"/>
                  <a:pt x="6338942" y="219461"/>
                  <a:pt x="6338942" y="233276"/>
                </a:cubicBezTo>
                <a:cubicBezTo>
                  <a:pt x="6338942" y="247976"/>
                  <a:pt x="6330018" y="250267"/>
                  <a:pt x="6312169" y="240151"/>
                </a:cubicBezTo>
                <a:cubicBezTo>
                  <a:pt x="6300270" y="229318"/>
                  <a:pt x="6292054" y="218911"/>
                  <a:pt x="6287520" y="208928"/>
                </a:cubicBezTo>
                <a:cubicBezTo>
                  <a:pt x="6285254" y="203937"/>
                  <a:pt x="6285980" y="200968"/>
                  <a:pt x="6289698" y="200022"/>
                </a:cubicBezTo>
                <a:close/>
                <a:moveTo>
                  <a:pt x="3841774" y="200022"/>
                </a:moveTo>
                <a:cubicBezTo>
                  <a:pt x="3845492" y="199077"/>
                  <a:pt x="3852204" y="200154"/>
                  <a:pt x="3861907" y="203253"/>
                </a:cubicBezTo>
                <a:cubicBezTo>
                  <a:pt x="3881314" y="209453"/>
                  <a:pt x="3891018" y="219461"/>
                  <a:pt x="3891018" y="233276"/>
                </a:cubicBezTo>
                <a:cubicBezTo>
                  <a:pt x="3891018" y="247976"/>
                  <a:pt x="3882094" y="250267"/>
                  <a:pt x="3864245" y="240151"/>
                </a:cubicBezTo>
                <a:cubicBezTo>
                  <a:pt x="3852345" y="229318"/>
                  <a:pt x="3844129" y="218911"/>
                  <a:pt x="3839596" y="208928"/>
                </a:cubicBezTo>
                <a:cubicBezTo>
                  <a:pt x="3837329" y="203937"/>
                  <a:pt x="3838055" y="200968"/>
                  <a:pt x="3841774" y="200022"/>
                </a:cubicBezTo>
                <a:close/>
                <a:moveTo>
                  <a:pt x="2985056" y="191060"/>
                </a:moveTo>
                <a:cubicBezTo>
                  <a:pt x="2987676" y="191248"/>
                  <a:pt x="2991115" y="192446"/>
                  <a:pt x="2995373" y="194654"/>
                </a:cubicBezTo>
                <a:cubicBezTo>
                  <a:pt x="3012405" y="203487"/>
                  <a:pt x="3023155" y="211890"/>
                  <a:pt x="3027621" y="219865"/>
                </a:cubicBezTo>
                <a:cubicBezTo>
                  <a:pt x="3032087" y="227839"/>
                  <a:pt x="3031608" y="237835"/>
                  <a:pt x="3026184" y="249850"/>
                </a:cubicBezTo>
                <a:cubicBezTo>
                  <a:pt x="3020759" y="261866"/>
                  <a:pt x="3014280" y="263275"/>
                  <a:pt x="3006747" y="254075"/>
                </a:cubicBezTo>
                <a:cubicBezTo>
                  <a:pt x="2999214" y="244876"/>
                  <a:pt x="2991498" y="232402"/>
                  <a:pt x="2983599" y="216653"/>
                </a:cubicBezTo>
                <a:cubicBezTo>
                  <a:pt x="2976712" y="199029"/>
                  <a:pt x="2977198" y="190498"/>
                  <a:pt x="2985056" y="191060"/>
                </a:cubicBezTo>
                <a:close/>
                <a:moveTo>
                  <a:pt x="2653414" y="184328"/>
                </a:moveTo>
                <a:cubicBezTo>
                  <a:pt x="2656109" y="184689"/>
                  <a:pt x="2659368" y="185427"/>
                  <a:pt x="2663193" y="186542"/>
                </a:cubicBezTo>
                <a:cubicBezTo>
                  <a:pt x="2678492" y="191000"/>
                  <a:pt x="2689504" y="197754"/>
                  <a:pt x="2696229" y="206803"/>
                </a:cubicBezTo>
                <a:cubicBezTo>
                  <a:pt x="2702953" y="215853"/>
                  <a:pt x="2704612" y="226985"/>
                  <a:pt x="2701204" y="240201"/>
                </a:cubicBezTo>
                <a:cubicBezTo>
                  <a:pt x="2697795" y="253417"/>
                  <a:pt x="2687050" y="250300"/>
                  <a:pt x="2668968" y="230852"/>
                </a:cubicBezTo>
                <a:cubicBezTo>
                  <a:pt x="2655386" y="212036"/>
                  <a:pt x="2647203" y="198833"/>
                  <a:pt x="2644419" y="191242"/>
                </a:cubicBezTo>
                <a:cubicBezTo>
                  <a:pt x="2642332" y="185548"/>
                  <a:pt x="2645330" y="183244"/>
                  <a:pt x="2653414" y="184328"/>
                </a:cubicBezTo>
                <a:close/>
                <a:moveTo>
                  <a:pt x="3095303" y="161069"/>
                </a:moveTo>
                <a:cubicBezTo>
                  <a:pt x="3097302" y="161256"/>
                  <a:pt x="3099677" y="161910"/>
                  <a:pt x="3102429" y="163031"/>
                </a:cubicBezTo>
                <a:cubicBezTo>
                  <a:pt x="3113437" y="167514"/>
                  <a:pt x="3122615" y="173197"/>
                  <a:pt x="3129965" y="180080"/>
                </a:cubicBezTo>
                <a:cubicBezTo>
                  <a:pt x="3137314" y="186963"/>
                  <a:pt x="3136873" y="193404"/>
                  <a:pt x="3128640" y="199404"/>
                </a:cubicBezTo>
                <a:cubicBezTo>
                  <a:pt x="3120407" y="205403"/>
                  <a:pt x="3102041" y="232868"/>
                  <a:pt x="3073543" y="281799"/>
                </a:cubicBezTo>
                <a:cubicBezTo>
                  <a:pt x="3113441" y="278765"/>
                  <a:pt x="3143122" y="275657"/>
                  <a:pt x="3162588" y="272474"/>
                </a:cubicBezTo>
                <a:cubicBezTo>
                  <a:pt x="3182053" y="269291"/>
                  <a:pt x="3198148" y="270262"/>
                  <a:pt x="3210872" y="275386"/>
                </a:cubicBezTo>
                <a:cubicBezTo>
                  <a:pt x="3223597" y="280511"/>
                  <a:pt x="3230817" y="287598"/>
                  <a:pt x="3232533" y="296648"/>
                </a:cubicBezTo>
                <a:cubicBezTo>
                  <a:pt x="3234250" y="305697"/>
                  <a:pt x="3223534" y="308918"/>
                  <a:pt x="3200385" y="306310"/>
                </a:cubicBezTo>
                <a:cubicBezTo>
                  <a:pt x="3177237" y="303701"/>
                  <a:pt x="3145751" y="303439"/>
                  <a:pt x="3105929" y="305522"/>
                </a:cubicBezTo>
                <a:cubicBezTo>
                  <a:pt x="3066106" y="307605"/>
                  <a:pt x="3029933" y="311263"/>
                  <a:pt x="2997410" y="316496"/>
                </a:cubicBezTo>
                <a:cubicBezTo>
                  <a:pt x="2964887" y="321729"/>
                  <a:pt x="2942597" y="325654"/>
                  <a:pt x="2930539" y="328271"/>
                </a:cubicBezTo>
                <a:cubicBezTo>
                  <a:pt x="2918482" y="330887"/>
                  <a:pt x="2905020" y="325888"/>
                  <a:pt x="2890154" y="313272"/>
                </a:cubicBezTo>
                <a:cubicBezTo>
                  <a:pt x="2875289" y="300656"/>
                  <a:pt x="2877509" y="294881"/>
                  <a:pt x="2896816" y="295948"/>
                </a:cubicBezTo>
                <a:cubicBezTo>
                  <a:pt x="2916124" y="297014"/>
                  <a:pt x="2937910" y="296518"/>
                  <a:pt x="2962175" y="294460"/>
                </a:cubicBezTo>
                <a:cubicBezTo>
                  <a:pt x="2986440" y="292402"/>
                  <a:pt x="3016488" y="288881"/>
                  <a:pt x="3052319" y="283898"/>
                </a:cubicBezTo>
                <a:cubicBezTo>
                  <a:pt x="3066502" y="249484"/>
                  <a:pt x="3076168" y="224844"/>
                  <a:pt x="3081318" y="209978"/>
                </a:cubicBezTo>
                <a:cubicBezTo>
                  <a:pt x="3086467" y="195112"/>
                  <a:pt x="3088521" y="182450"/>
                  <a:pt x="3087480" y="171993"/>
                </a:cubicBezTo>
                <a:cubicBezTo>
                  <a:pt x="3086699" y="164149"/>
                  <a:pt x="3089306" y="160508"/>
                  <a:pt x="3095303" y="161069"/>
                </a:cubicBezTo>
                <a:close/>
                <a:moveTo>
                  <a:pt x="1309645" y="159097"/>
                </a:moveTo>
                <a:cubicBezTo>
                  <a:pt x="1315144" y="159103"/>
                  <a:pt x="1320651" y="160556"/>
                  <a:pt x="1326163" y="163456"/>
                </a:cubicBezTo>
                <a:cubicBezTo>
                  <a:pt x="1337187" y="169255"/>
                  <a:pt x="1342699" y="178430"/>
                  <a:pt x="1342699" y="190979"/>
                </a:cubicBezTo>
                <a:cubicBezTo>
                  <a:pt x="1342699" y="203512"/>
                  <a:pt x="1336312" y="212403"/>
                  <a:pt x="1323538" y="217652"/>
                </a:cubicBezTo>
                <a:cubicBezTo>
                  <a:pt x="1310763" y="222902"/>
                  <a:pt x="1299489" y="222265"/>
                  <a:pt x="1289715" y="215740"/>
                </a:cubicBezTo>
                <a:cubicBezTo>
                  <a:pt x="1279941" y="209215"/>
                  <a:pt x="1275328" y="200308"/>
                  <a:pt x="1275878" y="189017"/>
                </a:cubicBezTo>
                <a:cubicBezTo>
                  <a:pt x="1276428" y="177726"/>
                  <a:pt x="1282190" y="169193"/>
                  <a:pt x="1293165" y="163418"/>
                </a:cubicBezTo>
                <a:cubicBezTo>
                  <a:pt x="1298652" y="160531"/>
                  <a:pt x="1304145" y="159090"/>
                  <a:pt x="1309645" y="159097"/>
                </a:cubicBezTo>
                <a:close/>
                <a:moveTo>
                  <a:pt x="2215464" y="156498"/>
                </a:moveTo>
                <a:cubicBezTo>
                  <a:pt x="2217716" y="156580"/>
                  <a:pt x="2220489" y="157179"/>
                  <a:pt x="2223783" y="158294"/>
                </a:cubicBezTo>
                <a:cubicBezTo>
                  <a:pt x="2236957" y="162752"/>
                  <a:pt x="2246398" y="168522"/>
                  <a:pt x="2252106" y="175605"/>
                </a:cubicBezTo>
                <a:cubicBezTo>
                  <a:pt x="2257814" y="182688"/>
                  <a:pt x="2257914" y="191208"/>
                  <a:pt x="2252406" y="201166"/>
                </a:cubicBezTo>
                <a:cubicBezTo>
                  <a:pt x="2246898" y="211124"/>
                  <a:pt x="2240719" y="212357"/>
                  <a:pt x="2233870" y="204866"/>
                </a:cubicBezTo>
                <a:cubicBezTo>
                  <a:pt x="2227020" y="197375"/>
                  <a:pt x="2221999" y="191237"/>
                  <a:pt x="2218808" y="186454"/>
                </a:cubicBezTo>
                <a:cubicBezTo>
                  <a:pt x="2215616" y="181671"/>
                  <a:pt x="2212429" y="176080"/>
                  <a:pt x="2209246" y="169680"/>
                </a:cubicBezTo>
                <a:cubicBezTo>
                  <a:pt x="2206634" y="160643"/>
                  <a:pt x="2208706" y="156249"/>
                  <a:pt x="2215464" y="156498"/>
                </a:cubicBezTo>
                <a:close/>
                <a:moveTo>
                  <a:pt x="703303" y="153758"/>
                </a:moveTo>
                <a:cubicBezTo>
                  <a:pt x="722107" y="152499"/>
                  <a:pt x="737880" y="155256"/>
                  <a:pt x="750623" y="162031"/>
                </a:cubicBezTo>
                <a:cubicBezTo>
                  <a:pt x="767613" y="171064"/>
                  <a:pt x="775096" y="179196"/>
                  <a:pt x="773072" y="186429"/>
                </a:cubicBezTo>
                <a:cubicBezTo>
                  <a:pt x="771046" y="193662"/>
                  <a:pt x="762872" y="196758"/>
                  <a:pt x="748548" y="195716"/>
                </a:cubicBezTo>
                <a:cubicBezTo>
                  <a:pt x="734224" y="194675"/>
                  <a:pt x="714096" y="194154"/>
                  <a:pt x="688164" y="194154"/>
                </a:cubicBezTo>
                <a:cubicBezTo>
                  <a:pt x="662266" y="194154"/>
                  <a:pt x="634442" y="195458"/>
                  <a:pt x="604694" y="198066"/>
                </a:cubicBezTo>
                <a:cubicBezTo>
                  <a:pt x="574946" y="200674"/>
                  <a:pt x="550047" y="203778"/>
                  <a:pt x="529999" y="207378"/>
                </a:cubicBezTo>
                <a:cubicBezTo>
                  <a:pt x="509950" y="210978"/>
                  <a:pt x="492451" y="214378"/>
                  <a:pt x="477502" y="217577"/>
                </a:cubicBezTo>
                <a:cubicBezTo>
                  <a:pt x="462553" y="220777"/>
                  <a:pt x="446996" y="217302"/>
                  <a:pt x="430830" y="207153"/>
                </a:cubicBezTo>
                <a:cubicBezTo>
                  <a:pt x="416180" y="191037"/>
                  <a:pt x="415139" y="183775"/>
                  <a:pt x="427705" y="185367"/>
                </a:cubicBezTo>
                <a:cubicBezTo>
                  <a:pt x="440271" y="186958"/>
                  <a:pt x="461799" y="186459"/>
                  <a:pt x="492288" y="183867"/>
                </a:cubicBezTo>
                <a:cubicBezTo>
                  <a:pt x="522778" y="181276"/>
                  <a:pt x="555326" y="177355"/>
                  <a:pt x="589932" y="172105"/>
                </a:cubicBezTo>
                <a:cubicBezTo>
                  <a:pt x="624538" y="166856"/>
                  <a:pt x="655724" y="161606"/>
                  <a:pt x="683489" y="156356"/>
                </a:cubicBezTo>
                <a:cubicBezTo>
                  <a:pt x="690431" y="155044"/>
                  <a:pt x="697035" y="154178"/>
                  <a:pt x="703303" y="153758"/>
                </a:cubicBezTo>
                <a:close/>
                <a:moveTo>
                  <a:pt x="2564937" y="152569"/>
                </a:moveTo>
                <a:cubicBezTo>
                  <a:pt x="2559212" y="153077"/>
                  <a:pt x="2544642" y="155665"/>
                  <a:pt x="2521227" y="160331"/>
                </a:cubicBezTo>
                <a:lnTo>
                  <a:pt x="2522602" y="204953"/>
                </a:lnTo>
                <a:cubicBezTo>
                  <a:pt x="2531818" y="204087"/>
                  <a:pt x="2539489" y="202037"/>
                  <a:pt x="2545613" y="198804"/>
                </a:cubicBezTo>
                <a:cubicBezTo>
                  <a:pt x="2551738" y="195570"/>
                  <a:pt x="2558354" y="197450"/>
                  <a:pt x="2565462" y="204441"/>
                </a:cubicBezTo>
                <a:cubicBezTo>
                  <a:pt x="2572570" y="211432"/>
                  <a:pt x="2570528" y="217215"/>
                  <a:pt x="2559337" y="221790"/>
                </a:cubicBezTo>
                <a:cubicBezTo>
                  <a:pt x="2548146" y="226364"/>
                  <a:pt x="2535968" y="228652"/>
                  <a:pt x="2522802" y="228652"/>
                </a:cubicBezTo>
                <a:lnTo>
                  <a:pt x="2524152" y="269249"/>
                </a:lnTo>
                <a:cubicBezTo>
                  <a:pt x="2529418" y="269399"/>
                  <a:pt x="2537267" y="267345"/>
                  <a:pt x="2547700" y="263087"/>
                </a:cubicBezTo>
                <a:cubicBezTo>
                  <a:pt x="2558133" y="258829"/>
                  <a:pt x="2565128" y="259054"/>
                  <a:pt x="2568687" y="263762"/>
                </a:cubicBezTo>
                <a:cubicBezTo>
                  <a:pt x="2572245" y="268470"/>
                  <a:pt x="2574865" y="268170"/>
                  <a:pt x="2576549" y="262862"/>
                </a:cubicBezTo>
                <a:cubicBezTo>
                  <a:pt x="2578232" y="257554"/>
                  <a:pt x="2579336" y="239522"/>
                  <a:pt x="2579861" y="208765"/>
                </a:cubicBezTo>
                <a:cubicBezTo>
                  <a:pt x="2580386" y="178009"/>
                  <a:pt x="2579461" y="160827"/>
                  <a:pt x="2577086" y="157219"/>
                </a:cubicBezTo>
                <a:cubicBezTo>
                  <a:pt x="2574711" y="153611"/>
                  <a:pt x="2570661" y="152061"/>
                  <a:pt x="2564937" y="152569"/>
                </a:cubicBezTo>
                <a:close/>
                <a:moveTo>
                  <a:pt x="2128192" y="142423"/>
                </a:moveTo>
                <a:cubicBezTo>
                  <a:pt x="2131102" y="141887"/>
                  <a:pt x="2134401" y="142474"/>
                  <a:pt x="2138088" y="144182"/>
                </a:cubicBezTo>
                <a:cubicBezTo>
                  <a:pt x="2145462" y="147598"/>
                  <a:pt x="2152312" y="152231"/>
                  <a:pt x="2158637" y="158081"/>
                </a:cubicBezTo>
                <a:cubicBezTo>
                  <a:pt x="2164961" y="163931"/>
                  <a:pt x="2163620" y="170030"/>
                  <a:pt x="2154612" y="176380"/>
                </a:cubicBezTo>
                <a:cubicBezTo>
                  <a:pt x="2145604" y="182730"/>
                  <a:pt x="2140375" y="191662"/>
                  <a:pt x="2138925" y="203178"/>
                </a:cubicBezTo>
                <a:cubicBezTo>
                  <a:pt x="2137475" y="214694"/>
                  <a:pt x="2139104" y="224656"/>
                  <a:pt x="2143812" y="233064"/>
                </a:cubicBezTo>
                <a:cubicBezTo>
                  <a:pt x="2148521" y="241472"/>
                  <a:pt x="2149300" y="253992"/>
                  <a:pt x="2146150" y="270624"/>
                </a:cubicBezTo>
                <a:cubicBezTo>
                  <a:pt x="2188831" y="283423"/>
                  <a:pt x="2219841" y="292702"/>
                  <a:pt x="2239182" y="298460"/>
                </a:cubicBezTo>
                <a:cubicBezTo>
                  <a:pt x="2258522" y="304218"/>
                  <a:pt x="2280308" y="308901"/>
                  <a:pt x="2304540" y="312509"/>
                </a:cubicBezTo>
                <a:cubicBezTo>
                  <a:pt x="2328772" y="316117"/>
                  <a:pt x="2357845" y="316346"/>
                  <a:pt x="2391760" y="313197"/>
                </a:cubicBezTo>
                <a:cubicBezTo>
                  <a:pt x="2425674" y="310047"/>
                  <a:pt x="2431420" y="314722"/>
                  <a:pt x="2408996" y="327221"/>
                </a:cubicBezTo>
                <a:cubicBezTo>
                  <a:pt x="2386573" y="339720"/>
                  <a:pt x="2367690" y="348378"/>
                  <a:pt x="2352350" y="353194"/>
                </a:cubicBezTo>
                <a:cubicBezTo>
                  <a:pt x="2337009" y="358011"/>
                  <a:pt x="2316273" y="355402"/>
                  <a:pt x="2290141" y="345370"/>
                </a:cubicBezTo>
                <a:cubicBezTo>
                  <a:pt x="2264009" y="335337"/>
                  <a:pt x="2239440" y="325875"/>
                  <a:pt x="2216433" y="316984"/>
                </a:cubicBezTo>
                <a:cubicBezTo>
                  <a:pt x="2193426" y="308093"/>
                  <a:pt x="2174332" y="300560"/>
                  <a:pt x="2159149" y="294385"/>
                </a:cubicBezTo>
                <a:cubicBezTo>
                  <a:pt x="2143967" y="288211"/>
                  <a:pt x="2130992" y="286894"/>
                  <a:pt x="2120227" y="290436"/>
                </a:cubicBezTo>
                <a:cubicBezTo>
                  <a:pt x="2109461" y="293977"/>
                  <a:pt x="2100053" y="297902"/>
                  <a:pt x="2092003" y="302210"/>
                </a:cubicBezTo>
                <a:cubicBezTo>
                  <a:pt x="2083954" y="306518"/>
                  <a:pt x="2074467" y="304472"/>
                  <a:pt x="2063542" y="296073"/>
                </a:cubicBezTo>
                <a:cubicBezTo>
                  <a:pt x="2052618" y="287673"/>
                  <a:pt x="2052939" y="282444"/>
                  <a:pt x="2064505" y="280386"/>
                </a:cubicBezTo>
                <a:cubicBezTo>
                  <a:pt x="2076071" y="278328"/>
                  <a:pt x="2096103" y="273857"/>
                  <a:pt x="2124601" y="266974"/>
                </a:cubicBezTo>
                <a:cubicBezTo>
                  <a:pt x="2126301" y="261558"/>
                  <a:pt x="2125339" y="254034"/>
                  <a:pt x="2121714" y="244401"/>
                </a:cubicBezTo>
                <a:cubicBezTo>
                  <a:pt x="2118089" y="234768"/>
                  <a:pt x="2114952" y="226689"/>
                  <a:pt x="2112302" y="220165"/>
                </a:cubicBezTo>
                <a:cubicBezTo>
                  <a:pt x="2109652" y="213640"/>
                  <a:pt x="2109636" y="205570"/>
                  <a:pt x="2112252" y="195954"/>
                </a:cubicBezTo>
                <a:cubicBezTo>
                  <a:pt x="2114868" y="186338"/>
                  <a:pt x="2115702" y="181017"/>
                  <a:pt x="2114752" y="179992"/>
                </a:cubicBezTo>
                <a:cubicBezTo>
                  <a:pt x="2113802" y="178967"/>
                  <a:pt x="2109502" y="179763"/>
                  <a:pt x="2101853" y="182380"/>
                </a:cubicBezTo>
                <a:cubicBezTo>
                  <a:pt x="2094203" y="184996"/>
                  <a:pt x="2086570" y="183030"/>
                  <a:pt x="2078954" y="176480"/>
                </a:cubicBezTo>
                <a:cubicBezTo>
                  <a:pt x="2071338" y="169930"/>
                  <a:pt x="2071742" y="166264"/>
                  <a:pt x="2080166" y="165481"/>
                </a:cubicBezTo>
                <a:cubicBezTo>
                  <a:pt x="2088591" y="164697"/>
                  <a:pt x="2096374" y="162877"/>
                  <a:pt x="2103515" y="160018"/>
                </a:cubicBezTo>
                <a:cubicBezTo>
                  <a:pt x="2110656" y="157160"/>
                  <a:pt x="2116360" y="152952"/>
                  <a:pt x="2120627" y="147394"/>
                </a:cubicBezTo>
                <a:cubicBezTo>
                  <a:pt x="2122760" y="144615"/>
                  <a:pt x="2125281" y="142958"/>
                  <a:pt x="2128192" y="142423"/>
                </a:cubicBezTo>
                <a:close/>
                <a:moveTo>
                  <a:pt x="5864688" y="141299"/>
                </a:moveTo>
                <a:cubicBezTo>
                  <a:pt x="5866608" y="141042"/>
                  <a:pt x="5869090" y="141120"/>
                  <a:pt x="5872133" y="141532"/>
                </a:cubicBezTo>
                <a:cubicBezTo>
                  <a:pt x="5884308" y="143182"/>
                  <a:pt x="5894262" y="146223"/>
                  <a:pt x="5901994" y="150657"/>
                </a:cubicBezTo>
                <a:cubicBezTo>
                  <a:pt x="5911876" y="154723"/>
                  <a:pt x="5914980" y="160331"/>
                  <a:pt x="5911306" y="167481"/>
                </a:cubicBezTo>
                <a:cubicBezTo>
                  <a:pt x="5907631" y="174630"/>
                  <a:pt x="5906315" y="203695"/>
                  <a:pt x="5907356" y="254675"/>
                </a:cubicBezTo>
                <a:cubicBezTo>
                  <a:pt x="5908398" y="305655"/>
                  <a:pt x="5906602" y="340208"/>
                  <a:pt x="5901969" y="358331"/>
                </a:cubicBezTo>
                <a:cubicBezTo>
                  <a:pt x="5897336" y="376455"/>
                  <a:pt x="5890516" y="378322"/>
                  <a:pt x="5881508" y="363931"/>
                </a:cubicBezTo>
                <a:cubicBezTo>
                  <a:pt x="5872500" y="349540"/>
                  <a:pt x="5868779" y="338241"/>
                  <a:pt x="5870346" y="330033"/>
                </a:cubicBezTo>
                <a:cubicBezTo>
                  <a:pt x="5871913" y="321825"/>
                  <a:pt x="5873742" y="305235"/>
                  <a:pt x="5875833" y="280261"/>
                </a:cubicBezTo>
                <a:cubicBezTo>
                  <a:pt x="5877925" y="255288"/>
                  <a:pt x="5877688" y="230039"/>
                  <a:pt x="5875121" y="204516"/>
                </a:cubicBezTo>
                <a:cubicBezTo>
                  <a:pt x="5872554" y="178992"/>
                  <a:pt x="5868371" y="161702"/>
                  <a:pt x="5862572" y="152644"/>
                </a:cubicBezTo>
                <a:cubicBezTo>
                  <a:pt x="5858222" y="145851"/>
                  <a:pt x="5858927" y="142069"/>
                  <a:pt x="5864688" y="141299"/>
                </a:cubicBezTo>
                <a:close/>
                <a:moveTo>
                  <a:pt x="1840825" y="139470"/>
                </a:moveTo>
                <a:cubicBezTo>
                  <a:pt x="1844962" y="139945"/>
                  <a:pt x="1849276" y="141599"/>
                  <a:pt x="1853768" y="144432"/>
                </a:cubicBezTo>
                <a:cubicBezTo>
                  <a:pt x="1862751" y="150098"/>
                  <a:pt x="1870304" y="156273"/>
                  <a:pt x="1876429" y="162956"/>
                </a:cubicBezTo>
                <a:cubicBezTo>
                  <a:pt x="1882554" y="169639"/>
                  <a:pt x="1880962" y="174626"/>
                  <a:pt x="1871654" y="177917"/>
                </a:cubicBezTo>
                <a:cubicBezTo>
                  <a:pt x="1862346" y="181209"/>
                  <a:pt x="1853651" y="185634"/>
                  <a:pt x="1845568" y="191192"/>
                </a:cubicBezTo>
                <a:cubicBezTo>
                  <a:pt x="1837485" y="196750"/>
                  <a:pt x="1830961" y="201128"/>
                  <a:pt x="1825995" y="204328"/>
                </a:cubicBezTo>
                <a:cubicBezTo>
                  <a:pt x="1829861" y="207078"/>
                  <a:pt x="1832969" y="210420"/>
                  <a:pt x="1835319" y="214353"/>
                </a:cubicBezTo>
                <a:cubicBezTo>
                  <a:pt x="1879800" y="209203"/>
                  <a:pt x="1910723" y="206087"/>
                  <a:pt x="1928088" y="205003"/>
                </a:cubicBezTo>
                <a:cubicBezTo>
                  <a:pt x="1945454" y="203920"/>
                  <a:pt x="1958141" y="209682"/>
                  <a:pt x="1966148" y="222290"/>
                </a:cubicBezTo>
                <a:cubicBezTo>
                  <a:pt x="1974156" y="234897"/>
                  <a:pt x="1969911" y="240414"/>
                  <a:pt x="1953412" y="238839"/>
                </a:cubicBezTo>
                <a:cubicBezTo>
                  <a:pt x="1936913" y="237264"/>
                  <a:pt x="1918943" y="236218"/>
                  <a:pt x="1899502" y="235701"/>
                </a:cubicBezTo>
                <a:cubicBezTo>
                  <a:pt x="1880062" y="235185"/>
                  <a:pt x="1860792" y="236218"/>
                  <a:pt x="1841694" y="238801"/>
                </a:cubicBezTo>
                <a:cubicBezTo>
                  <a:pt x="1845827" y="245267"/>
                  <a:pt x="1848156" y="263833"/>
                  <a:pt x="1848681" y="294498"/>
                </a:cubicBezTo>
                <a:cubicBezTo>
                  <a:pt x="1849206" y="325163"/>
                  <a:pt x="1841018" y="347999"/>
                  <a:pt x="1824120" y="363006"/>
                </a:cubicBezTo>
                <a:cubicBezTo>
                  <a:pt x="1807221" y="378014"/>
                  <a:pt x="1796605" y="380276"/>
                  <a:pt x="1792271" y="369793"/>
                </a:cubicBezTo>
                <a:cubicBezTo>
                  <a:pt x="1787938" y="359311"/>
                  <a:pt x="1780156" y="349086"/>
                  <a:pt x="1768923" y="339120"/>
                </a:cubicBezTo>
                <a:cubicBezTo>
                  <a:pt x="1757690" y="329154"/>
                  <a:pt x="1755578" y="324704"/>
                  <a:pt x="1762586" y="325771"/>
                </a:cubicBezTo>
                <a:cubicBezTo>
                  <a:pt x="1769594" y="326838"/>
                  <a:pt x="1778656" y="327883"/>
                  <a:pt x="1789772" y="328908"/>
                </a:cubicBezTo>
                <a:cubicBezTo>
                  <a:pt x="1800888" y="329933"/>
                  <a:pt x="1807842" y="326196"/>
                  <a:pt x="1810633" y="317696"/>
                </a:cubicBezTo>
                <a:cubicBezTo>
                  <a:pt x="1813424" y="309197"/>
                  <a:pt x="1814820" y="296223"/>
                  <a:pt x="1814820" y="278774"/>
                </a:cubicBezTo>
                <a:cubicBezTo>
                  <a:pt x="1814820" y="261591"/>
                  <a:pt x="1813754" y="249592"/>
                  <a:pt x="1811620" y="242776"/>
                </a:cubicBezTo>
                <a:cubicBezTo>
                  <a:pt x="1757390" y="251142"/>
                  <a:pt x="1722530" y="256896"/>
                  <a:pt x="1707039" y="260037"/>
                </a:cubicBezTo>
                <a:cubicBezTo>
                  <a:pt x="1691549" y="263179"/>
                  <a:pt x="1678712" y="261679"/>
                  <a:pt x="1668529" y="255538"/>
                </a:cubicBezTo>
                <a:cubicBezTo>
                  <a:pt x="1658346" y="249396"/>
                  <a:pt x="1654005" y="244401"/>
                  <a:pt x="1655505" y="240551"/>
                </a:cubicBezTo>
                <a:cubicBezTo>
                  <a:pt x="1657005" y="236701"/>
                  <a:pt x="1664655" y="234776"/>
                  <a:pt x="1678454" y="234776"/>
                </a:cubicBezTo>
                <a:cubicBezTo>
                  <a:pt x="1689836" y="234776"/>
                  <a:pt x="1706439" y="233476"/>
                  <a:pt x="1728263" y="230877"/>
                </a:cubicBezTo>
                <a:cubicBezTo>
                  <a:pt x="1750087" y="228277"/>
                  <a:pt x="1776331" y="225127"/>
                  <a:pt x="1806996" y="221427"/>
                </a:cubicBezTo>
                <a:cubicBezTo>
                  <a:pt x="1803329" y="215611"/>
                  <a:pt x="1798488" y="208795"/>
                  <a:pt x="1792471" y="200978"/>
                </a:cubicBezTo>
                <a:cubicBezTo>
                  <a:pt x="1786455" y="193162"/>
                  <a:pt x="1793305" y="191346"/>
                  <a:pt x="1813020" y="195529"/>
                </a:cubicBezTo>
                <a:cubicBezTo>
                  <a:pt x="1813470" y="195762"/>
                  <a:pt x="1815224" y="193062"/>
                  <a:pt x="1818282" y="187429"/>
                </a:cubicBezTo>
                <a:cubicBezTo>
                  <a:pt x="1821341" y="181796"/>
                  <a:pt x="1824407" y="177001"/>
                  <a:pt x="1827482" y="173043"/>
                </a:cubicBezTo>
                <a:cubicBezTo>
                  <a:pt x="1830557" y="169085"/>
                  <a:pt x="1831140" y="166385"/>
                  <a:pt x="1829232" y="164943"/>
                </a:cubicBezTo>
                <a:cubicBezTo>
                  <a:pt x="1827323" y="163502"/>
                  <a:pt x="1817012" y="165656"/>
                  <a:pt x="1798296" y="171405"/>
                </a:cubicBezTo>
                <a:cubicBezTo>
                  <a:pt x="1779581" y="177155"/>
                  <a:pt x="1766802" y="181076"/>
                  <a:pt x="1759961" y="183167"/>
                </a:cubicBezTo>
                <a:cubicBezTo>
                  <a:pt x="1753120" y="185259"/>
                  <a:pt x="1744608" y="181571"/>
                  <a:pt x="1734425" y="172105"/>
                </a:cubicBezTo>
                <a:cubicBezTo>
                  <a:pt x="1724242" y="162639"/>
                  <a:pt x="1726501" y="157906"/>
                  <a:pt x="1741200" y="157906"/>
                </a:cubicBezTo>
                <a:cubicBezTo>
                  <a:pt x="1753516" y="157906"/>
                  <a:pt x="1769327" y="156127"/>
                  <a:pt x="1788634" y="152569"/>
                </a:cubicBezTo>
                <a:cubicBezTo>
                  <a:pt x="1807942" y="149011"/>
                  <a:pt x="1821378" y="145349"/>
                  <a:pt x="1828944" y="141582"/>
                </a:cubicBezTo>
                <a:cubicBezTo>
                  <a:pt x="1832727" y="139699"/>
                  <a:pt x="1836688" y="138995"/>
                  <a:pt x="1840825" y="139470"/>
                </a:cubicBezTo>
                <a:close/>
                <a:moveTo>
                  <a:pt x="4659771" y="123558"/>
                </a:moveTo>
                <a:cubicBezTo>
                  <a:pt x="4625206" y="127675"/>
                  <a:pt x="4601741" y="130608"/>
                  <a:pt x="4589376" y="132358"/>
                </a:cubicBezTo>
                <a:cubicBezTo>
                  <a:pt x="4591425" y="154440"/>
                  <a:pt x="4593875" y="176547"/>
                  <a:pt x="4596725" y="198679"/>
                </a:cubicBezTo>
                <a:cubicBezTo>
                  <a:pt x="4612824" y="197729"/>
                  <a:pt x="4633839" y="195337"/>
                  <a:pt x="4659771" y="191504"/>
                </a:cubicBezTo>
                <a:close/>
                <a:moveTo>
                  <a:pt x="6823380" y="117846"/>
                </a:moveTo>
                <a:cubicBezTo>
                  <a:pt x="6824698" y="117629"/>
                  <a:pt x="6826184" y="117742"/>
                  <a:pt x="6827838" y="118184"/>
                </a:cubicBezTo>
                <a:cubicBezTo>
                  <a:pt x="6834454" y="119950"/>
                  <a:pt x="6842120" y="125741"/>
                  <a:pt x="6850836" y="135557"/>
                </a:cubicBezTo>
                <a:cubicBezTo>
                  <a:pt x="6860002" y="146257"/>
                  <a:pt x="6861148" y="153831"/>
                  <a:pt x="6854274" y="158281"/>
                </a:cubicBezTo>
                <a:cubicBezTo>
                  <a:pt x="6847399" y="162731"/>
                  <a:pt x="6839832" y="170118"/>
                  <a:pt x="6831575" y="180442"/>
                </a:cubicBezTo>
                <a:cubicBezTo>
                  <a:pt x="6823317" y="190767"/>
                  <a:pt x="6814068" y="200512"/>
                  <a:pt x="6803826" y="209678"/>
                </a:cubicBezTo>
                <a:cubicBezTo>
                  <a:pt x="6793586" y="218844"/>
                  <a:pt x="6781774" y="225344"/>
                  <a:pt x="6768392" y="229177"/>
                </a:cubicBezTo>
                <a:cubicBezTo>
                  <a:pt x="6755009" y="233010"/>
                  <a:pt x="6753405" y="229427"/>
                  <a:pt x="6763579" y="218427"/>
                </a:cubicBezTo>
                <a:cubicBezTo>
                  <a:pt x="6773754" y="207428"/>
                  <a:pt x="6783711" y="195258"/>
                  <a:pt x="6793452" y="181917"/>
                </a:cubicBezTo>
                <a:cubicBezTo>
                  <a:pt x="6803193" y="168576"/>
                  <a:pt x="6809089" y="158560"/>
                  <a:pt x="6811139" y="151869"/>
                </a:cubicBezTo>
                <a:cubicBezTo>
                  <a:pt x="6813189" y="145178"/>
                  <a:pt x="6814830" y="137449"/>
                  <a:pt x="6816064" y="128683"/>
                </a:cubicBezTo>
                <a:cubicBezTo>
                  <a:pt x="6816988" y="122108"/>
                  <a:pt x="6819427" y="118496"/>
                  <a:pt x="6823380" y="117846"/>
                </a:cubicBezTo>
                <a:close/>
                <a:moveTo>
                  <a:pt x="4375456" y="117846"/>
                </a:moveTo>
                <a:cubicBezTo>
                  <a:pt x="4376773" y="117629"/>
                  <a:pt x="4378259" y="117742"/>
                  <a:pt x="4379913" y="118184"/>
                </a:cubicBezTo>
                <a:cubicBezTo>
                  <a:pt x="4386529" y="119950"/>
                  <a:pt x="4394196" y="125741"/>
                  <a:pt x="4402912" y="135557"/>
                </a:cubicBezTo>
                <a:cubicBezTo>
                  <a:pt x="4412078" y="146257"/>
                  <a:pt x="4413224" y="153831"/>
                  <a:pt x="4406349" y="158281"/>
                </a:cubicBezTo>
                <a:cubicBezTo>
                  <a:pt x="4399475" y="162731"/>
                  <a:pt x="4391908" y="170118"/>
                  <a:pt x="4383651" y="180442"/>
                </a:cubicBezTo>
                <a:cubicBezTo>
                  <a:pt x="4375392" y="190767"/>
                  <a:pt x="4366143" y="200512"/>
                  <a:pt x="4355902" y="209678"/>
                </a:cubicBezTo>
                <a:cubicBezTo>
                  <a:pt x="4345661" y="218844"/>
                  <a:pt x="4333849" y="225344"/>
                  <a:pt x="4320467" y="229177"/>
                </a:cubicBezTo>
                <a:cubicBezTo>
                  <a:pt x="4307084" y="233010"/>
                  <a:pt x="4305480" y="229427"/>
                  <a:pt x="4315655" y="218427"/>
                </a:cubicBezTo>
                <a:cubicBezTo>
                  <a:pt x="4325829" y="207428"/>
                  <a:pt x="4335787" y="195258"/>
                  <a:pt x="4345528" y="181917"/>
                </a:cubicBezTo>
                <a:cubicBezTo>
                  <a:pt x="4355269" y="168576"/>
                  <a:pt x="4361164" y="158560"/>
                  <a:pt x="4363214" y="151869"/>
                </a:cubicBezTo>
                <a:cubicBezTo>
                  <a:pt x="4365264" y="145178"/>
                  <a:pt x="4366905" y="137449"/>
                  <a:pt x="4368139" y="128683"/>
                </a:cubicBezTo>
                <a:cubicBezTo>
                  <a:pt x="4369064" y="122108"/>
                  <a:pt x="4371503" y="118496"/>
                  <a:pt x="4375456" y="117846"/>
                </a:cubicBezTo>
                <a:close/>
                <a:moveTo>
                  <a:pt x="6280546" y="117284"/>
                </a:moveTo>
                <a:lnTo>
                  <a:pt x="6271496" y="129108"/>
                </a:lnTo>
                <a:cubicBezTo>
                  <a:pt x="6277179" y="129674"/>
                  <a:pt x="6282300" y="131666"/>
                  <a:pt x="6286858" y="135082"/>
                </a:cubicBezTo>
                <a:cubicBezTo>
                  <a:pt x="6291416" y="138499"/>
                  <a:pt x="6296287" y="141915"/>
                  <a:pt x="6301470" y="145332"/>
                </a:cubicBezTo>
                <a:cubicBezTo>
                  <a:pt x="6307586" y="137516"/>
                  <a:pt x="6311669" y="131149"/>
                  <a:pt x="6313719" y="126233"/>
                </a:cubicBezTo>
                <a:cubicBezTo>
                  <a:pt x="6315768" y="121317"/>
                  <a:pt x="6315252" y="118858"/>
                  <a:pt x="6312169" y="118858"/>
                </a:cubicBezTo>
                <a:cubicBezTo>
                  <a:pt x="6307519" y="118858"/>
                  <a:pt x="6302294" y="119642"/>
                  <a:pt x="6296495" y="121208"/>
                </a:cubicBezTo>
                <a:cubicBezTo>
                  <a:pt x="6290695" y="122775"/>
                  <a:pt x="6285378" y="121467"/>
                  <a:pt x="6280546" y="117284"/>
                </a:cubicBezTo>
                <a:close/>
                <a:moveTo>
                  <a:pt x="3832622" y="117284"/>
                </a:moveTo>
                <a:lnTo>
                  <a:pt x="3823572" y="129108"/>
                </a:lnTo>
                <a:cubicBezTo>
                  <a:pt x="3829255" y="129674"/>
                  <a:pt x="3834375" y="131666"/>
                  <a:pt x="3838934" y="135082"/>
                </a:cubicBezTo>
                <a:cubicBezTo>
                  <a:pt x="3843492" y="138499"/>
                  <a:pt x="3848362" y="141915"/>
                  <a:pt x="3853545" y="145332"/>
                </a:cubicBezTo>
                <a:cubicBezTo>
                  <a:pt x="3859661" y="137516"/>
                  <a:pt x="3863745" y="131149"/>
                  <a:pt x="3865795" y="126233"/>
                </a:cubicBezTo>
                <a:cubicBezTo>
                  <a:pt x="3867844" y="121317"/>
                  <a:pt x="3867328" y="118858"/>
                  <a:pt x="3864245" y="118858"/>
                </a:cubicBezTo>
                <a:cubicBezTo>
                  <a:pt x="3859595" y="118858"/>
                  <a:pt x="3854370" y="119642"/>
                  <a:pt x="3848571" y="121208"/>
                </a:cubicBezTo>
                <a:cubicBezTo>
                  <a:pt x="3842771" y="122775"/>
                  <a:pt x="3837454" y="121467"/>
                  <a:pt x="3832622" y="117284"/>
                </a:cubicBezTo>
                <a:close/>
                <a:moveTo>
                  <a:pt x="5373677" y="114671"/>
                </a:moveTo>
                <a:cubicBezTo>
                  <a:pt x="5371960" y="114330"/>
                  <a:pt x="5364228" y="116359"/>
                  <a:pt x="5350478" y="120758"/>
                </a:cubicBezTo>
                <a:cubicBezTo>
                  <a:pt x="5351478" y="143390"/>
                  <a:pt x="5352436" y="163089"/>
                  <a:pt x="5353353" y="179855"/>
                </a:cubicBezTo>
                <a:cubicBezTo>
                  <a:pt x="5354370" y="180038"/>
                  <a:pt x="5361253" y="177855"/>
                  <a:pt x="5374002" y="173305"/>
                </a:cubicBezTo>
                <a:cubicBezTo>
                  <a:pt x="5375985" y="154590"/>
                  <a:pt x="5377235" y="141711"/>
                  <a:pt x="5377752" y="134670"/>
                </a:cubicBezTo>
                <a:cubicBezTo>
                  <a:pt x="5378269" y="127629"/>
                  <a:pt x="5378148" y="122621"/>
                  <a:pt x="5377390" y="119646"/>
                </a:cubicBezTo>
                <a:cubicBezTo>
                  <a:pt x="5376631" y="116671"/>
                  <a:pt x="5375394" y="115013"/>
                  <a:pt x="5373677" y="114671"/>
                </a:cubicBezTo>
                <a:close/>
                <a:moveTo>
                  <a:pt x="4753362" y="112765"/>
                </a:moveTo>
                <a:cubicBezTo>
                  <a:pt x="4750152" y="112378"/>
                  <a:pt x="4745908" y="112576"/>
                  <a:pt x="4740629" y="113359"/>
                </a:cubicBezTo>
                <a:cubicBezTo>
                  <a:pt x="4730071" y="114925"/>
                  <a:pt x="4714093" y="117109"/>
                  <a:pt x="4692694" y="119908"/>
                </a:cubicBezTo>
                <a:cubicBezTo>
                  <a:pt x="4691794" y="144940"/>
                  <a:pt x="4691344" y="167014"/>
                  <a:pt x="4691344" y="186129"/>
                </a:cubicBezTo>
                <a:cubicBezTo>
                  <a:pt x="4710376" y="185163"/>
                  <a:pt x="4732392" y="182763"/>
                  <a:pt x="4757390" y="178930"/>
                </a:cubicBezTo>
                <a:cubicBezTo>
                  <a:pt x="4760306" y="161348"/>
                  <a:pt x="4762023" y="147190"/>
                  <a:pt x="4762540" y="136457"/>
                </a:cubicBezTo>
                <a:cubicBezTo>
                  <a:pt x="4763056" y="125725"/>
                  <a:pt x="4762173" y="118800"/>
                  <a:pt x="4759890" y="115684"/>
                </a:cubicBezTo>
                <a:cubicBezTo>
                  <a:pt x="4758748" y="114125"/>
                  <a:pt x="4756572" y="113153"/>
                  <a:pt x="4753362" y="112765"/>
                </a:cubicBezTo>
                <a:close/>
                <a:moveTo>
                  <a:pt x="3129171" y="111153"/>
                </a:moveTo>
                <a:cubicBezTo>
                  <a:pt x="3135821" y="111344"/>
                  <a:pt x="3142139" y="112692"/>
                  <a:pt x="3148126" y="115196"/>
                </a:cubicBezTo>
                <a:cubicBezTo>
                  <a:pt x="3160100" y="120204"/>
                  <a:pt x="3163275" y="125691"/>
                  <a:pt x="3157651" y="131658"/>
                </a:cubicBezTo>
                <a:cubicBezTo>
                  <a:pt x="3152026" y="137624"/>
                  <a:pt x="3138414" y="142211"/>
                  <a:pt x="3116816" y="145419"/>
                </a:cubicBezTo>
                <a:cubicBezTo>
                  <a:pt x="3095217" y="148627"/>
                  <a:pt x="3074647" y="152256"/>
                  <a:pt x="3055107" y="156306"/>
                </a:cubicBezTo>
                <a:cubicBezTo>
                  <a:pt x="3035566" y="160356"/>
                  <a:pt x="3019776" y="163493"/>
                  <a:pt x="3007735" y="165718"/>
                </a:cubicBezTo>
                <a:cubicBezTo>
                  <a:pt x="2995694" y="167943"/>
                  <a:pt x="2982445" y="165085"/>
                  <a:pt x="2967987" y="157144"/>
                </a:cubicBezTo>
                <a:cubicBezTo>
                  <a:pt x="2953530" y="149202"/>
                  <a:pt x="2955801" y="144224"/>
                  <a:pt x="2974799" y="142207"/>
                </a:cubicBezTo>
                <a:cubicBezTo>
                  <a:pt x="2993798" y="140191"/>
                  <a:pt x="3016905" y="136049"/>
                  <a:pt x="3044120" y="129783"/>
                </a:cubicBezTo>
                <a:cubicBezTo>
                  <a:pt x="3072235" y="123533"/>
                  <a:pt x="3093604" y="118288"/>
                  <a:pt x="3108229" y="114046"/>
                </a:cubicBezTo>
                <a:cubicBezTo>
                  <a:pt x="3115541" y="111926"/>
                  <a:pt x="3122522" y="110961"/>
                  <a:pt x="3129171" y="111153"/>
                </a:cubicBezTo>
                <a:close/>
                <a:moveTo>
                  <a:pt x="6662723" y="84336"/>
                </a:moveTo>
                <a:cubicBezTo>
                  <a:pt x="6642607" y="88519"/>
                  <a:pt x="6629375" y="90669"/>
                  <a:pt x="6623026" y="90785"/>
                </a:cubicBezTo>
                <a:cubicBezTo>
                  <a:pt x="6637657" y="96102"/>
                  <a:pt x="6644436" y="101701"/>
                  <a:pt x="6643362" y="107584"/>
                </a:cubicBezTo>
                <a:cubicBezTo>
                  <a:pt x="6642286" y="113467"/>
                  <a:pt x="6640732" y="129724"/>
                  <a:pt x="6638700" y="156356"/>
                </a:cubicBezTo>
                <a:cubicBezTo>
                  <a:pt x="6641332" y="156356"/>
                  <a:pt x="6652774" y="154048"/>
                  <a:pt x="6673022" y="149432"/>
                </a:cubicBezTo>
                <a:cubicBezTo>
                  <a:pt x="6673022" y="128333"/>
                  <a:pt x="6672272" y="114046"/>
                  <a:pt x="6670772" y="106572"/>
                </a:cubicBezTo>
                <a:cubicBezTo>
                  <a:pt x="6669272" y="99097"/>
                  <a:pt x="6666589" y="91685"/>
                  <a:pt x="6662723" y="84336"/>
                </a:cubicBezTo>
                <a:close/>
                <a:moveTo>
                  <a:pt x="4214798" y="84336"/>
                </a:moveTo>
                <a:cubicBezTo>
                  <a:pt x="4194683" y="88519"/>
                  <a:pt x="4181450" y="90669"/>
                  <a:pt x="4175101" y="90785"/>
                </a:cubicBezTo>
                <a:cubicBezTo>
                  <a:pt x="4189733" y="96102"/>
                  <a:pt x="4196512" y="101701"/>
                  <a:pt x="4195437" y="107584"/>
                </a:cubicBezTo>
                <a:cubicBezTo>
                  <a:pt x="4194362" y="113467"/>
                  <a:pt x="4192808" y="129724"/>
                  <a:pt x="4190775" y="156356"/>
                </a:cubicBezTo>
                <a:cubicBezTo>
                  <a:pt x="4193408" y="156356"/>
                  <a:pt x="4204849" y="154048"/>
                  <a:pt x="4225098" y="149432"/>
                </a:cubicBezTo>
                <a:cubicBezTo>
                  <a:pt x="4225098" y="128333"/>
                  <a:pt x="4224348" y="114046"/>
                  <a:pt x="4222848" y="106572"/>
                </a:cubicBezTo>
                <a:cubicBezTo>
                  <a:pt x="4221348" y="99097"/>
                  <a:pt x="4218664" y="91685"/>
                  <a:pt x="4214798" y="84336"/>
                </a:cubicBezTo>
                <a:close/>
                <a:moveTo>
                  <a:pt x="5383236" y="83345"/>
                </a:moveTo>
                <a:cubicBezTo>
                  <a:pt x="5386342" y="82922"/>
                  <a:pt x="5389952" y="83277"/>
                  <a:pt x="5394064" y="84411"/>
                </a:cubicBezTo>
                <a:cubicBezTo>
                  <a:pt x="5402288" y="86677"/>
                  <a:pt x="5409892" y="90910"/>
                  <a:pt x="5416874" y="97110"/>
                </a:cubicBezTo>
                <a:cubicBezTo>
                  <a:pt x="5423857" y="103309"/>
                  <a:pt x="5423899" y="110646"/>
                  <a:pt x="5416999" y="119121"/>
                </a:cubicBezTo>
                <a:cubicBezTo>
                  <a:pt x="5410100" y="127595"/>
                  <a:pt x="5404658" y="143515"/>
                  <a:pt x="5400675" y="166881"/>
                </a:cubicBezTo>
                <a:cubicBezTo>
                  <a:pt x="5409042" y="178480"/>
                  <a:pt x="5408929" y="185650"/>
                  <a:pt x="5400338" y="188392"/>
                </a:cubicBezTo>
                <a:cubicBezTo>
                  <a:pt x="5391747" y="191133"/>
                  <a:pt x="5376594" y="194862"/>
                  <a:pt x="5354878" y="199579"/>
                </a:cubicBezTo>
                <a:cubicBezTo>
                  <a:pt x="5353845" y="213828"/>
                  <a:pt x="5350641" y="221715"/>
                  <a:pt x="5345267" y="223240"/>
                </a:cubicBezTo>
                <a:cubicBezTo>
                  <a:pt x="5339892" y="224765"/>
                  <a:pt x="5336275" y="220590"/>
                  <a:pt x="5334417" y="210715"/>
                </a:cubicBezTo>
                <a:cubicBezTo>
                  <a:pt x="5332559" y="200841"/>
                  <a:pt x="5330055" y="184088"/>
                  <a:pt x="5326905" y="160456"/>
                </a:cubicBezTo>
                <a:cubicBezTo>
                  <a:pt x="5323755" y="136824"/>
                  <a:pt x="5319809" y="120029"/>
                  <a:pt x="5315068" y="110072"/>
                </a:cubicBezTo>
                <a:cubicBezTo>
                  <a:pt x="5310327" y="100114"/>
                  <a:pt x="5311919" y="95693"/>
                  <a:pt x="5319843" y="96810"/>
                </a:cubicBezTo>
                <a:cubicBezTo>
                  <a:pt x="5327768" y="97926"/>
                  <a:pt x="5333130" y="98972"/>
                  <a:pt x="5335929" y="99947"/>
                </a:cubicBezTo>
                <a:cubicBezTo>
                  <a:pt x="5338729" y="100922"/>
                  <a:pt x="5343046" y="100951"/>
                  <a:pt x="5348879" y="100035"/>
                </a:cubicBezTo>
                <a:cubicBezTo>
                  <a:pt x="5354711" y="99118"/>
                  <a:pt x="5359545" y="97697"/>
                  <a:pt x="5363378" y="95772"/>
                </a:cubicBezTo>
                <a:cubicBezTo>
                  <a:pt x="5367211" y="93847"/>
                  <a:pt x="5371227" y="90906"/>
                  <a:pt x="5375427" y="86948"/>
                </a:cubicBezTo>
                <a:cubicBezTo>
                  <a:pt x="5377527" y="84969"/>
                  <a:pt x="5380130" y="83768"/>
                  <a:pt x="5383236" y="83345"/>
                </a:cubicBezTo>
                <a:close/>
                <a:moveTo>
                  <a:pt x="6264254" y="64420"/>
                </a:moveTo>
                <a:lnTo>
                  <a:pt x="6213450" y="69786"/>
                </a:lnTo>
                <a:cubicBezTo>
                  <a:pt x="6213450" y="107759"/>
                  <a:pt x="6212796" y="146898"/>
                  <a:pt x="6211488" y="187204"/>
                </a:cubicBezTo>
                <a:lnTo>
                  <a:pt x="6209202" y="235490"/>
                </a:lnTo>
                <a:lnTo>
                  <a:pt x="6213962" y="231427"/>
                </a:lnTo>
                <a:cubicBezTo>
                  <a:pt x="6226986" y="221761"/>
                  <a:pt x="6240424" y="210520"/>
                  <a:pt x="6254272" y="197704"/>
                </a:cubicBezTo>
                <a:cubicBezTo>
                  <a:pt x="6268122" y="184888"/>
                  <a:pt x="6280071" y="173080"/>
                  <a:pt x="6290120" y="162281"/>
                </a:cubicBezTo>
                <a:cubicBezTo>
                  <a:pt x="6276771" y="152615"/>
                  <a:pt x="6267614" y="145982"/>
                  <a:pt x="6262647" y="142382"/>
                </a:cubicBezTo>
                <a:cubicBezTo>
                  <a:pt x="6251514" y="153331"/>
                  <a:pt x="6240760" y="160777"/>
                  <a:pt x="6230386" y="164718"/>
                </a:cubicBezTo>
                <a:cubicBezTo>
                  <a:pt x="6220012" y="168660"/>
                  <a:pt x="6219592" y="164914"/>
                  <a:pt x="6229124" y="153481"/>
                </a:cubicBezTo>
                <a:cubicBezTo>
                  <a:pt x="6238656" y="142049"/>
                  <a:pt x="6247285" y="127887"/>
                  <a:pt x="6255010" y="110996"/>
                </a:cubicBezTo>
                <a:cubicBezTo>
                  <a:pt x="6262734" y="94106"/>
                  <a:pt x="6265814" y="80182"/>
                  <a:pt x="6264247" y="69224"/>
                </a:cubicBezTo>
                <a:close/>
                <a:moveTo>
                  <a:pt x="3816330" y="64420"/>
                </a:moveTo>
                <a:lnTo>
                  <a:pt x="3765526" y="69786"/>
                </a:lnTo>
                <a:cubicBezTo>
                  <a:pt x="3765526" y="107759"/>
                  <a:pt x="3764872" y="146898"/>
                  <a:pt x="3763563" y="187204"/>
                </a:cubicBezTo>
                <a:lnTo>
                  <a:pt x="3761279" y="235490"/>
                </a:lnTo>
                <a:lnTo>
                  <a:pt x="3766038" y="231427"/>
                </a:lnTo>
                <a:cubicBezTo>
                  <a:pt x="3779062" y="221761"/>
                  <a:pt x="3792499" y="210520"/>
                  <a:pt x="3806348" y="197704"/>
                </a:cubicBezTo>
                <a:cubicBezTo>
                  <a:pt x="3820197" y="184888"/>
                  <a:pt x="3832147" y="173080"/>
                  <a:pt x="3842196" y="162281"/>
                </a:cubicBezTo>
                <a:cubicBezTo>
                  <a:pt x="3828847" y="152615"/>
                  <a:pt x="3819689" y="145982"/>
                  <a:pt x="3814723" y="142382"/>
                </a:cubicBezTo>
                <a:cubicBezTo>
                  <a:pt x="3803590" y="153331"/>
                  <a:pt x="3792836" y="160777"/>
                  <a:pt x="3782462" y="164718"/>
                </a:cubicBezTo>
                <a:cubicBezTo>
                  <a:pt x="3772088" y="168660"/>
                  <a:pt x="3771667" y="164914"/>
                  <a:pt x="3781200" y="153481"/>
                </a:cubicBezTo>
                <a:cubicBezTo>
                  <a:pt x="3790732" y="142049"/>
                  <a:pt x="3799361" y="127887"/>
                  <a:pt x="3807086" y="110996"/>
                </a:cubicBezTo>
                <a:cubicBezTo>
                  <a:pt x="3814810" y="94106"/>
                  <a:pt x="3817889" y="80182"/>
                  <a:pt x="3816323" y="69224"/>
                </a:cubicBezTo>
                <a:close/>
                <a:moveTo>
                  <a:pt x="6377018" y="53566"/>
                </a:moveTo>
                <a:cubicBezTo>
                  <a:pt x="6373685" y="53305"/>
                  <a:pt x="6370046" y="53371"/>
                  <a:pt x="6366103" y="53762"/>
                </a:cubicBezTo>
                <a:cubicBezTo>
                  <a:pt x="6358216" y="54546"/>
                  <a:pt x="6341552" y="56273"/>
                  <a:pt x="6316110" y="58943"/>
                </a:cubicBezTo>
                <a:lnTo>
                  <a:pt x="6284316" y="62301"/>
                </a:lnTo>
                <a:lnTo>
                  <a:pt x="6302132" y="73274"/>
                </a:lnTo>
                <a:cubicBezTo>
                  <a:pt x="6306806" y="79015"/>
                  <a:pt x="6307111" y="84123"/>
                  <a:pt x="6303044" y="88598"/>
                </a:cubicBezTo>
                <a:cubicBezTo>
                  <a:pt x="6298978" y="93073"/>
                  <a:pt x="6294212" y="97668"/>
                  <a:pt x="6288746" y="102384"/>
                </a:cubicBezTo>
                <a:cubicBezTo>
                  <a:pt x="6293612" y="101735"/>
                  <a:pt x="6299574" y="100722"/>
                  <a:pt x="6306632" y="99347"/>
                </a:cubicBezTo>
                <a:cubicBezTo>
                  <a:pt x="6313690" y="97972"/>
                  <a:pt x="6319336" y="95618"/>
                  <a:pt x="6323568" y="92285"/>
                </a:cubicBezTo>
                <a:cubicBezTo>
                  <a:pt x="6327801" y="88952"/>
                  <a:pt x="6333696" y="88702"/>
                  <a:pt x="6341254" y="91535"/>
                </a:cubicBezTo>
                <a:cubicBezTo>
                  <a:pt x="6348812" y="94368"/>
                  <a:pt x="6355546" y="98476"/>
                  <a:pt x="6361453" y="103859"/>
                </a:cubicBezTo>
                <a:cubicBezTo>
                  <a:pt x="6367362" y="109242"/>
                  <a:pt x="6367220" y="114175"/>
                  <a:pt x="6361028" y="118658"/>
                </a:cubicBezTo>
                <a:cubicBezTo>
                  <a:pt x="6354838" y="123142"/>
                  <a:pt x="6349234" y="129391"/>
                  <a:pt x="6344217" y="137407"/>
                </a:cubicBezTo>
                <a:cubicBezTo>
                  <a:pt x="6339200" y="145424"/>
                  <a:pt x="6332734" y="153840"/>
                  <a:pt x="6324818" y="162656"/>
                </a:cubicBezTo>
                <a:cubicBezTo>
                  <a:pt x="6341350" y="174638"/>
                  <a:pt x="6355304" y="183209"/>
                  <a:pt x="6366678" y="188367"/>
                </a:cubicBezTo>
                <a:cubicBezTo>
                  <a:pt x="6378052" y="193525"/>
                  <a:pt x="6390652" y="198908"/>
                  <a:pt x="6404476" y="204516"/>
                </a:cubicBezTo>
                <a:cubicBezTo>
                  <a:pt x="6418300" y="210124"/>
                  <a:pt x="6418266" y="214761"/>
                  <a:pt x="6404376" y="218427"/>
                </a:cubicBezTo>
                <a:cubicBezTo>
                  <a:pt x="6390485" y="222094"/>
                  <a:pt x="6377261" y="224194"/>
                  <a:pt x="6364703" y="224727"/>
                </a:cubicBezTo>
                <a:cubicBezTo>
                  <a:pt x="6352146" y="225260"/>
                  <a:pt x="6342792" y="221361"/>
                  <a:pt x="6336642" y="213028"/>
                </a:cubicBezTo>
                <a:cubicBezTo>
                  <a:pt x="6330493" y="204695"/>
                  <a:pt x="6320894" y="194221"/>
                  <a:pt x="6307844" y="181605"/>
                </a:cubicBezTo>
                <a:cubicBezTo>
                  <a:pt x="6299228" y="192387"/>
                  <a:pt x="6286662" y="203641"/>
                  <a:pt x="6270146" y="215365"/>
                </a:cubicBezTo>
                <a:cubicBezTo>
                  <a:pt x="6253630" y="227089"/>
                  <a:pt x="6236882" y="235114"/>
                  <a:pt x="6219900" y="239439"/>
                </a:cubicBezTo>
                <a:cubicBezTo>
                  <a:pt x="6215654" y="240520"/>
                  <a:pt x="6212346" y="241164"/>
                  <a:pt x="6209976" y="241371"/>
                </a:cubicBezTo>
                <a:lnTo>
                  <a:pt x="6208932" y="241203"/>
                </a:lnTo>
                <a:lnTo>
                  <a:pt x="6205600" y="311622"/>
                </a:lnTo>
                <a:cubicBezTo>
                  <a:pt x="6266896" y="308539"/>
                  <a:pt x="6307694" y="305955"/>
                  <a:pt x="6327993" y="303872"/>
                </a:cubicBezTo>
                <a:cubicBezTo>
                  <a:pt x="6348292" y="301789"/>
                  <a:pt x="6363849" y="300206"/>
                  <a:pt x="6374665" y="299122"/>
                </a:cubicBezTo>
                <a:cubicBezTo>
                  <a:pt x="6385482" y="298039"/>
                  <a:pt x="6393481" y="300110"/>
                  <a:pt x="6398664" y="305335"/>
                </a:cubicBezTo>
                <a:cubicBezTo>
                  <a:pt x="6403846" y="310559"/>
                  <a:pt x="6407446" y="308972"/>
                  <a:pt x="6409463" y="300572"/>
                </a:cubicBezTo>
                <a:cubicBezTo>
                  <a:pt x="6411480" y="292173"/>
                  <a:pt x="6412225" y="270516"/>
                  <a:pt x="6411700" y="235601"/>
                </a:cubicBezTo>
                <a:cubicBezTo>
                  <a:pt x="6411175" y="200687"/>
                  <a:pt x="6410396" y="165697"/>
                  <a:pt x="6409363" y="130633"/>
                </a:cubicBezTo>
                <a:cubicBezTo>
                  <a:pt x="6408330" y="95568"/>
                  <a:pt x="6404805" y="73599"/>
                  <a:pt x="6398788" y="64724"/>
                </a:cubicBezTo>
                <a:cubicBezTo>
                  <a:pt x="6394276" y="58068"/>
                  <a:pt x="6387020" y="54349"/>
                  <a:pt x="6377018" y="53566"/>
                </a:cubicBezTo>
                <a:close/>
                <a:moveTo>
                  <a:pt x="3929095" y="53566"/>
                </a:moveTo>
                <a:cubicBezTo>
                  <a:pt x="3925761" y="53305"/>
                  <a:pt x="3922123" y="53371"/>
                  <a:pt x="3918179" y="53762"/>
                </a:cubicBezTo>
                <a:cubicBezTo>
                  <a:pt x="3910292" y="54546"/>
                  <a:pt x="3893627" y="56273"/>
                  <a:pt x="3868185" y="58943"/>
                </a:cubicBezTo>
                <a:lnTo>
                  <a:pt x="3836392" y="62301"/>
                </a:lnTo>
                <a:lnTo>
                  <a:pt x="3854208" y="73274"/>
                </a:lnTo>
                <a:cubicBezTo>
                  <a:pt x="3858882" y="79015"/>
                  <a:pt x="3859186" y="84123"/>
                  <a:pt x="3855120" y="88598"/>
                </a:cubicBezTo>
                <a:cubicBezTo>
                  <a:pt x="3851054" y="93073"/>
                  <a:pt x="3846287" y="97668"/>
                  <a:pt x="3840821" y="102384"/>
                </a:cubicBezTo>
                <a:cubicBezTo>
                  <a:pt x="3845687" y="101735"/>
                  <a:pt x="3851649" y="100722"/>
                  <a:pt x="3858707" y="99347"/>
                </a:cubicBezTo>
                <a:cubicBezTo>
                  <a:pt x="3865765" y="97972"/>
                  <a:pt x="3871410" y="95618"/>
                  <a:pt x="3875644" y="92285"/>
                </a:cubicBezTo>
                <a:cubicBezTo>
                  <a:pt x="3879877" y="88952"/>
                  <a:pt x="3885772" y="88702"/>
                  <a:pt x="3893330" y="91535"/>
                </a:cubicBezTo>
                <a:cubicBezTo>
                  <a:pt x="3900888" y="94368"/>
                  <a:pt x="3907621" y="98476"/>
                  <a:pt x="3913529" y="103859"/>
                </a:cubicBezTo>
                <a:cubicBezTo>
                  <a:pt x="3919437" y="109242"/>
                  <a:pt x="3919295" y="114175"/>
                  <a:pt x="3913104" y="118658"/>
                </a:cubicBezTo>
                <a:cubicBezTo>
                  <a:pt x="3906913" y="123142"/>
                  <a:pt x="3901309" y="129391"/>
                  <a:pt x="3896293" y="137407"/>
                </a:cubicBezTo>
                <a:cubicBezTo>
                  <a:pt x="3891276" y="145424"/>
                  <a:pt x="3884810" y="153840"/>
                  <a:pt x="3876894" y="162656"/>
                </a:cubicBezTo>
                <a:cubicBezTo>
                  <a:pt x="3893426" y="174638"/>
                  <a:pt x="3907380" y="183209"/>
                  <a:pt x="3918754" y="188367"/>
                </a:cubicBezTo>
                <a:cubicBezTo>
                  <a:pt x="3930128" y="193525"/>
                  <a:pt x="3942727" y="198908"/>
                  <a:pt x="3956552" y="204516"/>
                </a:cubicBezTo>
                <a:cubicBezTo>
                  <a:pt x="3970376" y="210124"/>
                  <a:pt x="3970342" y="214761"/>
                  <a:pt x="3956452" y="218427"/>
                </a:cubicBezTo>
                <a:cubicBezTo>
                  <a:pt x="3942560" y="222094"/>
                  <a:pt x="3929336" y="224194"/>
                  <a:pt x="3916779" y="224727"/>
                </a:cubicBezTo>
                <a:cubicBezTo>
                  <a:pt x="3904221" y="225260"/>
                  <a:pt x="3894868" y="221361"/>
                  <a:pt x="3888718" y="213028"/>
                </a:cubicBezTo>
                <a:cubicBezTo>
                  <a:pt x="3882569" y="204695"/>
                  <a:pt x="3872969" y="194221"/>
                  <a:pt x="3859920" y="181605"/>
                </a:cubicBezTo>
                <a:cubicBezTo>
                  <a:pt x="3851304" y="192387"/>
                  <a:pt x="3838737" y="203641"/>
                  <a:pt x="3822222" y="215365"/>
                </a:cubicBezTo>
                <a:cubicBezTo>
                  <a:pt x="3805706" y="227089"/>
                  <a:pt x="3788957" y="235114"/>
                  <a:pt x="3771975" y="239439"/>
                </a:cubicBezTo>
                <a:cubicBezTo>
                  <a:pt x="3767730" y="240520"/>
                  <a:pt x="3764422" y="241164"/>
                  <a:pt x="3762051" y="241371"/>
                </a:cubicBezTo>
                <a:lnTo>
                  <a:pt x="3761008" y="241203"/>
                </a:lnTo>
                <a:lnTo>
                  <a:pt x="3757676" y="311622"/>
                </a:lnTo>
                <a:cubicBezTo>
                  <a:pt x="3818972" y="308539"/>
                  <a:pt x="3859770" y="305955"/>
                  <a:pt x="3880069" y="303872"/>
                </a:cubicBezTo>
                <a:cubicBezTo>
                  <a:pt x="3900367" y="301789"/>
                  <a:pt x="3915925" y="300206"/>
                  <a:pt x="3926741" y="299122"/>
                </a:cubicBezTo>
                <a:cubicBezTo>
                  <a:pt x="3937556" y="298039"/>
                  <a:pt x="3945556" y="300110"/>
                  <a:pt x="3950739" y="305335"/>
                </a:cubicBezTo>
                <a:cubicBezTo>
                  <a:pt x="3955922" y="310559"/>
                  <a:pt x="3959522" y="308972"/>
                  <a:pt x="3961539" y="300572"/>
                </a:cubicBezTo>
                <a:cubicBezTo>
                  <a:pt x="3963555" y="292173"/>
                  <a:pt x="3964301" y="270516"/>
                  <a:pt x="3963776" y="235601"/>
                </a:cubicBezTo>
                <a:cubicBezTo>
                  <a:pt x="3963251" y="200687"/>
                  <a:pt x="3962472" y="165697"/>
                  <a:pt x="3961439" y="130633"/>
                </a:cubicBezTo>
                <a:cubicBezTo>
                  <a:pt x="3960405" y="95568"/>
                  <a:pt x="3956880" y="73599"/>
                  <a:pt x="3950864" y="64724"/>
                </a:cubicBezTo>
                <a:cubicBezTo>
                  <a:pt x="3946352" y="58068"/>
                  <a:pt x="3939096" y="54349"/>
                  <a:pt x="3929095" y="53566"/>
                </a:cubicBezTo>
                <a:close/>
                <a:moveTo>
                  <a:pt x="2113270" y="47621"/>
                </a:moveTo>
                <a:cubicBezTo>
                  <a:pt x="2115435" y="47482"/>
                  <a:pt x="2118124" y="47688"/>
                  <a:pt x="2121339" y="48238"/>
                </a:cubicBezTo>
                <a:cubicBezTo>
                  <a:pt x="2134196" y="50438"/>
                  <a:pt x="2145208" y="55037"/>
                  <a:pt x="2154374" y="62037"/>
                </a:cubicBezTo>
                <a:cubicBezTo>
                  <a:pt x="2163540" y="69037"/>
                  <a:pt x="2166174" y="78428"/>
                  <a:pt x="2162274" y="90210"/>
                </a:cubicBezTo>
                <a:cubicBezTo>
                  <a:pt x="2158374" y="101993"/>
                  <a:pt x="2152325" y="105338"/>
                  <a:pt x="2144125" y="100247"/>
                </a:cubicBezTo>
                <a:cubicBezTo>
                  <a:pt x="2135926" y="95156"/>
                  <a:pt x="2128518" y="89294"/>
                  <a:pt x="2121901" y="82661"/>
                </a:cubicBezTo>
                <a:cubicBezTo>
                  <a:pt x="2116535" y="75161"/>
                  <a:pt x="2111885" y="66999"/>
                  <a:pt x="2107952" y="58175"/>
                </a:cubicBezTo>
                <a:cubicBezTo>
                  <a:pt x="2105002" y="51556"/>
                  <a:pt x="2106775" y="48039"/>
                  <a:pt x="2113270" y="47621"/>
                </a:cubicBezTo>
                <a:close/>
                <a:moveTo>
                  <a:pt x="6713465" y="42642"/>
                </a:moveTo>
                <a:cubicBezTo>
                  <a:pt x="6720967" y="42181"/>
                  <a:pt x="6728118" y="45238"/>
                  <a:pt x="6734918" y="51813"/>
                </a:cubicBezTo>
                <a:cubicBezTo>
                  <a:pt x="6743984" y="60579"/>
                  <a:pt x="6741647" y="66874"/>
                  <a:pt x="6727906" y="70699"/>
                </a:cubicBezTo>
                <a:cubicBezTo>
                  <a:pt x="6714166" y="74524"/>
                  <a:pt x="6698554" y="77269"/>
                  <a:pt x="6681072" y="78936"/>
                </a:cubicBezTo>
                <a:cubicBezTo>
                  <a:pt x="6698837" y="83636"/>
                  <a:pt x="6706416" y="90023"/>
                  <a:pt x="6703808" y="98097"/>
                </a:cubicBezTo>
                <a:cubicBezTo>
                  <a:pt x="6701200" y="106172"/>
                  <a:pt x="6699896" y="120875"/>
                  <a:pt x="6699896" y="142207"/>
                </a:cubicBezTo>
                <a:cubicBezTo>
                  <a:pt x="6705662" y="141407"/>
                  <a:pt x="6712258" y="139899"/>
                  <a:pt x="6719682" y="137682"/>
                </a:cubicBezTo>
                <a:cubicBezTo>
                  <a:pt x="6727106" y="135466"/>
                  <a:pt x="6735076" y="138291"/>
                  <a:pt x="6743593" y="146157"/>
                </a:cubicBezTo>
                <a:cubicBezTo>
                  <a:pt x="6752109" y="154023"/>
                  <a:pt x="6748743" y="159564"/>
                  <a:pt x="6733494" y="162781"/>
                </a:cubicBezTo>
                <a:lnTo>
                  <a:pt x="6699896" y="168380"/>
                </a:lnTo>
                <a:cubicBezTo>
                  <a:pt x="6699896" y="203845"/>
                  <a:pt x="6700412" y="228827"/>
                  <a:pt x="6701446" y="243326"/>
                </a:cubicBezTo>
                <a:cubicBezTo>
                  <a:pt x="6702478" y="257825"/>
                  <a:pt x="6701933" y="271999"/>
                  <a:pt x="6699808" y="285848"/>
                </a:cubicBezTo>
                <a:cubicBezTo>
                  <a:pt x="6697683" y="299697"/>
                  <a:pt x="6694258" y="311147"/>
                  <a:pt x="6689534" y="320196"/>
                </a:cubicBezTo>
                <a:cubicBezTo>
                  <a:pt x="6684809" y="329246"/>
                  <a:pt x="6679047" y="326229"/>
                  <a:pt x="6672248" y="311147"/>
                </a:cubicBezTo>
                <a:cubicBezTo>
                  <a:pt x="6665448" y="296064"/>
                  <a:pt x="6663360" y="283948"/>
                  <a:pt x="6665985" y="274799"/>
                </a:cubicBezTo>
                <a:cubicBezTo>
                  <a:pt x="6668610" y="265650"/>
                  <a:pt x="6670439" y="253242"/>
                  <a:pt x="6671472" y="237576"/>
                </a:cubicBezTo>
                <a:cubicBezTo>
                  <a:pt x="6672505" y="221911"/>
                  <a:pt x="6673022" y="200112"/>
                  <a:pt x="6673022" y="172180"/>
                </a:cubicBezTo>
                <a:cubicBezTo>
                  <a:pt x="6653140" y="177280"/>
                  <a:pt x="6641582" y="180480"/>
                  <a:pt x="6638350" y="181780"/>
                </a:cubicBezTo>
                <a:cubicBezTo>
                  <a:pt x="6634266" y="224627"/>
                  <a:pt x="6625726" y="255263"/>
                  <a:pt x="6612726" y="273687"/>
                </a:cubicBezTo>
                <a:cubicBezTo>
                  <a:pt x="6599727" y="292110"/>
                  <a:pt x="6585353" y="304897"/>
                  <a:pt x="6569604" y="312047"/>
                </a:cubicBezTo>
                <a:cubicBezTo>
                  <a:pt x="6553855" y="319196"/>
                  <a:pt x="6547646" y="319630"/>
                  <a:pt x="6550980" y="313347"/>
                </a:cubicBezTo>
                <a:cubicBezTo>
                  <a:pt x="6554312" y="307064"/>
                  <a:pt x="6561404" y="297727"/>
                  <a:pt x="6572254" y="285336"/>
                </a:cubicBezTo>
                <a:cubicBezTo>
                  <a:pt x="6583103" y="272945"/>
                  <a:pt x="6591369" y="257454"/>
                  <a:pt x="6597052" y="238864"/>
                </a:cubicBezTo>
                <a:cubicBezTo>
                  <a:pt x="6602734" y="220273"/>
                  <a:pt x="6607143" y="203278"/>
                  <a:pt x="6610276" y="187879"/>
                </a:cubicBezTo>
                <a:cubicBezTo>
                  <a:pt x="6590128" y="193062"/>
                  <a:pt x="6577670" y="196187"/>
                  <a:pt x="6572904" y="197254"/>
                </a:cubicBezTo>
                <a:cubicBezTo>
                  <a:pt x="6568136" y="198320"/>
                  <a:pt x="6559842" y="194541"/>
                  <a:pt x="6548018" y="185917"/>
                </a:cubicBezTo>
                <a:cubicBezTo>
                  <a:pt x="6536193" y="177292"/>
                  <a:pt x="6538226" y="172318"/>
                  <a:pt x="6554117" y="170993"/>
                </a:cubicBezTo>
                <a:cubicBezTo>
                  <a:pt x="6570008" y="169668"/>
                  <a:pt x="6589310" y="166639"/>
                  <a:pt x="6612026" y="161906"/>
                </a:cubicBezTo>
                <a:cubicBezTo>
                  <a:pt x="6612958" y="149890"/>
                  <a:pt x="6613168" y="138028"/>
                  <a:pt x="6612651" y="126321"/>
                </a:cubicBezTo>
                <a:cubicBezTo>
                  <a:pt x="6612134" y="114613"/>
                  <a:pt x="6610092" y="103418"/>
                  <a:pt x="6606526" y="92735"/>
                </a:cubicBezTo>
                <a:cubicBezTo>
                  <a:pt x="6582894" y="81302"/>
                  <a:pt x="6580524" y="73907"/>
                  <a:pt x="6599414" y="70549"/>
                </a:cubicBezTo>
                <a:cubicBezTo>
                  <a:pt x="6618304" y="67191"/>
                  <a:pt x="6638187" y="62908"/>
                  <a:pt x="6659060" y="57700"/>
                </a:cubicBezTo>
                <a:cubicBezTo>
                  <a:pt x="6679934" y="52492"/>
                  <a:pt x="6695528" y="48017"/>
                  <a:pt x="6705846" y="44276"/>
                </a:cubicBezTo>
                <a:cubicBezTo>
                  <a:pt x="6708424" y="43340"/>
                  <a:pt x="6710964" y="42796"/>
                  <a:pt x="6713465" y="42642"/>
                </a:cubicBezTo>
                <a:close/>
                <a:moveTo>
                  <a:pt x="4265540" y="42642"/>
                </a:moveTo>
                <a:cubicBezTo>
                  <a:pt x="4273043" y="42181"/>
                  <a:pt x="4280194" y="45238"/>
                  <a:pt x="4286994" y="51813"/>
                </a:cubicBezTo>
                <a:cubicBezTo>
                  <a:pt x="4296060" y="60579"/>
                  <a:pt x="4293722" y="66874"/>
                  <a:pt x="4279982" y="70699"/>
                </a:cubicBezTo>
                <a:cubicBezTo>
                  <a:pt x="4266241" y="74524"/>
                  <a:pt x="4250629" y="77269"/>
                  <a:pt x="4233147" y="78936"/>
                </a:cubicBezTo>
                <a:cubicBezTo>
                  <a:pt x="4250912" y="83636"/>
                  <a:pt x="4258491" y="90023"/>
                  <a:pt x="4255883" y="98097"/>
                </a:cubicBezTo>
                <a:cubicBezTo>
                  <a:pt x="4253275" y="106172"/>
                  <a:pt x="4251971" y="120875"/>
                  <a:pt x="4251971" y="142207"/>
                </a:cubicBezTo>
                <a:cubicBezTo>
                  <a:pt x="4257737" y="141407"/>
                  <a:pt x="4264333" y="139899"/>
                  <a:pt x="4271757" y="137682"/>
                </a:cubicBezTo>
                <a:cubicBezTo>
                  <a:pt x="4279182" y="135466"/>
                  <a:pt x="4287152" y="138291"/>
                  <a:pt x="4295668" y="146157"/>
                </a:cubicBezTo>
                <a:cubicBezTo>
                  <a:pt x="4304184" y="154023"/>
                  <a:pt x="4300818" y="159564"/>
                  <a:pt x="4285569" y="162781"/>
                </a:cubicBezTo>
                <a:lnTo>
                  <a:pt x="4251971" y="168380"/>
                </a:lnTo>
                <a:cubicBezTo>
                  <a:pt x="4251971" y="203845"/>
                  <a:pt x="4252487" y="228827"/>
                  <a:pt x="4253521" y="243326"/>
                </a:cubicBezTo>
                <a:cubicBezTo>
                  <a:pt x="4254554" y="257825"/>
                  <a:pt x="4254008" y="271999"/>
                  <a:pt x="4251884" y="285848"/>
                </a:cubicBezTo>
                <a:cubicBezTo>
                  <a:pt x="4249759" y="299697"/>
                  <a:pt x="4246334" y="311147"/>
                  <a:pt x="4241609" y="320196"/>
                </a:cubicBezTo>
                <a:cubicBezTo>
                  <a:pt x="4236885" y="329246"/>
                  <a:pt x="4231122" y="326229"/>
                  <a:pt x="4224323" y="311147"/>
                </a:cubicBezTo>
                <a:cubicBezTo>
                  <a:pt x="4217523" y="296064"/>
                  <a:pt x="4215436" y="283948"/>
                  <a:pt x="4218061" y="274799"/>
                </a:cubicBezTo>
                <a:cubicBezTo>
                  <a:pt x="4220686" y="265650"/>
                  <a:pt x="4222514" y="253242"/>
                  <a:pt x="4223548" y="237576"/>
                </a:cubicBezTo>
                <a:cubicBezTo>
                  <a:pt x="4224581" y="221911"/>
                  <a:pt x="4225098" y="200112"/>
                  <a:pt x="4225098" y="172180"/>
                </a:cubicBezTo>
                <a:cubicBezTo>
                  <a:pt x="4205215" y="177280"/>
                  <a:pt x="4193658" y="180480"/>
                  <a:pt x="4190425" y="181780"/>
                </a:cubicBezTo>
                <a:cubicBezTo>
                  <a:pt x="4186341" y="224627"/>
                  <a:pt x="4177801" y="255263"/>
                  <a:pt x="4164801" y="273687"/>
                </a:cubicBezTo>
                <a:cubicBezTo>
                  <a:pt x="4151802" y="292110"/>
                  <a:pt x="4137428" y="304897"/>
                  <a:pt x="4121679" y="312047"/>
                </a:cubicBezTo>
                <a:cubicBezTo>
                  <a:pt x="4105930" y="319196"/>
                  <a:pt x="4099722" y="319630"/>
                  <a:pt x="4103055" y="313347"/>
                </a:cubicBezTo>
                <a:cubicBezTo>
                  <a:pt x="4106388" y="307064"/>
                  <a:pt x="4113480" y="297727"/>
                  <a:pt x="4124329" y="285336"/>
                </a:cubicBezTo>
                <a:cubicBezTo>
                  <a:pt x="4135178" y="272945"/>
                  <a:pt x="4143444" y="257454"/>
                  <a:pt x="4149127" y="238864"/>
                </a:cubicBezTo>
                <a:cubicBezTo>
                  <a:pt x="4154810" y="220273"/>
                  <a:pt x="4159218" y="203278"/>
                  <a:pt x="4162352" y="187879"/>
                </a:cubicBezTo>
                <a:cubicBezTo>
                  <a:pt x="4142203" y="193062"/>
                  <a:pt x="4129745" y="196187"/>
                  <a:pt x="4124979" y="197254"/>
                </a:cubicBezTo>
                <a:cubicBezTo>
                  <a:pt x="4120212" y="198320"/>
                  <a:pt x="4111917" y="194541"/>
                  <a:pt x="4100093" y="185917"/>
                </a:cubicBezTo>
                <a:cubicBezTo>
                  <a:pt x="4088269" y="177292"/>
                  <a:pt x="4090302" y="172318"/>
                  <a:pt x="4106192" y="170993"/>
                </a:cubicBezTo>
                <a:cubicBezTo>
                  <a:pt x="4122083" y="169668"/>
                  <a:pt x="4141386" y="166639"/>
                  <a:pt x="4164101" y="161906"/>
                </a:cubicBezTo>
                <a:cubicBezTo>
                  <a:pt x="4165035" y="149890"/>
                  <a:pt x="4165243" y="138028"/>
                  <a:pt x="4164726" y="126321"/>
                </a:cubicBezTo>
                <a:cubicBezTo>
                  <a:pt x="4164210" y="114613"/>
                  <a:pt x="4162168" y="103418"/>
                  <a:pt x="4158602" y="92735"/>
                </a:cubicBezTo>
                <a:cubicBezTo>
                  <a:pt x="4134970" y="81302"/>
                  <a:pt x="4132599" y="73907"/>
                  <a:pt x="4151490" y="70549"/>
                </a:cubicBezTo>
                <a:cubicBezTo>
                  <a:pt x="4170380" y="67191"/>
                  <a:pt x="4190262" y="62908"/>
                  <a:pt x="4211136" y="57700"/>
                </a:cubicBezTo>
                <a:cubicBezTo>
                  <a:pt x="4232010" y="52492"/>
                  <a:pt x="4247605" y="48017"/>
                  <a:pt x="4257921" y="44276"/>
                </a:cubicBezTo>
                <a:cubicBezTo>
                  <a:pt x="4260500" y="43340"/>
                  <a:pt x="4263040" y="42796"/>
                  <a:pt x="4265540" y="42642"/>
                </a:cubicBezTo>
                <a:close/>
                <a:moveTo>
                  <a:pt x="3034246" y="38688"/>
                </a:moveTo>
                <a:cubicBezTo>
                  <a:pt x="3048845" y="38688"/>
                  <a:pt x="3062252" y="42021"/>
                  <a:pt x="3074468" y="48688"/>
                </a:cubicBezTo>
                <a:cubicBezTo>
                  <a:pt x="3088501" y="54571"/>
                  <a:pt x="3094875" y="64337"/>
                  <a:pt x="3093592" y="77986"/>
                </a:cubicBezTo>
                <a:cubicBezTo>
                  <a:pt x="3092309" y="91635"/>
                  <a:pt x="3085080" y="95743"/>
                  <a:pt x="3071906" y="90310"/>
                </a:cubicBezTo>
                <a:cubicBezTo>
                  <a:pt x="3058732" y="84877"/>
                  <a:pt x="3048074" y="79173"/>
                  <a:pt x="3039933" y="73199"/>
                </a:cubicBezTo>
                <a:cubicBezTo>
                  <a:pt x="3031792" y="67224"/>
                  <a:pt x="3024871" y="59979"/>
                  <a:pt x="3019172" y="51463"/>
                </a:cubicBezTo>
                <a:cubicBezTo>
                  <a:pt x="3013472" y="42946"/>
                  <a:pt x="3018497" y="38688"/>
                  <a:pt x="3034246" y="38688"/>
                </a:cubicBezTo>
                <a:close/>
                <a:moveTo>
                  <a:pt x="1733447" y="31829"/>
                </a:moveTo>
                <a:cubicBezTo>
                  <a:pt x="1736928" y="31669"/>
                  <a:pt x="1742566" y="33414"/>
                  <a:pt x="1750362" y="37063"/>
                </a:cubicBezTo>
                <a:cubicBezTo>
                  <a:pt x="1765952" y="44363"/>
                  <a:pt x="1775135" y="52858"/>
                  <a:pt x="1777910" y="62549"/>
                </a:cubicBezTo>
                <a:cubicBezTo>
                  <a:pt x="1780685" y="72240"/>
                  <a:pt x="1779564" y="81432"/>
                  <a:pt x="1774548" y="90123"/>
                </a:cubicBezTo>
                <a:cubicBezTo>
                  <a:pt x="1769531" y="98814"/>
                  <a:pt x="1762794" y="98051"/>
                  <a:pt x="1754336" y="87835"/>
                </a:cubicBezTo>
                <a:cubicBezTo>
                  <a:pt x="1745878" y="77619"/>
                  <a:pt x="1740025" y="68712"/>
                  <a:pt x="1736775" y="61112"/>
                </a:cubicBezTo>
                <a:cubicBezTo>
                  <a:pt x="1733575" y="53662"/>
                  <a:pt x="1731142" y="45967"/>
                  <a:pt x="1729475" y="38026"/>
                </a:cubicBezTo>
                <a:cubicBezTo>
                  <a:pt x="1728642" y="34055"/>
                  <a:pt x="1729966" y="31990"/>
                  <a:pt x="1733447" y="31829"/>
                </a:cubicBezTo>
                <a:close/>
                <a:moveTo>
                  <a:pt x="5508025" y="29248"/>
                </a:moveTo>
                <a:cubicBezTo>
                  <a:pt x="5511817" y="29121"/>
                  <a:pt x="5516310" y="30039"/>
                  <a:pt x="5521506" y="32001"/>
                </a:cubicBezTo>
                <a:cubicBezTo>
                  <a:pt x="5531896" y="35926"/>
                  <a:pt x="5539717" y="40688"/>
                  <a:pt x="5544967" y="46288"/>
                </a:cubicBezTo>
                <a:lnTo>
                  <a:pt x="5546217" y="60231"/>
                </a:lnTo>
                <a:lnTo>
                  <a:pt x="5548165" y="58322"/>
                </a:lnTo>
                <a:cubicBezTo>
                  <a:pt x="5549431" y="57941"/>
                  <a:pt x="5551169" y="57954"/>
                  <a:pt x="5553379" y="58362"/>
                </a:cubicBezTo>
                <a:cubicBezTo>
                  <a:pt x="5562220" y="59995"/>
                  <a:pt x="5568053" y="61041"/>
                  <a:pt x="5570878" y="61499"/>
                </a:cubicBezTo>
                <a:cubicBezTo>
                  <a:pt x="5573703" y="61958"/>
                  <a:pt x="5578681" y="61712"/>
                  <a:pt x="5585814" y="60762"/>
                </a:cubicBezTo>
                <a:cubicBezTo>
                  <a:pt x="5592947" y="59812"/>
                  <a:pt x="5600409" y="57879"/>
                  <a:pt x="5608201" y="54962"/>
                </a:cubicBezTo>
                <a:cubicBezTo>
                  <a:pt x="5615991" y="52046"/>
                  <a:pt x="5621770" y="48338"/>
                  <a:pt x="5625537" y="43838"/>
                </a:cubicBezTo>
                <a:cubicBezTo>
                  <a:pt x="5629303" y="39338"/>
                  <a:pt x="5635924" y="39347"/>
                  <a:pt x="5645398" y="43863"/>
                </a:cubicBezTo>
                <a:cubicBezTo>
                  <a:pt x="5654873" y="48379"/>
                  <a:pt x="5662993" y="54250"/>
                  <a:pt x="5669759" y="61474"/>
                </a:cubicBezTo>
                <a:cubicBezTo>
                  <a:pt x="5676525" y="68699"/>
                  <a:pt x="5674651" y="74457"/>
                  <a:pt x="5664134" y="78748"/>
                </a:cubicBezTo>
                <a:cubicBezTo>
                  <a:pt x="5653618" y="83040"/>
                  <a:pt x="5637436" y="101510"/>
                  <a:pt x="5615587" y="134158"/>
                </a:cubicBezTo>
                <a:cubicBezTo>
                  <a:pt x="5640236" y="152090"/>
                  <a:pt x="5657902" y="171314"/>
                  <a:pt x="5668584" y="191829"/>
                </a:cubicBezTo>
                <a:cubicBezTo>
                  <a:pt x="5679267" y="212344"/>
                  <a:pt x="5679183" y="233285"/>
                  <a:pt x="5668334" y="254650"/>
                </a:cubicBezTo>
                <a:cubicBezTo>
                  <a:pt x="5657485" y="276016"/>
                  <a:pt x="5647460" y="279924"/>
                  <a:pt x="5638261" y="266374"/>
                </a:cubicBezTo>
                <a:cubicBezTo>
                  <a:pt x="5629061" y="252825"/>
                  <a:pt x="5616937" y="239722"/>
                  <a:pt x="5601888" y="227064"/>
                </a:cubicBezTo>
                <a:cubicBezTo>
                  <a:pt x="5586839" y="214407"/>
                  <a:pt x="5587685" y="209907"/>
                  <a:pt x="5604426" y="213565"/>
                </a:cubicBezTo>
                <a:cubicBezTo>
                  <a:pt x="5621166" y="217223"/>
                  <a:pt x="5630840" y="218986"/>
                  <a:pt x="5633449" y="218852"/>
                </a:cubicBezTo>
                <a:cubicBezTo>
                  <a:pt x="5636057" y="218719"/>
                  <a:pt x="5636094" y="213044"/>
                  <a:pt x="5633561" y="201828"/>
                </a:cubicBezTo>
                <a:cubicBezTo>
                  <a:pt x="5631028" y="190612"/>
                  <a:pt x="5626016" y="179509"/>
                  <a:pt x="5618525" y="168518"/>
                </a:cubicBezTo>
                <a:cubicBezTo>
                  <a:pt x="5611033" y="157527"/>
                  <a:pt x="5604459" y="149898"/>
                  <a:pt x="5598801" y="145632"/>
                </a:cubicBezTo>
                <a:cubicBezTo>
                  <a:pt x="5593143" y="141365"/>
                  <a:pt x="5591885" y="136253"/>
                  <a:pt x="5595026" y="130295"/>
                </a:cubicBezTo>
                <a:cubicBezTo>
                  <a:pt x="5598167" y="124337"/>
                  <a:pt x="5603134" y="113309"/>
                  <a:pt x="5609925" y="97210"/>
                </a:cubicBezTo>
                <a:cubicBezTo>
                  <a:pt x="5616716" y="81111"/>
                  <a:pt x="5620133" y="73111"/>
                  <a:pt x="5620175" y="73211"/>
                </a:cubicBezTo>
                <a:cubicBezTo>
                  <a:pt x="5620216" y="73311"/>
                  <a:pt x="5617533" y="74132"/>
                  <a:pt x="5612125" y="75674"/>
                </a:cubicBezTo>
                <a:cubicBezTo>
                  <a:pt x="5606717" y="77215"/>
                  <a:pt x="5598463" y="79269"/>
                  <a:pt x="5587364" y="81836"/>
                </a:cubicBezTo>
                <a:lnTo>
                  <a:pt x="5587364" y="187779"/>
                </a:lnTo>
                <a:cubicBezTo>
                  <a:pt x="5587364" y="240843"/>
                  <a:pt x="5586818" y="283336"/>
                  <a:pt x="5585727" y="315259"/>
                </a:cubicBezTo>
                <a:cubicBezTo>
                  <a:pt x="5584635" y="347182"/>
                  <a:pt x="5580381" y="368631"/>
                  <a:pt x="5572965" y="379605"/>
                </a:cubicBezTo>
                <a:cubicBezTo>
                  <a:pt x="5565548" y="390579"/>
                  <a:pt x="5560570" y="381518"/>
                  <a:pt x="5558029" y="352419"/>
                </a:cubicBezTo>
                <a:cubicBezTo>
                  <a:pt x="5555487" y="323321"/>
                  <a:pt x="5554741" y="290960"/>
                  <a:pt x="5555791" y="255338"/>
                </a:cubicBezTo>
                <a:cubicBezTo>
                  <a:pt x="5556841" y="219715"/>
                  <a:pt x="5557629" y="183075"/>
                  <a:pt x="5558154" y="145419"/>
                </a:cubicBezTo>
                <a:cubicBezTo>
                  <a:pt x="5558679" y="107763"/>
                  <a:pt x="5555804" y="83431"/>
                  <a:pt x="5549529" y="72424"/>
                </a:cubicBezTo>
                <a:cubicBezTo>
                  <a:pt x="5547961" y="69672"/>
                  <a:pt x="5546864" y="67315"/>
                  <a:pt x="5546240" y="65353"/>
                </a:cubicBezTo>
                <a:lnTo>
                  <a:pt x="5546111" y="64019"/>
                </a:lnTo>
                <a:lnTo>
                  <a:pt x="5543618" y="68732"/>
                </a:lnTo>
                <a:cubicBezTo>
                  <a:pt x="5541046" y="75291"/>
                  <a:pt x="5539380" y="85229"/>
                  <a:pt x="5538617" y="98547"/>
                </a:cubicBezTo>
                <a:cubicBezTo>
                  <a:pt x="5537600" y="116304"/>
                  <a:pt x="5536825" y="137287"/>
                  <a:pt x="5536292" y="161493"/>
                </a:cubicBezTo>
                <a:cubicBezTo>
                  <a:pt x="5535759" y="185700"/>
                  <a:pt x="5533875" y="206691"/>
                  <a:pt x="5530642" y="224465"/>
                </a:cubicBezTo>
                <a:cubicBezTo>
                  <a:pt x="5527410" y="242238"/>
                  <a:pt x="5520081" y="257054"/>
                  <a:pt x="5508657" y="268912"/>
                </a:cubicBezTo>
                <a:cubicBezTo>
                  <a:pt x="5497232" y="280769"/>
                  <a:pt x="5489037" y="280919"/>
                  <a:pt x="5484070" y="269362"/>
                </a:cubicBezTo>
                <a:cubicBezTo>
                  <a:pt x="5479104" y="257804"/>
                  <a:pt x="5471775" y="247317"/>
                  <a:pt x="5462084" y="237901"/>
                </a:cubicBezTo>
                <a:cubicBezTo>
                  <a:pt x="5452393" y="228485"/>
                  <a:pt x="5454443" y="225081"/>
                  <a:pt x="5468234" y="227689"/>
                </a:cubicBezTo>
                <a:cubicBezTo>
                  <a:pt x="5482025" y="230298"/>
                  <a:pt x="5489666" y="231368"/>
                  <a:pt x="5491158" y="230902"/>
                </a:cubicBezTo>
                <a:cubicBezTo>
                  <a:pt x="5492649" y="230435"/>
                  <a:pt x="5494645" y="225456"/>
                  <a:pt x="5497145" y="215965"/>
                </a:cubicBezTo>
                <a:cubicBezTo>
                  <a:pt x="5499644" y="206474"/>
                  <a:pt x="5501940" y="192291"/>
                  <a:pt x="5504032" y="173418"/>
                </a:cubicBezTo>
                <a:cubicBezTo>
                  <a:pt x="5506123" y="154544"/>
                  <a:pt x="5507432" y="132324"/>
                  <a:pt x="5507957" y="106759"/>
                </a:cubicBezTo>
                <a:cubicBezTo>
                  <a:pt x="5508482" y="81194"/>
                  <a:pt x="5507852" y="66882"/>
                  <a:pt x="5506069" y="63824"/>
                </a:cubicBezTo>
                <a:cubicBezTo>
                  <a:pt x="5504286" y="60766"/>
                  <a:pt x="5500602" y="60000"/>
                  <a:pt x="5495020" y="61524"/>
                </a:cubicBezTo>
                <a:cubicBezTo>
                  <a:pt x="5489437" y="63049"/>
                  <a:pt x="5482570" y="64745"/>
                  <a:pt x="5474421" y="66612"/>
                </a:cubicBezTo>
                <a:cubicBezTo>
                  <a:pt x="5480687" y="72028"/>
                  <a:pt x="5482749" y="77319"/>
                  <a:pt x="5480608" y="82486"/>
                </a:cubicBezTo>
                <a:cubicBezTo>
                  <a:pt x="5478467" y="87652"/>
                  <a:pt x="5476921" y="92918"/>
                  <a:pt x="5475971" y="98285"/>
                </a:cubicBezTo>
                <a:cubicBezTo>
                  <a:pt x="5480171" y="97351"/>
                  <a:pt x="5484691" y="96331"/>
                  <a:pt x="5489533" y="95222"/>
                </a:cubicBezTo>
                <a:cubicBezTo>
                  <a:pt x="5494374" y="94114"/>
                  <a:pt x="5498553" y="95831"/>
                  <a:pt x="5502069" y="100372"/>
                </a:cubicBezTo>
                <a:cubicBezTo>
                  <a:pt x="5505586" y="104913"/>
                  <a:pt x="5504540" y="109597"/>
                  <a:pt x="5498932" y="114421"/>
                </a:cubicBezTo>
                <a:cubicBezTo>
                  <a:pt x="5493324" y="119246"/>
                  <a:pt x="5485012" y="123042"/>
                  <a:pt x="5473996" y="125808"/>
                </a:cubicBezTo>
                <a:cubicBezTo>
                  <a:pt x="5473163" y="134058"/>
                  <a:pt x="5471729" y="142132"/>
                  <a:pt x="5469696" y="150032"/>
                </a:cubicBezTo>
                <a:cubicBezTo>
                  <a:pt x="5470629" y="149148"/>
                  <a:pt x="5474442" y="147361"/>
                  <a:pt x="5481133" y="144669"/>
                </a:cubicBezTo>
                <a:cubicBezTo>
                  <a:pt x="5487824" y="141978"/>
                  <a:pt x="5493608" y="143103"/>
                  <a:pt x="5498482" y="148044"/>
                </a:cubicBezTo>
                <a:cubicBezTo>
                  <a:pt x="5503357" y="152986"/>
                  <a:pt x="5503298" y="157910"/>
                  <a:pt x="5498307" y="162818"/>
                </a:cubicBezTo>
                <a:cubicBezTo>
                  <a:pt x="5493316" y="167726"/>
                  <a:pt x="5482554" y="172605"/>
                  <a:pt x="5466021" y="177455"/>
                </a:cubicBezTo>
                <a:cubicBezTo>
                  <a:pt x="5463138" y="195754"/>
                  <a:pt x="5455764" y="216223"/>
                  <a:pt x="5443898" y="238864"/>
                </a:cubicBezTo>
                <a:cubicBezTo>
                  <a:pt x="5432032" y="261504"/>
                  <a:pt x="5416866" y="278011"/>
                  <a:pt x="5398401" y="288386"/>
                </a:cubicBezTo>
                <a:cubicBezTo>
                  <a:pt x="5379935" y="298760"/>
                  <a:pt x="5376006" y="297177"/>
                  <a:pt x="5386614" y="283636"/>
                </a:cubicBezTo>
                <a:cubicBezTo>
                  <a:pt x="5397222" y="270095"/>
                  <a:pt x="5406650" y="255342"/>
                  <a:pt x="5414900" y="239376"/>
                </a:cubicBezTo>
                <a:cubicBezTo>
                  <a:pt x="5423149" y="223410"/>
                  <a:pt x="5430374" y="205195"/>
                  <a:pt x="5436573" y="184729"/>
                </a:cubicBezTo>
                <a:cubicBezTo>
                  <a:pt x="5435206" y="186829"/>
                  <a:pt x="5432623" y="187879"/>
                  <a:pt x="5428824" y="187879"/>
                </a:cubicBezTo>
                <a:cubicBezTo>
                  <a:pt x="5424524" y="187879"/>
                  <a:pt x="5419512" y="185100"/>
                  <a:pt x="5413787" y="179542"/>
                </a:cubicBezTo>
                <a:cubicBezTo>
                  <a:pt x="5408063" y="173984"/>
                  <a:pt x="5408508" y="170101"/>
                  <a:pt x="5415125" y="167893"/>
                </a:cubicBezTo>
                <a:cubicBezTo>
                  <a:pt x="5421741" y="165685"/>
                  <a:pt x="5430065" y="162764"/>
                  <a:pt x="5440098" y="159131"/>
                </a:cubicBezTo>
                <a:cubicBezTo>
                  <a:pt x="5441931" y="150798"/>
                  <a:pt x="5443373" y="141032"/>
                  <a:pt x="5444423" y="129833"/>
                </a:cubicBezTo>
                <a:cubicBezTo>
                  <a:pt x="5436390" y="131933"/>
                  <a:pt x="5429153" y="130170"/>
                  <a:pt x="5422712" y="124546"/>
                </a:cubicBezTo>
                <a:cubicBezTo>
                  <a:pt x="5416270" y="118921"/>
                  <a:pt x="5416962" y="115013"/>
                  <a:pt x="5424787" y="112821"/>
                </a:cubicBezTo>
                <a:cubicBezTo>
                  <a:pt x="5432611" y="110630"/>
                  <a:pt x="5439740" y="108326"/>
                  <a:pt x="5446173" y="105909"/>
                </a:cubicBezTo>
                <a:cubicBezTo>
                  <a:pt x="5448139" y="89727"/>
                  <a:pt x="5448347" y="78653"/>
                  <a:pt x="5446798" y="72686"/>
                </a:cubicBezTo>
                <a:cubicBezTo>
                  <a:pt x="5442581" y="71836"/>
                  <a:pt x="5438256" y="68312"/>
                  <a:pt x="5433823" y="62112"/>
                </a:cubicBezTo>
                <a:cubicBezTo>
                  <a:pt x="5429391" y="55912"/>
                  <a:pt x="5431907" y="52812"/>
                  <a:pt x="5441373" y="52812"/>
                </a:cubicBezTo>
                <a:cubicBezTo>
                  <a:pt x="5448039" y="52812"/>
                  <a:pt x="5458076" y="50579"/>
                  <a:pt x="5471484" y="46113"/>
                </a:cubicBezTo>
                <a:cubicBezTo>
                  <a:pt x="5484891" y="41647"/>
                  <a:pt x="5493982" y="37197"/>
                  <a:pt x="5498757" y="32764"/>
                </a:cubicBezTo>
                <a:cubicBezTo>
                  <a:pt x="5501145" y="30547"/>
                  <a:pt x="5504234" y="29375"/>
                  <a:pt x="5508025" y="29248"/>
                </a:cubicBezTo>
                <a:close/>
                <a:moveTo>
                  <a:pt x="1797765" y="22874"/>
                </a:moveTo>
                <a:cubicBezTo>
                  <a:pt x="1801031" y="22717"/>
                  <a:pt x="1806454" y="24614"/>
                  <a:pt x="1814033" y="28564"/>
                </a:cubicBezTo>
                <a:cubicBezTo>
                  <a:pt x="1829190" y="36463"/>
                  <a:pt x="1837327" y="46134"/>
                  <a:pt x="1838444" y="57575"/>
                </a:cubicBezTo>
                <a:cubicBezTo>
                  <a:pt x="1839560" y="69016"/>
                  <a:pt x="1837085" y="77907"/>
                  <a:pt x="1831019" y="84248"/>
                </a:cubicBezTo>
                <a:cubicBezTo>
                  <a:pt x="1824953" y="90589"/>
                  <a:pt x="1819520" y="89952"/>
                  <a:pt x="1814720" y="82336"/>
                </a:cubicBezTo>
                <a:cubicBezTo>
                  <a:pt x="1809921" y="74719"/>
                  <a:pt x="1805779" y="66278"/>
                  <a:pt x="1802296" y="57012"/>
                </a:cubicBezTo>
                <a:cubicBezTo>
                  <a:pt x="1799146" y="47196"/>
                  <a:pt x="1796525" y="38026"/>
                  <a:pt x="1794434" y="29501"/>
                </a:cubicBezTo>
                <a:cubicBezTo>
                  <a:pt x="1793388" y="25239"/>
                  <a:pt x="1794499" y="23030"/>
                  <a:pt x="1797765" y="22874"/>
                </a:cubicBezTo>
                <a:close/>
                <a:moveTo>
                  <a:pt x="6393195" y="21946"/>
                </a:moveTo>
                <a:cubicBezTo>
                  <a:pt x="6398320" y="22266"/>
                  <a:pt x="6403772" y="23814"/>
                  <a:pt x="6409550" y="26589"/>
                </a:cubicBezTo>
                <a:cubicBezTo>
                  <a:pt x="6421108" y="32139"/>
                  <a:pt x="6430528" y="38947"/>
                  <a:pt x="6437812" y="47013"/>
                </a:cubicBezTo>
                <a:cubicBezTo>
                  <a:pt x="6445094" y="55079"/>
                  <a:pt x="6446898" y="62974"/>
                  <a:pt x="6443223" y="70699"/>
                </a:cubicBezTo>
                <a:cubicBezTo>
                  <a:pt x="6439548" y="78423"/>
                  <a:pt x="6438490" y="107663"/>
                  <a:pt x="6440048" y="158419"/>
                </a:cubicBezTo>
                <a:cubicBezTo>
                  <a:pt x="6441607" y="209174"/>
                  <a:pt x="6443707" y="247467"/>
                  <a:pt x="6446348" y="273299"/>
                </a:cubicBezTo>
                <a:cubicBezTo>
                  <a:pt x="6448990" y="299131"/>
                  <a:pt x="6448944" y="320230"/>
                  <a:pt x="6446211" y="336595"/>
                </a:cubicBezTo>
                <a:cubicBezTo>
                  <a:pt x="6443478" y="352961"/>
                  <a:pt x="6438578" y="363902"/>
                  <a:pt x="6431512" y="369418"/>
                </a:cubicBezTo>
                <a:cubicBezTo>
                  <a:pt x="6424445" y="374935"/>
                  <a:pt x="6419542" y="372993"/>
                  <a:pt x="6416800" y="363594"/>
                </a:cubicBezTo>
                <a:cubicBezTo>
                  <a:pt x="6414058" y="354194"/>
                  <a:pt x="6409038" y="342645"/>
                  <a:pt x="6401738" y="328946"/>
                </a:cubicBezTo>
                <a:cubicBezTo>
                  <a:pt x="6372307" y="327979"/>
                  <a:pt x="6306302" y="330029"/>
                  <a:pt x="6203726" y="335095"/>
                </a:cubicBezTo>
                <a:cubicBezTo>
                  <a:pt x="6202292" y="355127"/>
                  <a:pt x="6195943" y="357440"/>
                  <a:pt x="6184676" y="342032"/>
                </a:cubicBezTo>
                <a:cubicBezTo>
                  <a:pt x="6173410" y="326625"/>
                  <a:pt x="6169870" y="310876"/>
                  <a:pt x="6174052" y="294785"/>
                </a:cubicBezTo>
                <a:cubicBezTo>
                  <a:pt x="6178235" y="278695"/>
                  <a:pt x="6181110" y="255529"/>
                  <a:pt x="6182677" y="225289"/>
                </a:cubicBezTo>
                <a:cubicBezTo>
                  <a:pt x="6184244" y="195050"/>
                  <a:pt x="6185026" y="162156"/>
                  <a:pt x="6185026" y="126608"/>
                </a:cubicBezTo>
                <a:cubicBezTo>
                  <a:pt x="6185026" y="92110"/>
                  <a:pt x="6181889" y="69620"/>
                  <a:pt x="6175614" y="59137"/>
                </a:cubicBezTo>
                <a:cubicBezTo>
                  <a:pt x="6169340" y="48654"/>
                  <a:pt x="6169894" y="43413"/>
                  <a:pt x="6177277" y="43413"/>
                </a:cubicBezTo>
                <a:cubicBezTo>
                  <a:pt x="6183094" y="43413"/>
                  <a:pt x="6189384" y="44192"/>
                  <a:pt x="6196151" y="45750"/>
                </a:cubicBezTo>
                <a:cubicBezTo>
                  <a:pt x="6202918" y="47309"/>
                  <a:pt x="6214883" y="47846"/>
                  <a:pt x="6232049" y="47363"/>
                </a:cubicBezTo>
                <a:cubicBezTo>
                  <a:pt x="6249214" y="46880"/>
                  <a:pt x="6275730" y="44042"/>
                  <a:pt x="6311594" y="38851"/>
                </a:cubicBezTo>
                <a:cubicBezTo>
                  <a:pt x="6347458" y="33659"/>
                  <a:pt x="6369862" y="28931"/>
                  <a:pt x="6378802" y="24664"/>
                </a:cubicBezTo>
                <a:cubicBezTo>
                  <a:pt x="6383272" y="22531"/>
                  <a:pt x="6388070" y="21625"/>
                  <a:pt x="6393195" y="21946"/>
                </a:cubicBezTo>
                <a:close/>
                <a:moveTo>
                  <a:pt x="3945271" y="21946"/>
                </a:moveTo>
                <a:cubicBezTo>
                  <a:pt x="3950395" y="22266"/>
                  <a:pt x="3955847" y="23814"/>
                  <a:pt x="3961626" y="26589"/>
                </a:cubicBezTo>
                <a:cubicBezTo>
                  <a:pt x="3973184" y="32139"/>
                  <a:pt x="3982604" y="38947"/>
                  <a:pt x="3989887" y="47013"/>
                </a:cubicBezTo>
                <a:cubicBezTo>
                  <a:pt x="3997170" y="55079"/>
                  <a:pt x="3998974" y="62974"/>
                  <a:pt x="3995299" y="70699"/>
                </a:cubicBezTo>
                <a:cubicBezTo>
                  <a:pt x="3991624" y="78423"/>
                  <a:pt x="3990566" y="107663"/>
                  <a:pt x="3992124" y="158419"/>
                </a:cubicBezTo>
                <a:cubicBezTo>
                  <a:pt x="3993682" y="209174"/>
                  <a:pt x="3995782" y="247467"/>
                  <a:pt x="3998424" y="273299"/>
                </a:cubicBezTo>
                <a:cubicBezTo>
                  <a:pt x="4001065" y="299131"/>
                  <a:pt x="4001019" y="320230"/>
                  <a:pt x="3998286" y="336595"/>
                </a:cubicBezTo>
                <a:cubicBezTo>
                  <a:pt x="3995553" y="352961"/>
                  <a:pt x="3990653" y="363902"/>
                  <a:pt x="3983587" y="369418"/>
                </a:cubicBezTo>
                <a:cubicBezTo>
                  <a:pt x="3976521" y="374935"/>
                  <a:pt x="3971617" y="372993"/>
                  <a:pt x="3968876" y="363594"/>
                </a:cubicBezTo>
                <a:cubicBezTo>
                  <a:pt x="3966134" y="354194"/>
                  <a:pt x="3961114" y="342645"/>
                  <a:pt x="3953814" y="328946"/>
                </a:cubicBezTo>
                <a:cubicBezTo>
                  <a:pt x="3924382" y="327979"/>
                  <a:pt x="3858378" y="330029"/>
                  <a:pt x="3755801" y="335095"/>
                </a:cubicBezTo>
                <a:cubicBezTo>
                  <a:pt x="3754368" y="355127"/>
                  <a:pt x="3748018" y="357440"/>
                  <a:pt x="3736752" y="342032"/>
                </a:cubicBezTo>
                <a:cubicBezTo>
                  <a:pt x="3725486" y="326625"/>
                  <a:pt x="3721945" y="310876"/>
                  <a:pt x="3726128" y="294785"/>
                </a:cubicBezTo>
                <a:cubicBezTo>
                  <a:pt x="3730311" y="278695"/>
                  <a:pt x="3733186" y="255529"/>
                  <a:pt x="3734753" y="225289"/>
                </a:cubicBezTo>
                <a:cubicBezTo>
                  <a:pt x="3736319" y="195050"/>
                  <a:pt x="3737102" y="162156"/>
                  <a:pt x="3737102" y="126608"/>
                </a:cubicBezTo>
                <a:cubicBezTo>
                  <a:pt x="3737102" y="92110"/>
                  <a:pt x="3733965" y="69620"/>
                  <a:pt x="3727690" y="59137"/>
                </a:cubicBezTo>
                <a:cubicBezTo>
                  <a:pt x="3721416" y="48654"/>
                  <a:pt x="3721970" y="43413"/>
                  <a:pt x="3729353" y="43413"/>
                </a:cubicBezTo>
                <a:cubicBezTo>
                  <a:pt x="3735169" y="43413"/>
                  <a:pt x="3741460" y="44192"/>
                  <a:pt x="3748227" y="45750"/>
                </a:cubicBezTo>
                <a:cubicBezTo>
                  <a:pt x="3754993" y="47309"/>
                  <a:pt x="3766959" y="47846"/>
                  <a:pt x="3784125" y="47363"/>
                </a:cubicBezTo>
                <a:cubicBezTo>
                  <a:pt x="3801290" y="46880"/>
                  <a:pt x="3827805" y="44042"/>
                  <a:pt x="3863670" y="38851"/>
                </a:cubicBezTo>
                <a:cubicBezTo>
                  <a:pt x="3899534" y="33659"/>
                  <a:pt x="3921937" y="28931"/>
                  <a:pt x="3930878" y="24664"/>
                </a:cubicBezTo>
                <a:cubicBezTo>
                  <a:pt x="3935348" y="22531"/>
                  <a:pt x="3940146" y="21625"/>
                  <a:pt x="3945271" y="21946"/>
                </a:cubicBezTo>
                <a:close/>
                <a:moveTo>
                  <a:pt x="2690715" y="21137"/>
                </a:moveTo>
                <a:cubicBezTo>
                  <a:pt x="2692910" y="21070"/>
                  <a:pt x="2695623" y="21516"/>
                  <a:pt x="2698854" y="22477"/>
                </a:cubicBezTo>
                <a:cubicBezTo>
                  <a:pt x="2711778" y="26318"/>
                  <a:pt x="2721481" y="30789"/>
                  <a:pt x="2727965" y="35889"/>
                </a:cubicBezTo>
                <a:cubicBezTo>
                  <a:pt x="2734447" y="40988"/>
                  <a:pt x="2735210" y="46588"/>
                  <a:pt x="2730252" y="52688"/>
                </a:cubicBezTo>
                <a:cubicBezTo>
                  <a:pt x="2725294" y="58787"/>
                  <a:pt x="2719436" y="68587"/>
                  <a:pt x="2712678" y="82086"/>
                </a:cubicBezTo>
                <a:cubicBezTo>
                  <a:pt x="2705920" y="95585"/>
                  <a:pt x="2695958" y="109351"/>
                  <a:pt x="2682792" y="123383"/>
                </a:cubicBezTo>
                <a:cubicBezTo>
                  <a:pt x="2715740" y="122467"/>
                  <a:pt x="2736110" y="119100"/>
                  <a:pt x="2743901" y="113284"/>
                </a:cubicBezTo>
                <a:cubicBezTo>
                  <a:pt x="2751692" y="107467"/>
                  <a:pt x="2760721" y="106801"/>
                  <a:pt x="2770987" y="111284"/>
                </a:cubicBezTo>
                <a:cubicBezTo>
                  <a:pt x="2781253" y="115767"/>
                  <a:pt x="2789515" y="121371"/>
                  <a:pt x="2795773" y="128095"/>
                </a:cubicBezTo>
                <a:cubicBezTo>
                  <a:pt x="2802031" y="134820"/>
                  <a:pt x="2802501" y="141078"/>
                  <a:pt x="2797185" y="146869"/>
                </a:cubicBezTo>
                <a:cubicBezTo>
                  <a:pt x="2791869" y="152661"/>
                  <a:pt x="2788182" y="166393"/>
                  <a:pt x="2786123" y="188067"/>
                </a:cubicBezTo>
                <a:cubicBezTo>
                  <a:pt x="2784065" y="209740"/>
                  <a:pt x="2782253" y="231539"/>
                  <a:pt x="2780686" y="253463"/>
                </a:cubicBezTo>
                <a:cubicBezTo>
                  <a:pt x="2779120" y="275386"/>
                  <a:pt x="2774495" y="294298"/>
                  <a:pt x="2766812" y="310197"/>
                </a:cubicBezTo>
                <a:cubicBezTo>
                  <a:pt x="2759129" y="326096"/>
                  <a:pt x="2747209" y="338183"/>
                  <a:pt x="2731052" y="346457"/>
                </a:cubicBezTo>
                <a:cubicBezTo>
                  <a:pt x="2714894" y="354732"/>
                  <a:pt x="2706203" y="352653"/>
                  <a:pt x="2704978" y="340220"/>
                </a:cubicBezTo>
                <a:cubicBezTo>
                  <a:pt x="2703753" y="327787"/>
                  <a:pt x="2697104" y="313638"/>
                  <a:pt x="2685029" y="297773"/>
                </a:cubicBezTo>
                <a:cubicBezTo>
                  <a:pt x="2672955" y="281907"/>
                  <a:pt x="2674588" y="277690"/>
                  <a:pt x="2689929" y="285123"/>
                </a:cubicBezTo>
                <a:cubicBezTo>
                  <a:pt x="2705270" y="292556"/>
                  <a:pt x="2715982" y="296739"/>
                  <a:pt x="2722065" y="297673"/>
                </a:cubicBezTo>
                <a:cubicBezTo>
                  <a:pt x="2728148" y="298606"/>
                  <a:pt x="2733810" y="293019"/>
                  <a:pt x="2739051" y="280911"/>
                </a:cubicBezTo>
                <a:cubicBezTo>
                  <a:pt x="2744292" y="268804"/>
                  <a:pt x="2747959" y="250467"/>
                  <a:pt x="2750050" y="225902"/>
                </a:cubicBezTo>
                <a:cubicBezTo>
                  <a:pt x="2752142" y="201337"/>
                  <a:pt x="2753188" y="180788"/>
                  <a:pt x="2753188" y="164256"/>
                </a:cubicBezTo>
                <a:cubicBezTo>
                  <a:pt x="2753188" y="149340"/>
                  <a:pt x="2751750" y="140920"/>
                  <a:pt x="2748876" y="138995"/>
                </a:cubicBezTo>
                <a:cubicBezTo>
                  <a:pt x="2746001" y="137070"/>
                  <a:pt x="2738855" y="137541"/>
                  <a:pt x="2727439" y="140407"/>
                </a:cubicBezTo>
                <a:lnTo>
                  <a:pt x="2694741" y="148607"/>
                </a:lnTo>
                <a:cubicBezTo>
                  <a:pt x="2686808" y="149690"/>
                  <a:pt x="2679759" y="147090"/>
                  <a:pt x="2673593" y="140807"/>
                </a:cubicBezTo>
                <a:cubicBezTo>
                  <a:pt x="2657644" y="158923"/>
                  <a:pt x="2641041" y="172864"/>
                  <a:pt x="2623783" y="182630"/>
                </a:cubicBezTo>
                <a:cubicBezTo>
                  <a:pt x="2619469" y="185071"/>
                  <a:pt x="2616221" y="186557"/>
                  <a:pt x="2614038" y="187087"/>
                </a:cubicBezTo>
                <a:lnTo>
                  <a:pt x="2612107" y="186351"/>
                </a:lnTo>
                <a:lnTo>
                  <a:pt x="2611737" y="192816"/>
                </a:lnTo>
                <a:cubicBezTo>
                  <a:pt x="2611498" y="201337"/>
                  <a:pt x="2611638" y="211869"/>
                  <a:pt x="2612159" y="224415"/>
                </a:cubicBezTo>
                <a:cubicBezTo>
                  <a:pt x="2613200" y="249505"/>
                  <a:pt x="2612376" y="268504"/>
                  <a:pt x="2609684" y="281411"/>
                </a:cubicBezTo>
                <a:cubicBezTo>
                  <a:pt x="2606993" y="294319"/>
                  <a:pt x="2603376" y="304701"/>
                  <a:pt x="2598835" y="312559"/>
                </a:cubicBezTo>
                <a:cubicBezTo>
                  <a:pt x="2594294" y="320417"/>
                  <a:pt x="2589431" y="320534"/>
                  <a:pt x="2584248" y="312909"/>
                </a:cubicBezTo>
                <a:cubicBezTo>
                  <a:pt x="2579065" y="305285"/>
                  <a:pt x="2575099" y="298952"/>
                  <a:pt x="2572349" y="293910"/>
                </a:cubicBezTo>
                <a:cubicBezTo>
                  <a:pt x="2569599" y="288869"/>
                  <a:pt x="2566912" y="286144"/>
                  <a:pt x="2564287" y="285736"/>
                </a:cubicBezTo>
                <a:cubicBezTo>
                  <a:pt x="2561662" y="285327"/>
                  <a:pt x="2548617" y="287040"/>
                  <a:pt x="2525152" y="290873"/>
                </a:cubicBezTo>
                <a:cubicBezTo>
                  <a:pt x="2519685" y="314238"/>
                  <a:pt x="2513449" y="320630"/>
                  <a:pt x="2506440" y="310047"/>
                </a:cubicBezTo>
                <a:cubicBezTo>
                  <a:pt x="2499432" y="299464"/>
                  <a:pt x="2495928" y="285373"/>
                  <a:pt x="2495928" y="267774"/>
                </a:cubicBezTo>
                <a:cubicBezTo>
                  <a:pt x="2495928" y="251192"/>
                  <a:pt x="2495416" y="230589"/>
                  <a:pt x="2494391" y="205966"/>
                </a:cubicBezTo>
                <a:cubicBezTo>
                  <a:pt x="2493366" y="181342"/>
                  <a:pt x="2489708" y="163518"/>
                  <a:pt x="2483417" y="152494"/>
                </a:cubicBezTo>
                <a:cubicBezTo>
                  <a:pt x="2477126" y="141470"/>
                  <a:pt x="2478196" y="135957"/>
                  <a:pt x="2486629" y="135957"/>
                </a:cubicBezTo>
                <a:cubicBezTo>
                  <a:pt x="2492195" y="135957"/>
                  <a:pt x="2498703" y="136466"/>
                  <a:pt x="2506153" y="137482"/>
                </a:cubicBezTo>
                <a:cubicBezTo>
                  <a:pt x="2514152" y="127433"/>
                  <a:pt x="2523077" y="111892"/>
                  <a:pt x="2532926" y="90860"/>
                </a:cubicBezTo>
                <a:cubicBezTo>
                  <a:pt x="2542776" y="69828"/>
                  <a:pt x="2545871" y="53258"/>
                  <a:pt x="2542213" y="41151"/>
                </a:cubicBezTo>
                <a:cubicBezTo>
                  <a:pt x="2538555" y="29043"/>
                  <a:pt x="2547767" y="27781"/>
                  <a:pt x="2569849" y="37363"/>
                </a:cubicBezTo>
                <a:cubicBezTo>
                  <a:pt x="2588681" y="46463"/>
                  <a:pt x="2594502" y="54475"/>
                  <a:pt x="2587310" y="61399"/>
                </a:cubicBezTo>
                <a:cubicBezTo>
                  <a:pt x="2580119" y="68324"/>
                  <a:pt x="2572374" y="78011"/>
                  <a:pt x="2564074" y="90460"/>
                </a:cubicBezTo>
                <a:cubicBezTo>
                  <a:pt x="2555775" y="102909"/>
                  <a:pt x="2543059" y="118583"/>
                  <a:pt x="2525927" y="137482"/>
                </a:cubicBezTo>
                <a:cubicBezTo>
                  <a:pt x="2546092" y="134583"/>
                  <a:pt x="2560108" y="129674"/>
                  <a:pt x="2567974" y="122758"/>
                </a:cubicBezTo>
                <a:cubicBezTo>
                  <a:pt x="2575840" y="115842"/>
                  <a:pt x="2584357" y="114617"/>
                  <a:pt x="2593522" y="119083"/>
                </a:cubicBezTo>
                <a:cubicBezTo>
                  <a:pt x="2602689" y="123550"/>
                  <a:pt x="2610709" y="128200"/>
                  <a:pt x="2617584" y="133033"/>
                </a:cubicBezTo>
                <a:cubicBezTo>
                  <a:pt x="2624458" y="137866"/>
                  <a:pt x="2626012" y="143536"/>
                  <a:pt x="2622246" y="150044"/>
                </a:cubicBezTo>
                <a:cubicBezTo>
                  <a:pt x="2618479" y="156552"/>
                  <a:pt x="2615596" y="164302"/>
                  <a:pt x="2613596" y="173293"/>
                </a:cubicBezTo>
                <a:cubicBezTo>
                  <a:pt x="2613096" y="175540"/>
                  <a:pt x="2612691" y="178291"/>
                  <a:pt x="2612382" y="181545"/>
                </a:cubicBezTo>
                <a:lnTo>
                  <a:pt x="2612357" y="181978"/>
                </a:lnTo>
                <a:lnTo>
                  <a:pt x="2613738" y="178800"/>
                </a:lnTo>
                <a:cubicBezTo>
                  <a:pt x="2615821" y="175508"/>
                  <a:pt x="2618969" y="171259"/>
                  <a:pt x="2623183" y="166056"/>
                </a:cubicBezTo>
                <a:cubicBezTo>
                  <a:pt x="2640041" y="145240"/>
                  <a:pt x="2655465" y="121446"/>
                  <a:pt x="2669455" y="94672"/>
                </a:cubicBezTo>
                <a:cubicBezTo>
                  <a:pt x="2683446" y="67899"/>
                  <a:pt x="2688613" y="48213"/>
                  <a:pt x="2684955" y="35614"/>
                </a:cubicBezTo>
                <a:cubicBezTo>
                  <a:pt x="2682211" y="26164"/>
                  <a:pt x="2684131" y="21339"/>
                  <a:pt x="2690715" y="21137"/>
                </a:cubicBezTo>
                <a:close/>
                <a:moveTo>
                  <a:pt x="6832662" y="20739"/>
                </a:moveTo>
                <a:cubicBezTo>
                  <a:pt x="6837578" y="22189"/>
                  <a:pt x="6844770" y="26556"/>
                  <a:pt x="6854236" y="33839"/>
                </a:cubicBezTo>
                <a:cubicBezTo>
                  <a:pt x="6869502" y="47571"/>
                  <a:pt x="6872886" y="56671"/>
                  <a:pt x="6864386" y="61137"/>
                </a:cubicBezTo>
                <a:cubicBezTo>
                  <a:pt x="6855886" y="65603"/>
                  <a:pt x="6843028" y="76965"/>
                  <a:pt x="6825813" y="95222"/>
                </a:cubicBezTo>
                <a:cubicBezTo>
                  <a:pt x="6808597" y="113480"/>
                  <a:pt x="6792686" y="126429"/>
                  <a:pt x="6778078" y="134070"/>
                </a:cubicBezTo>
                <a:cubicBezTo>
                  <a:pt x="6763470" y="141711"/>
                  <a:pt x="6756742" y="142961"/>
                  <a:pt x="6757892" y="137820"/>
                </a:cubicBezTo>
                <a:cubicBezTo>
                  <a:pt x="6759042" y="132678"/>
                  <a:pt x="6764117" y="125604"/>
                  <a:pt x="6773116" y="116596"/>
                </a:cubicBezTo>
                <a:cubicBezTo>
                  <a:pt x="6782116" y="107588"/>
                  <a:pt x="6792006" y="95385"/>
                  <a:pt x="6802790" y="79986"/>
                </a:cubicBezTo>
                <a:cubicBezTo>
                  <a:pt x="6813572" y="64587"/>
                  <a:pt x="6819742" y="53787"/>
                  <a:pt x="6821300" y="47588"/>
                </a:cubicBezTo>
                <a:cubicBezTo>
                  <a:pt x="6822858" y="41388"/>
                  <a:pt x="6824004" y="33905"/>
                  <a:pt x="6824738" y="25139"/>
                </a:cubicBezTo>
                <a:cubicBezTo>
                  <a:pt x="6825104" y="20756"/>
                  <a:pt x="6827746" y="19290"/>
                  <a:pt x="6832662" y="20739"/>
                </a:cubicBezTo>
                <a:close/>
                <a:moveTo>
                  <a:pt x="4384738" y="20739"/>
                </a:moveTo>
                <a:cubicBezTo>
                  <a:pt x="4389654" y="22189"/>
                  <a:pt x="4396845" y="26556"/>
                  <a:pt x="4406312" y="33839"/>
                </a:cubicBezTo>
                <a:cubicBezTo>
                  <a:pt x="4421577" y="47571"/>
                  <a:pt x="4424961" y="56671"/>
                  <a:pt x="4416461" y="61137"/>
                </a:cubicBezTo>
                <a:cubicBezTo>
                  <a:pt x="4407962" y="65603"/>
                  <a:pt x="4395104" y="76965"/>
                  <a:pt x="4377888" y="95222"/>
                </a:cubicBezTo>
                <a:cubicBezTo>
                  <a:pt x="4360673" y="113480"/>
                  <a:pt x="4344761" y="126429"/>
                  <a:pt x="4330154" y="134070"/>
                </a:cubicBezTo>
                <a:cubicBezTo>
                  <a:pt x="4315546" y="141711"/>
                  <a:pt x="4308818" y="142961"/>
                  <a:pt x="4309968" y="137820"/>
                </a:cubicBezTo>
                <a:cubicBezTo>
                  <a:pt x="4311117" y="132678"/>
                  <a:pt x="4316192" y="125604"/>
                  <a:pt x="4325192" y="116596"/>
                </a:cubicBezTo>
                <a:cubicBezTo>
                  <a:pt x="4334191" y="107588"/>
                  <a:pt x="4344082" y="95385"/>
                  <a:pt x="4354865" y="79986"/>
                </a:cubicBezTo>
                <a:cubicBezTo>
                  <a:pt x="4365647" y="64587"/>
                  <a:pt x="4371818" y="53787"/>
                  <a:pt x="4373376" y="47588"/>
                </a:cubicBezTo>
                <a:cubicBezTo>
                  <a:pt x="4374934" y="41388"/>
                  <a:pt x="4376080" y="33905"/>
                  <a:pt x="4376813" y="25139"/>
                </a:cubicBezTo>
                <a:cubicBezTo>
                  <a:pt x="4377180" y="20756"/>
                  <a:pt x="4379821" y="19290"/>
                  <a:pt x="4384738" y="20739"/>
                </a:cubicBezTo>
                <a:close/>
                <a:moveTo>
                  <a:pt x="2278209" y="13814"/>
                </a:moveTo>
                <a:cubicBezTo>
                  <a:pt x="2279970" y="13608"/>
                  <a:pt x="2282244" y="13846"/>
                  <a:pt x="2285029" y="14527"/>
                </a:cubicBezTo>
                <a:cubicBezTo>
                  <a:pt x="2296170" y="17252"/>
                  <a:pt x="2305615" y="20456"/>
                  <a:pt x="2313365" y="24139"/>
                </a:cubicBezTo>
                <a:cubicBezTo>
                  <a:pt x="2321114" y="27822"/>
                  <a:pt x="2323918" y="32947"/>
                  <a:pt x="2321777" y="39513"/>
                </a:cubicBezTo>
                <a:cubicBezTo>
                  <a:pt x="2319635" y="46080"/>
                  <a:pt x="2318064" y="54350"/>
                  <a:pt x="2317065" y="64324"/>
                </a:cubicBezTo>
                <a:cubicBezTo>
                  <a:pt x="2316065" y="74299"/>
                  <a:pt x="2315565" y="84569"/>
                  <a:pt x="2315565" y="95135"/>
                </a:cubicBezTo>
                <a:cubicBezTo>
                  <a:pt x="2321381" y="94352"/>
                  <a:pt x="2331134" y="92064"/>
                  <a:pt x="2344825" y="88273"/>
                </a:cubicBezTo>
                <a:cubicBezTo>
                  <a:pt x="2358516" y="84481"/>
                  <a:pt x="2370399" y="87373"/>
                  <a:pt x="2380473" y="96947"/>
                </a:cubicBezTo>
                <a:cubicBezTo>
                  <a:pt x="2390547" y="106522"/>
                  <a:pt x="2390701" y="112038"/>
                  <a:pt x="2380935" y="113496"/>
                </a:cubicBezTo>
                <a:cubicBezTo>
                  <a:pt x="2371169" y="114955"/>
                  <a:pt x="2361908" y="115942"/>
                  <a:pt x="2353150" y="116459"/>
                </a:cubicBezTo>
                <a:cubicBezTo>
                  <a:pt x="2344392" y="116975"/>
                  <a:pt x="2331863" y="118142"/>
                  <a:pt x="2315565" y="119958"/>
                </a:cubicBezTo>
                <a:cubicBezTo>
                  <a:pt x="2315565" y="159256"/>
                  <a:pt x="2315819" y="191550"/>
                  <a:pt x="2316327" y="216840"/>
                </a:cubicBezTo>
                <a:cubicBezTo>
                  <a:pt x="2316835" y="242130"/>
                  <a:pt x="2314861" y="259796"/>
                  <a:pt x="2310402" y="269837"/>
                </a:cubicBezTo>
                <a:cubicBezTo>
                  <a:pt x="2305944" y="279878"/>
                  <a:pt x="2299582" y="287815"/>
                  <a:pt x="2291316" y="293648"/>
                </a:cubicBezTo>
                <a:cubicBezTo>
                  <a:pt x="2283050" y="299481"/>
                  <a:pt x="2276508" y="296902"/>
                  <a:pt x="2271692" y="285911"/>
                </a:cubicBezTo>
                <a:cubicBezTo>
                  <a:pt x="2266876" y="274920"/>
                  <a:pt x="2258314" y="264166"/>
                  <a:pt x="2246006" y="253650"/>
                </a:cubicBezTo>
                <a:cubicBezTo>
                  <a:pt x="2233699" y="243134"/>
                  <a:pt x="2234415" y="239184"/>
                  <a:pt x="2248156" y="241801"/>
                </a:cubicBezTo>
                <a:cubicBezTo>
                  <a:pt x="2261897" y="244417"/>
                  <a:pt x="2270642" y="245801"/>
                  <a:pt x="2274392" y="245951"/>
                </a:cubicBezTo>
                <a:cubicBezTo>
                  <a:pt x="2278142" y="246101"/>
                  <a:pt x="2280683" y="243722"/>
                  <a:pt x="2282017" y="238814"/>
                </a:cubicBezTo>
                <a:cubicBezTo>
                  <a:pt x="2283350" y="233906"/>
                  <a:pt x="2284279" y="226264"/>
                  <a:pt x="2284804" y="215890"/>
                </a:cubicBezTo>
                <a:cubicBezTo>
                  <a:pt x="2285329" y="205516"/>
                  <a:pt x="2285591" y="175788"/>
                  <a:pt x="2285591" y="126708"/>
                </a:cubicBezTo>
                <a:cubicBezTo>
                  <a:pt x="2257427" y="132841"/>
                  <a:pt x="2237469" y="137249"/>
                  <a:pt x="2225720" y="139932"/>
                </a:cubicBezTo>
                <a:cubicBezTo>
                  <a:pt x="2213971" y="142615"/>
                  <a:pt x="2201663" y="139682"/>
                  <a:pt x="2188797" y="131133"/>
                </a:cubicBezTo>
                <a:cubicBezTo>
                  <a:pt x="2175932" y="122583"/>
                  <a:pt x="2176386" y="117604"/>
                  <a:pt x="2190160" y="116196"/>
                </a:cubicBezTo>
                <a:cubicBezTo>
                  <a:pt x="2203934" y="114788"/>
                  <a:pt x="2218816" y="112496"/>
                  <a:pt x="2234807" y="109322"/>
                </a:cubicBezTo>
                <a:cubicBezTo>
                  <a:pt x="2250798" y="106147"/>
                  <a:pt x="2267726" y="103293"/>
                  <a:pt x="2285591" y="100760"/>
                </a:cubicBezTo>
                <a:cubicBezTo>
                  <a:pt x="2285591" y="89910"/>
                  <a:pt x="2285333" y="77878"/>
                  <a:pt x="2284816" y="64662"/>
                </a:cubicBezTo>
                <a:cubicBezTo>
                  <a:pt x="2284300" y="51446"/>
                  <a:pt x="2281421" y="39105"/>
                  <a:pt x="2276180" y="27639"/>
                </a:cubicBezTo>
                <a:cubicBezTo>
                  <a:pt x="2272248" y="19040"/>
                  <a:pt x="2272925" y="14431"/>
                  <a:pt x="2278209" y="13814"/>
                </a:cubicBezTo>
                <a:close/>
                <a:moveTo>
                  <a:pt x="3464769" y="13652"/>
                </a:moveTo>
                <a:cubicBezTo>
                  <a:pt x="3471552" y="14761"/>
                  <a:pt x="3480209" y="17423"/>
                  <a:pt x="3490742" y="21639"/>
                </a:cubicBezTo>
                <a:cubicBezTo>
                  <a:pt x="3501275" y="25856"/>
                  <a:pt x="3505212" y="31539"/>
                  <a:pt x="3502554" y="38688"/>
                </a:cubicBezTo>
                <a:cubicBezTo>
                  <a:pt x="3499896" y="45838"/>
                  <a:pt x="3497567" y="69361"/>
                  <a:pt x="3495567" y="109259"/>
                </a:cubicBezTo>
                <a:cubicBezTo>
                  <a:pt x="3506966" y="107342"/>
                  <a:pt x="3521224" y="103726"/>
                  <a:pt x="3538340" y="98410"/>
                </a:cubicBezTo>
                <a:cubicBezTo>
                  <a:pt x="3555455" y="93093"/>
                  <a:pt x="3569338" y="95122"/>
                  <a:pt x="3579987" y="104497"/>
                </a:cubicBezTo>
                <a:cubicBezTo>
                  <a:pt x="3590636" y="113871"/>
                  <a:pt x="3589695" y="119917"/>
                  <a:pt x="3577162" y="122633"/>
                </a:cubicBezTo>
                <a:cubicBezTo>
                  <a:pt x="3564629" y="125350"/>
                  <a:pt x="3538473" y="129033"/>
                  <a:pt x="3498692" y="133683"/>
                </a:cubicBezTo>
                <a:cubicBezTo>
                  <a:pt x="3518191" y="161498"/>
                  <a:pt x="3539543" y="186492"/>
                  <a:pt x="3562751" y="208665"/>
                </a:cubicBezTo>
                <a:cubicBezTo>
                  <a:pt x="3585957" y="230839"/>
                  <a:pt x="3606706" y="246059"/>
                  <a:pt x="3624997" y="254325"/>
                </a:cubicBezTo>
                <a:cubicBezTo>
                  <a:pt x="3643287" y="262591"/>
                  <a:pt x="3646154" y="268224"/>
                  <a:pt x="3633596" y="271224"/>
                </a:cubicBezTo>
                <a:cubicBezTo>
                  <a:pt x="3621038" y="274224"/>
                  <a:pt x="3606427" y="274903"/>
                  <a:pt x="3589761" y="273262"/>
                </a:cubicBezTo>
                <a:cubicBezTo>
                  <a:pt x="3573096" y="271620"/>
                  <a:pt x="3561938" y="266287"/>
                  <a:pt x="3556288" y="257263"/>
                </a:cubicBezTo>
                <a:cubicBezTo>
                  <a:pt x="3550639" y="248238"/>
                  <a:pt x="3542889" y="235951"/>
                  <a:pt x="3533040" y="220402"/>
                </a:cubicBezTo>
                <a:cubicBezTo>
                  <a:pt x="3523190" y="204853"/>
                  <a:pt x="3510699" y="179896"/>
                  <a:pt x="3495567" y="145532"/>
                </a:cubicBezTo>
                <a:lnTo>
                  <a:pt x="3495567" y="237876"/>
                </a:lnTo>
                <a:cubicBezTo>
                  <a:pt x="3500600" y="237026"/>
                  <a:pt x="3506166" y="235510"/>
                  <a:pt x="3512266" y="233326"/>
                </a:cubicBezTo>
                <a:cubicBezTo>
                  <a:pt x="3518366" y="231143"/>
                  <a:pt x="3525732" y="233393"/>
                  <a:pt x="3534365" y="240076"/>
                </a:cubicBezTo>
                <a:cubicBezTo>
                  <a:pt x="3542997" y="246759"/>
                  <a:pt x="3543102" y="252521"/>
                  <a:pt x="3534677" y="257363"/>
                </a:cubicBezTo>
                <a:cubicBezTo>
                  <a:pt x="3526253" y="262204"/>
                  <a:pt x="3513216" y="266008"/>
                  <a:pt x="3495567" y="268774"/>
                </a:cubicBezTo>
                <a:cubicBezTo>
                  <a:pt x="3496567" y="290306"/>
                  <a:pt x="3495808" y="312534"/>
                  <a:pt x="3493292" y="335458"/>
                </a:cubicBezTo>
                <a:cubicBezTo>
                  <a:pt x="3490776" y="358381"/>
                  <a:pt x="3484480" y="363994"/>
                  <a:pt x="3474406" y="352294"/>
                </a:cubicBezTo>
                <a:cubicBezTo>
                  <a:pt x="3464332" y="340595"/>
                  <a:pt x="3460602" y="329008"/>
                  <a:pt x="3463219" y="317534"/>
                </a:cubicBezTo>
                <a:cubicBezTo>
                  <a:pt x="3465835" y="306060"/>
                  <a:pt x="3467660" y="291073"/>
                  <a:pt x="3468694" y="272574"/>
                </a:cubicBezTo>
                <a:cubicBezTo>
                  <a:pt x="3455778" y="273624"/>
                  <a:pt x="3443399" y="272245"/>
                  <a:pt x="3431559" y="268437"/>
                </a:cubicBezTo>
                <a:cubicBezTo>
                  <a:pt x="3419717" y="264629"/>
                  <a:pt x="3418443" y="260733"/>
                  <a:pt x="3427734" y="256750"/>
                </a:cubicBezTo>
                <a:cubicBezTo>
                  <a:pt x="3437024" y="252767"/>
                  <a:pt x="3450678" y="248884"/>
                  <a:pt x="3468694" y="245101"/>
                </a:cubicBezTo>
                <a:lnTo>
                  <a:pt x="3468694" y="162781"/>
                </a:lnTo>
                <a:cubicBezTo>
                  <a:pt x="3459944" y="188546"/>
                  <a:pt x="3446491" y="211574"/>
                  <a:pt x="3428334" y="231864"/>
                </a:cubicBezTo>
                <a:cubicBezTo>
                  <a:pt x="3410176" y="252155"/>
                  <a:pt x="3392757" y="265845"/>
                  <a:pt x="3376074" y="272937"/>
                </a:cubicBezTo>
                <a:lnTo>
                  <a:pt x="3366810" y="275959"/>
                </a:lnTo>
                <a:lnTo>
                  <a:pt x="3366756" y="277628"/>
                </a:lnTo>
                <a:cubicBezTo>
                  <a:pt x="3365419" y="302159"/>
                  <a:pt x="3362675" y="319202"/>
                  <a:pt x="3358526" y="328758"/>
                </a:cubicBezTo>
                <a:cubicBezTo>
                  <a:pt x="3352992" y="341499"/>
                  <a:pt x="3346180" y="340878"/>
                  <a:pt x="3338089" y="326896"/>
                </a:cubicBezTo>
                <a:cubicBezTo>
                  <a:pt x="3329998" y="312913"/>
                  <a:pt x="3327786" y="301581"/>
                  <a:pt x="3331452" y="292898"/>
                </a:cubicBezTo>
                <a:cubicBezTo>
                  <a:pt x="3335118" y="284215"/>
                  <a:pt x="3337993" y="269712"/>
                  <a:pt x="3340077" y="249388"/>
                </a:cubicBezTo>
                <a:cubicBezTo>
                  <a:pt x="3342160" y="229064"/>
                  <a:pt x="3343201" y="208528"/>
                  <a:pt x="3343201" y="187779"/>
                </a:cubicBezTo>
                <a:cubicBezTo>
                  <a:pt x="3343201" y="167980"/>
                  <a:pt x="3342760" y="156506"/>
                  <a:pt x="3341877" y="153356"/>
                </a:cubicBezTo>
                <a:cubicBezTo>
                  <a:pt x="3332527" y="168155"/>
                  <a:pt x="3321228" y="181651"/>
                  <a:pt x="3307979" y="193841"/>
                </a:cubicBezTo>
                <a:cubicBezTo>
                  <a:pt x="3294729" y="206032"/>
                  <a:pt x="3281863" y="215144"/>
                  <a:pt x="3269381" y="221177"/>
                </a:cubicBezTo>
                <a:cubicBezTo>
                  <a:pt x="3256898" y="227210"/>
                  <a:pt x="3256748" y="222660"/>
                  <a:pt x="3268931" y="207528"/>
                </a:cubicBezTo>
                <a:cubicBezTo>
                  <a:pt x="3281113" y="192396"/>
                  <a:pt x="3294242" y="174934"/>
                  <a:pt x="3308316" y="155144"/>
                </a:cubicBezTo>
                <a:cubicBezTo>
                  <a:pt x="3322391" y="135353"/>
                  <a:pt x="3334602" y="113621"/>
                  <a:pt x="3344951" y="89948"/>
                </a:cubicBezTo>
                <a:cubicBezTo>
                  <a:pt x="3355301" y="66274"/>
                  <a:pt x="3359688" y="49196"/>
                  <a:pt x="3358113" y="38713"/>
                </a:cubicBezTo>
                <a:cubicBezTo>
                  <a:pt x="3356538" y="28231"/>
                  <a:pt x="3362092" y="25514"/>
                  <a:pt x="3374775" y="30564"/>
                </a:cubicBezTo>
                <a:cubicBezTo>
                  <a:pt x="3387457" y="35614"/>
                  <a:pt x="3395856" y="40434"/>
                  <a:pt x="3399973" y="45025"/>
                </a:cubicBezTo>
                <a:cubicBezTo>
                  <a:pt x="3404089" y="49617"/>
                  <a:pt x="3404426" y="53867"/>
                  <a:pt x="3400985" y="57775"/>
                </a:cubicBezTo>
                <a:cubicBezTo>
                  <a:pt x="3397544" y="61683"/>
                  <a:pt x="3392752" y="69778"/>
                  <a:pt x="3386612" y="82061"/>
                </a:cubicBezTo>
                <a:cubicBezTo>
                  <a:pt x="3380470" y="94343"/>
                  <a:pt x="3368683" y="113059"/>
                  <a:pt x="3351251" y="138207"/>
                </a:cubicBezTo>
                <a:cubicBezTo>
                  <a:pt x="3367983" y="145174"/>
                  <a:pt x="3375028" y="155806"/>
                  <a:pt x="3372387" y="170105"/>
                </a:cubicBezTo>
                <a:cubicBezTo>
                  <a:pt x="3369745" y="184404"/>
                  <a:pt x="3368158" y="211236"/>
                  <a:pt x="3367625" y="250600"/>
                </a:cubicBezTo>
                <a:lnTo>
                  <a:pt x="3367080" y="267559"/>
                </a:lnTo>
                <a:lnTo>
                  <a:pt x="3374875" y="258487"/>
                </a:lnTo>
                <a:cubicBezTo>
                  <a:pt x="3390757" y="241763"/>
                  <a:pt x="3406460" y="221494"/>
                  <a:pt x="3421984" y="197679"/>
                </a:cubicBezTo>
                <a:cubicBezTo>
                  <a:pt x="3437508" y="173863"/>
                  <a:pt x="3448378" y="154906"/>
                  <a:pt x="3454595" y="140807"/>
                </a:cubicBezTo>
                <a:cubicBezTo>
                  <a:pt x="3444695" y="143957"/>
                  <a:pt x="3434729" y="146315"/>
                  <a:pt x="3424696" y="147882"/>
                </a:cubicBezTo>
                <a:cubicBezTo>
                  <a:pt x="3414663" y="149448"/>
                  <a:pt x="3405110" y="146478"/>
                  <a:pt x="3396036" y="138970"/>
                </a:cubicBezTo>
                <a:cubicBezTo>
                  <a:pt x="3386961" y="131462"/>
                  <a:pt x="3388261" y="127008"/>
                  <a:pt x="3399935" y="125608"/>
                </a:cubicBezTo>
                <a:cubicBezTo>
                  <a:pt x="3411610" y="124208"/>
                  <a:pt x="3423513" y="122454"/>
                  <a:pt x="3435646" y="120346"/>
                </a:cubicBezTo>
                <a:cubicBezTo>
                  <a:pt x="3447778" y="118238"/>
                  <a:pt x="3458794" y="116359"/>
                  <a:pt x="3468694" y="114709"/>
                </a:cubicBezTo>
                <a:cubicBezTo>
                  <a:pt x="3468694" y="91660"/>
                  <a:pt x="3467923" y="73445"/>
                  <a:pt x="3466381" y="60062"/>
                </a:cubicBezTo>
                <a:cubicBezTo>
                  <a:pt x="3464840" y="46680"/>
                  <a:pt x="3462490" y="35322"/>
                  <a:pt x="3459332" y="25989"/>
                </a:cubicBezTo>
                <a:cubicBezTo>
                  <a:pt x="3456173" y="16656"/>
                  <a:pt x="3457986" y="12544"/>
                  <a:pt x="3464769" y="13652"/>
                </a:cubicBezTo>
                <a:close/>
                <a:moveTo>
                  <a:pt x="4650735" y="11789"/>
                </a:moveTo>
                <a:cubicBezTo>
                  <a:pt x="4652688" y="11477"/>
                  <a:pt x="4655251" y="11594"/>
                  <a:pt x="4658421" y="12140"/>
                </a:cubicBezTo>
                <a:cubicBezTo>
                  <a:pt x="4671104" y="14323"/>
                  <a:pt x="4682636" y="18169"/>
                  <a:pt x="4693019" y="23677"/>
                </a:cubicBezTo>
                <a:cubicBezTo>
                  <a:pt x="4703402" y="29185"/>
                  <a:pt x="4706218" y="35214"/>
                  <a:pt x="4701469" y="41763"/>
                </a:cubicBezTo>
                <a:cubicBezTo>
                  <a:pt x="4696719" y="48313"/>
                  <a:pt x="4693869" y="67670"/>
                  <a:pt x="4692919" y="99835"/>
                </a:cubicBezTo>
                <a:cubicBezTo>
                  <a:pt x="4727133" y="94785"/>
                  <a:pt x="4749016" y="89602"/>
                  <a:pt x="4758565" y="84286"/>
                </a:cubicBezTo>
                <a:cubicBezTo>
                  <a:pt x="4768115" y="78969"/>
                  <a:pt x="4777097" y="78844"/>
                  <a:pt x="4785514" y="83911"/>
                </a:cubicBezTo>
                <a:cubicBezTo>
                  <a:pt x="4793929" y="88977"/>
                  <a:pt x="4802562" y="94852"/>
                  <a:pt x="4811412" y="101535"/>
                </a:cubicBezTo>
                <a:cubicBezTo>
                  <a:pt x="4820261" y="108217"/>
                  <a:pt x="4820886" y="114588"/>
                  <a:pt x="4813287" y="120646"/>
                </a:cubicBezTo>
                <a:cubicBezTo>
                  <a:pt x="4805687" y="126704"/>
                  <a:pt x="4796413" y="145765"/>
                  <a:pt x="4785464" y="177830"/>
                </a:cubicBezTo>
                <a:cubicBezTo>
                  <a:pt x="4801146" y="194612"/>
                  <a:pt x="4798329" y="203620"/>
                  <a:pt x="4777014" y="204853"/>
                </a:cubicBezTo>
                <a:cubicBezTo>
                  <a:pt x="4755698" y="206087"/>
                  <a:pt x="4727142" y="208636"/>
                  <a:pt x="4691344" y="212503"/>
                </a:cubicBezTo>
                <a:cubicBezTo>
                  <a:pt x="4691344" y="289165"/>
                  <a:pt x="4690215" y="336237"/>
                  <a:pt x="4687957" y="353719"/>
                </a:cubicBezTo>
                <a:cubicBezTo>
                  <a:pt x="4685698" y="371201"/>
                  <a:pt x="4681007" y="380613"/>
                  <a:pt x="4673883" y="381955"/>
                </a:cubicBezTo>
                <a:cubicBezTo>
                  <a:pt x="4666758" y="383297"/>
                  <a:pt x="4662625" y="372531"/>
                  <a:pt x="4661484" y="349657"/>
                </a:cubicBezTo>
                <a:cubicBezTo>
                  <a:pt x="4660342" y="326783"/>
                  <a:pt x="4659771" y="281749"/>
                  <a:pt x="4659771" y="214553"/>
                </a:cubicBezTo>
                <a:cubicBezTo>
                  <a:pt x="4643722" y="215553"/>
                  <a:pt x="4622723" y="217977"/>
                  <a:pt x="4596775" y="221827"/>
                </a:cubicBezTo>
                <a:cubicBezTo>
                  <a:pt x="4595908" y="230443"/>
                  <a:pt x="4594191" y="236872"/>
                  <a:pt x="4591625" y="241114"/>
                </a:cubicBezTo>
                <a:cubicBezTo>
                  <a:pt x="4589059" y="245355"/>
                  <a:pt x="4585463" y="246072"/>
                  <a:pt x="4580839" y="243263"/>
                </a:cubicBezTo>
                <a:cubicBezTo>
                  <a:pt x="4576214" y="240455"/>
                  <a:pt x="4572839" y="233472"/>
                  <a:pt x="4570714" y="222315"/>
                </a:cubicBezTo>
                <a:cubicBezTo>
                  <a:pt x="4568589" y="211157"/>
                  <a:pt x="4565168" y="194558"/>
                  <a:pt x="4560452" y="172518"/>
                </a:cubicBezTo>
                <a:cubicBezTo>
                  <a:pt x="4555736" y="150477"/>
                  <a:pt x="4550457" y="134166"/>
                  <a:pt x="4544616" y="123583"/>
                </a:cubicBezTo>
                <a:cubicBezTo>
                  <a:pt x="4538774" y="113001"/>
                  <a:pt x="4540595" y="107709"/>
                  <a:pt x="4550078" y="107709"/>
                </a:cubicBezTo>
                <a:cubicBezTo>
                  <a:pt x="4556911" y="107709"/>
                  <a:pt x="4563681" y="108488"/>
                  <a:pt x="4570389" y="110047"/>
                </a:cubicBezTo>
                <a:cubicBezTo>
                  <a:pt x="4577097" y="111605"/>
                  <a:pt x="4589284" y="111630"/>
                  <a:pt x="4606949" y="110122"/>
                </a:cubicBezTo>
                <a:cubicBezTo>
                  <a:pt x="4624615" y="108613"/>
                  <a:pt x="4642222" y="106476"/>
                  <a:pt x="4659771" y="103709"/>
                </a:cubicBezTo>
                <a:cubicBezTo>
                  <a:pt x="4659771" y="63562"/>
                  <a:pt x="4656375" y="37718"/>
                  <a:pt x="4649584" y="26177"/>
                </a:cubicBezTo>
                <a:cubicBezTo>
                  <a:pt x="4644491" y="17521"/>
                  <a:pt x="4644874" y="12725"/>
                  <a:pt x="4650735" y="11789"/>
                </a:cubicBezTo>
                <a:close/>
                <a:moveTo>
                  <a:pt x="1047386" y="10124"/>
                </a:moveTo>
                <a:cubicBezTo>
                  <a:pt x="1050506" y="9714"/>
                  <a:pt x="1054558" y="10773"/>
                  <a:pt x="1059541" y="13302"/>
                </a:cubicBezTo>
                <a:cubicBezTo>
                  <a:pt x="1069507" y="18360"/>
                  <a:pt x="1077857" y="24748"/>
                  <a:pt x="1084590" y="32464"/>
                </a:cubicBezTo>
                <a:cubicBezTo>
                  <a:pt x="1091323" y="40180"/>
                  <a:pt x="1089577" y="44738"/>
                  <a:pt x="1079353" y="46138"/>
                </a:cubicBezTo>
                <a:cubicBezTo>
                  <a:pt x="1069128" y="47538"/>
                  <a:pt x="1058316" y="50050"/>
                  <a:pt x="1046917" y="53675"/>
                </a:cubicBezTo>
                <a:cubicBezTo>
                  <a:pt x="1035518" y="57300"/>
                  <a:pt x="1020594" y="60512"/>
                  <a:pt x="1002145" y="63312"/>
                </a:cubicBezTo>
                <a:cubicBezTo>
                  <a:pt x="1014694" y="68545"/>
                  <a:pt x="1019298" y="73995"/>
                  <a:pt x="1015956" y="79661"/>
                </a:cubicBezTo>
                <a:cubicBezTo>
                  <a:pt x="1012615" y="85327"/>
                  <a:pt x="1009053" y="91010"/>
                  <a:pt x="1005270" y="96710"/>
                </a:cubicBezTo>
                <a:cubicBezTo>
                  <a:pt x="1025235" y="93693"/>
                  <a:pt x="1041926" y="90064"/>
                  <a:pt x="1055342" y="85823"/>
                </a:cubicBezTo>
                <a:cubicBezTo>
                  <a:pt x="1068757" y="81582"/>
                  <a:pt x="1079715" y="83644"/>
                  <a:pt x="1088215" y="92010"/>
                </a:cubicBezTo>
                <a:cubicBezTo>
                  <a:pt x="1096714" y="100376"/>
                  <a:pt x="1094014" y="105897"/>
                  <a:pt x="1080115" y="108572"/>
                </a:cubicBezTo>
                <a:cubicBezTo>
                  <a:pt x="1066216" y="111246"/>
                  <a:pt x="1055146" y="113355"/>
                  <a:pt x="1046905" y="114896"/>
                </a:cubicBezTo>
                <a:cubicBezTo>
                  <a:pt x="1038663" y="116438"/>
                  <a:pt x="1022802" y="118675"/>
                  <a:pt x="999320" y="121608"/>
                </a:cubicBezTo>
                <a:cubicBezTo>
                  <a:pt x="995654" y="132608"/>
                  <a:pt x="990845" y="141565"/>
                  <a:pt x="984896" y="148482"/>
                </a:cubicBezTo>
                <a:lnTo>
                  <a:pt x="1034243" y="142282"/>
                </a:lnTo>
                <a:cubicBezTo>
                  <a:pt x="1048292" y="140266"/>
                  <a:pt x="1067258" y="137137"/>
                  <a:pt x="1091140" y="132895"/>
                </a:cubicBezTo>
                <a:cubicBezTo>
                  <a:pt x="1115021" y="128654"/>
                  <a:pt x="1131337" y="126533"/>
                  <a:pt x="1140087" y="126533"/>
                </a:cubicBezTo>
                <a:cubicBezTo>
                  <a:pt x="1151119" y="126533"/>
                  <a:pt x="1160168" y="130895"/>
                  <a:pt x="1167235" y="139620"/>
                </a:cubicBezTo>
                <a:cubicBezTo>
                  <a:pt x="1174301" y="148344"/>
                  <a:pt x="1169526" y="153340"/>
                  <a:pt x="1152911" y="154606"/>
                </a:cubicBezTo>
                <a:cubicBezTo>
                  <a:pt x="1136295" y="155873"/>
                  <a:pt x="1114405" y="157814"/>
                  <a:pt x="1087240" y="160431"/>
                </a:cubicBezTo>
                <a:cubicBezTo>
                  <a:pt x="1060075" y="163047"/>
                  <a:pt x="1023902" y="166864"/>
                  <a:pt x="978721" y="171880"/>
                </a:cubicBezTo>
                <a:cubicBezTo>
                  <a:pt x="975172" y="180730"/>
                  <a:pt x="970955" y="188579"/>
                  <a:pt x="966072" y="195429"/>
                </a:cubicBezTo>
                <a:cubicBezTo>
                  <a:pt x="968056" y="195645"/>
                  <a:pt x="970443" y="195979"/>
                  <a:pt x="973234" y="196429"/>
                </a:cubicBezTo>
                <a:cubicBezTo>
                  <a:pt x="976026" y="196879"/>
                  <a:pt x="988658" y="195600"/>
                  <a:pt x="1011132" y="192591"/>
                </a:cubicBezTo>
                <a:cubicBezTo>
                  <a:pt x="1033606" y="189583"/>
                  <a:pt x="1047188" y="185921"/>
                  <a:pt x="1051879" y="181605"/>
                </a:cubicBezTo>
                <a:cubicBezTo>
                  <a:pt x="1056571" y="177288"/>
                  <a:pt x="1067233" y="178926"/>
                  <a:pt x="1083865" y="186517"/>
                </a:cubicBezTo>
                <a:cubicBezTo>
                  <a:pt x="1100497" y="194108"/>
                  <a:pt x="1106459" y="201428"/>
                  <a:pt x="1101751" y="208478"/>
                </a:cubicBezTo>
                <a:cubicBezTo>
                  <a:pt x="1097043" y="215528"/>
                  <a:pt x="1095997" y="230910"/>
                  <a:pt x="1098614" y="254625"/>
                </a:cubicBezTo>
                <a:cubicBezTo>
                  <a:pt x="1101230" y="278340"/>
                  <a:pt x="1102539" y="296323"/>
                  <a:pt x="1102539" y="308572"/>
                </a:cubicBezTo>
                <a:cubicBezTo>
                  <a:pt x="1102539" y="320438"/>
                  <a:pt x="1101151" y="331371"/>
                  <a:pt x="1098376" y="341370"/>
                </a:cubicBezTo>
                <a:cubicBezTo>
                  <a:pt x="1095602" y="351369"/>
                  <a:pt x="1090685" y="359923"/>
                  <a:pt x="1083627" y="367031"/>
                </a:cubicBezTo>
                <a:cubicBezTo>
                  <a:pt x="1076569" y="374139"/>
                  <a:pt x="1070745" y="373460"/>
                  <a:pt x="1066153" y="364994"/>
                </a:cubicBezTo>
                <a:cubicBezTo>
                  <a:pt x="1061562" y="356527"/>
                  <a:pt x="1056433" y="346636"/>
                  <a:pt x="1050767" y="335320"/>
                </a:cubicBezTo>
                <a:cubicBezTo>
                  <a:pt x="1030185" y="335320"/>
                  <a:pt x="1005295" y="337262"/>
                  <a:pt x="976096" y="341145"/>
                </a:cubicBezTo>
                <a:cubicBezTo>
                  <a:pt x="969281" y="362360"/>
                  <a:pt x="961951" y="366543"/>
                  <a:pt x="954110" y="353694"/>
                </a:cubicBezTo>
                <a:cubicBezTo>
                  <a:pt x="946269" y="340845"/>
                  <a:pt x="943915" y="328500"/>
                  <a:pt x="947048" y="316659"/>
                </a:cubicBezTo>
                <a:cubicBezTo>
                  <a:pt x="950181" y="304818"/>
                  <a:pt x="952010" y="286015"/>
                  <a:pt x="952535" y="260250"/>
                </a:cubicBezTo>
                <a:cubicBezTo>
                  <a:pt x="953060" y="234485"/>
                  <a:pt x="953423" y="219769"/>
                  <a:pt x="953623" y="216103"/>
                </a:cubicBezTo>
                <a:cubicBezTo>
                  <a:pt x="936041" y="248517"/>
                  <a:pt x="917663" y="273512"/>
                  <a:pt x="898489" y="291085"/>
                </a:cubicBezTo>
                <a:cubicBezTo>
                  <a:pt x="879315" y="308659"/>
                  <a:pt x="858824" y="321471"/>
                  <a:pt x="837017" y="329521"/>
                </a:cubicBezTo>
                <a:cubicBezTo>
                  <a:pt x="815210" y="337570"/>
                  <a:pt x="813365" y="334204"/>
                  <a:pt x="831481" y="319421"/>
                </a:cubicBezTo>
                <a:cubicBezTo>
                  <a:pt x="849596" y="304639"/>
                  <a:pt x="868224" y="286648"/>
                  <a:pt x="887364" y="265450"/>
                </a:cubicBezTo>
                <a:cubicBezTo>
                  <a:pt x="906505" y="244251"/>
                  <a:pt x="926924" y="214211"/>
                  <a:pt x="948623" y="175330"/>
                </a:cubicBezTo>
                <a:cubicBezTo>
                  <a:pt x="908442" y="183680"/>
                  <a:pt x="883565" y="188642"/>
                  <a:pt x="873990" y="190217"/>
                </a:cubicBezTo>
                <a:cubicBezTo>
                  <a:pt x="864416" y="191792"/>
                  <a:pt x="853808" y="187058"/>
                  <a:pt x="842167" y="176017"/>
                </a:cubicBezTo>
                <a:cubicBezTo>
                  <a:pt x="830526" y="164977"/>
                  <a:pt x="830730" y="160243"/>
                  <a:pt x="842779" y="161818"/>
                </a:cubicBezTo>
                <a:cubicBezTo>
                  <a:pt x="854829" y="163393"/>
                  <a:pt x="868861" y="163406"/>
                  <a:pt x="884877" y="161856"/>
                </a:cubicBezTo>
                <a:cubicBezTo>
                  <a:pt x="900893" y="160306"/>
                  <a:pt x="924549" y="157573"/>
                  <a:pt x="955848" y="153656"/>
                </a:cubicBezTo>
                <a:cubicBezTo>
                  <a:pt x="960481" y="142540"/>
                  <a:pt x="964347" y="132508"/>
                  <a:pt x="967447" y="123558"/>
                </a:cubicBezTo>
                <a:cubicBezTo>
                  <a:pt x="959431" y="125658"/>
                  <a:pt x="951614" y="126708"/>
                  <a:pt x="943998" y="126708"/>
                </a:cubicBezTo>
                <a:cubicBezTo>
                  <a:pt x="935599" y="126708"/>
                  <a:pt x="927995" y="123408"/>
                  <a:pt x="921187" y="116809"/>
                </a:cubicBezTo>
                <a:cubicBezTo>
                  <a:pt x="914379" y="110209"/>
                  <a:pt x="915783" y="106538"/>
                  <a:pt x="925400" y="105797"/>
                </a:cubicBezTo>
                <a:cubicBezTo>
                  <a:pt x="935016" y="105055"/>
                  <a:pt x="950865" y="103243"/>
                  <a:pt x="972947" y="100360"/>
                </a:cubicBezTo>
                <a:cubicBezTo>
                  <a:pt x="977647" y="86277"/>
                  <a:pt x="979996" y="75711"/>
                  <a:pt x="979996" y="68662"/>
                </a:cubicBezTo>
                <a:cubicBezTo>
                  <a:pt x="975563" y="69661"/>
                  <a:pt x="967384" y="70695"/>
                  <a:pt x="955460" y="71761"/>
                </a:cubicBezTo>
                <a:cubicBezTo>
                  <a:pt x="943536" y="72828"/>
                  <a:pt x="931832" y="72382"/>
                  <a:pt x="920350" y="70424"/>
                </a:cubicBezTo>
                <a:cubicBezTo>
                  <a:pt x="908867" y="68466"/>
                  <a:pt x="916679" y="64045"/>
                  <a:pt x="943786" y="57162"/>
                </a:cubicBezTo>
                <a:cubicBezTo>
                  <a:pt x="970893" y="50279"/>
                  <a:pt x="993212" y="43334"/>
                  <a:pt x="1010744" y="36326"/>
                </a:cubicBezTo>
                <a:cubicBezTo>
                  <a:pt x="1028276" y="29318"/>
                  <a:pt x="1038301" y="22464"/>
                  <a:pt x="1040817" y="15765"/>
                </a:cubicBezTo>
                <a:cubicBezTo>
                  <a:pt x="1042076" y="12415"/>
                  <a:pt x="1044265" y="10535"/>
                  <a:pt x="1047386" y="10124"/>
                </a:cubicBezTo>
                <a:close/>
                <a:moveTo>
                  <a:pt x="228236" y="10124"/>
                </a:moveTo>
                <a:cubicBezTo>
                  <a:pt x="231356" y="9714"/>
                  <a:pt x="235408" y="10773"/>
                  <a:pt x="240391" y="13302"/>
                </a:cubicBezTo>
                <a:cubicBezTo>
                  <a:pt x="250358" y="18360"/>
                  <a:pt x="258707" y="24748"/>
                  <a:pt x="265440" y="32464"/>
                </a:cubicBezTo>
                <a:cubicBezTo>
                  <a:pt x="272173" y="40180"/>
                  <a:pt x="270427" y="44738"/>
                  <a:pt x="260203" y="46138"/>
                </a:cubicBezTo>
                <a:cubicBezTo>
                  <a:pt x="249978" y="47538"/>
                  <a:pt x="239166" y="50050"/>
                  <a:pt x="227767" y="53675"/>
                </a:cubicBezTo>
                <a:cubicBezTo>
                  <a:pt x="216368" y="57300"/>
                  <a:pt x="201444" y="60512"/>
                  <a:pt x="182995" y="63312"/>
                </a:cubicBezTo>
                <a:cubicBezTo>
                  <a:pt x="195544" y="68545"/>
                  <a:pt x="200148" y="73995"/>
                  <a:pt x="196806" y="79661"/>
                </a:cubicBezTo>
                <a:cubicBezTo>
                  <a:pt x="193465" y="85327"/>
                  <a:pt x="189903" y="91010"/>
                  <a:pt x="186120" y="96710"/>
                </a:cubicBezTo>
                <a:cubicBezTo>
                  <a:pt x="206085" y="93693"/>
                  <a:pt x="222776" y="90064"/>
                  <a:pt x="236191" y="85823"/>
                </a:cubicBezTo>
                <a:cubicBezTo>
                  <a:pt x="249607" y="81582"/>
                  <a:pt x="260565" y="83644"/>
                  <a:pt x="269065" y="92010"/>
                </a:cubicBezTo>
                <a:cubicBezTo>
                  <a:pt x="277564" y="100376"/>
                  <a:pt x="274864" y="105897"/>
                  <a:pt x="260965" y="108572"/>
                </a:cubicBezTo>
                <a:cubicBezTo>
                  <a:pt x="247066" y="111246"/>
                  <a:pt x="235996" y="113355"/>
                  <a:pt x="227754" y="114896"/>
                </a:cubicBezTo>
                <a:cubicBezTo>
                  <a:pt x="219513" y="116438"/>
                  <a:pt x="203652" y="118675"/>
                  <a:pt x="180170" y="121608"/>
                </a:cubicBezTo>
                <a:cubicBezTo>
                  <a:pt x="176504" y="132608"/>
                  <a:pt x="171696" y="141565"/>
                  <a:pt x="165746" y="148482"/>
                </a:cubicBezTo>
                <a:lnTo>
                  <a:pt x="215093" y="142282"/>
                </a:lnTo>
                <a:cubicBezTo>
                  <a:pt x="229142" y="140266"/>
                  <a:pt x="248107" y="137137"/>
                  <a:pt x="271990" y="132895"/>
                </a:cubicBezTo>
                <a:cubicBezTo>
                  <a:pt x="295871" y="128654"/>
                  <a:pt x="312187" y="126533"/>
                  <a:pt x="320937" y="126533"/>
                </a:cubicBezTo>
                <a:cubicBezTo>
                  <a:pt x="331969" y="126533"/>
                  <a:pt x="341018" y="130895"/>
                  <a:pt x="348085" y="139620"/>
                </a:cubicBezTo>
                <a:cubicBezTo>
                  <a:pt x="355151" y="148344"/>
                  <a:pt x="350376" y="153340"/>
                  <a:pt x="333761" y="154606"/>
                </a:cubicBezTo>
                <a:cubicBezTo>
                  <a:pt x="317145" y="155873"/>
                  <a:pt x="295255" y="157814"/>
                  <a:pt x="268089" y="160431"/>
                </a:cubicBezTo>
                <a:cubicBezTo>
                  <a:pt x="240924" y="163047"/>
                  <a:pt x="204752" y="166864"/>
                  <a:pt x="159571" y="171880"/>
                </a:cubicBezTo>
                <a:cubicBezTo>
                  <a:pt x="156021" y="180730"/>
                  <a:pt x="151805" y="188579"/>
                  <a:pt x="146922" y="195429"/>
                </a:cubicBezTo>
                <a:cubicBezTo>
                  <a:pt x="148905" y="195645"/>
                  <a:pt x="151293" y="195979"/>
                  <a:pt x="154084" y="196429"/>
                </a:cubicBezTo>
                <a:cubicBezTo>
                  <a:pt x="156875" y="196879"/>
                  <a:pt x="169508" y="195600"/>
                  <a:pt x="191982" y="192591"/>
                </a:cubicBezTo>
                <a:cubicBezTo>
                  <a:pt x="214455" y="189583"/>
                  <a:pt x="228038" y="185921"/>
                  <a:pt x="232729" y="181605"/>
                </a:cubicBezTo>
                <a:cubicBezTo>
                  <a:pt x="237421" y="177288"/>
                  <a:pt x="248082" y="178926"/>
                  <a:pt x="264715" y="186517"/>
                </a:cubicBezTo>
                <a:cubicBezTo>
                  <a:pt x="281347" y="194108"/>
                  <a:pt x="287310" y="201428"/>
                  <a:pt x="282601" y="208478"/>
                </a:cubicBezTo>
                <a:cubicBezTo>
                  <a:pt x="277894" y="215528"/>
                  <a:pt x="276847" y="230910"/>
                  <a:pt x="279464" y="254625"/>
                </a:cubicBezTo>
                <a:cubicBezTo>
                  <a:pt x="282080" y="278340"/>
                  <a:pt x="283389" y="296323"/>
                  <a:pt x="283389" y="308572"/>
                </a:cubicBezTo>
                <a:cubicBezTo>
                  <a:pt x="283389" y="320438"/>
                  <a:pt x="282002" y="331371"/>
                  <a:pt x="279226" y="341370"/>
                </a:cubicBezTo>
                <a:cubicBezTo>
                  <a:pt x="276452" y="351369"/>
                  <a:pt x="271535" y="359923"/>
                  <a:pt x="264477" y="367031"/>
                </a:cubicBezTo>
                <a:cubicBezTo>
                  <a:pt x="257419" y="374139"/>
                  <a:pt x="251595" y="373460"/>
                  <a:pt x="247003" y="364994"/>
                </a:cubicBezTo>
                <a:cubicBezTo>
                  <a:pt x="242412" y="356527"/>
                  <a:pt x="237283" y="346636"/>
                  <a:pt x="231617" y="335320"/>
                </a:cubicBezTo>
                <a:cubicBezTo>
                  <a:pt x="211035" y="335320"/>
                  <a:pt x="186145" y="337262"/>
                  <a:pt x="156946" y="341145"/>
                </a:cubicBezTo>
                <a:cubicBezTo>
                  <a:pt x="150130" y="362360"/>
                  <a:pt x="142801" y="366543"/>
                  <a:pt x="134960" y="353694"/>
                </a:cubicBezTo>
                <a:cubicBezTo>
                  <a:pt x="127119" y="340845"/>
                  <a:pt x="124765" y="328500"/>
                  <a:pt x="127898" y="316659"/>
                </a:cubicBezTo>
                <a:cubicBezTo>
                  <a:pt x="131031" y="304818"/>
                  <a:pt x="132861" y="286015"/>
                  <a:pt x="133385" y="260250"/>
                </a:cubicBezTo>
                <a:cubicBezTo>
                  <a:pt x="133910" y="234485"/>
                  <a:pt x="134273" y="219769"/>
                  <a:pt x="134473" y="216103"/>
                </a:cubicBezTo>
                <a:cubicBezTo>
                  <a:pt x="116891" y="248517"/>
                  <a:pt x="98513" y="273512"/>
                  <a:pt x="79339" y="291085"/>
                </a:cubicBezTo>
                <a:cubicBezTo>
                  <a:pt x="60165" y="308659"/>
                  <a:pt x="39674" y="321471"/>
                  <a:pt x="17867" y="329521"/>
                </a:cubicBezTo>
                <a:cubicBezTo>
                  <a:pt x="-3939" y="337570"/>
                  <a:pt x="-5785" y="334204"/>
                  <a:pt x="12330" y="319421"/>
                </a:cubicBezTo>
                <a:cubicBezTo>
                  <a:pt x="30446" y="304639"/>
                  <a:pt x="49074" y="286648"/>
                  <a:pt x="68215" y="265450"/>
                </a:cubicBezTo>
                <a:cubicBezTo>
                  <a:pt x="87355" y="244251"/>
                  <a:pt x="107774" y="214211"/>
                  <a:pt x="129473" y="175330"/>
                </a:cubicBezTo>
                <a:cubicBezTo>
                  <a:pt x="89292" y="183680"/>
                  <a:pt x="64414" y="188642"/>
                  <a:pt x="54840" y="190217"/>
                </a:cubicBezTo>
                <a:cubicBezTo>
                  <a:pt x="45266" y="191792"/>
                  <a:pt x="34658" y="187058"/>
                  <a:pt x="23017" y="176017"/>
                </a:cubicBezTo>
                <a:cubicBezTo>
                  <a:pt x="11376" y="164977"/>
                  <a:pt x="11580" y="160243"/>
                  <a:pt x="23630" y="161818"/>
                </a:cubicBezTo>
                <a:cubicBezTo>
                  <a:pt x="35679" y="163393"/>
                  <a:pt x="49712" y="163406"/>
                  <a:pt x="65727" y="161856"/>
                </a:cubicBezTo>
                <a:cubicBezTo>
                  <a:pt x="81743" y="160306"/>
                  <a:pt x="105400" y="157573"/>
                  <a:pt x="136698" y="153656"/>
                </a:cubicBezTo>
                <a:cubicBezTo>
                  <a:pt x="141331" y="142540"/>
                  <a:pt x="145197" y="132508"/>
                  <a:pt x="148297" y="123558"/>
                </a:cubicBezTo>
                <a:cubicBezTo>
                  <a:pt x="140281" y="125658"/>
                  <a:pt x="132464" y="126708"/>
                  <a:pt x="124848" y="126708"/>
                </a:cubicBezTo>
                <a:cubicBezTo>
                  <a:pt x="116449" y="126708"/>
                  <a:pt x="108845" y="123408"/>
                  <a:pt x="102037" y="116809"/>
                </a:cubicBezTo>
                <a:cubicBezTo>
                  <a:pt x="95229" y="110209"/>
                  <a:pt x="96633" y="106538"/>
                  <a:pt x="106250" y="105797"/>
                </a:cubicBezTo>
                <a:cubicBezTo>
                  <a:pt x="115866" y="105055"/>
                  <a:pt x="131715" y="103243"/>
                  <a:pt x="153796" y="100360"/>
                </a:cubicBezTo>
                <a:cubicBezTo>
                  <a:pt x="158496" y="86277"/>
                  <a:pt x="160847" y="75711"/>
                  <a:pt x="160847" y="68662"/>
                </a:cubicBezTo>
                <a:cubicBezTo>
                  <a:pt x="156413" y="69661"/>
                  <a:pt x="148235" y="70695"/>
                  <a:pt x="136310" y="71761"/>
                </a:cubicBezTo>
                <a:cubicBezTo>
                  <a:pt x="124386" y="72828"/>
                  <a:pt x="112683" y="72382"/>
                  <a:pt x="101200" y="70424"/>
                </a:cubicBezTo>
                <a:cubicBezTo>
                  <a:pt x="89717" y="68466"/>
                  <a:pt x="97529" y="64045"/>
                  <a:pt x="124636" y="57162"/>
                </a:cubicBezTo>
                <a:cubicBezTo>
                  <a:pt x="151742" y="50279"/>
                  <a:pt x="174062" y="43334"/>
                  <a:pt x="191594" y="36326"/>
                </a:cubicBezTo>
                <a:cubicBezTo>
                  <a:pt x="209127" y="29318"/>
                  <a:pt x="219151" y="22464"/>
                  <a:pt x="221668" y="15765"/>
                </a:cubicBezTo>
                <a:cubicBezTo>
                  <a:pt x="222926" y="12415"/>
                  <a:pt x="225115" y="10535"/>
                  <a:pt x="228236" y="10124"/>
                </a:cubicBezTo>
                <a:close/>
                <a:moveTo>
                  <a:pt x="5870053" y="8384"/>
                </a:moveTo>
                <a:cubicBezTo>
                  <a:pt x="5872036" y="8484"/>
                  <a:pt x="5874459" y="9019"/>
                  <a:pt x="5877321" y="9990"/>
                </a:cubicBezTo>
                <a:cubicBezTo>
                  <a:pt x="5888770" y="13873"/>
                  <a:pt x="5898478" y="19165"/>
                  <a:pt x="5906444" y="25864"/>
                </a:cubicBezTo>
                <a:cubicBezTo>
                  <a:pt x="5914410" y="32564"/>
                  <a:pt x="5916372" y="38222"/>
                  <a:pt x="5912330" y="42838"/>
                </a:cubicBezTo>
                <a:cubicBezTo>
                  <a:pt x="5908290" y="47455"/>
                  <a:pt x="5904552" y="51913"/>
                  <a:pt x="5901119" y="56212"/>
                </a:cubicBezTo>
                <a:cubicBezTo>
                  <a:pt x="5937117" y="93627"/>
                  <a:pt x="5962348" y="118533"/>
                  <a:pt x="5976814" y="130933"/>
                </a:cubicBezTo>
                <a:cubicBezTo>
                  <a:pt x="5991280" y="143332"/>
                  <a:pt x="6006180" y="153881"/>
                  <a:pt x="6021512" y="162581"/>
                </a:cubicBezTo>
                <a:cubicBezTo>
                  <a:pt x="6036844" y="171280"/>
                  <a:pt x="6054338" y="179280"/>
                  <a:pt x="6073996" y="186579"/>
                </a:cubicBezTo>
                <a:cubicBezTo>
                  <a:pt x="6093653" y="193879"/>
                  <a:pt x="6095178" y="199320"/>
                  <a:pt x="6078570" y="202903"/>
                </a:cubicBezTo>
                <a:cubicBezTo>
                  <a:pt x="6061964" y="206486"/>
                  <a:pt x="6043748" y="207732"/>
                  <a:pt x="6023924" y="206641"/>
                </a:cubicBezTo>
                <a:cubicBezTo>
                  <a:pt x="6004100" y="205549"/>
                  <a:pt x="5990151" y="199812"/>
                  <a:pt x="5982076" y="189429"/>
                </a:cubicBezTo>
                <a:cubicBezTo>
                  <a:pt x="5974002" y="179046"/>
                  <a:pt x="5962861" y="164464"/>
                  <a:pt x="5948654" y="145682"/>
                </a:cubicBezTo>
                <a:cubicBezTo>
                  <a:pt x="5934446" y="126900"/>
                  <a:pt x="5915176" y="101751"/>
                  <a:pt x="5890845" y="70236"/>
                </a:cubicBezTo>
                <a:cubicBezTo>
                  <a:pt x="5879396" y="93935"/>
                  <a:pt x="5867092" y="114992"/>
                  <a:pt x="5853934" y="133408"/>
                </a:cubicBezTo>
                <a:cubicBezTo>
                  <a:pt x="5840777" y="151823"/>
                  <a:pt x="5824645" y="171114"/>
                  <a:pt x="5805537" y="191279"/>
                </a:cubicBezTo>
                <a:cubicBezTo>
                  <a:pt x="5786430" y="211445"/>
                  <a:pt x="5764090" y="227423"/>
                  <a:pt x="5738516" y="239214"/>
                </a:cubicBezTo>
                <a:cubicBezTo>
                  <a:pt x="5712943" y="251005"/>
                  <a:pt x="5709956" y="247976"/>
                  <a:pt x="5729555" y="230127"/>
                </a:cubicBezTo>
                <a:cubicBezTo>
                  <a:pt x="5749154" y="212278"/>
                  <a:pt x="5767827" y="193171"/>
                  <a:pt x="5785576" y="172805"/>
                </a:cubicBezTo>
                <a:cubicBezTo>
                  <a:pt x="5803325" y="152440"/>
                  <a:pt x="5818378" y="132733"/>
                  <a:pt x="5830736" y="113684"/>
                </a:cubicBezTo>
                <a:cubicBezTo>
                  <a:pt x="5843094" y="94635"/>
                  <a:pt x="5852393" y="76644"/>
                  <a:pt x="5858634" y="59712"/>
                </a:cubicBezTo>
                <a:cubicBezTo>
                  <a:pt x="5864876" y="42780"/>
                  <a:pt x="5866688" y="29289"/>
                  <a:pt x="5864072" y="19240"/>
                </a:cubicBezTo>
                <a:cubicBezTo>
                  <a:pt x="5862109" y="11703"/>
                  <a:pt x="5864103" y="8084"/>
                  <a:pt x="5870053" y="8384"/>
                </a:cubicBezTo>
                <a:close/>
                <a:moveTo>
                  <a:pt x="1873629" y="112"/>
                </a:moveTo>
                <a:cubicBezTo>
                  <a:pt x="1874975" y="-106"/>
                  <a:pt x="1876654" y="-5"/>
                  <a:pt x="1878666" y="416"/>
                </a:cubicBezTo>
                <a:cubicBezTo>
                  <a:pt x="1886716" y="2099"/>
                  <a:pt x="1896419" y="6736"/>
                  <a:pt x="1907777" y="14327"/>
                </a:cubicBezTo>
                <a:cubicBezTo>
                  <a:pt x="1919135" y="21919"/>
                  <a:pt x="1922980" y="26952"/>
                  <a:pt x="1919314" y="29426"/>
                </a:cubicBezTo>
                <a:cubicBezTo>
                  <a:pt x="1915648" y="31901"/>
                  <a:pt x="1910977" y="37530"/>
                  <a:pt x="1905302" y="46313"/>
                </a:cubicBezTo>
                <a:cubicBezTo>
                  <a:pt x="1899628" y="55096"/>
                  <a:pt x="1892961" y="65099"/>
                  <a:pt x="1885303" y="76324"/>
                </a:cubicBezTo>
                <a:cubicBezTo>
                  <a:pt x="1877645" y="87548"/>
                  <a:pt x="1871992" y="94343"/>
                  <a:pt x="1868342" y="96710"/>
                </a:cubicBezTo>
                <a:cubicBezTo>
                  <a:pt x="1896757" y="94710"/>
                  <a:pt x="1916810" y="91856"/>
                  <a:pt x="1928501" y="88148"/>
                </a:cubicBezTo>
                <a:cubicBezTo>
                  <a:pt x="1940192" y="84440"/>
                  <a:pt x="1950970" y="85960"/>
                  <a:pt x="1960836" y="92710"/>
                </a:cubicBezTo>
                <a:cubicBezTo>
                  <a:pt x="1970702" y="99460"/>
                  <a:pt x="1979456" y="107938"/>
                  <a:pt x="1987097" y="118146"/>
                </a:cubicBezTo>
                <a:cubicBezTo>
                  <a:pt x="1994738" y="128354"/>
                  <a:pt x="1992009" y="134403"/>
                  <a:pt x="1978910" y="136295"/>
                </a:cubicBezTo>
                <a:cubicBezTo>
                  <a:pt x="1965811" y="138186"/>
                  <a:pt x="1950091" y="144119"/>
                  <a:pt x="1931751" y="154094"/>
                </a:cubicBezTo>
                <a:cubicBezTo>
                  <a:pt x="1913410" y="164068"/>
                  <a:pt x="1906119" y="164672"/>
                  <a:pt x="1909877" y="155906"/>
                </a:cubicBezTo>
                <a:cubicBezTo>
                  <a:pt x="1913635" y="147140"/>
                  <a:pt x="1918080" y="138541"/>
                  <a:pt x="1923213" y="130108"/>
                </a:cubicBezTo>
                <a:cubicBezTo>
                  <a:pt x="1928347" y="121675"/>
                  <a:pt x="1930442" y="116646"/>
                  <a:pt x="1929501" y="115021"/>
                </a:cubicBezTo>
                <a:cubicBezTo>
                  <a:pt x="1928559" y="113396"/>
                  <a:pt x="1919076" y="113359"/>
                  <a:pt x="1901052" y="114909"/>
                </a:cubicBezTo>
                <a:cubicBezTo>
                  <a:pt x="1883029" y="116459"/>
                  <a:pt x="1860622" y="119071"/>
                  <a:pt x="1833832" y="122746"/>
                </a:cubicBezTo>
                <a:cubicBezTo>
                  <a:pt x="1807042" y="126421"/>
                  <a:pt x="1781506" y="130091"/>
                  <a:pt x="1757224" y="133758"/>
                </a:cubicBezTo>
                <a:cubicBezTo>
                  <a:pt x="1732942" y="137424"/>
                  <a:pt x="1718343" y="138732"/>
                  <a:pt x="1713427" y="137682"/>
                </a:cubicBezTo>
                <a:cubicBezTo>
                  <a:pt x="1708743" y="156731"/>
                  <a:pt x="1701219" y="172472"/>
                  <a:pt x="1690853" y="184904"/>
                </a:cubicBezTo>
                <a:cubicBezTo>
                  <a:pt x="1680487" y="197337"/>
                  <a:pt x="1672938" y="197512"/>
                  <a:pt x="1668204" y="185429"/>
                </a:cubicBezTo>
                <a:cubicBezTo>
                  <a:pt x="1663471" y="173347"/>
                  <a:pt x="1664013" y="162985"/>
                  <a:pt x="1669829" y="154344"/>
                </a:cubicBezTo>
                <a:cubicBezTo>
                  <a:pt x="1675645" y="145703"/>
                  <a:pt x="1680349" y="136795"/>
                  <a:pt x="1683941" y="127620"/>
                </a:cubicBezTo>
                <a:cubicBezTo>
                  <a:pt x="1687532" y="118446"/>
                  <a:pt x="1690220" y="111001"/>
                  <a:pt x="1692003" y="105284"/>
                </a:cubicBezTo>
                <a:cubicBezTo>
                  <a:pt x="1693786" y="99568"/>
                  <a:pt x="1697740" y="99480"/>
                  <a:pt x="1703865" y="105022"/>
                </a:cubicBezTo>
                <a:cubicBezTo>
                  <a:pt x="1709989" y="110563"/>
                  <a:pt x="1713051" y="114592"/>
                  <a:pt x="1713051" y="117109"/>
                </a:cubicBezTo>
                <a:cubicBezTo>
                  <a:pt x="1724834" y="117192"/>
                  <a:pt x="1740462" y="115917"/>
                  <a:pt x="1759936" y="113284"/>
                </a:cubicBezTo>
                <a:cubicBezTo>
                  <a:pt x="1779410" y="110651"/>
                  <a:pt x="1808054" y="106843"/>
                  <a:pt x="1845868" y="101860"/>
                </a:cubicBezTo>
                <a:cubicBezTo>
                  <a:pt x="1854518" y="85511"/>
                  <a:pt x="1861442" y="68366"/>
                  <a:pt x="1866642" y="50425"/>
                </a:cubicBezTo>
                <a:cubicBezTo>
                  <a:pt x="1871842" y="32485"/>
                  <a:pt x="1873133" y="19244"/>
                  <a:pt x="1870517" y="10703"/>
                </a:cubicBezTo>
                <a:cubicBezTo>
                  <a:pt x="1868554" y="4297"/>
                  <a:pt x="1869592" y="766"/>
                  <a:pt x="1873629" y="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0" name="立方体 49"/>
          <p:cNvSpPr/>
          <p:nvPr/>
        </p:nvSpPr>
        <p:spPr>
          <a:xfrm>
            <a:off x="2105218" y="3552527"/>
            <a:ext cx="1212549" cy="121254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1" name="立方体 50"/>
          <p:cNvSpPr/>
          <p:nvPr/>
        </p:nvSpPr>
        <p:spPr>
          <a:xfrm>
            <a:off x="3863754" y="3240687"/>
            <a:ext cx="1212549" cy="1836228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5622290" y="3546801"/>
            <a:ext cx="1224000" cy="1224000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7464151" y="3240687"/>
            <a:ext cx="864098" cy="1836228"/>
            <a:chOff x="5940151" y="2337644"/>
            <a:chExt cx="864098" cy="1836228"/>
          </a:xfrm>
          <a:solidFill>
            <a:srgbClr val="00B0F0"/>
          </a:solidFill>
        </p:grpSpPr>
        <p:sp>
          <p:nvSpPr>
            <p:cNvPr id="54" name="圆柱体 53"/>
            <p:cNvSpPr/>
            <p:nvPr/>
          </p:nvSpPr>
          <p:spPr>
            <a:xfrm>
              <a:off x="5940152" y="2337644"/>
              <a:ext cx="864097" cy="1836228"/>
            </a:xfrm>
            <a:prstGeom prst="ca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5940151" y="3957872"/>
              <a:ext cx="864000" cy="21600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1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01  </a:t>
            </a:r>
            <a:r>
              <a:rPr lang="zh-CN" altLang="en-US"/>
              <a:t>温故知新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833" y="3116436"/>
            <a:ext cx="1907902" cy="2040755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307815" y="1700810"/>
            <a:ext cx="138564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3"/>
              <p:cNvSpPr/>
              <p:nvPr/>
            </p:nvSpPr>
            <p:spPr>
              <a:xfrm>
                <a:off x="2665674" y="2323526"/>
                <a:ext cx="7202032" cy="806118"/>
              </a:xfrm>
              <a:prstGeom prst="rect">
                <a:avLst/>
              </a:prstGeom>
            </p:spPr>
            <p:txBody>
              <a:bodyPr wrap="square" lIns="68580" tIns="34290" rIns="68580" bIns="3429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圆锥的体积等于与它</a:t>
                </a:r>
                <a:r>
                  <a:rPr kumimoji="1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等底等高</a:t>
                </a:r>
                <a:r>
                  <a:rPr kumimoji="1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圆柱体积的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CN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itchFamily="49" charset="-122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思源黑体 CN Bold" panose="020B0800000000000000" pitchFamily="34" charset="-122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altLang="zh-CN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思源黑体 CN Bold" panose="020B0800000000000000" pitchFamily="34" charset="-122"/>
                            <a:cs typeface="+mn-cs"/>
                          </a:rPr>
                          <m:t>3</m:t>
                        </m:r>
                      </m:den>
                    </m:f>
                    <m:r>
                      <a:rPr kumimoji="1" lang="zh-CN" alt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楷体" pitchFamily="49" charset="-122"/>
                        <a:cs typeface="+mn-cs"/>
                      </a:rPr>
                      <m:t> </m:t>
                    </m:r>
                  </m:oMath>
                </a14:m>
                <a:r>
                  <a:rPr kumimoji="1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。</a:t>
                </a: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5674" y="2323526"/>
                <a:ext cx="7202032" cy="806118"/>
              </a:xfrm>
              <a:prstGeom prst="rect">
                <a:avLst/>
              </a:prstGeom>
              <a:blipFill rotWithShape="1">
                <a:blip r:embed="rId4"/>
                <a:stretch>
                  <a:fillRect l="-2030" r="-1269" b="-75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19" name="任意多边形: 形状 18"/>
          <p:cNvSpPr/>
          <p:nvPr/>
        </p:nvSpPr>
        <p:spPr>
          <a:xfrm>
            <a:off x="5208215" y="1826928"/>
            <a:ext cx="1698644" cy="309329"/>
          </a:xfrm>
          <a:custGeom>
            <a:avLst/>
            <a:gdLst/>
            <a:ahLst/>
            <a:cxnLst/>
            <a:rect l="l" t="t" r="r" b="b"/>
            <a:pathLst>
              <a:path w="1698644" h="309329">
                <a:moveTo>
                  <a:pt x="125770" y="192603"/>
                </a:moveTo>
                <a:cubicBezTo>
                  <a:pt x="128341" y="192860"/>
                  <a:pt x="131602" y="193578"/>
                  <a:pt x="135551" y="194756"/>
                </a:cubicBezTo>
                <a:cubicBezTo>
                  <a:pt x="151346" y="199466"/>
                  <a:pt x="162173" y="205023"/>
                  <a:pt x="168031" y="211426"/>
                </a:cubicBezTo>
                <a:cubicBezTo>
                  <a:pt x="173889" y="217829"/>
                  <a:pt x="175918" y="225175"/>
                  <a:pt x="174119" y="233463"/>
                </a:cubicBezTo>
                <a:cubicBezTo>
                  <a:pt x="172319" y="241752"/>
                  <a:pt x="167863" y="243986"/>
                  <a:pt x="160750" y="240164"/>
                </a:cubicBezTo>
                <a:cubicBezTo>
                  <a:pt x="153637" y="236342"/>
                  <a:pt x="146811" y="231635"/>
                  <a:pt x="140272" y="226042"/>
                </a:cubicBezTo>
                <a:cubicBezTo>
                  <a:pt x="133819" y="220493"/>
                  <a:pt x="127470" y="212713"/>
                  <a:pt x="121225" y="202704"/>
                </a:cubicBezTo>
                <a:cubicBezTo>
                  <a:pt x="116541" y="195197"/>
                  <a:pt x="118056" y="191830"/>
                  <a:pt x="125770" y="192603"/>
                </a:cubicBezTo>
                <a:close/>
                <a:moveTo>
                  <a:pt x="1628021" y="184966"/>
                </a:moveTo>
                <a:cubicBezTo>
                  <a:pt x="1631033" y="185314"/>
                  <a:pt x="1635254" y="186591"/>
                  <a:pt x="1640684" y="188797"/>
                </a:cubicBezTo>
                <a:cubicBezTo>
                  <a:pt x="1662402" y="197624"/>
                  <a:pt x="1677950" y="207450"/>
                  <a:pt x="1687329" y="218277"/>
                </a:cubicBezTo>
                <a:cubicBezTo>
                  <a:pt x="1696707" y="229104"/>
                  <a:pt x="1700256" y="241365"/>
                  <a:pt x="1697976" y="255060"/>
                </a:cubicBezTo>
                <a:cubicBezTo>
                  <a:pt x="1695696" y="268755"/>
                  <a:pt x="1687497" y="267930"/>
                  <a:pt x="1673379" y="252586"/>
                </a:cubicBezTo>
                <a:cubicBezTo>
                  <a:pt x="1659261" y="237242"/>
                  <a:pt x="1645986" y="222027"/>
                  <a:pt x="1633553" y="206941"/>
                </a:cubicBezTo>
                <a:cubicBezTo>
                  <a:pt x="1620830" y="191249"/>
                  <a:pt x="1618986" y="183925"/>
                  <a:pt x="1628021" y="184966"/>
                </a:cubicBezTo>
                <a:close/>
                <a:moveTo>
                  <a:pt x="1571429" y="184691"/>
                </a:moveTo>
                <a:cubicBezTo>
                  <a:pt x="1572877" y="184767"/>
                  <a:pt x="1574566" y="185232"/>
                  <a:pt x="1576497" y="186087"/>
                </a:cubicBezTo>
                <a:cubicBezTo>
                  <a:pt x="1584219" y="189507"/>
                  <a:pt x="1590862" y="193547"/>
                  <a:pt x="1596426" y="198208"/>
                </a:cubicBezTo>
                <a:cubicBezTo>
                  <a:pt x="1603424" y="204675"/>
                  <a:pt x="1603661" y="209655"/>
                  <a:pt x="1597136" y="213147"/>
                </a:cubicBezTo>
                <a:cubicBezTo>
                  <a:pt x="1590611" y="216639"/>
                  <a:pt x="1579956" y="224429"/>
                  <a:pt x="1565172" y="236518"/>
                </a:cubicBezTo>
                <a:cubicBezTo>
                  <a:pt x="1550387" y="248607"/>
                  <a:pt x="1536749" y="257465"/>
                  <a:pt x="1524259" y="263094"/>
                </a:cubicBezTo>
                <a:cubicBezTo>
                  <a:pt x="1511769" y="268722"/>
                  <a:pt x="1509180" y="267292"/>
                  <a:pt x="1516494" y="258803"/>
                </a:cubicBezTo>
                <a:cubicBezTo>
                  <a:pt x="1523807" y="250313"/>
                  <a:pt x="1533706" y="238938"/>
                  <a:pt x="1546189" y="224676"/>
                </a:cubicBezTo>
                <a:cubicBezTo>
                  <a:pt x="1558672" y="210415"/>
                  <a:pt x="1564914" y="200366"/>
                  <a:pt x="1564914" y="194530"/>
                </a:cubicBezTo>
                <a:cubicBezTo>
                  <a:pt x="1564914" y="187743"/>
                  <a:pt x="1567085" y="184464"/>
                  <a:pt x="1571429" y="184691"/>
                </a:cubicBezTo>
                <a:close/>
                <a:moveTo>
                  <a:pt x="842963" y="147012"/>
                </a:moveTo>
                <a:cubicBezTo>
                  <a:pt x="845282" y="147323"/>
                  <a:pt x="848086" y="147958"/>
                  <a:pt x="851377" y="148917"/>
                </a:cubicBezTo>
                <a:cubicBezTo>
                  <a:pt x="864542" y="152753"/>
                  <a:pt x="874017" y="158565"/>
                  <a:pt x="879803" y="166351"/>
                </a:cubicBezTo>
                <a:cubicBezTo>
                  <a:pt x="885590" y="174138"/>
                  <a:pt x="887016" y="183717"/>
                  <a:pt x="884084" y="195089"/>
                </a:cubicBezTo>
                <a:cubicBezTo>
                  <a:pt x="881151" y="206461"/>
                  <a:pt x="871905" y="203779"/>
                  <a:pt x="856346" y="187044"/>
                </a:cubicBezTo>
                <a:cubicBezTo>
                  <a:pt x="844659" y="170854"/>
                  <a:pt x="837618" y="159493"/>
                  <a:pt x="835223" y="152961"/>
                </a:cubicBezTo>
                <a:cubicBezTo>
                  <a:pt x="833427" y="148062"/>
                  <a:pt x="836007" y="146079"/>
                  <a:pt x="842963" y="147012"/>
                </a:cubicBezTo>
                <a:close/>
                <a:moveTo>
                  <a:pt x="104554" y="136495"/>
                </a:moveTo>
                <a:cubicBezTo>
                  <a:pt x="111373" y="137456"/>
                  <a:pt x="117615" y="139356"/>
                  <a:pt x="123279" y="142195"/>
                </a:cubicBezTo>
                <a:cubicBezTo>
                  <a:pt x="131080" y="144719"/>
                  <a:pt x="133808" y="148265"/>
                  <a:pt x="131464" y="152832"/>
                </a:cubicBezTo>
                <a:cubicBezTo>
                  <a:pt x="129119" y="157399"/>
                  <a:pt x="126588" y="166699"/>
                  <a:pt x="123870" y="180731"/>
                </a:cubicBezTo>
                <a:cubicBezTo>
                  <a:pt x="121153" y="194763"/>
                  <a:pt x="114850" y="208135"/>
                  <a:pt x="104963" y="220848"/>
                </a:cubicBezTo>
                <a:cubicBezTo>
                  <a:pt x="95075" y="233560"/>
                  <a:pt x="81606" y="242487"/>
                  <a:pt x="64556" y="247628"/>
                </a:cubicBezTo>
                <a:cubicBezTo>
                  <a:pt x="47505" y="252769"/>
                  <a:pt x="44268" y="251027"/>
                  <a:pt x="54844" y="242401"/>
                </a:cubicBezTo>
                <a:cubicBezTo>
                  <a:pt x="65420" y="233775"/>
                  <a:pt x="74662" y="224189"/>
                  <a:pt x="82571" y="213642"/>
                </a:cubicBezTo>
                <a:cubicBezTo>
                  <a:pt x="90479" y="203094"/>
                  <a:pt x="95990" y="190887"/>
                  <a:pt x="99101" y="177020"/>
                </a:cubicBezTo>
                <a:cubicBezTo>
                  <a:pt x="102213" y="163153"/>
                  <a:pt x="102195" y="152692"/>
                  <a:pt x="99048" y="145637"/>
                </a:cubicBezTo>
                <a:cubicBezTo>
                  <a:pt x="95900" y="138581"/>
                  <a:pt x="97735" y="135534"/>
                  <a:pt x="104554" y="136495"/>
                </a:cubicBezTo>
                <a:close/>
                <a:moveTo>
                  <a:pt x="766831" y="119685"/>
                </a:moveTo>
                <a:cubicBezTo>
                  <a:pt x="761905" y="120122"/>
                  <a:pt x="749368" y="122348"/>
                  <a:pt x="729220" y="126364"/>
                </a:cubicBezTo>
                <a:lnTo>
                  <a:pt x="730403" y="164759"/>
                </a:lnTo>
                <a:cubicBezTo>
                  <a:pt x="738334" y="164014"/>
                  <a:pt x="744934" y="162250"/>
                  <a:pt x="750204" y="159468"/>
                </a:cubicBezTo>
                <a:cubicBezTo>
                  <a:pt x="755474" y="156686"/>
                  <a:pt x="761167" y="158303"/>
                  <a:pt x="767283" y="164319"/>
                </a:cubicBezTo>
                <a:cubicBezTo>
                  <a:pt x="773399" y="170334"/>
                  <a:pt x="771642" y="175310"/>
                  <a:pt x="762013" y="179247"/>
                </a:cubicBezTo>
                <a:cubicBezTo>
                  <a:pt x="752383" y="183183"/>
                  <a:pt x="741904" y="185151"/>
                  <a:pt x="730576" y="185151"/>
                </a:cubicBezTo>
                <a:lnTo>
                  <a:pt x="731737" y="220084"/>
                </a:lnTo>
                <a:cubicBezTo>
                  <a:pt x="736269" y="220213"/>
                  <a:pt x="743023" y="218446"/>
                  <a:pt x="752000" y="214782"/>
                </a:cubicBezTo>
                <a:cubicBezTo>
                  <a:pt x="760977" y="211118"/>
                  <a:pt x="766996" y="211311"/>
                  <a:pt x="770058" y="215362"/>
                </a:cubicBezTo>
                <a:cubicBezTo>
                  <a:pt x="773119" y="219414"/>
                  <a:pt x="775374" y="219155"/>
                  <a:pt x="776823" y="214588"/>
                </a:cubicBezTo>
                <a:cubicBezTo>
                  <a:pt x="778271" y="210021"/>
                  <a:pt x="779221" y="194505"/>
                  <a:pt x="779673" y="168040"/>
                </a:cubicBezTo>
                <a:cubicBezTo>
                  <a:pt x="780125" y="141575"/>
                  <a:pt x="779329" y="126790"/>
                  <a:pt x="777285" y="123686"/>
                </a:cubicBezTo>
                <a:cubicBezTo>
                  <a:pt x="775242" y="120581"/>
                  <a:pt x="771757" y="119247"/>
                  <a:pt x="766831" y="119685"/>
                </a:cubicBezTo>
                <a:close/>
                <a:moveTo>
                  <a:pt x="424309" y="108857"/>
                </a:moveTo>
                <a:cubicBezTo>
                  <a:pt x="430172" y="108357"/>
                  <a:pt x="435246" y="109471"/>
                  <a:pt x="439530" y="112199"/>
                </a:cubicBezTo>
                <a:cubicBezTo>
                  <a:pt x="448099" y="117655"/>
                  <a:pt x="437533" y="125137"/>
                  <a:pt x="407835" y="134645"/>
                </a:cubicBezTo>
                <a:cubicBezTo>
                  <a:pt x="413241" y="138316"/>
                  <a:pt x="415267" y="142339"/>
                  <a:pt x="413911" y="146712"/>
                </a:cubicBezTo>
                <a:cubicBezTo>
                  <a:pt x="412556" y="151086"/>
                  <a:pt x="411879" y="153502"/>
                  <a:pt x="411879" y="153961"/>
                </a:cubicBezTo>
                <a:cubicBezTo>
                  <a:pt x="416310" y="153201"/>
                  <a:pt x="422609" y="151886"/>
                  <a:pt x="430776" y="150014"/>
                </a:cubicBezTo>
                <a:cubicBezTo>
                  <a:pt x="438942" y="148143"/>
                  <a:pt x="445259" y="149785"/>
                  <a:pt x="449726" y="154940"/>
                </a:cubicBezTo>
                <a:cubicBezTo>
                  <a:pt x="454193" y="160095"/>
                  <a:pt x="451433" y="164598"/>
                  <a:pt x="441445" y="168449"/>
                </a:cubicBezTo>
                <a:cubicBezTo>
                  <a:pt x="431457" y="172299"/>
                  <a:pt x="421157" y="175364"/>
                  <a:pt x="410545" y="177644"/>
                </a:cubicBezTo>
                <a:cubicBezTo>
                  <a:pt x="410545" y="193648"/>
                  <a:pt x="410093" y="209150"/>
                  <a:pt x="409190" y="224149"/>
                </a:cubicBezTo>
                <a:cubicBezTo>
                  <a:pt x="444280" y="208848"/>
                  <a:pt x="460255" y="203969"/>
                  <a:pt x="457115" y="209512"/>
                </a:cubicBezTo>
                <a:cubicBezTo>
                  <a:pt x="453974" y="215054"/>
                  <a:pt x="445700" y="222744"/>
                  <a:pt x="432292" y="232581"/>
                </a:cubicBezTo>
                <a:cubicBezTo>
                  <a:pt x="418884" y="242419"/>
                  <a:pt x="407742" y="253396"/>
                  <a:pt x="398865" y="265514"/>
                </a:cubicBezTo>
                <a:cubicBezTo>
                  <a:pt x="389988" y="277631"/>
                  <a:pt x="382940" y="278746"/>
                  <a:pt x="377720" y="268859"/>
                </a:cubicBezTo>
                <a:cubicBezTo>
                  <a:pt x="372501" y="258971"/>
                  <a:pt x="371719" y="251177"/>
                  <a:pt x="375376" y="245477"/>
                </a:cubicBezTo>
                <a:cubicBezTo>
                  <a:pt x="379032" y="239777"/>
                  <a:pt x="382180" y="232965"/>
                  <a:pt x="384819" y="225042"/>
                </a:cubicBezTo>
                <a:cubicBezTo>
                  <a:pt x="387457" y="217119"/>
                  <a:pt x="388777" y="202474"/>
                  <a:pt x="388777" y="181107"/>
                </a:cubicBezTo>
                <a:cubicBezTo>
                  <a:pt x="382281" y="183732"/>
                  <a:pt x="375139" y="185739"/>
                  <a:pt x="367352" y="187130"/>
                </a:cubicBezTo>
                <a:cubicBezTo>
                  <a:pt x="359566" y="188521"/>
                  <a:pt x="351743" y="186248"/>
                  <a:pt x="343885" y="180311"/>
                </a:cubicBezTo>
                <a:cubicBezTo>
                  <a:pt x="336026" y="174375"/>
                  <a:pt x="336446" y="170764"/>
                  <a:pt x="345143" y="169481"/>
                </a:cubicBezTo>
                <a:cubicBezTo>
                  <a:pt x="353840" y="168198"/>
                  <a:pt x="368837" y="165104"/>
                  <a:pt x="390132" y="160199"/>
                </a:cubicBezTo>
                <a:cubicBezTo>
                  <a:pt x="390132" y="152111"/>
                  <a:pt x="389544" y="145587"/>
                  <a:pt x="388368" y="140625"/>
                </a:cubicBezTo>
                <a:cubicBezTo>
                  <a:pt x="381901" y="141514"/>
                  <a:pt x="375179" y="139876"/>
                  <a:pt x="368202" y="135710"/>
                </a:cubicBezTo>
                <a:cubicBezTo>
                  <a:pt x="361226" y="131544"/>
                  <a:pt x="361821" y="128170"/>
                  <a:pt x="369987" y="125589"/>
                </a:cubicBezTo>
                <a:cubicBezTo>
                  <a:pt x="378154" y="123008"/>
                  <a:pt x="389608" y="119545"/>
                  <a:pt x="404350" y="115200"/>
                </a:cubicBezTo>
                <a:cubicBezTo>
                  <a:pt x="411793" y="111471"/>
                  <a:pt x="418446" y="109357"/>
                  <a:pt x="424309" y="108857"/>
                </a:cubicBezTo>
                <a:close/>
                <a:moveTo>
                  <a:pt x="148277" y="105778"/>
                </a:moveTo>
                <a:cubicBezTo>
                  <a:pt x="151272" y="105556"/>
                  <a:pt x="154433" y="105922"/>
                  <a:pt x="157760" y="106875"/>
                </a:cubicBezTo>
                <a:cubicBezTo>
                  <a:pt x="164414" y="108782"/>
                  <a:pt x="170827" y="111374"/>
                  <a:pt x="177001" y="114651"/>
                </a:cubicBezTo>
                <a:cubicBezTo>
                  <a:pt x="183174" y="117928"/>
                  <a:pt x="184666" y="122614"/>
                  <a:pt x="181475" y="128708"/>
                </a:cubicBezTo>
                <a:cubicBezTo>
                  <a:pt x="178284" y="134803"/>
                  <a:pt x="176474" y="141715"/>
                  <a:pt x="176044" y="149444"/>
                </a:cubicBezTo>
                <a:cubicBezTo>
                  <a:pt x="175614" y="157174"/>
                  <a:pt x="175162" y="165735"/>
                  <a:pt x="174689" y="175127"/>
                </a:cubicBezTo>
                <a:cubicBezTo>
                  <a:pt x="174215" y="184520"/>
                  <a:pt x="171856" y="191690"/>
                  <a:pt x="167612" y="196638"/>
                </a:cubicBezTo>
                <a:cubicBezTo>
                  <a:pt x="163367" y="201585"/>
                  <a:pt x="159090" y="200090"/>
                  <a:pt x="154781" y="192153"/>
                </a:cubicBezTo>
                <a:cubicBezTo>
                  <a:pt x="150472" y="184216"/>
                  <a:pt x="148991" y="176275"/>
                  <a:pt x="150339" y="168330"/>
                </a:cubicBezTo>
                <a:cubicBezTo>
                  <a:pt x="151687" y="160386"/>
                  <a:pt x="152149" y="152158"/>
                  <a:pt x="151726" y="143647"/>
                </a:cubicBezTo>
                <a:cubicBezTo>
                  <a:pt x="151303" y="135136"/>
                  <a:pt x="150063" y="130253"/>
                  <a:pt x="148005" y="128999"/>
                </a:cubicBezTo>
                <a:cubicBezTo>
                  <a:pt x="145947" y="127744"/>
                  <a:pt x="138014" y="128231"/>
                  <a:pt x="124204" y="130461"/>
                </a:cubicBezTo>
                <a:cubicBezTo>
                  <a:pt x="110394" y="132691"/>
                  <a:pt x="96886" y="134581"/>
                  <a:pt x="83678" y="136129"/>
                </a:cubicBezTo>
                <a:cubicBezTo>
                  <a:pt x="83678" y="150512"/>
                  <a:pt x="83212" y="163336"/>
                  <a:pt x="82280" y="174600"/>
                </a:cubicBezTo>
                <a:cubicBezTo>
                  <a:pt x="81348" y="185865"/>
                  <a:pt x="79312" y="195616"/>
                  <a:pt x="76171" y="203854"/>
                </a:cubicBezTo>
                <a:cubicBezTo>
                  <a:pt x="73031" y="212093"/>
                  <a:pt x="68295" y="212283"/>
                  <a:pt x="61964" y="204424"/>
                </a:cubicBezTo>
                <a:cubicBezTo>
                  <a:pt x="55633" y="196566"/>
                  <a:pt x="53367" y="189758"/>
                  <a:pt x="55167" y="184000"/>
                </a:cubicBezTo>
                <a:cubicBezTo>
                  <a:pt x="56966" y="178243"/>
                  <a:pt x="58544" y="168818"/>
                  <a:pt x="59899" y="155725"/>
                </a:cubicBezTo>
                <a:cubicBezTo>
                  <a:pt x="61254" y="142633"/>
                  <a:pt x="60132" y="132089"/>
                  <a:pt x="56532" y="124094"/>
                </a:cubicBezTo>
                <a:cubicBezTo>
                  <a:pt x="52933" y="116100"/>
                  <a:pt x="54948" y="113257"/>
                  <a:pt x="62577" y="115565"/>
                </a:cubicBezTo>
                <a:cubicBezTo>
                  <a:pt x="70206" y="117874"/>
                  <a:pt x="75236" y="119226"/>
                  <a:pt x="77666" y="119620"/>
                </a:cubicBezTo>
                <a:cubicBezTo>
                  <a:pt x="80097" y="120014"/>
                  <a:pt x="89726" y="118910"/>
                  <a:pt x="106555" y="116307"/>
                </a:cubicBezTo>
                <a:cubicBezTo>
                  <a:pt x="123383" y="113705"/>
                  <a:pt x="134461" y="111005"/>
                  <a:pt x="139788" y="108209"/>
                </a:cubicBezTo>
                <a:cubicBezTo>
                  <a:pt x="142452" y="106811"/>
                  <a:pt x="145281" y="106000"/>
                  <a:pt x="148277" y="105778"/>
                </a:cubicBezTo>
                <a:close/>
                <a:moveTo>
                  <a:pt x="1633908" y="89143"/>
                </a:moveTo>
                <a:cubicBezTo>
                  <a:pt x="1632029" y="89037"/>
                  <a:pt x="1629480" y="89323"/>
                  <a:pt x="1626261" y="90000"/>
                </a:cubicBezTo>
                <a:cubicBezTo>
                  <a:pt x="1619822" y="91356"/>
                  <a:pt x="1603023" y="94507"/>
                  <a:pt x="1575862" y="99454"/>
                </a:cubicBezTo>
                <a:lnTo>
                  <a:pt x="1583477" y="153961"/>
                </a:lnTo>
                <a:cubicBezTo>
                  <a:pt x="1599767" y="150534"/>
                  <a:pt x="1618324" y="146741"/>
                  <a:pt x="1639146" y="142582"/>
                </a:cubicBezTo>
                <a:lnTo>
                  <a:pt x="1639146" y="106789"/>
                </a:lnTo>
                <a:cubicBezTo>
                  <a:pt x="1639146" y="97798"/>
                  <a:pt x="1638608" y="92413"/>
                  <a:pt x="1637532" y="90635"/>
                </a:cubicBezTo>
                <a:cubicBezTo>
                  <a:pt x="1636995" y="89746"/>
                  <a:pt x="1635786" y="89248"/>
                  <a:pt x="1633908" y="89143"/>
                </a:cubicBezTo>
                <a:close/>
                <a:moveTo>
                  <a:pt x="125462" y="66371"/>
                </a:moveTo>
                <a:cubicBezTo>
                  <a:pt x="117711" y="67260"/>
                  <a:pt x="106035" y="69225"/>
                  <a:pt x="90433" y="72265"/>
                </a:cubicBezTo>
                <a:cubicBezTo>
                  <a:pt x="91293" y="74474"/>
                  <a:pt x="92089" y="80109"/>
                  <a:pt x="92820" y="89172"/>
                </a:cubicBezTo>
                <a:cubicBezTo>
                  <a:pt x="107792" y="87408"/>
                  <a:pt x="122383" y="85343"/>
                  <a:pt x="136594" y="82977"/>
                </a:cubicBezTo>
                <a:cubicBezTo>
                  <a:pt x="139003" y="73484"/>
                  <a:pt x="139688" y="68121"/>
                  <a:pt x="138648" y="66888"/>
                </a:cubicBezTo>
                <a:cubicBezTo>
                  <a:pt x="137608" y="65654"/>
                  <a:pt x="133213" y="65482"/>
                  <a:pt x="125462" y="66371"/>
                </a:cubicBezTo>
                <a:close/>
                <a:moveTo>
                  <a:pt x="1643856" y="62954"/>
                </a:moveTo>
                <a:cubicBezTo>
                  <a:pt x="1646922" y="62715"/>
                  <a:pt x="1650639" y="63188"/>
                  <a:pt x="1655009" y="64371"/>
                </a:cubicBezTo>
                <a:cubicBezTo>
                  <a:pt x="1663750" y="66737"/>
                  <a:pt x="1671866" y="70369"/>
                  <a:pt x="1679359" y="75266"/>
                </a:cubicBezTo>
                <a:cubicBezTo>
                  <a:pt x="1686852" y="80163"/>
                  <a:pt x="1686723" y="86319"/>
                  <a:pt x="1678972" y="93732"/>
                </a:cubicBezTo>
                <a:cubicBezTo>
                  <a:pt x="1671221" y="101146"/>
                  <a:pt x="1665202" y="116949"/>
                  <a:pt x="1660914" y="141141"/>
                </a:cubicBezTo>
                <a:cubicBezTo>
                  <a:pt x="1672601" y="153388"/>
                  <a:pt x="1671418" y="159511"/>
                  <a:pt x="1657365" y="159511"/>
                </a:cubicBezTo>
                <a:cubicBezTo>
                  <a:pt x="1632212" y="163110"/>
                  <a:pt x="1607454" y="167018"/>
                  <a:pt x="1583090" y="171234"/>
                </a:cubicBezTo>
                <a:cubicBezTo>
                  <a:pt x="1577268" y="185015"/>
                  <a:pt x="1570983" y="180924"/>
                  <a:pt x="1564236" y="158962"/>
                </a:cubicBezTo>
                <a:cubicBezTo>
                  <a:pt x="1557489" y="137000"/>
                  <a:pt x="1553036" y="121327"/>
                  <a:pt x="1550878" y="111941"/>
                </a:cubicBezTo>
                <a:cubicBezTo>
                  <a:pt x="1548720" y="102555"/>
                  <a:pt x="1545569" y="94618"/>
                  <a:pt x="1541424" y="88129"/>
                </a:cubicBezTo>
                <a:cubicBezTo>
                  <a:pt x="1537280" y="81640"/>
                  <a:pt x="1538836" y="78396"/>
                  <a:pt x="1546092" y="78396"/>
                </a:cubicBezTo>
                <a:cubicBezTo>
                  <a:pt x="1550968" y="78396"/>
                  <a:pt x="1556718" y="79066"/>
                  <a:pt x="1563343" y="80407"/>
                </a:cubicBezTo>
                <a:cubicBezTo>
                  <a:pt x="1569968" y="81748"/>
                  <a:pt x="1577970" y="81780"/>
                  <a:pt x="1587349" y="80504"/>
                </a:cubicBezTo>
                <a:cubicBezTo>
                  <a:pt x="1596727" y="79227"/>
                  <a:pt x="1606403" y="77288"/>
                  <a:pt x="1616377" y="74685"/>
                </a:cubicBezTo>
                <a:cubicBezTo>
                  <a:pt x="1626351" y="72082"/>
                  <a:pt x="1633098" y="69121"/>
                  <a:pt x="1636618" y="65801"/>
                </a:cubicBezTo>
                <a:cubicBezTo>
                  <a:pt x="1638379" y="64141"/>
                  <a:pt x="1640791" y="63192"/>
                  <a:pt x="1643856" y="62954"/>
                </a:cubicBezTo>
                <a:close/>
                <a:moveTo>
                  <a:pt x="147510" y="42718"/>
                </a:moveTo>
                <a:cubicBezTo>
                  <a:pt x="150239" y="42749"/>
                  <a:pt x="153322" y="43492"/>
                  <a:pt x="156760" y="44947"/>
                </a:cubicBezTo>
                <a:cubicBezTo>
                  <a:pt x="163636" y="47858"/>
                  <a:pt x="170046" y="51622"/>
                  <a:pt x="175990" y="56240"/>
                </a:cubicBezTo>
                <a:cubicBezTo>
                  <a:pt x="181934" y="60858"/>
                  <a:pt x="181740" y="65138"/>
                  <a:pt x="175409" y="69082"/>
                </a:cubicBezTo>
                <a:cubicBezTo>
                  <a:pt x="169078" y="73025"/>
                  <a:pt x="163245" y="77987"/>
                  <a:pt x="157911" y="83967"/>
                </a:cubicBezTo>
                <a:cubicBezTo>
                  <a:pt x="166013" y="93589"/>
                  <a:pt x="163880" y="98683"/>
                  <a:pt x="151511" y="99250"/>
                </a:cubicBezTo>
                <a:cubicBezTo>
                  <a:pt x="139143" y="99816"/>
                  <a:pt x="119364" y="102222"/>
                  <a:pt x="92175" y="106467"/>
                </a:cubicBezTo>
                <a:cubicBezTo>
                  <a:pt x="87385" y="115730"/>
                  <a:pt x="83248" y="116469"/>
                  <a:pt x="79764" y="108682"/>
                </a:cubicBezTo>
                <a:cubicBezTo>
                  <a:pt x="76279" y="100895"/>
                  <a:pt x="73393" y="92890"/>
                  <a:pt x="71106" y="84666"/>
                </a:cubicBezTo>
                <a:cubicBezTo>
                  <a:pt x="68818" y="76442"/>
                  <a:pt x="65592" y="68838"/>
                  <a:pt x="61426" y="61854"/>
                </a:cubicBezTo>
                <a:cubicBezTo>
                  <a:pt x="57260" y="54870"/>
                  <a:pt x="59178" y="51848"/>
                  <a:pt x="67180" y="52788"/>
                </a:cubicBezTo>
                <a:cubicBezTo>
                  <a:pt x="75182" y="53727"/>
                  <a:pt x="80635" y="54401"/>
                  <a:pt x="83539" y="54810"/>
                </a:cubicBezTo>
                <a:cubicBezTo>
                  <a:pt x="86443" y="55218"/>
                  <a:pt x="95635" y="54343"/>
                  <a:pt x="111115" y="52185"/>
                </a:cubicBezTo>
                <a:cubicBezTo>
                  <a:pt x="126595" y="50027"/>
                  <a:pt x="136354" y="47553"/>
                  <a:pt x="140390" y="44764"/>
                </a:cubicBezTo>
                <a:cubicBezTo>
                  <a:pt x="142409" y="43370"/>
                  <a:pt x="144782" y="42688"/>
                  <a:pt x="147510" y="42718"/>
                </a:cubicBezTo>
                <a:close/>
                <a:moveTo>
                  <a:pt x="169064" y="38709"/>
                </a:moveTo>
                <a:cubicBezTo>
                  <a:pt x="154602" y="39154"/>
                  <a:pt x="134762" y="40502"/>
                  <a:pt x="109545" y="42753"/>
                </a:cubicBezTo>
                <a:cubicBezTo>
                  <a:pt x="84327" y="45004"/>
                  <a:pt x="60354" y="46940"/>
                  <a:pt x="37625" y="48561"/>
                </a:cubicBezTo>
                <a:cubicBezTo>
                  <a:pt x="34986" y="144325"/>
                  <a:pt x="31889" y="212749"/>
                  <a:pt x="28332" y="253834"/>
                </a:cubicBezTo>
                <a:cubicBezTo>
                  <a:pt x="70364" y="252084"/>
                  <a:pt x="103626" y="250302"/>
                  <a:pt x="128119" y="248488"/>
                </a:cubicBezTo>
                <a:cubicBezTo>
                  <a:pt x="152612" y="246674"/>
                  <a:pt x="168816" y="245767"/>
                  <a:pt x="176732" y="245767"/>
                </a:cubicBezTo>
                <a:cubicBezTo>
                  <a:pt x="186799" y="245767"/>
                  <a:pt x="193417" y="247112"/>
                  <a:pt x="196586" y="249801"/>
                </a:cubicBezTo>
                <a:cubicBezTo>
                  <a:pt x="199755" y="252489"/>
                  <a:pt x="202175" y="251095"/>
                  <a:pt x="203846" y="245617"/>
                </a:cubicBezTo>
                <a:cubicBezTo>
                  <a:pt x="205516" y="240139"/>
                  <a:pt x="206578" y="223088"/>
                  <a:pt x="207029" y="194465"/>
                </a:cubicBezTo>
                <a:cubicBezTo>
                  <a:pt x="207481" y="165842"/>
                  <a:pt x="207036" y="135764"/>
                  <a:pt x="205696" y="104229"/>
                </a:cubicBezTo>
                <a:cubicBezTo>
                  <a:pt x="204355" y="72695"/>
                  <a:pt x="201530" y="53781"/>
                  <a:pt x="197221" y="47485"/>
                </a:cubicBezTo>
                <a:cubicBezTo>
                  <a:pt x="192911" y="41190"/>
                  <a:pt x="183526" y="38264"/>
                  <a:pt x="169064" y="38709"/>
                </a:cubicBezTo>
                <a:close/>
                <a:moveTo>
                  <a:pt x="499488" y="12743"/>
                </a:moveTo>
                <a:cubicBezTo>
                  <a:pt x="502651" y="13025"/>
                  <a:pt x="507621" y="14825"/>
                  <a:pt x="514397" y="18145"/>
                </a:cubicBezTo>
                <a:cubicBezTo>
                  <a:pt x="527948" y="24785"/>
                  <a:pt x="532795" y="30592"/>
                  <a:pt x="528938" y="35569"/>
                </a:cubicBezTo>
                <a:lnTo>
                  <a:pt x="527074" y="38434"/>
                </a:lnTo>
                <a:lnTo>
                  <a:pt x="533998" y="36727"/>
                </a:lnTo>
                <a:cubicBezTo>
                  <a:pt x="537515" y="36636"/>
                  <a:pt x="542088" y="37060"/>
                  <a:pt x="547716" y="37999"/>
                </a:cubicBezTo>
                <a:cubicBezTo>
                  <a:pt x="559146" y="41125"/>
                  <a:pt x="566585" y="46116"/>
                  <a:pt x="570033" y="52970"/>
                </a:cubicBezTo>
                <a:cubicBezTo>
                  <a:pt x="573482" y="59825"/>
                  <a:pt x="572396" y="66307"/>
                  <a:pt x="566774" y="72416"/>
                </a:cubicBezTo>
                <a:cubicBezTo>
                  <a:pt x="561139" y="74696"/>
                  <a:pt x="554973" y="73133"/>
                  <a:pt x="548276" y="67726"/>
                </a:cubicBezTo>
                <a:cubicBezTo>
                  <a:pt x="541579" y="62320"/>
                  <a:pt x="535986" y="56935"/>
                  <a:pt x="531498" y="51572"/>
                </a:cubicBezTo>
                <a:cubicBezTo>
                  <a:pt x="528465" y="48353"/>
                  <a:pt x="526541" y="45658"/>
                  <a:pt x="525727" y="43487"/>
                </a:cubicBezTo>
                <a:lnTo>
                  <a:pt x="526467" y="39368"/>
                </a:lnTo>
                <a:lnTo>
                  <a:pt x="517183" y="53648"/>
                </a:lnTo>
                <a:cubicBezTo>
                  <a:pt x="513203" y="60725"/>
                  <a:pt x="507818" y="69476"/>
                  <a:pt x="501028" y="79901"/>
                </a:cubicBezTo>
                <a:cubicBezTo>
                  <a:pt x="494238" y="90327"/>
                  <a:pt x="488821" y="98192"/>
                  <a:pt x="484777" y="103498"/>
                </a:cubicBezTo>
                <a:cubicBezTo>
                  <a:pt x="494672" y="108503"/>
                  <a:pt x="499383" y="114404"/>
                  <a:pt x="498909" y="121201"/>
                </a:cubicBezTo>
                <a:cubicBezTo>
                  <a:pt x="498436" y="127998"/>
                  <a:pt x="497988" y="135047"/>
                  <a:pt x="497565" y="142346"/>
                </a:cubicBezTo>
                <a:cubicBezTo>
                  <a:pt x="497142" y="149645"/>
                  <a:pt x="496931" y="179157"/>
                  <a:pt x="496931" y="230882"/>
                </a:cubicBezTo>
                <a:cubicBezTo>
                  <a:pt x="509722" y="229161"/>
                  <a:pt x="522714" y="226752"/>
                  <a:pt x="535907" y="223655"/>
                </a:cubicBezTo>
                <a:lnTo>
                  <a:pt x="535907" y="201349"/>
                </a:lnTo>
                <a:cubicBezTo>
                  <a:pt x="529899" y="204059"/>
                  <a:pt x="524553" y="205167"/>
                  <a:pt x="519871" y="204672"/>
                </a:cubicBezTo>
                <a:cubicBezTo>
                  <a:pt x="515189" y="204177"/>
                  <a:pt x="510167" y="201427"/>
                  <a:pt x="504803" y="196423"/>
                </a:cubicBezTo>
                <a:cubicBezTo>
                  <a:pt x="499440" y="191418"/>
                  <a:pt x="500853" y="188288"/>
                  <a:pt x="509041" y="187033"/>
                </a:cubicBezTo>
                <a:cubicBezTo>
                  <a:pt x="517229" y="185779"/>
                  <a:pt x="526185" y="184033"/>
                  <a:pt x="535907" y="181796"/>
                </a:cubicBezTo>
                <a:lnTo>
                  <a:pt x="535907" y="159511"/>
                </a:lnTo>
                <a:cubicBezTo>
                  <a:pt x="528293" y="161318"/>
                  <a:pt x="522470" y="162221"/>
                  <a:pt x="518441" y="162221"/>
                </a:cubicBezTo>
                <a:cubicBezTo>
                  <a:pt x="513637" y="162221"/>
                  <a:pt x="509274" y="159712"/>
                  <a:pt x="505352" y="154693"/>
                </a:cubicBezTo>
                <a:cubicBezTo>
                  <a:pt x="501430" y="149674"/>
                  <a:pt x="502355" y="146540"/>
                  <a:pt x="508127" y="145293"/>
                </a:cubicBezTo>
                <a:cubicBezTo>
                  <a:pt x="513899" y="144045"/>
                  <a:pt x="523159" y="141829"/>
                  <a:pt x="535907" y="138646"/>
                </a:cubicBezTo>
                <a:cubicBezTo>
                  <a:pt x="535907" y="129640"/>
                  <a:pt x="534932" y="121746"/>
                  <a:pt x="532982" y="114963"/>
                </a:cubicBezTo>
                <a:cubicBezTo>
                  <a:pt x="528207" y="115852"/>
                  <a:pt x="522219" y="116526"/>
                  <a:pt x="515021" y="116985"/>
                </a:cubicBezTo>
                <a:cubicBezTo>
                  <a:pt x="507822" y="117444"/>
                  <a:pt x="501179" y="116089"/>
                  <a:pt x="495091" y="112920"/>
                </a:cubicBezTo>
                <a:cubicBezTo>
                  <a:pt x="489004" y="109750"/>
                  <a:pt x="491108" y="106617"/>
                  <a:pt x="501405" y="103520"/>
                </a:cubicBezTo>
                <a:cubicBezTo>
                  <a:pt x="511701" y="100422"/>
                  <a:pt x="524969" y="95941"/>
                  <a:pt x="541210" y="90076"/>
                </a:cubicBezTo>
                <a:cubicBezTo>
                  <a:pt x="557450" y="84211"/>
                  <a:pt x="569420" y="79668"/>
                  <a:pt x="577121" y="76449"/>
                </a:cubicBezTo>
                <a:cubicBezTo>
                  <a:pt x="584822" y="73229"/>
                  <a:pt x="592727" y="73645"/>
                  <a:pt x="600836" y="77696"/>
                </a:cubicBezTo>
                <a:cubicBezTo>
                  <a:pt x="608945" y="81748"/>
                  <a:pt x="609433" y="86451"/>
                  <a:pt x="602299" y="91807"/>
                </a:cubicBezTo>
                <a:cubicBezTo>
                  <a:pt x="595165" y="97163"/>
                  <a:pt x="579387" y="102824"/>
                  <a:pt x="554965" y="108790"/>
                </a:cubicBezTo>
                <a:cubicBezTo>
                  <a:pt x="561261" y="111443"/>
                  <a:pt x="563734" y="115436"/>
                  <a:pt x="562386" y="120771"/>
                </a:cubicBezTo>
                <a:cubicBezTo>
                  <a:pt x="561038" y="126105"/>
                  <a:pt x="560364" y="129970"/>
                  <a:pt x="560364" y="132365"/>
                </a:cubicBezTo>
                <a:cubicBezTo>
                  <a:pt x="565785" y="130658"/>
                  <a:pt x="571826" y="128654"/>
                  <a:pt x="578487" y="126353"/>
                </a:cubicBezTo>
                <a:cubicBezTo>
                  <a:pt x="585148" y="124051"/>
                  <a:pt x="590992" y="125639"/>
                  <a:pt x="596018" y="131117"/>
                </a:cubicBezTo>
                <a:cubicBezTo>
                  <a:pt x="601044" y="136595"/>
                  <a:pt x="600169" y="141095"/>
                  <a:pt x="593393" y="144615"/>
                </a:cubicBezTo>
                <a:cubicBezTo>
                  <a:pt x="586618" y="148136"/>
                  <a:pt x="575486" y="151523"/>
                  <a:pt x="559999" y="154779"/>
                </a:cubicBezTo>
                <a:cubicBezTo>
                  <a:pt x="559339" y="161332"/>
                  <a:pt x="559009" y="168258"/>
                  <a:pt x="559009" y="175558"/>
                </a:cubicBezTo>
                <a:cubicBezTo>
                  <a:pt x="570051" y="171973"/>
                  <a:pt x="578577" y="170180"/>
                  <a:pt x="584585" y="170180"/>
                </a:cubicBezTo>
                <a:cubicBezTo>
                  <a:pt x="593634" y="170180"/>
                  <a:pt x="598158" y="172898"/>
                  <a:pt x="598158" y="178332"/>
                </a:cubicBezTo>
                <a:cubicBezTo>
                  <a:pt x="598158" y="184011"/>
                  <a:pt x="593806" y="188134"/>
                  <a:pt x="585101" y="190701"/>
                </a:cubicBezTo>
                <a:cubicBezTo>
                  <a:pt x="576397" y="193268"/>
                  <a:pt x="567628" y="195655"/>
                  <a:pt x="558794" y="197864"/>
                </a:cubicBezTo>
                <a:lnTo>
                  <a:pt x="557654" y="218750"/>
                </a:lnTo>
                <a:cubicBezTo>
                  <a:pt x="567893" y="217187"/>
                  <a:pt x="580616" y="214545"/>
                  <a:pt x="595824" y="210824"/>
                </a:cubicBezTo>
                <a:cubicBezTo>
                  <a:pt x="611032" y="207103"/>
                  <a:pt x="622648" y="210444"/>
                  <a:pt x="630671" y="220848"/>
                </a:cubicBezTo>
                <a:cubicBezTo>
                  <a:pt x="638694" y="231251"/>
                  <a:pt x="635948" y="235779"/>
                  <a:pt x="622432" y="234431"/>
                </a:cubicBezTo>
                <a:cubicBezTo>
                  <a:pt x="608917" y="233083"/>
                  <a:pt x="588826" y="234862"/>
                  <a:pt x="562161" y="239766"/>
                </a:cubicBezTo>
                <a:cubicBezTo>
                  <a:pt x="535495" y="244670"/>
                  <a:pt x="519567" y="247818"/>
                  <a:pt x="514375" y="249209"/>
                </a:cubicBezTo>
                <a:cubicBezTo>
                  <a:pt x="509184" y="250600"/>
                  <a:pt x="503298" y="250844"/>
                  <a:pt x="496715" y="249940"/>
                </a:cubicBezTo>
                <a:cubicBezTo>
                  <a:pt x="495898" y="274763"/>
                  <a:pt x="493181" y="292445"/>
                  <a:pt x="488563" y="302985"/>
                </a:cubicBezTo>
                <a:cubicBezTo>
                  <a:pt x="483946" y="313525"/>
                  <a:pt x="478984" y="310933"/>
                  <a:pt x="473678" y="295209"/>
                </a:cubicBezTo>
                <a:cubicBezTo>
                  <a:pt x="468372" y="279485"/>
                  <a:pt x="466848" y="267711"/>
                  <a:pt x="469107" y="259889"/>
                </a:cubicBezTo>
                <a:cubicBezTo>
                  <a:pt x="471366" y="252066"/>
                  <a:pt x="473165" y="238748"/>
                  <a:pt x="474506" y="219933"/>
                </a:cubicBezTo>
                <a:cubicBezTo>
                  <a:pt x="475847" y="201119"/>
                  <a:pt x="476306" y="179598"/>
                  <a:pt x="475883" y="155370"/>
                </a:cubicBezTo>
                <a:cubicBezTo>
                  <a:pt x="475460" y="131142"/>
                  <a:pt x="475033" y="119366"/>
                  <a:pt x="474603" y="120040"/>
                </a:cubicBezTo>
                <a:cubicBezTo>
                  <a:pt x="464063" y="130580"/>
                  <a:pt x="454096" y="137768"/>
                  <a:pt x="444704" y="141604"/>
                </a:cubicBezTo>
                <a:cubicBezTo>
                  <a:pt x="435311" y="145440"/>
                  <a:pt x="431561" y="145164"/>
                  <a:pt x="433454" y="140775"/>
                </a:cubicBezTo>
                <a:cubicBezTo>
                  <a:pt x="435346" y="136387"/>
                  <a:pt x="440140" y="129895"/>
                  <a:pt x="447833" y="121298"/>
                </a:cubicBezTo>
                <a:cubicBezTo>
                  <a:pt x="455527" y="112701"/>
                  <a:pt x="465156" y="97952"/>
                  <a:pt x="476722" y="77051"/>
                </a:cubicBezTo>
                <a:cubicBezTo>
                  <a:pt x="488287" y="56150"/>
                  <a:pt x="494518" y="42204"/>
                  <a:pt x="495414" y="35214"/>
                </a:cubicBezTo>
                <a:cubicBezTo>
                  <a:pt x="496310" y="28223"/>
                  <a:pt x="496310" y="21970"/>
                  <a:pt x="495414" y="16457"/>
                </a:cubicBezTo>
                <a:cubicBezTo>
                  <a:pt x="494966" y="13700"/>
                  <a:pt x="496324" y="12462"/>
                  <a:pt x="499488" y="12743"/>
                </a:cubicBezTo>
                <a:close/>
                <a:moveTo>
                  <a:pt x="198756" y="11982"/>
                </a:moveTo>
                <a:cubicBezTo>
                  <a:pt x="202902" y="12022"/>
                  <a:pt x="207227" y="12882"/>
                  <a:pt x="211729" y="14564"/>
                </a:cubicBezTo>
                <a:cubicBezTo>
                  <a:pt x="220735" y="17926"/>
                  <a:pt x="228640" y="22903"/>
                  <a:pt x="235444" y="29492"/>
                </a:cubicBezTo>
                <a:cubicBezTo>
                  <a:pt x="242249" y="36081"/>
                  <a:pt x="243604" y="42527"/>
                  <a:pt x="239510" y="48830"/>
                </a:cubicBezTo>
                <a:cubicBezTo>
                  <a:pt x="235416" y="55132"/>
                  <a:pt x="232935" y="68411"/>
                  <a:pt x="232067" y="88667"/>
                </a:cubicBezTo>
                <a:cubicBezTo>
                  <a:pt x="231200" y="108922"/>
                  <a:pt x="231892" y="141611"/>
                  <a:pt x="234143" y="186732"/>
                </a:cubicBezTo>
                <a:cubicBezTo>
                  <a:pt x="236395" y="231854"/>
                  <a:pt x="236122" y="260936"/>
                  <a:pt x="233326" y="273978"/>
                </a:cubicBezTo>
                <a:cubicBezTo>
                  <a:pt x="230529" y="287021"/>
                  <a:pt x="226202" y="296625"/>
                  <a:pt x="220344" y="302791"/>
                </a:cubicBezTo>
                <a:cubicBezTo>
                  <a:pt x="214486" y="308958"/>
                  <a:pt x="209593" y="306416"/>
                  <a:pt x="205663" y="295166"/>
                </a:cubicBezTo>
                <a:cubicBezTo>
                  <a:pt x="201734" y="283916"/>
                  <a:pt x="199067" y="275122"/>
                  <a:pt x="197662" y="268783"/>
                </a:cubicBezTo>
                <a:cubicBezTo>
                  <a:pt x="147026" y="267923"/>
                  <a:pt x="113854" y="268167"/>
                  <a:pt x="98144" y="269515"/>
                </a:cubicBezTo>
                <a:cubicBezTo>
                  <a:pt x="82434" y="270863"/>
                  <a:pt x="58827" y="271960"/>
                  <a:pt x="27321" y="272806"/>
                </a:cubicBezTo>
                <a:cubicBezTo>
                  <a:pt x="20209" y="291764"/>
                  <a:pt x="13401" y="294115"/>
                  <a:pt x="6897" y="279861"/>
                </a:cubicBezTo>
                <a:cubicBezTo>
                  <a:pt x="394" y="265607"/>
                  <a:pt x="-1510" y="251166"/>
                  <a:pt x="1186" y="236539"/>
                </a:cubicBezTo>
                <a:cubicBezTo>
                  <a:pt x="3882" y="221912"/>
                  <a:pt x="6130" y="201076"/>
                  <a:pt x="7930" y="174030"/>
                </a:cubicBezTo>
                <a:cubicBezTo>
                  <a:pt x="9730" y="146985"/>
                  <a:pt x="10629" y="119624"/>
                  <a:pt x="10629" y="91947"/>
                </a:cubicBezTo>
                <a:cubicBezTo>
                  <a:pt x="10629" y="64615"/>
                  <a:pt x="8830" y="45843"/>
                  <a:pt x="5230" y="35633"/>
                </a:cubicBezTo>
                <a:cubicBezTo>
                  <a:pt x="1631" y="25423"/>
                  <a:pt x="3036" y="20798"/>
                  <a:pt x="9446" y="21759"/>
                </a:cubicBezTo>
                <a:cubicBezTo>
                  <a:pt x="15856" y="22720"/>
                  <a:pt x="21908" y="24519"/>
                  <a:pt x="27601" y="27158"/>
                </a:cubicBezTo>
                <a:cubicBezTo>
                  <a:pt x="33294" y="29797"/>
                  <a:pt x="44200" y="30679"/>
                  <a:pt x="60318" y="29804"/>
                </a:cubicBezTo>
                <a:cubicBezTo>
                  <a:pt x="76437" y="28929"/>
                  <a:pt x="99661" y="26932"/>
                  <a:pt x="129990" y="23813"/>
                </a:cubicBezTo>
                <a:cubicBezTo>
                  <a:pt x="160320" y="20694"/>
                  <a:pt x="179274" y="17532"/>
                  <a:pt x="186853" y="14327"/>
                </a:cubicBezTo>
                <a:cubicBezTo>
                  <a:pt x="190642" y="12725"/>
                  <a:pt x="194610" y="11943"/>
                  <a:pt x="198756" y="11982"/>
                </a:cubicBezTo>
                <a:close/>
                <a:moveTo>
                  <a:pt x="1501275" y="11367"/>
                </a:moveTo>
                <a:cubicBezTo>
                  <a:pt x="1503735" y="11157"/>
                  <a:pt x="1507122" y="12008"/>
                  <a:pt x="1511439" y="13918"/>
                </a:cubicBezTo>
                <a:cubicBezTo>
                  <a:pt x="1520072" y="17740"/>
                  <a:pt x="1527120" y="22505"/>
                  <a:pt x="1532584" y="28212"/>
                </a:cubicBezTo>
                <a:cubicBezTo>
                  <a:pt x="1538047" y="33919"/>
                  <a:pt x="1536029" y="37641"/>
                  <a:pt x="1526528" y="39376"/>
                </a:cubicBezTo>
                <a:cubicBezTo>
                  <a:pt x="1517028" y="41111"/>
                  <a:pt x="1503781" y="46424"/>
                  <a:pt x="1486788" y="55315"/>
                </a:cubicBezTo>
                <a:cubicBezTo>
                  <a:pt x="1496683" y="63216"/>
                  <a:pt x="1500938" y="69422"/>
                  <a:pt x="1499554" y="73932"/>
                </a:cubicBezTo>
                <a:cubicBezTo>
                  <a:pt x="1498171" y="78442"/>
                  <a:pt x="1497063" y="84418"/>
                  <a:pt x="1496231" y="91861"/>
                </a:cubicBezTo>
                <a:cubicBezTo>
                  <a:pt x="1501236" y="90298"/>
                  <a:pt x="1506595" y="88107"/>
                  <a:pt x="1512310" y="85290"/>
                </a:cubicBezTo>
                <a:cubicBezTo>
                  <a:pt x="1518025" y="82472"/>
                  <a:pt x="1524198" y="83787"/>
                  <a:pt x="1530830" y="89237"/>
                </a:cubicBezTo>
                <a:cubicBezTo>
                  <a:pt x="1537463" y="94686"/>
                  <a:pt x="1536269" y="99400"/>
                  <a:pt x="1527249" y="103380"/>
                </a:cubicBezTo>
                <a:cubicBezTo>
                  <a:pt x="1518229" y="107359"/>
                  <a:pt x="1507832" y="110912"/>
                  <a:pt x="1496059" y="114038"/>
                </a:cubicBezTo>
                <a:lnTo>
                  <a:pt x="1494876" y="150283"/>
                </a:lnTo>
                <a:cubicBezTo>
                  <a:pt x="1504728" y="151029"/>
                  <a:pt x="1513489" y="153219"/>
                  <a:pt x="1521162" y="156854"/>
                </a:cubicBezTo>
                <a:cubicBezTo>
                  <a:pt x="1528834" y="160490"/>
                  <a:pt x="1531795" y="166340"/>
                  <a:pt x="1530045" y="174407"/>
                </a:cubicBezTo>
                <a:cubicBezTo>
                  <a:pt x="1528296" y="182473"/>
                  <a:pt x="1523173" y="184829"/>
                  <a:pt x="1514676" y="181473"/>
                </a:cubicBezTo>
                <a:cubicBezTo>
                  <a:pt x="1506180" y="178117"/>
                  <a:pt x="1499580" y="172596"/>
                  <a:pt x="1494876" y="164910"/>
                </a:cubicBezTo>
                <a:cubicBezTo>
                  <a:pt x="1494876" y="184599"/>
                  <a:pt x="1494643" y="205855"/>
                  <a:pt x="1494177" y="228677"/>
                </a:cubicBezTo>
                <a:cubicBezTo>
                  <a:pt x="1493711" y="251500"/>
                  <a:pt x="1491043" y="268626"/>
                  <a:pt x="1486175" y="280055"/>
                </a:cubicBezTo>
                <a:cubicBezTo>
                  <a:pt x="1481307" y="291484"/>
                  <a:pt x="1475889" y="290953"/>
                  <a:pt x="1469924" y="278463"/>
                </a:cubicBezTo>
                <a:cubicBezTo>
                  <a:pt x="1463958" y="265973"/>
                  <a:pt x="1462101" y="255555"/>
                  <a:pt x="1464353" y="247209"/>
                </a:cubicBezTo>
                <a:cubicBezTo>
                  <a:pt x="1466604" y="238863"/>
                  <a:pt x="1468404" y="226630"/>
                  <a:pt x="1469752" y="210512"/>
                </a:cubicBezTo>
                <a:cubicBezTo>
                  <a:pt x="1471100" y="194394"/>
                  <a:pt x="1472226" y="175594"/>
                  <a:pt x="1473129" y="154112"/>
                </a:cubicBezTo>
                <a:cubicBezTo>
                  <a:pt x="1471007" y="166358"/>
                  <a:pt x="1463069" y="180960"/>
                  <a:pt x="1449317" y="197918"/>
                </a:cubicBezTo>
                <a:cubicBezTo>
                  <a:pt x="1435565" y="214875"/>
                  <a:pt x="1420124" y="228011"/>
                  <a:pt x="1402995" y="237325"/>
                </a:cubicBezTo>
                <a:cubicBezTo>
                  <a:pt x="1385865" y="246638"/>
                  <a:pt x="1383255" y="244297"/>
                  <a:pt x="1395165" y="230301"/>
                </a:cubicBezTo>
                <a:cubicBezTo>
                  <a:pt x="1407074" y="216305"/>
                  <a:pt x="1420145" y="199524"/>
                  <a:pt x="1434378" y="179957"/>
                </a:cubicBezTo>
                <a:cubicBezTo>
                  <a:pt x="1448611" y="160389"/>
                  <a:pt x="1460180" y="140976"/>
                  <a:pt x="1469085" y="121717"/>
                </a:cubicBezTo>
                <a:cubicBezTo>
                  <a:pt x="1453096" y="127798"/>
                  <a:pt x="1441426" y="132469"/>
                  <a:pt x="1434077" y="135731"/>
                </a:cubicBezTo>
                <a:cubicBezTo>
                  <a:pt x="1426728" y="138994"/>
                  <a:pt x="1417450" y="136982"/>
                  <a:pt x="1406243" y="129698"/>
                </a:cubicBezTo>
                <a:cubicBezTo>
                  <a:pt x="1395036" y="122413"/>
                  <a:pt x="1396237" y="117906"/>
                  <a:pt x="1409846" y="116178"/>
                </a:cubicBezTo>
                <a:cubicBezTo>
                  <a:pt x="1423455" y="114450"/>
                  <a:pt x="1444549" y="108969"/>
                  <a:pt x="1473129" y="99734"/>
                </a:cubicBezTo>
                <a:cubicBezTo>
                  <a:pt x="1473129" y="88677"/>
                  <a:pt x="1472684" y="80041"/>
                  <a:pt x="1471795" y="73825"/>
                </a:cubicBezTo>
                <a:cubicBezTo>
                  <a:pt x="1470906" y="67608"/>
                  <a:pt x="1470498" y="64227"/>
                  <a:pt x="1470569" y="63683"/>
                </a:cubicBezTo>
                <a:cubicBezTo>
                  <a:pt x="1462109" y="67253"/>
                  <a:pt x="1453447" y="69494"/>
                  <a:pt x="1444585" y="70404"/>
                </a:cubicBezTo>
                <a:cubicBezTo>
                  <a:pt x="1435723" y="71315"/>
                  <a:pt x="1438013" y="66945"/>
                  <a:pt x="1451457" y="57294"/>
                </a:cubicBezTo>
                <a:cubicBezTo>
                  <a:pt x="1464901" y="47643"/>
                  <a:pt x="1475499" y="39376"/>
                  <a:pt x="1483250" y="32493"/>
                </a:cubicBezTo>
                <a:cubicBezTo>
                  <a:pt x="1491000" y="25609"/>
                  <a:pt x="1495478" y="19837"/>
                  <a:pt x="1496683" y="15177"/>
                </a:cubicBezTo>
                <a:cubicBezTo>
                  <a:pt x="1497285" y="12846"/>
                  <a:pt x="1498816" y="11576"/>
                  <a:pt x="1501275" y="11367"/>
                </a:cubicBezTo>
                <a:close/>
                <a:moveTo>
                  <a:pt x="875059" y="6592"/>
                </a:moveTo>
                <a:cubicBezTo>
                  <a:pt x="876947" y="6534"/>
                  <a:pt x="879282" y="6919"/>
                  <a:pt x="882062" y="7745"/>
                </a:cubicBezTo>
                <a:cubicBezTo>
                  <a:pt x="893183" y="11050"/>
                  <a:pt x="901532" y="14897"/>
                  <a:pt x="907111" y="19285"/>
                </a:cubicBezTo>
                <a:cubicBezTo>
                  <a:pt x="912689" y="23673"/>
                  <a:pt x="913345" y="28492"/>
                  <a:pt x="909079" y="33740"/>
                </a:cubicBezTo>
                <a:cubicBezTo>
                  <a:pt x="904813" y="38989"/>
                  <a:pt x="899772" y="47421"/>
                  <a:pt x="893957" y="59036"/>
                </a:cubicBezTo>
                <a:cubicBezTo>
                  <a:pt x="888142" y="70652"/>
                  <a:pt x="879570" y="82497"/>
                  <a:pt x="868242" y="94571"/>
                </a:cubicBezTo>
                <a:cubicBezTo>
                  <a:pt x="896592" y="93783"/>
                  <a:pt x="914119" y="90886"/>
                  <a:pt x="920823" y="85881"/>
                </a:cubicBezTo>
                <a:cubicBezTo>
                  <a:pt x="927527" y="80876"/>
                  <a:pt x="935296" y="80303"/>
                  <a:pt x="944130" y="84160"/>
                </a:cubicBezTo>
                <a:cubicBezTo>
                  <a:pt x="952963" y="88018"/>
                  <a:pt x="960073" y="92840"/>
                  <a:pt x="965457" y="98626"/>
                </a:cubicBezTo>
                <a:cubicBezTo>
                  <a:pt x="970842" y="104412"/>
                  <a:pt x="971247" y="109797"/>
                  <a:pt x="966673" y="114780"/>
                </a:cubicBezTo>
                <a:cubicBezTo>
                  <a:pt x="962098" y="119763"/>
                  <a:pt x="958925" y="131580"/>
                  <a:pt x="957154" y="150229"/>
                </a:cubicBezTo>
                <a:cubicBezTo>
                  <a:pt x="955383" y="168879"/>
                  <a:pt x="953824" y="187636"/>
                  <a:pt x="952476" y="206500"/>
                </a:cubicBezTo>
                <a:cubicBezTo>
                  <a:pt x="951128" y="225365"/>
                  <a:pt x="947149" y="241637"/>
                  <a:pt x="940538" y="255318"/>
                </a:cubicBezTo>
                <a:cubicBezTo>
                  <a:pt x="933927" y="268998"/>
                  <a:pt x="923670" y="279399"/>
                  <a:pt x="909767" y="286519"/>
                </a:cubicBezTo>
                <a:cubicBezTo>
                  <a:pt x="895864" y="293639"/>
                  <a:pt x="888386" y="291850"/>
                  <a:pt x="887332" y="281152"/>
                </a:cubicBezTo>
                <a:cubicBezTo>
                  <a:pt x="886278" y="270454"/>
                  <a:pt x="880556" y="258279"/>
                  <a:pt x="870167" y="244627"/>
                </a:cubicBezTo>
                <a:cubicBezTo>
                  <a:pt x="859777" y="230975"/>
                  <a:pt x="861183" y="227347"/>
                  <a:pt x="874383" y="233743"/>
                </a:cubicBezTo>
                <a:cubicBezTo>
                  <a:pt x="887583" y="240139"/>
                  <a:pt x="896800" y="243738"/>
                  <a:pt x="902034" y="244541"/>
                </a:cubicBezTo>
                <a:cubicBezTo>
                  <a:pt x="907268" y="245344"/>
                  <a:pt x="912141" y="240537"/>
                  <a:pt x="916650" y="230119"/>
                </a:cubicBezTo>
                <a:cubicBezTo>
                  <a:pt x="921160" y="219700"/>
                  <a:pt x="924315" y="203923"/>
                  <a:pt x="926115" y="182785"/>
                </a:cubicBezTo>
                <a:cubicBezTo>
                  <a:pt x="927915" y="161648"/>
                  <a:pt x="928815" y="143966"/>
                  <a:pt x="928815" y="129741"/>
                </a:cubicBezTo>
                <a:cubicBezTo>
                  <a:pt x="928815" y="116906"/>
                  <a:pt x="927578" y="109661"/>
                  <a:pt x="925104" y="108005"/>
                </a:cubicBezTo>
                <a:cubicBezTo>
                  <a:pt x="922630" y="106348"/>
                  <a:pt x="916482" y="106753"/>
                  <a:pt x="906659" y="109220"/>
                </a:cubicBezTo>
                <a:lnTo>
                  <a:pt x="878523" y="116275"/>
                </a:lnTo>
                <a:cubicBezTo>
                  <a:pt x="871698" y="117207"/>
                  <a:pt x="865632" y="114970"/>
                  <a:pt x="860326" y="109564"/>
                </a:cubicBezTo>
                <a:cubicBezTo>
                  <a:pt x="846602" y="125152"/>
                  <a:pt x="832316" y="137147"/>
                  <a:pt x="817466" y="145551"/>
                </a:cubicBezTo>
                <a:cubicBezTo>
                  <a:pt x="813754" y="147652"/>
                  <a:pt x="810959" y="148930"/>
                  <a:pt x="809081" y="149386"/>
                </a:cubicBezTo>
                <a:lnTo>
                  <a:pt x="807419" y="148753"/>
                </a:lnTo>
                <a:lnTo>
                  <a:pt x="807101" y="154316"/>
                </a:lnTo>
                <a:cubicBezTo>
                  <a:pt x="806895" y="161648"/>
                  <a:pt x="807016" y="170711"/>
                  <a:pt x="807464" y="181505"/>
                </a:cubicBezTo>
                <a:cubicBezTo>
                  <a:pt x="808360" y="203094"/>
                  <a:pt x="807651" y="219442"/>
                  <a:pt x="805335" y="230549"/>
                </a:cubicBezTo>
                <a:cubicBezTo>
                  <a:pt x="803019" y="241655"/>
                  <a:pt x="799907" y="250589"/>
                  <a:pt x="795999" y="257351"/>
                </a:cubicBezTo>
                <a:cubicBezTo>
                  <a:pt x="792091" y="264112"/>
                  <a:pt x="787908" y="264212"/>
                  <a:pt x="783448" y="257652"/>
                </a:cubicBezTo>
                <a:cubicBezTo>
                  <a:pt x="778988" y="251091"/>
                  <a:pt x="775575" y="245642"/>
                  <a:pt x="773209" y="241304"/>
                </a:cubicBezTo>
                <a:cubicBezTo>
                  <a:pt x="770843" y="236966"/>
                  <a:pt x="768530" y="234621"/>
                  <a:pt x="766272" y="234270"/>
                </a:cubicBezTo>
                <a:cubicBezTo>
                  <a:pt x="764013" y="233919"/>
                  <a:pt x="752788" y="235392"/>
                  <a:pt x="732597" y="238690"/>
                </a:cubicBezTo>
                <a:cubicBezTo>
                  <a:pt x="727894" y="258795"/>
                  <a:pt x="722527" y="264295"/>
                  <a:pt x="716497" y="255189"/>
                </a:cubicBezTo>
                <a:cubicBezTo>
                  <a:pt x="710467" y="246083"/>
                  <a:pt x="707452" y="233958"/>
                  <a:pt x="707452" y="218815"/>
                </a:cubicBezTo>
                <a:cubicBezTo>
                  <a:pt x="707452" y="204546"/>
                  <a:pt x="707011" y="186818"/>
                  <a:pt x="706129" y="165631"/>
                </a:cubicBezTo>
                <a:cubicBezTo>
                  <a:pt x="705247" y="144443"/>
                  <a:pt x="702099" y="129106"/>
                  <a:pt x="696686" y="119620"/>
                </a:cubicBezTo>
                <a:cubicBezTo>
                  <a:pt x="691273" y="110134"/>
                  <a:pt x="692194" y="105391"/>
                  <a:pt x="699450" y="105391"/>
                </a:cubicBezTo>
                <a:cubicBezTo>
                  <a:pt x="704240" y="105391"/>
                  <a:pt x="709840" y="105828"/>
                  <a:pt x="716250" y="106703"/>
                </a:cubicBezTo>
                <a:cubicBezTo>
                  <a:pt x="723133" y="98056"/>
                  <a:pt x="730812" y="84684"/>
                  <a:pt x="739287" y="66586"/>
                </a:cubicBezTo>
                <a:cubicBezTo>
                  <a:pt x="747762" y="48489"/>
                  <a:pt x="750426" y="34231"/>
                  <a:pt x="747278" y="23813"/>
                </a:cubicBezTo>
                <a:cubicBezTo>
                  <a:pt x="744131" y="13395"/>
                  <a:pt x="752057" y="12309"/>
                  <a:pt x="771058" y="20554"/>
                </a:cubicBezTo>
                <a:cubicBezTo>
                  <a:pt x="787262" y="28384"/>
                  <a:pt x="792271" y="35278"/>
                  <a:pt x="786083" y="41236"/>
                </a:cubicBezTo>
                <a:cubicBezTo>
                  <a:pt x="779895" y="47195"/>
                  <a:pt x="773230" y="55530"/>
                  <a:pt x="766089" y="66242"/>
                </a:cubicBezTo>
                <a:cubicBezTo>
                  <a:pt x="758948" y="76954"/>
                  <a:pt x="748006" y="90441"/>
                  <a:pt x="733264" y="106703"/>
                </a:cubicBezTo>
                <a:cubicBezTo>
                  <a:pt x="750616" y="104208"/>
                  <a:pt x="762676" y="99985"/>
                  <a:pt x="769445" y="94034"/>
                </a:cubicBezTo>
                <a:cubicBezTo>
                  <a:pt x="776213" y="88082"/>
                  <a:pt x="783541" y="87028"/>
                  <a:pt x="791428" y="90872"/>
                </a:cubicBezTo>
                <a:cubicBezTo>
                  <a:pt x="799315" y="94715"/>
                  <a:pt x="806217" y="98716"/>
                  <a:pt x="812132" y="102874"/>
                </a:cubicBezTo>
                <a:cubicBezTo>
                  <a:pt x="818047" y="107033"/>
                  <a:pt x="819384" y="111912"/>
                  <a:pt x="816144" y="117512"/>
                </a:cubicBezTo>
                <a:cubicBezTo>
                  <a:pt x="812903" y="123112"/>
                  <a:pt x="810422" y="129780"/>
                  <a:pt x="808701" y="137517"/>
                </a:cubicBezTo>
                <a:cubicBezTo>
                  <a:pt x="808271" y="139451"/>
                  <a:pt x="807922" y="141818"/>
                  <a:pt x="807656" y="144618"/>
                </a:cubicBezTo>
                <a:lnTo>
                  <a:pt x="807634" y="144990"/>
                </a:lnTo>
                <a:lnTo>
                  <a:pt x="808823" y="142256"/>
                </a:lnTo>
                <a:cubicBezTo>
                  <a:pt x="810615" y="139423"/>
                  <a:pt x="813324" y="135767"/>
                  <a:pt x="816950" y="131289"/>
                </a:cubicBezTo>
                <a:cubicBezTo>
                  <a:pt x="831455" y="113379"/>
                  <a:pt x="844727" y="92904"/>
                  <a:pt x="856766" y="69867"/>
                </a:cubicBezTo>
                <a:cubicBezTo>
                  <a:pt x="868804" y="46829"/>
                  <a:pt x="873250" y="29890"/>
                  <a:pt x="870102" y="19049"/>
                </a:cubicBezTo>
                <a:cubicBezTo>
                  <a:pt x="867741" y="10918"/>
                  <a:pt x="869394" y="6766"/>
                  <a:pt x="875059" y="6592"/>
                </a:cubicBezTo>
                <a:close/>
                <a:moveTo>
                  <a:pt x="386782" y="4309"/>
                </a:moveTo>
                <a:cubicBezTo>
                  <a:pt x="390169" y="4509"/>
                  <a:pt x="395588" y="6121"/>
                  <a:pt x="403038" y="9143"/>
                </a:cubicBezTo>
                <a:cubicBezTo>
                  <a:pt x="417937" y="15188"/>
                  <a:pt x="422810" y="22085"/>
                  <a:pt x="417654" y="29836"/>
                </a:cubicBezTo>
                <a:cubicBezTo>
                  <a:pt x="412499" y="37587"/>
                  <a:pt x="403375" y="53315"/>
                  <a:pt x="390282" y="77019"/>
                </a:cubicBezTo>
                <a:cubicBezTo>
                  <a:pt x="405397" y="73577"/>
                  <a:pt x="418565" y="69566"/>
                  <a:pt x="429786" y="64984"/>
                </a:cubicBezTo>
                <a:cubicBezTo>
                  <a:pt x="441007" y="60402"/>
                  <a:pt x="449604" y="61413"/>
                  <a:pt x="455577" y="68017"/>
                </a:cubicBezTo>
                <a:cubicBezTo>
                  <a:pt x="461550" y="74621"/>
                  <a:pt x="453974" y="81174"/>
                  <a:pt x="432851" y="87677"/>
                </a:cubicBezTo>
                <a:cubicBezTo>
                  <a:pt x="411728" y="94181"/>
                  <a:pt x="395560" y="96077"/>
                  <a:pt x="384346" y="93367"/>
                </a:cubicBezTo>
                <a:cubicBezTo>
                  <a:pt x="378911" y="104681"/>
                  <a:pt x="372027" y="115659"/>
                  <a:pt x="363696" y="126299"/>
                </a:cubicBezTo>
                <a:cubicBezTo>
                  <a:pt x="355364" y="136939"/>
                  <a:pt x="344415" y="146261"/>
                  <a:pt x="330849" y="154262"/>
                </a:cubicBezTo>
                <a:cubicBezTo>
                  <a:pt x="317284" y="162264"/>
                  <a:pt x="315717" y="159350"/>
                  <a:pt x="326149" y="145519"/>
                </a:cubicBezTo>
                <a:cubicBezTo>
                  <a:pt x="336582" y="131687"/>
                  <a:pt x="345376" y="118283"/>
                  <a:pt x="352532" y="105305"/>
                </a:cubicBezTo>
                <a:cubicBezTo>
                  <a:pt x="359688" y="92327"/>
                  <a:pt x="365492" y="80493"/>
                  <a:pt x="369944" y="69802"/>
                </a:cubicBezTo>
                <a:cubicBezTo>
                  <a:pt x="374397" y="59112"/>
                  <a:pt x="377975" y="49489"/>
                  <a:pt x="380678" y="40935"/>
                </a:cubicBezTo>
                <a:cubicBezTo>
                  <a:pt x="383381" y="32381"/>
                  <a:pt x="384733" y="25989"/>
                  <a:pt x="384733" y="21759"/>
                </a:cubicBezTo>
                <a:cubicBezTo>
                  <a:pt x="384733" y="17787"/>
                  <a:pt x="384059" y="13180"/>
                  <a:pt x="382711" y="7939"/>
                </a:cubicBezTo>
                <a:cubicBezTo>
                  <a:pt x="382037" y="5318"/>
                  <a:pt x="383394" y="4108"/>
                  <a:pt x="386782" y="4309"/>
                </a:cubicBezTo>
                <a:close/>
                <a:moveTo>
                  <a:pt x="1206401" y="152"/>
                </a:moveTo>
                <a:cubicBezTo>
                  <a:pt x="1212238" y="1105"/>
                  <a:pt x="1219687" y="3396"/>
                  <a:pt x="1228750" y="7024"/>
                </a:cubicBezTo>
                <a:cubicBezTo>
                  <a:pt x="1237813" y="10652"/>
                  <a:pt x="1241201" y="15542"/>
                  <a:pt x="1238914" y="21694"/>
                </a:cubicBezTo>
                <a:cubicBezTo>
                  <a:pt x="1236627" y="27846"/>
                  <a:pt x="1234623" y="48088"/>
                  <a:pt x="1232902" y="82418"/>
                </a:cubicBezTo>
                <a:cubicBezTo>
                  <a:pt x="1242711" y="80769"/>
                  <a:pt x="1254979" y="77657"/>
                  <a:pt x="1269706" y="73083"/>
                </a:cubicBezTo>
                <a:cubicBezTo>
                  <a:pt x="1284433" y="68508"/>
                  <a:pt x="1296379" y="70254"/>
                  <a:pt x="1305542" y="78320"/>
                </a:cubicBezTo>
                <a:cubicBezTo>
                  <a:pt x="1314706" y="86387"/>
                  <a:pt x="1313895" y="91589"/>
                  <a:pt x="1303111" y="93926"/>
                </a:cubicBezTo>
                <a:cubicBezTo>
                  <a:pt x="1292328" y="96263"/>
                  <a:pt x="1269821" y="99433"/>
                  <a:pt x="1235591" y="103434"/>
                </a:cubicBezTo>
                <a:cubicBezTo>
                  <a:pt x="1252369" y="127367"/>
                  <a:pt x="1270742" y="148874"/>
                  <a:pt x="1290711" y="167954"/>
                </a:cubicBezTo>
                <a:cubicBezTo>
                  <a:pt x="1310679" y="187033"/>
                  <a:pt x="1328533" y="200130"/>
                  <a:pt x="1344271" y="207242"/>
                </a:cubicBezTo>
                <a:cubicBezTo>
                  <a:pt x="1360010" y="214355"/>
                  <a:pt x="1362476" y="219202"/>
                  <a:pt x="1351671" y="221783"/>
                </a:cubicBezTo>
                <a:cubicBezTo>
                  <a:pt x="1340866" y="224365"/>
                  <a:pt x="1328293" y="224949"/>
                  <a:pt x="1313953" y="223536"/>
                </a:cubicBezTo>
                <a:cubicBezTo>
                  <a:pt x="1299612" y="222124"/>
                  <a:pt x="1290012" y="217535"/>
                  <a:pt x="1285150" y="209770"/>
                </a:cubicBezTo>
                <a:cubicBezTo>
                  <a:pt x="1280289" y="202005"/>
                  <a:pt x="1273621" y="191432"/>
                  <a:pt x="1265146" y="178053"/>
                </a:cubicBezTo>
                <a:cubicBezTo>
                  <a:pt x="1256671" y="164673"/>
                  <a:pt x="1245923" y="143199"/>
                  <a:pt x="1232902" y="113629"/>
                </a:cubicBezTo>
                <a:lnTo>
                  <a:pt x="1232902" y="193089"/>
                </a:lnTo>
                <a:cubicBezTo>
                  <a:pt x="1237232" y="192357"/>
                  <a:pt x="1242022" y="191052"/>
                  <a:pt x="1247271" y="189174"/>
                </a:cubicBezTo>
                <a:cubicBezTo>
                  <a:pt x="1252519" y="187295"/>
                  <a:pt x="1258858" y="189231"/>
                  <a:pt x="1266286" y="194981"/>
                </a:cubicBezTo>
                <a:cubicBezTo>
                  <a:pt x="1273714" y="200732"/>
                  <a:pt x="1273804" y="205690"/>
                  <a:pt x="1266555" y="209856"/>
                </a:cubicBezTo>
                <a:cubicBezTo>
                  <a:pt x="1259306" y="214022"/>
                  <a:pt x="1248088" y="217295"/>
                  <a:pt x="1232902" y="219675"/>
                </a:cubicBezTo>
                <a:cubicBezTo>
                  <a:pt x="1233762" y="238203"/>
                  <a:pt x="1233110" y="257329"/>
                  <a:pt x="1230944" y="277054"/>
                </a:cubicBezTo>
                <a:cubicBezTo>
                  <a:pt x="1228779" y="296779"/>
                  <a:pt x="1223362" y="301608"/>
                  <a:pt x="1214693" y="291541"/>
                </a:cubicBezTo>
                <a:cubicBezTo>
                  <a:pt x="1206025" y="281475"/>
                  <a:pt x="1202816" y="271504"/>
                  <a:pt x="1205067" y="261631"/>
                </a:cubicBezTo>
                <a:cubicBezTo>
                  <a:pt x="1207319" y="251758"/>
                  <a:pt x="1208889" y="238863"/>
                  <a:pt x="1209778" y="222945"/>
                </a:cubicBezTo>
                <a:cubicBezTo>
                  <a:pt x="1198665" y="223848"/>
                  <a:pt x="1188013" y="222662"/>
                  <a:pt x="1177825" y="219385"/>
                </a:cubicBezTo>
                <a:cubicBezTo>
                  <a:pt x="1167636" y="216108"/>
                  <a:pt x="1166539" y="212756"/>
                  <a:pt x="1174534" y="209329"/>
                </a:cubicBezTo>
                <a:cubicBezTo>
                  <a:pt x="1182528" y="205902"/>
                  <a:pt x="1194276" y="202560"/>
                  <a:pt x="1209778" y="199305"/>
                </a:cubicBezTo>
                <a:lnTo>
                  <a:pt x="1209778" y="128472"/>
                </a:lnTo>
                <a:cubicBezTo>
                  <a:pt x="1202250" y="150642"/>
                  <a:pt x="1190674" y="170456"/>
                  <a:pt x="1175050" y="187915"/>
                </a:cubicBezTo>
                <a:cubicBezTo>
                  <a:pt x="1159426" y="205375"/>
                  <a:pt x="1144437" y="217155"/>
                  <a:pt x="1130082" y="223257"/>
                </a:cubicBezTo>
                <a:lnTo>
                  <a:pt x="1122111" y="225857"/>
                </a:lnTo>
                <a:lnTo>
                  <a:pt x="1122065" y="227293"/>
                </a:lnTo>
                <a:cubicBezTo>
                  <a:pt x="1120914" y="248402"/>
                  <a:pt x="1118553" y="263067"/>
                  <a:pt x="1114982" y="271289"/>
                </a:cubicBezTo>
                <a:cubicBezTo>
                  <a:pt x="1110221" y="282252"/>
                  <a:pt x="1104360" y="281718"/>
                  <a:pt x="1097398" y="269687"/>
                </a:cubicBezTo>
                <a:cubicBezTo>
                  <a:pt x="1090435" y="257655"/>
                  <a:pt x="1088532" y="247904"/>
                  <a:pt x="1091687" y="240433"/>
                </a:cubicBezTo>
                <a:cubicBezTo>
                  <a:pt x="1094841" y="232962"/>
                  <a:pt x="1097315" y="220482"/>
                  <a:pt x="1099108" y="202994"/>
                </a:cubicBezTo>
                <a:cubicBezTo>
                  <a:pt x="1100900" y="185506"/>
                  <a:pt x="1101796" y="167835"/>
                  <a:pt x="1101796" y="149982"/>
                </a:cubicBezTo>
                <a:cubicBezTo>
                  <a:pt x="1101796" y="132946"/>
                  <a:pt x="1101416" y="123072"/>
                  <a:pt x="1100656" y="120362"/>
                </a:cubicBezTo>
                <a:cubicBezTo>
                  <a:pt x="1092612" y="133096"/>
                  <a:pt x="1082889" y="144708"/>
                  <a:pt x="1071488" y="155198"/>
                </a:cubicBezTo>
                <a:cubicBezTo>
                  <a:pt x="1060088" y="165688"/>
                  <a:pt x="1049017" y="173529"/>
                  <a:pt x="1038276" y="178720"/>
                </a:cubicBezTo>
                <a:cubicBezTo>
                  <a:pt x="1027536" y="183911"/>
                  <a:pt x="1027407" y="179996"/>
                  <a:pt x="1037889" y="166975"/>
                </a:cubicBezTo>
                <a:cubicBezTo>
                  <a:pt x="1048372" y="153954"/>
                  <a:pt x="1059668" y="138929"/>
                  <a:pt x="1071779" y="121900"/>
                </a:cubicBezTo>
                <a:cubicBezTo>
                  <a:pt x="1083889" y="104871"/>
                  <a:pt x="1094397" y="86172"/>
                  <a:pt x="1103302" y="65801"/>
                </a:cubicBezTo>
                <a:cubicBezTo>
                  <a:pt x="1112207" y="45431"/>
                  <a:pt x="1115982" y="30736"/>
                  <a:pt x="1114627" y="21716"/>
                </a:cubicBezTo>
                <a:cubicBezTo>
                  <a:pt x="1113272" y="12696"/>
                  <a:pt x="1118051" y="10358"/>
                  <a:pt x="1128964" y="14704"/>
                </a:cubicBezTo>
                <a:cubicBezTo>
                  <a:pt x="1139877" y="19049"/>
                  <a:pt x="1147104" y="23197"/>
                  <a:pt x="1150646" y="27147"/>
                </a:cubicBezTo>
                <a:cubicBezTo>
                  <a:pt x="1154188" y="31098"/>
                  <a:pt x="1154479" y="34755"/>
                  <a:pt x="1151518" y="38118"/>
                </a:cubicBezTo>
                <a:cubicBezTo>
                  <a:pt x="1148556" y="41480"/>
                  <a:pt x="1144434" y="48446"/>
                  <a:pt x="1139149" y="59015"/>
                </a:cubicBezTo>
                <a:cubicBezTo>
                  <a:pt x="1133865" y="69583"/>
                  <a:pt x="1123723" y="85688"/>
                  <a:pt x="1108723" y="107327"/>
                </a:cubicBezTo>
                <a:cubicBezTo>
                  <a:pt x="1123120" y="113321"/>
                  <a:pt x="1129183" y="122470"/>
                  <a:pt x="1126910" y="134774"/>
                </a:cubicBezTo>
                <a:cubicBezTo>
                  <a:pt x="1124637" y="147078"/>
                  <a:pt x="1123271" y="170166"/>
                  <a:pt x="1122812" y="204037"/>
                </a:cubicBezTo>
                <a:lnTo>
                  <a:pt x="1122343" y="218630"/>
                </a:lnTo>
                <a:lnTo>
                  <a:pt x="1129050" y="210824"/>
                </a:lnTo>
                <a:cubicBezTo>
                  <a:pt x="1142716" y="196433"/>
                  <a:pt x="1156228" y="178992"/>
                  <a:pt x="1169586" y="158500"/>
                </a:cubicBezTo>
                <a:cubicBezTo>
                  <a:pt x="1182944" y="138008"/>
                  <a:pt x="1192298" y="121696"/>
                  <a:pt x="1197646" y="109564"/>
                </a:cubicBezTo>
                <a:cubicBezTo>
                  <a:pt x="1189128" y="112274"/>
                  <a:pt x="1180553" y="114303"/>
                  <a:pt x="1171920" y="115651"/>
                </a:cubicBezTo>
                <a:cubicBezTo>
                  <a:pt x="1163287" y="116999"/>
                  <a:pt x="1155067" y="114443"/>
                  <a:pt x="1147258" y="107983"/>
                </a:cubicBezTo>
                <a:cubicBezTo>
                  <a:pt x="1139450" y="101523"/>
                  <a:pt x="1140569" y="97690"/>
                  <a:pt x="1150614" y="96486"/>
                </a:cubicBezTo>
                <a:cubicBezTo>
                  <a:pt x="1160659" y="95281"/>
                  <a:pt x="1170902" y="93772"/>
                  <a:pt x="1181342" y="91958"/>
                </a:cubicBezTo>
                <a:cubicBezTo>
                  <a:pt x="1191781" y="90144"/>
                  <a:pt x="1201260" y="88527"/>
                  <a:pt x="1209778" y="87107"/>
                </a:cubicBezTo>
                <a:cubicBezTo>
                  <a:pt x="1209778" y="67275"/>
                  <a:pt x="1209115" y="51601"/>
                  <a:pt x="1207789" y="40086"/>
                </a:cubicBezTo>
                <a:cubicBezTo>
                  <a:pt x="1206462" y="28571"/>
                  <a:pt x="1204440" y="18798"/>
                  <a:pt x="1201723" y="10767"/>
                </a:cubicBezTo>
                <a:cubicBezTo>
                  <a:pt x="1199005" y="2737"/>
                  <a:pt x="1200565" y="-802"/>
                  <a:pt x="1206401" y="15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6" name="矩形: 圆角 15"/>
          <p:cNvSpPr/>
          <p:nvPr/>
        </p:nvSpPr>
        <p:spPr>
          <a:xfrm>
            <a:off x="1415480" y="1468046"/>
            <a:ext cx="9145016" cy="4265209"/>
          </a:xfrm>
          <a:prstGeom prst="roundRect">
            <a:avLst/>
          </a:prstGeom>
          <a:noFill/>
          <a:ln w="57150">
            <a:solidFill>
              <a:srgbClr val="0EA4F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0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04  </a:t>
            </a:r>
            <a:r>
              <a:rPr lang="zh-CN" altLang="en-US"/>
              <a:t>课堂小结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2062162" y="3536194"/>
            <a:ext cx="4625378" cy="1214446"/>
            <a:chOff x="4228191" y="1388344"/>
            <a:chExt cx="4625378" cy="1214446"/>
          </a:xfrm>
        </p:grpSpPr>
        <p:pic>
          <p:nvPicPr>
            <p:cNvPr id="22" name="AutoShape 4"/>
            <p:cNvPicPr>
              <a:picLocks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4495851" y="1388344"/>
              <a:ext cx="4357718" cy="12144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4228191" y="1711660"/>
                  <a:ext cx="4214842" cy="5548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en-US" altLang="zh-CN" sz="2000" b="1" i="1" u="none" strike="noStrike" kern="1200" cap="none" spc="0" normalizeH="0" baseline="0" noProof="0">
                      <a:ln>
                        <a:noFill/>
                      </a:ln>
                      <a:solidFill>
                        <a:srgbClr val="242852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rPr>
                    <a:t>Ⅴ    </a:t>
                  </a:r>
                  <a:r>
                    <a:rPr kumimoji="0" lang="en-US" altLang="zh-CN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42852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altLang="zh-CN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楷体" pitchFamily="49" charset="-122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楷体" pitchFamily="49" charset="-122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altLang="zh-CN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楷体" pitchFamily="49" charset="-122"/>
                              <a:cs typeface="+mn-cs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kumimoji="0" lang="en-US" altLang="zh-CN" sz="2000" b="1" i="1" u="none" strike="noStrike" kern="1200" cap="none" spc="0" normalizeH="0" baseline="0" noProof="0">
                      <a:ln>
                        <a:noFill/>
                      </a:ln>
                      <a:solidFill>
                        <a:srgbClr val="242852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rPr>
                    <a:t>Ⅴ</a:t>
                  </a:r>
                  <a:r>
                    <a:rPr kumimoji="0" lang="en-US" altLang="zh-CN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42852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rPr>
                    <a:t>   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altLang="zh-CN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楷体" pitchFamily="49" charset="-122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楷体" pitchFamily="49" charset="-122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altLang="zh-CN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楷体" pitchFamily="49" charset="-122"/>
                              <a:cs typeface="+mn-cs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kumimoji="0" lang="en-US" altLang="zh-CN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42852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rPr>
                    <a:t>  </a:t>
                  </a:r>
                  <a:endParaRPr kumimoji="0" lang="en-US" altLang="zh-CN" sz="2000" b="1" i="1" u="none" strike="noStrike" kern="1200" cap="none" spc="0" normalizeH="0" baseline="0" noProof="0">
                    <a:ln>
                      <a:noFill/>
                    </a:ln>
                    <a:solidFill>
                      <a:srgbClr val="242852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endParaRPr>
                </a:p>
              </p:txBody>
            </p:sp>
          </mc:Choice>
  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  <p:sp>
              <p:nvSpPr>
                <p:cNvPr id="23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28191" y="1711660"/>
                  <a:ext cx="4214842" cy="5548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4396"/>
                  </a:stretch>
                </a:blip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  <a:endParaRPr lang="zh-CN" altLang="en-US">
                    <a:noFill/>
                  </a:endParaRPr>
                </a:p>
              </p:txBody>
            </p:sp>
          </mc:Fallback>
        </mc:AlternateContent>
        <p:sp>
          <p:nvSpPr>
            <p:cNvPr id="24" name="Text Box 4"/>
            <p:cNvSpPr txBox="1">
              <a:spLocks noChangeArrowheads="1"/>
            </p:cNvSpPr>
            <p:nvPr/>
          </p:nvSpPr>
          <p:spPr bwMode="auto">
            <a:xfrm>
              <a:off x="4935640" y="1795512"/>
              <a:ext cx="785817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圆锥</a:t>
              </a: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5" name="Text Box 4"/>
            <p:cNvSpPr txBox="1">
              <a:spLocks noChangeArrowheads="1"/>
            </p:cNvSpPr>
            <p:nvPr/>
          </p:nvSpPr>
          <p:spPr bwMode="auto">
            <a:xfrm>
              <a:off x="7109541" y="1789081"/>
              <a:ext cx="785817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圆柱</a:t>
              </a: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6" name="TextBox 37"/>
            <p:cNvSpPr txBox="1"/>
            <p:nvPr/>
          </p:nvSpPr>
          <p:spPr>
            <a:xfrm>
              <a:off x="7706983" y="1807737"/>
              <a:ext cx="5084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1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Sh</a:t>
              </a:r>
              <a:endParaRPr kumimoji="0" lang="zh-CN" altLang="en-US" sz="20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直角三角形 5"/>
          <p:cNvSpPr/>
          <p:nvPr/>
        </p:nvSpPr>
        <p:spPr>
          <a:xfrm rot="10800000">
            <a:off x="6248486" y="-2"/>
            <a:ext cx="5960164" cy="6013176"/>
          </a:xfrm>
          <a:custGeom>
            <a:avLst/>
            <a:gdLst>
              <a:gd name="connsiteX0" fmla="*/ 0 w 5960164"/>
              <a:gd name="connsiteY0" fmla="*/ 6013176 h 6013176"/>
              <a:gd name="connsiteX1" fmla="*/ 0 w 5960164"/>
              <a:gd name="connsiteY1" fmla="*/ 0 h 6013176"/>
              <a:gd name="connsiteX2" fmla="*/ 5960164 w 5960164"/>
              <a:gd name="connsiteY2" fmla="*/ 6013176 h 6013176"/>
              <a:gd name="connsiteX3" fmla="*/ 0 w 5960164"/>
              <a:gd name="connsiteY3" fmla="*/ 6013176 h 6013176"/>
              <a:gd name="connsiteX0-1" fmla="*/ 0 w 5960164"/>
              <a:gd name="connsiteY0-2" fmla="*/ 6013176 h 6013176"/>
              <a:gd name="connsiteX1-3" fmla="*/ 0 w 5960164"/>
              <a:gd name="connsiteY1-4" fmla="*/ 0 h 6013176"/>
              <a:gd name="connsiteX2-5" fmla="*/ 5960164 w 5960164"/>
              <a:gd name="connsiteY2-6" fmla="*/ 6013176 h 6013176"/>
              <a:gd name="connsiteX3-7" fmla="*/ 0 w 5960164"/>
              <a:gd name="connsiteY3-8" fmla="*/ 6013176 h 6013176"/>
              <a:gd name="connsiteX0-9" fmla="*/ 0 w 5960164"/>
              <a:gd name="connsiteY0-10" fmla="*/ 6013176 h 6013176"/>
              <a:gd name="connsiteX1-11" fmla="*/ 0 w 5960164"/>
              <a:gd name="connsiteY1-12" fmla="*/ 0 h 6013176"/>
              <a:gd name="connsiteX2-13" fmla="*/ 5960164 w 5960164"/>
              <a:gd name="connsiteY2-14" fmla="*/ 6013176 h 6013176"/>
              <a:gd name="connsiteX3-15" fmla="*/ 0 w 5960164"/>
              <a:gd name="connsiteY3-16" fmla="*/ 6013176 h 6013176"/>
              <a:gd name="connsiteX0-17" fmla="*/ 0 w 5960164"/>
              <a:gd name="connsiteY0-18" fmla="*/ 6013176 h 6013176"/>
              <a:gd name="connsiteX1-19" fmla="*/ 0 w 5960164"/>
              <a:gd name="connsiteY1-20" fmla="*/ 0 h 6013176"/>
              <a:gd name="connsiteX2-21" fmla="*/ 5960164 w 5960164"/>
              <a:gd name="connsiteY2-22" fmla="*/ 6013176 h 6013176"/>
              <a:gd name="connsiteX3-23" fmla="*/ 0 w 5960164"/>
              <a:gd name="connsiteY3-24" fmla="*/ 6013176 h 60131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960164" h="6013176">
                <a:moveTo>
                  <a:pt x="0" y="6013176"/>
                </a:moveTo>
                <a:lnTo>
                  <a:pt x="0" y="0"/>
                </a:lnTo>
                <a:cubicBezTo>
                  <a:pt x="4105807" y="944849"/>
                  <a:pt x="3059043" y="4516784"/>
                  <a:pt x="5960164" y="6013176"/>
                </a:cubicBezTo>
                <a:lnTo>
                  <a:pt x="0" y="6013176"/>
                </a:lnTo>
                <a:close/>
              </a:path>
            </a:pathLst>
          </a:custGeom>
          <a:gradFill flip="none" rotWithShape="0">
            <a:gsLst>
              <a:gs pos="100000">
                <a:srgbClr val="1C46F2"/>
              </a:gs>
              <a:gs pos="0">
                <a:srgbClr val="00B0F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6" name="任意多边形: 形状 5"/>
          <p:cNvSpPr/>
          <p:nvPr/>
        </p:nvSpPr>
        <p:spPr bwMode="auto">
          <a:xfrm flipH="1" flipV="1">
            <a:off x="6574180" y="3178768"/>
            <a:ext cx="5627759" cy="3679232"/>
          </a:xfrm>
          <a:custGeom>
            <a:avLst/>
            <a:gdLst>
              <a:gd name="connsiteX0" fmla="*/ 0 w 8149314"/>
              <a:gd name="connsiteY0" fmla="*/ 0 h 5327736"/>
              <a:gd name="connsiteX1" fmla="*/ 8149314 w 8149314"/>
              <a:gd name="connsiteY1" fmla="*/ 0 h 5327736"/>
              <a:gd name="connsiteX2" fmla="*/ 7614754 w 8149314"/>
              <a:gd name="connsiteY2" fmla="*/ 360965 h 5327736"/>
              <a:gd name="connsiteX3" fmla="*/ 6523815 w 8149314"/>
              <a:gd name="connsiteY3" fmla="*/ 2165791 h 5327736"/>
              <a:gd name="connsiteX4" fmla="*/ 5563789 w 8149314"/>
              <a:gd name="connsiteY4" fmla="*/ 4058124 h 5327736"/>
              <a:gd name="connsiteX5" fmla="*/ 2727348 w 8149314"/>
              <a:gd name="connsiteY5" fmla="*/ 5326972 h 5327736"/>
              <a:gd name="connsiteX6" fmla="*/ 0 w 8149314"/>
              <a:gd name="connsiteY6" fmla="*/ 4211261 h 5327736"/>
              <a:gd name="connsiteX7" fmla="*/ 0 w 8149314"/>
              <a:gd name="connsiteY7" fmla="*/ 0 h 532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49314" h="5327736">
                <a:moveTo>
                  <a:pt x="0" y="0"/>
                </a:moveTo>
                <a:lnTo>
                  <a:pt x="8149314" y="0"/>
                </a:lnTo>
                <a:cubicBezTo>
                  <a:pt x="7952945" y="98445"/>
                  <a:pt x="7778395" y="218767"/>
                  <a:pt x="7614754" y="360965"/>
                </a:cubicBezTo>
                <a:cubicBezTo>
                  <a:pt x="7091103" y="842252"/>
                  <a:pt x="6785641" y="1509491"/>
                  <a:pt x="6523815" y="2165791"/>
                </a:cubicBezTo>
                <a:cubicBezTo>
                  <a:pt x="6261990" y="2822092"/>
                  <a:pt x="6011074" y="3511207"/>
                  <a:pt x="5563789" y="4058124"/>
                </a:cubicBezTo>
                <a:cubicBezTo>
                  <a:pt x="4887407" y="4900376"/>
                  <a:pt x="3796468" y="5348848"/>
                  <a:pt x="2727348" y="5326972"/>
                </a:cubicBezTo>
                <a:cubicBezTo>
                  <a:pt x="1723684" y="5305095"/>
                  <a:pt x="752748" y="4878500"/>
                  <a:pt x="0" y="4211261"/>
                </a:cubicBezTo>
                <a:cubicBezTo>
                  <a:pt x="0" y="4211261"/>
                  <a:pt x="0" y="4211261"/>
                  <a:pt x="0" y="0"/>
                </a:cubicBezTo>
                <a:close/>
              </a:path>
            </a:pathLst>
          </a:custGeom>
          <a:gradFill flip="none" rotWithShape="0">
            <a:gsLst>
              <a:gs pos="95000">
                <a:srgbClr val="1C46F2"/>
              </a:gs>
              <a:gs pos="4000">
                <a:srgbClr val="00B0F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gradFill>
                <a:gsLst>
                  <a:gs pos="100000">
                    <a:srgbClr val="1C46F2"/>
                  </a:gs>
                  <a:gs pos="0">
                    <a:srgbClr val="00B0F0"/>
                  </a:gs>
                </a:gsLst>
                <a:lin ang="2700000" scaled="1"/>
              </a:gradFill>
              <a:latin typeface="思源黑体 CN Light" panose="020B0300000000000000" pitchFamily="34" charset="-122"/>
              <a:ea typeface="优设标题黑" panose="00000500000000000000" pitchFamily="2" charset="-122"/>
            </a:endParaRPr>
          </a:p>
        </p:txBody>
      </p:sp>
      <p:sp>
        <p:nvSpPr>
          <p:cNvPr id="19" name="直角三角形 6"/>
          <p:cNvSpPr/>
          <p:nvPr/>
        </p:nvSpPr>
        <p:spPr>
          <a:xfrm>
            <a:off x="1" y="5165642"/>
            <a:ext cx="901772" cy="1692358"/>
          </a:xfrm>
          <a:custGeom>
            <a:avLst/>
            <a:gdLst>
              <a:gd name="connsiteX0" fmla="*/ 0 w 1699591"/>
              <a:gd name="connsiteY0" fmla="*/ 1692358 h 1692358"/>
              <a:gd name="connsiteX1" fmla="*/ 0 w 1699591"/>
              <a:gd name="connsiteY1" fmla="*/ 0 h 1692358"/>
              <a:gd name="connsiteX2" fmla="*/ 1699591 w 1699591"/>
              <a:gd name="connsiteY2" fmla="*/ 1692358 h 1692358"/>
              <a:gd name="connsiteX3" fmla="*/ 0 w 1699591"/>
              <a:gd name="connsiteY3" fmla="*/ 1692358 h 1692358"/>
              <a:gd name="connsiteX0-1" fmla="*/ 0 w 1699591"/>
              <a:gd name="connsiteY0-2" fmla="*/ 1692358 h 1692358"/>
              <a:gd name="connsiteX1-3" fmla="*/ 0 w 1699591"/>
              <a:gd name="connsiteY1-4" fmla="*/ 0 h 1692358"/>
              <a:gd name="connsiteX2-5" fmla="*/ 1699591 w 1699591"/>
              <a:gd name="connsiteY2-6" fmla="*/ 1692358 h 1692358"/>
              <a:gd name="connsiteX3-7" fmla="*/ 0 w 1699591"/>
              <a:gd name="connsiteY3-8" fmla="*/ 1692358 h 1692358"/>
              <a:gd name="connsiteX0-9" fmla="*/ 0 w 1699591"/>
              <a:gd name="connsiteY0-10" fmla="*/ 1692358 h 1692358"/>
              <a:gd name="connsiteX1-11" fmla="*/ 0 w 1699591"/>
              <a:gd name="connsiteY1-12" fmla="*/ 0 h 1692358"/>
              <a:gd name="connsiteX2-13" fmla="*/ 1699591 w 1699591"/>
              <a:gd name="connsiteY2-14" fmla="*/ 1692358 h 1692358"/>
              <a:gd name="connsiteX3-15" fmla="*/ 0 w 1699591"/>
              <a:gd name="connsiteY3-16" fmla="*/ 1692358 h 16923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699591" h="1692358">
                <a:moveTo>
                  <a:pt x="0" y="1692358"/>
                </a:moveTo>
                <a:lnTo>
                  <a:pt x="0" y="0"/>
                </a:lnTo>
                <a:cubicBezTo>
                  <a:pt x="885844" y="346405"/>
                  <a:pt x="683118" y="1287897"/>
                  <a:pt x="1699591" y="1692358"/>
                </a:cubicBezTo>
                <a:lnTo>
                  <a:pt x="0" y="1692358"/>
                </a:lnTo>
                <a:close/>
              </a:path>
            </a:pathLst>
          </a:cu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20" name="直角三角形 7"/>
          <p:cNvSpPr/>
          <p:nvPr/>
        </p:nvSpPr>
        <p:spPr>
          <a:xfrm flipV="1">
            <a:off x="0" y="-1"/>
            <a:ext cx="964095" cy="954157"/>
          </a:xfrm>
          <a:custGeom>
            <a:avLst/>
            <a:gdLst>
              <a:gd name="connsiteX0" fmla="*/ 0 w 964095"/>
              <a:gd name="connsiteY0" fmla="*/ 954157 h 954157"/>
              <a:gd name="connsiteX1" fmla="*/ 0 w 964095"/>
              <a:gd name="connsiteY1" fmla="*/ 0 h 954157"/>
              <a:gd name="connsiteX2" fmla="*/ 964095 w 964095"/>
              <a:gd name="connsiteY2" fmla="*/ 954157 h 954157"/>
              <a:gd name="connsiteX3" fmla="*/ 0 w 964095"/>
              <a:gd name="connsiteY3" fmla="*/ 954157 h 954157"/>
              <a:gd name="connsiteX0-1" fmla="*/ 0 w 964095"/>
              <a:gd name="connsiteY0-2" fmla="*/ 954157 h 954157"/>
              <a:gd name="connsiteX1-3" fmla="*/ 0 w 964095"/>
              <a:gd name="connsiteY1-4" fmla="*/ 0 h 954157"/>
              <a:gd name="connsiteX2-5" fmla="*/ 964095 w 964095"/>
              <a:gd name="connsiteY2-6" fmla="*/ 954157 h 954157"/>
              <a:gd name="connsiteX3-7" fmla="*/ 0 w 964095"/>
              <a:gd name="connsiteY3-8" fmla="*/ 954157 h 954157"/>
              <a:gd name="connsiteX0-9" fmla="*/ 0 w 964095"/>
              <a:gd name="connsiteY0-10" fmla="*/ 954157 h 954157"/>
              <a:gd name="connsiteX1-11" fmla="*/ 0 w 964095"/>
              <a:gd name="connsiteY1-12" fmla="*/ 0 h 954157"/>
              <a:gd name="connsiteX2-13" fmla="*/ 964095 w 964095"/>
              <a:gd name="connsiteY2-14" fmla="*/ 954157 h 954157"/>
              <a:gd name="connsiteX3-15" fmla="*/ 0 w 964095"/>
              <a:gd name="connsiteY3-16" fmla="*/ 954157 h 9541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64094" h="954157">
                <a:moveTo>
                  <a:pt x="0" y="954157"/>
                </a:moveTo>
                <a:lnTo>
                  <a:pt x="0" y="0"/>
                </a:lnTo>
                <a:cubicBezTo>
                  <a:pt x="495536" y="158394"/>
                  <a:pt x="337930" y="737705"/>
                  <a:pt x="964095" y="954157"/>
                </a:cubicBezTo>
                <a:lnTo>
                  <a:pt x="0" y="954157"/>
                </a:lnTo>
                <a:close/>
              </a:path>
            </a:pathLst>
          </a:custGeom>
          <a:solidFill>
            <a:srgbClr val="02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10072" y="1850646"/>
            <a:ext cx="4537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六年级数学下册 </a:t>
            </a:r>
            <a:r>
              <a:rPr lang="en-US" altLang="zh-CN" sz="360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3.5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832860" y="4143929"/>
            <a:ext cx="6340530" cy="529274"/>
            <a:chOff x="1892751" y="4143929"/>
            <a:chExt cx="6340530" cy="529274"/>
          </a:xfrm>
        </p:grpSpPr>
        <p:sp>
          <p:nvSpPr>
            <p:cNvPr id="23" name="文本框 22"/>
            <p:cNvSpPr txBox="1"/>
            <p:nvPr/>
          </p:nvSpPr>
          <p:spPr>
            <a:xfrm>
              <a:off x="1892751" y="4365426"/>
              <a:ext cx="46634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THANKS FOR WATCHING!</a:t>
              </a: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24" name="矩形: 圆角 23"/>
            <p:cNvSpPr/>
            <p:nvPr/>
          </p:nvSpPr>
          <p:spPr>
            <a:xfrm flipH="1">
              <a:off x="1961663" y="4143929"/>
              <a:ext cx="6271618" cy="45719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1C48F2"/>
                </a:gs>
                <a:gs pos="0">
                  <a:srgbClr val="02B0F0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400">
                <a:solidFill>
                  <a:sysClr val="windowText" lastClr="000000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01772" y="4853024"/>
            <a:ext cx="3008064" cy="276999"/>
            <a:chOff x="1018050" y="5462070"/>
            <a:chExt cx="3514598" cy="230021"/>
          </a:xfrm>
        </p:grpSpPr>
        <p:sp>
          <p:nvSpPr>
            <p:cNvPr id="26" name="矩形 25"/>
            <p:cNvSpPr/>
            <p:nvPr/>
          </p:nvSpPr>
          <p:spPr>
            <a:xfrm>
              <a:off x="1018050" y="5462070"/>
              <a:ext cx="1658229" cy="230021"/>
            </a:xfrm>
            <a:prstGeom prst="rect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汇报人：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xippt</a:t>
              </a:r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826401" y="5462070"/>
              <a:ext cx="1706247" cy="230021"/>
            </a:xfrm>
            <a:prstGeom prst="rect">
              <a:avLst/>
            </a:prstGeom>
            <a:noFill/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汇报</a:t>
              </a:r>
              <a:r>
                <a:rPr kumimoji="0" lang="zh-CN" altLang="en-US" sz="1200" i="0" u="none" strike="noStrike" kern="1200" cap="none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时间：</a:t>
              </a:r>
              <a:r>
                <a:rPr kumimoji="0" lang="en-US" altLang="zh-CN" sz="1200" i="0" u="none" strike="noStrike" kern="1200" cap="none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20XX</a:t>
              </a:r>
              <a:endParaRPr kumimoji="0" lang="zh-CN" altLang="en-US" sz="1200" i="0" u="none" strike="noStrike" kern="1200" cap="none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763605" y="2543710"/>
            <a:ext cx="4832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defRPr/>
            </a:pPr>
            <a:r>
              <a:rPr lang="zh-CN" altLang="en-US" sz="7200">
                <a:gradFill flip="none" rotWithShape="1">
                  <a:gsLst>
                    <a:gs pos="2000">
                      <a:srgbClr val="02B0F0"/>
                    </a:gs>
                    <a:gs pos="100000">
                      <a:srgbClr val="1C48F2"/>
                    </a:gs>
                  </a:gsLst>
                  <a:lin ang="27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谢谢观看！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2339" t="12864" r="4515" b="12864"/>
          <a:stretch>
            <a:fillRect/>
          </a:stretch>
        </p:blipFill>
        <p:spPr>
          <a:xfrm flipH="1">
            <a:off x="5950056" y="694800"/>
            <a:ext cx="5468400" cy="5468400"/>
          </a:xfrm>
          <a:custGeom>
            <a:avLst/>
            <a:gdLst>
              <a:gd name="connsiteX0" fmla="*/ 2734200 w 5468400"/>
              <a:gd name="connsiteY0" fmla="*/ 0 h 5468400"/>
              <a:gd name="connsiteX1" fmla="*/ 5468400 w 5468400"/>
              <a:gd name="connsiteY1" fmla="*/ 2734200 h 5468400"/>
              <a:gd name="connsiteX2" fmla="*/ 2734200 w 5468400"/>
              <a:gd name="connsiteY2" fmla="*/ 5468400 h 5468400"/>
              <a:gd name="connsiteX3" fmla="*/ 0 w 5468400"/>
              <a:gd name="connsiteY3" fmla="*/ 2734200 h 5468400"/>
              <a:gd name="connsiteX4" fmla="*/ 2734200 w 5468400"/>
              <a:gd name="connsiteY4" fmla="*/ 0 h 54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8400" h="5468400">
                <a:moveTo>
                  <a:pt x="2734200" y="0"/>
                </a:moveTo>
                <a:cubicBezTo>
                  <a:pt x="4244257" y="0"/>
                  <a:pt x="5468400" y="1224143"/>
                  <a:pt x="5468400" y="2734200"/>
                </a:cubicBezTo>
                <a:cubicBezTo>
                  <a:pt x="5468400" y="4244257"/>
                  <a:pt x="4244257" y="5468400"/>
                  <a:pt x="2734200" y="5468400"/>
                </a:cubicBezTo>
                <a:cubicBezTo>
                  <a:pt x="1224143" y="5468400"/>
                  <a:pt x="0" y="4244257"/>
                  <a:pt x="0" y="2734200"/>
                </a:cubicBezTo>
                <a:cubicBezTo>
                  <a:pt x="0" y="1224143"/>
                  <a:pt x="1224143" y="0"/>
                  <a:pt x="2734200" y="0"/>
                </a:cubicBezTo>
                <a:close/>
              </a:path>
            </a:pathLst>
          </a:custGeom>
          <a:ln w="19050">
            <a:solidFill>
              <a:schemeClr val="bg1"/>
            </a:solidFill>
          </a:ln>
          <a:effectLst>
            <a:outerShdw blurRad="152400" dist="38100" dir="8100000" sx="101000" sy="101000" algn="tr" rotWithShape="0">
              <a:prstClr val="black">
                <a:alpha val="20000"/>
              </a:prstClr>
            </a:outerShdw>
          </a:effectLst>
        </p:spPr>
      </p:pic>
      <p:cxnSp>
        <p:nvCxnSpPr>
          <p:cNvPr id="29" name="直接连接符 29"/>
          <p:cNvCxnSpPr/>
          <p:nvPr>
            <p:custDataLst>
              <p:tags r:id="rId1"/>
            </p:custDataLst>
          </p:nvPr>
        </p:nvCxnSpPr>
        <p:spPr>
          <a:xfrm>
            <a:off x="929874" y="600450"/>
            <a:ext cx="702666" cy="0"/>
          </a:xfrm>
          <a:prstGeom prst="line">
            <a:avLst/>
          </a:prstGeom>
          <a:ln w="60325">
            <a:solidFill>
              <a:schemeClr val="bg1">
                <a:lumMod val="65000"/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869673" y="6264833"/>
            <a:ext cx="1149427" cy="276999"/>
          </a:xfrm>
          <a:prstGeom prst="rect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20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某某实验小学</a:t>
            </a:r>
            <a:endParaRPr kumimoji="0" lang="zh-CN" altLang="en-US" sz="1200" i="0" u="none" strike="noStrike" kern="1200" cap="none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053164" y="1836550"/>
            <a:ext cx="5579795" cy="4878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这堆沙子是什么形状的？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7F8FA9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04388" y="3375113"/>
            <a:ext cx="3828571" cy="2304762"/>
          </a:xfrm>
          <a:prstGeom prst="rect">
            <a:avLst/>
          </a:prstGeom>
        </p:spPr>
      </p:pic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154043" y="1836550"/>
            <a:ext cx="7776864" cy="4878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想一想：怎么才能知道这堆沙子的体积？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7F8FA9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2279576" y="2421168"/>
            <a:ext cx="7776864" cy="4878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现在给出一些数，你的办法还合适吗？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7F8FA9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33" name="Group 83"/>
          <p:cNvGrpSpPr/>
          <p:nvPr/>
        </p:nvGrpSpPr>
        <p:grpSpPr>
          <a:xfrm>
            <a:off x="4040090" y="3572862"/>
            <a:ext cx="3828571" cy="1548515"/>
            <a:chOff x="4123" y="1229"/>
            <a:chExt cx="1418" cy="922"/>
          </a:xfrm>
        </p:grpSpPr>
        <p:grpSp>
          <p:nvGrpSpPr>
            <p:cNvPr id="34" name="Group 77"/>
            <p:cNvGrpSpPr/>
            <p:nvPr/>
          </p:nvGrpSpPr>
          <p:grpSpPr>
            <a:xfrm>
              <a:off x="4123" y="1294"/>
              <a:ext cx="1418" cy="789"/>
              <a:chOff x="4171" y="1318"/>
              <a:chExt cx="1418" cy="855"/>
            </a:xfrm>
          </p:grpSpPr>
          <p:sp>
            <p:nvSpPr>
              <p:cNvPr id="38" name="Line 64"/>
              <p:cNvSpPr>
                <a:spLocks noChangeShapeType="1"/>
              </p:cNvSpPr>
              <p:nvPr/>
            </p:nvSpPr>
            <p:spPr bwMode="auto">
              <a:xfrm flipH="1">
                <a:off x="4171" y="1946"/>
                <a:ext cx="0" cy="2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  <p:sp>
            <p:nvSpPr>
              <p:cNvPr id="39" name="Line 65"/>
              <p:cNvSpPr>
                <a:spLocks noChangeShapeType="1"/>
              </p:cNvSpPr>
              <p:nvPr/>
            </p:nvSpPr>
            <p:spPr bwMode="auto">
              <a:xfrm flipH="1">
                <a:off x="5407" y="1938"/>
                <a:ext cx="0" cy="2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  <p:sp>
            <p:nvSpPr>
              <p:cNvPr id="40" name="Line 66"/>
              <p:cNvSpPr>
                <a:spLocks noChangeShapeType="1"/>
              </p:cNvSpPr>
              <p:nvPr/>
            </p:nvSpPr>
            <p:spPr bwMode="auto">
              <a:xfrm>
                <a:off x="4759" y="1322"/>
                <a:ext cx="8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  <p:sp>
            <p:nvSpPr>
              <p:cNvPr id="41" name="Line 67"/>
              <p:cNvSpPr>
                <a:spLocks noChangeShapeType="1"/>
              </p:cNvSpPr>
              <p:nvPr/>
            </p:nvSpPr>
            <p:spPr bwMode="auto">
              <a:xfrm>
                <a:off x="5408" y="1937"/>
                <a:ext cx="18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  <p:grpSp>
            <p:nvGrpSpPr>
              <p:cNvPr id="42" name="Group 76"/>
              <p:cNvGrpSpPr/>
              <p:nvPr/>
            </p:nvGrpSpPr>
            <p:grpSpPr>
              <a:xfrm>
                <a:off x="5449" y="1318"/>
                <a:ext cx="0" cy="622"/>
                <a:chOff x="5449" y="1318"/>
                <a:chExt cx="0" cy="622"/>
              </a:xfrm>
            </p:grpSpPr>
            <p:sp>
              <p:nvSpPr>
                <p:cNvPr id="45" name="Line 69"/>
                <p:cNvSpPr>
                  <a:spLocks noChangeShapeType="1"/>
                </p:cNvSpPr>
                <p:nvPr/>
              </p:nvSpPr>
              <p:spPr bwMode="auto">
                <a:xfrm rot="16200000">
                  <a:off x="5212" y="1555"/>
                  <a:ext cx="47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endParaRPr>
                </a:p>
              </p:txBody>
            </p:sp>
            <p:sp>
              <p:nvSpPr>
                <p:cNvPr id="46" name="Line 70"/>
                <p:cNvSpPr>
                  <a:spLocks noChangeShapeType="1"/>
                </p:cNvSpPr>
                <p:nvPr/>
              </p:nvSpPr>
              <p:spPr bwMode="auto">
                <a:xfrm rot="27000000">
                  <a:off x="5374" y="1866"/>
                  <a:ext cx="14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endParaRPr>
                </a:p>
              </p:txBody>
            </p:sp>
          </p:grpSp>
          <p:sp>
            <p:nvSpPr>
              <p:cNvPr id="43" name="Line 71"/>
              <p:cNvSpPr>
                <a:spLocks noChangeShapeType="1"/>
              </p:cNvSpPr>
              <p:nvPr/>
            </p:nvSpPr>
            <p:spPr bwMode="auto">
              <a:xfrm>
                <a:off x="4967" y="2163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  <p:sp>
            <p:nvSpPr>
              <p:cNvPr id="44" name="Line 75"/>
              <p:cNvSpPr>
                <a:spLocks noChangeShapeType="1"/>
              </p:cNvSpPr>
              <p:nvPr/>
            </p:nvSpPr>
            <p:spPr bwMode="auto">
              <a:xfrm flipH="1">
                <a:off x="4185" y="2159"/>
                <a:ext cx="41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p:grpSp>
        <p:sp>
          <p:nvSpPr>
            <p:cNvPr id="35" name="Text Box 73"/>
            <p:cNvSpPr txBox="1">
              <a:spLocks noChangeArrowheads="1"/>
            </p:cNvSpPr>
            <p:nvPr/>
          </p:nvSpPr>
          <p:spPr bwMode="auto">
            <a:xfrm>
              <a:off x="4647" y="1876"/>
              <a:ext cx="408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5</a:t>
              </a: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m</a:t>
              </a: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  </a:t>
              </a:r>
            </a:p>
          </p:txBody>
        </p:sp>
        <p:sp>
          <p:nvSpPr>
            <p:cNvPr id="36" name="Text Box 74"/>
            <p:cNvSpPr txBox="1">
              <a:spLocks noChangeArrowheads="1"/>
            </p:cNvSpPr>
            <p:nvPr/>
          </p:nvSpPr>
          <p:spPr bwMode="auto">
            <a:xfrm rot="16200000">
              <a:off x="5206" y="1406"/>
              <a:ext cx="502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2</a:t>
              </a: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m</a:t>
              </a: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  </a:t>
              </a:r>
            </a:p>
          </p:txBody>
        </p:sp>
      </p:grp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2207568" y="1738983"/>
            <a:ext cx="7776864" cy="1238801"/>
          </a:xfrm>
          <a:custGeom>
            <a:avLst/>
            <a:gdLst>
              <a:gd name="connsiteX0" fmla="*/ 0 w 7776864"/>
              <a:gd name="connsiteY0" fmla="*/ 0 h 1238801"/>
              <a:gd name="connsiteX1" fmla="*/ 7776864 w 7776864"/>
              <a:gd name="connsiteY1" fmla="*/ 0 h 1238801"/>
              <a:gd name="connsiteX2" fmla="*/ 7776864 w 7776864"/>
              <a:gd name="connsiteY2" fmla="*/ 1238801 h 1238801"/>
              <a:gd name="connsiteX3" fmla="*/ 0 w 7776864"/>
              <a:gd name="connsiteY3" fmla="*/ 1238801 h 123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6864" h="1238801">
                <a:moveTo>
                  <a:pt x="0" y="0"/>
                </a:moveTo>
                <a:lnTo>
                  <a:pt x="7776864" y="0"/>
                </a:lnTo>
                <a:lnTo>
                  <a:pt x="7776864" y="1238801"/>
                </a:lnTo>
                <a:lnTo>
                  <a:pt x="0" y="123880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思考：其他立体图形的体积都可以用公式计算，圆锥也可以吗？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7F8FA9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3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02  </a:t>
            </a:r>
            <a:r>
              <a:rPr lang="zh-CN" altLang="en-US"/>
              <a:t>新知探究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2145890" y="3129571"/>
            <a:ext cx="1740592" cy="1944216"/>
            <a:chOff x="1029345" y="699542"/>
            <a:chExt cx="2822575" cy="3152775"/>
          </a:xfrm>
        </p:grpSpPr>
        <p:grpSp>
          <p:nvGrpSpPr>
            <p:cNvPr id="30" name="Group 56"/>
            <p:cNvGrpSpPr/>
            <p:nvPr/>
          </p:nvGrpSpPr>
          <p:grpSpPr>
            <a:xfrm>
              <a:off x="1029345" y="699542"/>
              <a:ext cx="2822575" cy="3152775"/>
              <a:chOff x="1194" y="1645"/>
              <a:chExt cx="1778" cy="1986"/>
            </a:xfrm>
          </p:grpSpPr>
          <p:grpSp>
            <p:nvGrpSpPr>
              <p:cNvPr id="34" name="Group 55"/>
              <p:cNvGrpSpPr/>
              <p:nvPr/>
            </p:nvGrpSpPr>
            <p:grpSpPr>
              <a:xfrm>
                <a:off x="1202" y="1645"/>
                <a:ext cx="1572" cy="1890"/>
                <a:chOff x="1202" y="1645"/>
                <a:chExt cx="1572" cy="1890"/>
              </a:xfrm>
            </p:grpSpPr>
            <p:grpSp>
              <p:nvGrpSpPr>
                <p:cNvPr id="36" name="Group 48"/>
                <p:cNvGrpSpPr/>
                <p:nvPr/>
              </p:nvGrpSpPr>
              <p:grpSpPr>
                <a:xfrm>
                  <a:off x="1202" y="1645"/>
                  <a:ext cx="1572" cy="1695"/>
                  <a:chOff x="2088" y="1344"/>
                  <a:chExt cx="1572" cy="1695"/>
                </a:xfrm>
              </p:grpSpPr>
              <p:sp>
                <p:nvSpPr>
                  <p:cNvPr id="38" name="Line 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88" y="1344"/>
                    <a:ext cx="792" cy="1689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endParaRPr>
                  </a:p>
                </p:txBody>
              </p:sp>
              <p:sp>
                <p:nvSpPr>
                  <p:cNvPr id="41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2875" y="1362"/>
                    <a:ext cx="785" cy="1677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endParaRPr>
                  </a:p>
                </p:txBody>
              </p:sp>
            </p:grpSp>
            <p:sp>
              <p:nvSpPr>
                <p:cNvPr id="37" name="Oval 9"/>
                <p:cNvSpPr>
                  <a:spLocks noChangeArrowheads="1"/>
                </p:cNvSpPr>
                <p:nvPr/>
              </p:nvSpPr>
              <p:spPr bwMode="auto">
                <a:xfrm>
                  <a:off x="1215" y="3133"/>
                  <a:ext cx="1542" cy="402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333300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endParaRPr>
                </a:p>
              </p:txBody>
            </p:sp>
          </p:grpSp>
          <p:pic>
            <p:nvPicPr>
              <p:cNvPr id="35" name="Picture 53"/>
              <p:cNvPicPr>
                <a:picLocks noChangeAspect="1" noChangeArrowheads="1"/>
              </p:cNvPicPr>
              <p:nvPr/>
            </p:nvPicPr>
            <p:blipFill>
              <a:blip r:embed="rId3"/>
              <a:stretch>
                <a:fillRect/>
              </a:stretch>
            </p:blipFill>
            <p:spPr bwMode="auto">
              <a:xfrm>
                <a:off x="1194" y="3313"/>
                <a:ext cx="1778" cy="31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</p:grpSp>
        <p:sp>
          <p:nvSpPr>
            <p:cNvPr id="31" name="Oval 13"/>
            <p:cNvSpPr>
              <a:spLocks noChangeArrowheads="1"/>
            </p:cNvSpPr>
            <p:nvPr/>
          </p:nvSpPr>
          <p:spPr bwMode="auto">
            <a:xfrm>
              <a:off x="1049971" y="3075806"/>
              <a:ext cx="2447925" cy="617538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rgbClr val="333300"/>
              </a:solidFill>
              <a:prstDash val="sysDot"/>
              <a:round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2062162" y="1456301"/>
            <a:ext cx="4189549" cy="642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说一说：哪个体积大？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cxnSp>
        <p:nvCxnSpPr>
          <p:cNvPr id="57" name="直接连接符 56"/>
          <p:cNvCxnSpPr/>
          <p:nvPr/>
        </p:nvCxnSpPr>
        <p:spPr>
          <a:xfrm flipH="1">
            <a:off x="6096000" y="2526742"/>
            <a:ext cx="0" cy="2905494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组合 57"/>
          <p:cNvGrpSpPr/>
          <p:nvPr/>
        </p:nvGrpSpPr>
        <p:grpSpPr>
          <a:xfrm>
            <a:off x="4124535" y="2548356"/>
            <a:ext cx="1740592" cy="2981914"/>
            <a:chOff x="1029345" y="-983208"/>
            <a:chExt cx="2822575" cy="4835525"/>
          </a:xfrm>
        </p:grpSpPr>
        <p:grpSp>
          <p:nvGrpSpPr>
            <p:cNvPr id="59" name="Group 56"/>
            <p:cNvGrpSpPr/>
            <p:nvPr/>
          </p:nvGrpSpPr>
          <p:grpSpPr>
            <a:xfrm>
              <a:off x="1029345" y="-983208"/>
              <a:ext cx="2822575" cy="4835525"/>
              <a:chOff x="1194" y="585"/>
              <a:chExt cx="1778" cy="3046"/>
            </a:xfrm>
          </p:grpSpPr>
          <p:grpSp>
            <p:nvGrpSpPr>
              <p:cNvPr id="61" name="Group 55"/>
              <p:cNvGrpSpPr/>
              <p:nvPr/>
            </p:nvGrpSpPr>
            <p:grpSpPr>
              <a:xfrm>
                <a:off x="1202" y="585"/>
                <a:ext cx="1572" cy="2950"/>
                <a:chOff x="1202" y="585"/>
                <a:chExt cx="1572" cy="2950"/>
              </a:xfrm>
            </p:grpSpPr>
            <p:grpSp>
              <p:nvGrpSpPr>
                <p:cNvPr id="63" name="Group 48"/>
                <p:cNvGrpSpPr/>
                <p:nvPr/>
              </p:nvGrpSpPr>
              <p:grpSpPr>
                <a:xfrm>
                  <a:off x="1202" y="585"/>
                  <a:ext cx="1572" cy="2755"/>
                  <a:chOff x="2088" y="284"/>
                  <a:chExt cx="1572" cy="2755"/>
                </a:xfrm>
              </p:grpSpPr>
              <p:sp>
                <p:nvSpPr>
                  <p:cNvPr id="65" name="Line 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88" y="284"/>
                    <a:ext cx="806" cy="2749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endParaRPr>
                  </a:p>
                </p:txBody>
              </p:sp>
              <p:sp>
                <p:nvSpPr>
                  <p:cNvPr id="66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290"/>
                    <a:ext cx="766" cy="2749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endParaRPr>
                  </a:p>
                </p:txBody>
              </p:sp>
            </p:grpSp>
            <p:sp>
              <p:nvSpPr>
                <p:cNvPr id="64" name="Oval 9"/>
                <p:cNvSpPr>
                  <a:spLocks noChangeArrowheads="1"/>
                </p:cNvSpPr>
                <p:nvPr/>
              </p:nvSpPr>
              <p:spPr bwMode="auto">
                <a:xfrm>
                  <a:off x="1215" y="3133"/>
                  <a:ext cx="1542" cy="402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333300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endParaRPr>
                </a:p>
              </p:txBody>
            </p:sp>
          </p:grpSp>
          <p:pic>
            <p:nvPicPr>
              <p:cNvPr id="62" name="Picture 53"/>
              <p:cNvPicPr>
                <a:picLocks noChangeAspect="1" noChangeArrowheads="1"/>
              </p:cNvPicPr>
              <p:nvPr/>
            </p:nvPicPr>
            <p:blipFill>
              <a:blip r:embed="rId3"/>
              <a:stretch>
                <a:fillRect/>
              </a:stretch>
            </p:blipFill>
            <p:spPr bwMode="auto">
              <a:xfrm>
                <a:off x="1194" y="3313"/>
                <a:ext cx="1778" cy="31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</p:grpSp>
        <p:sp>
          <p:nvSpPr>
            <p:cNvPr id="60" name="Oval 13"/>
            <p:cNvSpPr>
              <a:spLocks noChangeArrowheads="1"/>
            </p:cNvSpPr>
            <p:nvPr/>
          </p:nvSpPr>
          <p:spPr bwMode="auto">
            <a:xfrm>
              <a:off x="1049971" y="3075806"/>
              <a:ext cx="2447925" cy="617538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rgbClr val="333300"/>
              </a:solidFill>
              <a:prstDash val="sysDot"/>
              <a:round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6744072" y="2807937"/>
            <a:ext cx="1740592" cy="1944216"/>
            <a:chOff x="1029345" y="699542"/>
            <a:chExt cx="2822575" cy="3152775"/>
          </a:xfrm>
        </p:grpSpPr>
        <p:grpSp>
          <p:nvGrpSpPr>
            <p:cNvPr id="68" name="Group 56"/>
            <p:cNvGrpSpPr/>
            <p:nvPr/>
          </p:nvGrpSpPr>
          <p:grpSpPr>
            <a:xfrm>
              <a:off x="1029345" y="699542"/>
              <a:ext cx="2822575" cy="3152775"/>
              <a:chOff x="1194" y="1645"/>
              <a:chExt cx="1778" cy="1986"/>
            </a:xfrm>
          </p:grpSpPr>
          <p:grpSp>
            <p:nvGrpSpPr>
              <p:cNvPr id="70" name="Group 55"/>
              <p:cNvGrpSpPr/>
              <p:nvPr/>
            </p:nvGrpSpPr>
            <p:grpSpPr>
              <a:xfrm>
                <a:off x="1202" y="1645"/>
                <a:ext cx="1572" cy="1890"/>
                <a:chOff x="1202" y="1645"/>
                <a:chExt cx="1572" cy="1890"/>
              </a:xfrm>
            </p:grpSpPr>
            <p:grpSp>
              <p:nvGrpSpPr>
                <p:cNvPr id="72" name="Group 48"/>
                <p:cNvGrpSpPr/>
                <p:nvPr/>
              </p:nvGrpSpPr>
              <p:grpSpPr>
                <a:xfrm>
                  <a:off x="1202" y="1645"/>
                  <a:ext cx="1572" cy="1695"/>
                  <a:chOff x="2088" y="1344"/>
                  <a:chExt cx="1572" cy="1695"/>
                </a:xfrm>
              </p:grpSpPr>
              <p:sp>
                <p:nvSpPr>
                  <p:cNvPr id="74" name="Line 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88" y="1344"/>
                    <a:ext cx="792" cy="1689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endParaRPr>
                  </a:p>
                </p:txBody>
              </p:sp>
              <p:sp>
                <p:nvSpPr>
                  <p:cNvPr id="75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2875" y="1362"/>
                    <a:ext cx="785" cy="1677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endParaRPr>
                  </a:p>
                </p:txBody>
              </p:sp>
            </p:grpSp>
            <p:sp>
              <p:nvSpPr>
                <p:cNvPr id="73" name="Oval 9"/>
                <p:cNvSpPr>
                  <a:spLocks noChangeArrowheads="1"/>
                </p:cNvSpPr>
                <p:nvPr/>
              </p:nvSpPr>
              <p:spPr bwMode="auto">
                <a:xfrm>
                  <a:off x="1215" y="3133"/>
                  <a:ext cx="1542" cy="402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333300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endParaRPr>
                </a:p>
              </p:txBody>
            </p:sp>
          </p:grpSp>
          <p:pic>
            <p:nvPicPr>
              <p:cNvPr id="71" name="Picture 53"/>
              <p:cNvPicPr>
                <a:picLocks noChangeAspect="1" noChangeArrowheads="1"/>
              </p:cNvPicPr>
              <p:nvPr/>
            </p:nvPicPr>
            <p:blipFill>
              <a:blip r:embed="rId3"/>
              <a:stretch>
                <a:fillRect/>
              </a:stretch>
            </p:blipFill>
            <p:spPr bwMode="auto">
              <a:xfrm>
                <a:off x="1194" y="3313"/>
                <a:ext cx="1778" cy="31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</p:grpSp>
        <p:sp>
          <p:nvSpPr>
            <p:cNvPr id="69" name="Oval 13"/>
            <p:cNvSpPr>
              <a:spLocks noChangeArrowheads="1"/>
            </p:cNvSpPr>
            <p:nvPr/>
          </p:nvSpPr>
          <p:spPr bwMode="auto">
            <a:xfrm>
              <a:off x="1049971" y="3075806"/>
              <a:ext cx="2447925" cy="617538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rgbClr val="333300"/>
              </a:solidFill>
              <a:prstDash val="sysDot"/>
              <a:round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8807236" y="2846067"/>
            <a:ext cx="870291" cy="1944216"/>
            <a:chOff x="1029345" y="699542"/>
            <a:chExt cx="2822575" cy="3152775"/>
          </a:xfrm>
        </p:grpSpPr>
        <p:grpSp>
          <p:nvGrpSpPr>
            <p:cNvPr id="77" name="Group 56"/>
            <p:cNvGrpSpPr/>
            <p:nvPr/>
          </p:nvGrpSpPr>
          <p:grpSpPr>
            <a:xfrm>
              <a:off x="1029345" y="699542"/>
              <a:ext cx="2822575" cy="3152775"/>
              <a:chOff x="1194" y="1645"/>
              <a:chExt cx="1778" cy="1986"/>
            </a:xfrm>
          </p:grpSpPr>
          <p:grpSp>
            <p:nvGrpSpPr>
              <p:cNvPr id="79" name="Group 55"/>
              <p:cNvGrpSpPr/>
              <p:nvPr/>
            </p:nvGrpSpPr>
            <p:grpSpPr>
              <a:xfrm>
                <a:off x="1202" y="1645"/>
                <a:ext cx="1572" cy="1890"/>
                <a:chOff x="1202" y="1645"/>
                <a:chExt cx="1572" cy="1890"/>
              </a:xfrm>
            </p:grpSpPr>
            <p:grpSp>
              <p:nvGrpSpPr>
                <p:cNvPr id="81" name="Group 48"/>
                <p:cNvGrpSpPr/>
                <p:nvPr/>
              </p:nvGrpSpPr>
              <p:grpSpPr>
                <a:xfrm>
                  <a:off x="1202" y="1645"/>
                  <a:ext cx="1572" cy="1695"/>
                  <a:chOff x="2088" y="1344"/>
                  <a:chExt cx="1572" cy="1695"/>
                </a:xfrm>
              </p:grpSpPr>
              <p:sp>
                <p:nvSpPr>
                  <p:cNvPr id="83" name="Line 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88" y="1344"/>
                    <a:ext cx="792" cy="1689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endParaRPr>
                  </a:p>
                </p:txBody>
              </p:sp>
              <p:sp>
                <p:nvSpPr>
                  <p:cNvPr id="84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2875" y="1362"/>
                    <a:ext cx="785" cy="1677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endParaRPr>
                  </a:p>
                </p:txBody>
              </p:sp>
            </p:grpSp>
            <p:sp>
              <p:nvSpPr>
                <p:cNvPr id="82" name="Oval 9"/>
                <p:cNvSpPr>
                  <a:spLocks noChangeArrowheads="1"/>
                </p:cNvSpPr>
                <p:nvPr/>
              </p:nvSpPr>
              <p:spPr bwMode="auto">
                <a:xfrm>
                  <a:off x="1215" y="3133"/>
                  <a:ext cx="1542" cy="402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333300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endParaRPr>
                </a:p>
              </p:txBody>
            </p:sp>
          </p:grpSp>
          <p:pic>
            <p:nvPicPr>
              <p:cNvPr id="80" name="Picture 53"/>
              <p:cNvPicPr>
                <a:picLocks noChangeAspect="1" noChangeArrowheads="1"/>
              </p:cNvPicPr>
              <p:nvPr/>
            </p:nvPicPr>
            <p:blipFill>
              <a:blip r:embed="rId3"/>
              <a:stretch>
                <a:fillRect/>
              </a:stretch>
            </p:blipFill>
            <p:spPr bwMode="auto">
              <a:xfrm>
                <a:off x="1194" y="3313"/>
                <a:ext cx="1778" cy="31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</p:grpSp>
        <p:sp>
          <p:nvSpPr>
            <p:cNvPr id="78" name="Oval 13"/>
            <p:cNvSpPr>
              <a:spLocks noChangeArrowheads="1"/>
            </p:cNvSpPr>
            <p:nvPr/>
          </p:nvSpPr>
          <p:spPr bwMode="auto">
            <a:xfrm>
              <a:off x="1049970" y="3075805"/>
              <a:ext cx="2447925" cy="617538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rgbClr val="333300"/>
              </a:solidFill>
              <a:prstDash val="sysDot"/>
              <a:round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85" name="矩形 84"/>
          <p:cNvSpPr/>
          <p:nvPr/>
        </p:nvSpPr>
        <p:spPr>
          <a:xfrm>
            <a:off x="4610028" y="3107663"/>
            <a:ext cx="638426" cy="642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大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7223908" y="3107663"/>
            <a:ext cx="638426" cy="642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大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6673420" y="1450427"/>
            <a:ext cx="3057228" cy="642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你发现了什么？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4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02  </a:t>
            </a:r>
            <a:r>
              <a:rPr lang="zh-CN" altLang="en-US"/>
              <a:t>新知探究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06 4.44444E-06 L 0.21875 0.09104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38" y="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2.71605E-06 L -0.18455 -0.00864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0" y="-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  <p:bldP spid="8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2145892" y="2526742"/>
            <a:ext cx="7531635" cy="3003528"/>
            <a:chOff x="621890" y="1669492"/>
            <a:chExt cx="7531635" cy="3003528"/>
          </a:xfrm>
        </p:grpSpPr>
        <p:grpSp>
          <p:nvGrpSpPr>
            <p:cNvPr id="2" name="组合 1"/>
            <p:cNvGrpSpPr/>
            <p:nvPr/>
          </p:nvGrpSpPr>
          <p:grpSpPr>
            <a:xfrm>
              <a:off x="621890" y="2272321"/>
              <a:ext cx="1740592" cy="1944216"/>
              <a:chOff x="1029345" y="699542"/>
              <a:chExt cx="2822575" cy="3152775"/>
            </a:xfrm>
          </p:grpSpPr>
          <p:grpSp>
            <p:nvGrpSpPr>
              <p:cNvPr id="3" name="Group 56"/>
              <p:cNvGrpSpPr/>
              <p:nvPr/>
            </p:nvGrpSpPr>
            <p:grpSpPr>
              <a:xfrm>
                <a:off x="1029345" y="699542"/>
                <a:ext cx="2822575" cy="3152775"/>
                <a:chOff x="1194" y="1645"/>
                <a:chExt cx="1778" cy="1986"/>
              </a:xfrm>
            </p:grpSpPr>
            <p:grpSp>
              <p:nvGrpSpPr>
                <p:cNvPr id="5" name="Group 55"/>
                <p:cNvGrpSpPr/>
                <p:nvPr/>
              </p:nvGrpSpPr>
              <p:grpSpPr>
                <a:xfrm>
                  <a:off x="1202" y="1645"/>
                  <a:ext cx="1572" cy="1890"/>
                  <a:chOff x="1202" y="1645"/>
                  <a:chExt cx="1572" cy="1890"/>
                </a:xfrm>
              </p:grpSpPr>
              <p:grpSp>
                <p:nvGrpSpPr>
                  <p:cNvPr id="7" name="Group 48"/>
                  <p:cNvGrpSpPr/>
                  <p:nvPr/>
                </p:nvGrpSpPr>
                <p:grpSpPr>
                  <a:xfrm>
                    <a:off x="1202" y="1645"/>
                    <a:ext cx="1572" cy="1695"/>
                    <a:chOff x="2088" y="1344"/>
                    <a:chExt cx="1572" cy="1695"/>
                  </a:xfrm>
                </p:grpSpPr>
                <p:sp>
                  <p:nvSpPr>
                    <p:cNvPr id="9" name="Line 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088" y="1344"/>
                      <a:ext cx="792" cy="1689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  <a:cs typeface="+mn-cs"/>
                      </a:endParaRPr>
                    </a:p>
                  </p:txBody>
                </p:sp>
                <p:sp>
                  <p:nvSpPr>
                    <p:cNvPr id="10" name="Line 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75" y="1362"/>
                      <a:ext cx="785" cy="167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  <a:cs typeface="+mn-cs"/>
                      </a:endParaRPr>
                    </a:p>
                  </p:txBody>
                </p:sp>
              </p:grpSp>
              <p:sp>
                <p:nvSpPr>
                  <p:cNvPr id="8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1215" y="3133"/>
                    <a:ext cx="1542" cy="40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333300"/>
                    </a:solidFill>
                    <a:prstDash val="dash"/>
                    <a:round/>
                  </a:ln>
                </p:spPr>
                <p:txBody>
                  <a:bodyPr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endParaRPr>
                  </a:p>
                </p:txBody>
              </p:sp>
            </p:grpSp>
            <p:pic>
              <p:nvPicPr>
                <p:cNvPr id="6" name="Picture 53"/>
                <p:cNvPicPr>
                  <a:picLocks noChangeAspect="1" noChangeArrowheads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 bwMode="auto">
                <a:xfrm>
                  <a:off x="1194" y="3313"/>
                  <a:ext cx="1778" cy="3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</p:pic>
          </p:grpSp>
          <p:sp>
            <p:nvSpPr>
              <p:cNvPr id="4" name="Oval 13"/>
              <p:cNvSpPr>
                <a:spLocks noChangeArrowheads="1"/>
              </p:cNvSpPr>
              <p:nvPr/>
            </p:nvSpPr>
            <p:spPr bwMode="auto">
              <a:xfrm>
                <a:off x="1049971" y="3075806"/>
                <a:ext cx="2447925" cy="617538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rgbClr val="333300"/>
                </a:solidFill>
                <a:prstDash val="sysDot"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p:grpSp>
        <p:cxnSp>
          <p:nvCxnSpPr>
            <p:cNvPr id="14" name="直接连接符 13"/>
            <p:cNvCxnSpPr/>
            <p:nvPr/>
          </p:nvCxnSpPr>
          <p:spPr>
            <a:xfrm flipH="1">
              <a:off x="4572000" y="1669492"/>
              <a:ext cx="0" cy="2905494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>
              <a:off x="2600535" y="1691106"/>
              <a:ext cx="1740592" cy="2981914"/>
              <a:chOff x="1029345" y="-983208"/>
              <a:chExt cx="2822575" cy="4835525"/>
            </a:xfrm>
          </p:grpSpPr>
          <p:grpSp>
            <p:nvGrpSpPr>
              <p:cNvPr id="16" name="Group 56"/>
              <p:cNvGrpSpPr/>
              <p:nvPr/>
            </p:nvGrpSpPr>
            <p:grpSpPr>
              <a:xfrm>
                <a:off x="1029345" y="-983208"/>
                <a:ext cx="2822575" cy="4835525"/>
                <a:chOff x="1194" y="585"/>
                <a:chExt cx="1778" cy="3046"/>
              </a:xfrm>
            </p:grpSpPr>
            <p:grpSp>
              <p:nvGrpSpPr>
                <p:cNvPr id="18" name="Group 55"/>
                <p:cNvGrpSpPr/>
                <p:nvPr/>
              </p:nvGrpSpPr>
              <p:grpSpPr>
                <a:xfrm>
                  <a:off x="1202" y="585"/>
                  <a:ext cx="1572" cy="2950"/>
                  <a:chOff x="1202" y="585"/>
                  <a:chExt cx="1572" cy="2950"/>
                </a:xfrm>
              </p:grpSpPr>
              <p:grpSp>
                <p:nvGrpSpPr>
                  <p:cNvPr id="20" name="Group 48"/>
                  <p:cNvGrpSpPr/>
                  <p:nvPr/>
                </p:nvGrpSpPr>
                <p:grpSpPr>
                  <a:xfrm>
                    <a:off x="1202" y="585"/>
                    <a:ext cx="1572" cy="2755"/>
                    <a:chOff x="2088" y="284"/>
                    <a:chExt cx="1572" cy="2755"/>
                  </a:xfrm>
                </p:grpSpPr>
                <p:sp>
                  <p:nvSpPr>
                    <p:cNvPr id="22" name="Line 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088" y="284"/>
                      <a:ext cx="806" cy="2749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  <a:cs typeface="+mn-cs"/>
                      </a:endParaRPr>
                    </a:p>
                  </p:txBody>
                </p:sp>
                <p:sp>
                  <p:nvSpPr>
                    <p:cNvPr id="23" name="Line 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290"/>
                      <a:ext cx="766" cy="2749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  <a:cs typeface="+mn-cs"/>
                      </a:endParaRPr>
                    </a:p>
                  </p:txBody>
                </p:sp>
              </p:grpSp>
              <p:sp>
                <p:nvSpPr>
                  <p:cNvPr id="21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1215" y="3133"/>
                    <a:ext cx="1542" cy="40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333300"/>
                    </a:solidFill>
                    <a:prstDash val="dash"/>
                    <a:round/>
                  </a:ln>
                </p:spPr>
                <p:txBody>
                  <a:bodyPr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endParaRPr>
                  </a:p>
                </p:txBody>
              </p:sp>
            </p:grpSp>
            <p:pic>
              <p:nvPicPr>
                <p:cNvPr id="19" name="Picture 53"/>
                <p:cNvPicPr>
                  <a:picLocks noChangeAspect="1" noChangeArrowheads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 bwMode="auto">
                <a:xfrm>
                  <a:off x="1194" y="3313"/>
                  <a:ext cx="1778" cy="3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</p:pic>
          </p:grpSp>
          <p:sp>
            <p:nvSpPr>
              <p:cNvPr id="17" name="Oval 13"/>
              <p:cNvSpPr>
                <a:spLocks noChangeArrowheads="1"/>
              </p:cNvSpPr>
              <p:nvPr/>
            </p:nvSpPr>
            <p:spPr bwMode="auto">
              <a:xfrm>
                <a:off x="1049971" y="3075806"/>
                <a:ext cx="2447925" cy="617538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rgbClr val="333300"/>
                </a:solidFill>
                <a:prstDash val="sysDot"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5220072" y="1950687"/>
              <a:ext cx="1740592" cy="1944216"/>
              <a:chOff x="1029345" y="699542"/>
              <a:chExt cx="2822575" cy="3152775"/>
            </a:xfrm>
          </p:grpSpPr>
          <p:grpSp>
            <p:nvGrpSpPr>
              <p:cNvPr id="25" name="Group 56"/>
              <p:cNvGrpSpPr/>
              <p:nvPr/>
            </p:nvGrpSpPr>
            <p:grpSpPr>
              <a:xfrm>
                <a:off x="1029345" y="699542"/>
                <a:ext cx="2822575" cy="3152775"/>
                <a:chOff x="1194" y="1645"/>
                <a:chExt cx="1778" cy="1986"/>
              </a:xfrm>
            </p:grpSpPr>
            <p:grpSp>
              <p:nvGrpSpPr>
                <p:cNvPr id="27" name="Group 55"/>
                <p:cNvGrpSpPr/>
                <p:nvPr/>
              </p:nvGrpSpPr>
              <p:grpSpPr>
                <a:xfrm>
                  <a:off x="1202" y="1645"/>
                  <a:ext cx="1572" cy="1890"/>
                  <a:chOff x="1202" y="1645"/>
                  <a:chExt cx="1572" cy="1890"/>
                </a:xfrm>
              </p:grpSpPr>
              <p:grpSp>
                <p:nvGrpSpPr>
                  <p:cNvPr id="29" name="Group 48"/>
                  <p:cNvGrpSpPr/>
                  <p:nvPr/>
                </p:nvGrpSpPr>
                <p:grpSpPr>
                  <a:xfrm>
                    <a:off x="1202" y="1645"/>
                    <a:ext cx="1572" cy="1695"/>
                    <a:chOff x="2088" y="1344"/>
                    <a:chExt cx="1572" cy="1695"/>
                  </a:xfrm>
                </p:grpSpPr>
                <p:sp>
                  <p:nvSpPr>
                    <p:cNvPr id="31" name="Line 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088" y="1344"/>
                      <a:ext cx="792" cy="1689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  <a:cs typeface="+mn-cs"/>
                      </a:endParaRPr>
                    </a:p>
                  </p:txBody>
                </p:sp>
                <p:sp>
                  <p:nvSpPr>
                    <p:cNvPr id="32" name="Line 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75" y="1362"/>
                      <a:ext cx="785" cy="167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  <a:cs typeface="+mn-cs"/>
                      </a:endParaRPr>
                    </a:p>
                  </p:txBody>
                </p:sp>
              </p:grpSp>
              <p:sp>
                <p:nvSpPr>
                  <p:cNvPr id="30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1215" y="3133"/>
                    <a:ext cx="1542" cy="40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333300"/>
                    </a:solidFill>
                    <a:prstDash val="dash"/>
                    <a:round/>
                  </a:ln>
                </p:spPr>
                <p:txBody>
                  <a:bodyPr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endParaRPr>
                  </a:p>
                </p:txBody>
              </p:sp>
            </p:grpSp>
            <p:pic>
              <p:nvPicPr>
                <p:cNvPr id="28" name="Picture 53"/>
                <p:cNvPicPr>
                  <a:picLocks noChangeAspect="1" noChangeArrowheads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 bwMode="auto">
                <a:xfrm>
                  <a:off x="1194" y="3313"/>
                  <a:ext cx="1778" cy="3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</p:pic>
          </p:grpSp>
          <p:sp>
            <p:nvSpPr>
              <p:cNvPr id="26" name="Oval 13"/>
              <p:cNvSpPr>
                <a:spLocks noChangeArrowheads="1"/>
              </p:cNvSpPr>
              <p:nvPr/>
            </p:nvSpPr>
            <p:spPr bwMode="auto">
              <a:xfrm>
                <a:off x="1049971" y="3075806"/>
                <a:ext cx="2447925" cy="617538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rgbClr val="333300"/>
                </a:solidFill>
                <a:prstDash val="sysDot"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7283234" y="1988817"/>
              <a:ext cx="870291" cy="1944216"/>
              <a:chOff x="1029345" y="699542"/>
              <a:chExt cx="2822575" cy="3152775"/>
            </a:xfrm>
          </p:grpSpPr>
          <p:grpSp>
            <p:nvGrpSpPr>
              <p:cNvPr id="34" name="Group 56"/>
              <p:cNvGrpSpPr/>
              <p:nvPr/>
            </p:nvGrpSpPr>
            <p:grpSpPr>
              <a:xfrm>
                <a:off x="1029345" y="699542"/>
                <a:ext cx="2822575" cy="3152775"/>
                <a:chOff x="1194" y="1645"/>
                <a:chExt cx="1778" cy="1986"/>
              </a:xfrm>
            </p:grpSpPr>
            <p:grpSp>
              <p:nvGrpSpPr>
                <p:cNvPr id="36" name="Group 55"/>
                <p:cNvGrpSpPr/>
                <p:nvPr/>
              </p:nvGrpSpPr>
              <p:grpSpPr>
                <a:xfrm>
                  <a:off x="1202" y="1645"/>
                  <a:ext cx="1572" cy="1890"/>
                  <a:chOff x="1202" y="1645"/>
                  <a:chExt cx="1572" cy="1890"/>
                </a:xfrm>
              </p:grpSpPr>
              <p:grpSp>
                <p:nvGrpSpPr>
                  <p:cNvPr id="38" name="Group 48"/>
                  <p:cNvGrpSpPr/>
                  <p:nvPr/>
                </p:nvGrpSpPr>
                <p:grpSpPr>
                  <a:xfrm>
                    <a:off x="1202" y="1645"/>
                    <a:ext cx="1572" cy="1695"/>
                    <a:chOff x="2088" y="1344"/>
                    <a:chExt cx="1572" cy="1695"/>
                  </a:xfrm>
                </p:grpSpPr>
                <p:sp>
                  <p:nvSpPr>
                    <p:cNvPr id="40" name="Line 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088" y="1344"/>
                      <a:ext cx="792" cy="1689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  <a:cs typeface="+mn-cs"/>
                      </a:endParaRPr>
                    </a:p>
                  </p:txBody>
                </p:sp>
                <p:sp>
                  <p:nvSpPr>
                    <p:cNvPr id="41" name="Line 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75" y="1362"/>
                      <a:ext cx="785" cy="167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  <a:cs typeface="+mn-cs"/>
                      </a:endParaRPr>
                    </a:p>
                  </p:txBody>
                </p:sp>
              </p:grpSp>
              <p:sp>
                <p:nvSpPr>
                  <p:cNvPr id="39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1215" y="3133"/>
                    <a:ext cx="1542" cy="40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333300"/>
                    </a:solidFill>
                    <a:prstDash val="dash"/>
                    <a:round/>
                  </a:ln>
                </p:spPr>
                <p:txBody>
                  <a:bodyPr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endParaRPr>
                  </a:p>
                </p:txBody>
              </p:sp>
            </p:grpSp>
            <p:pic>
              <p:nvPicPr>
                <p:cNvPr id="37" name="Picture 53"/>
                <p:cNvPicPr>
                  <a:picLocks noChangeAspect="1" noChangeArrowheads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 bwMode="auto">
                <a:xfrm>
                  <a:off x="1194" y="3313"/>
                  <a:ext cx="1778" cy="3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</p:pic>
          </p:grpSp>
          <p:sp>
            <p:nvSpPr>
              <p:cNvPr id="35" name="Oval 13"/>
              <p:cNvSpPr>
                <a:spLocks noChangeArrowheads="1"/>
              </p:cNvSpPr>
              <p:nvPr/>
            </p:nvSpPr>
            <p:spPr bwMode="auto">
              <a:xfrm>
                <a:off x="1049970" y="3075805"/>
                <a:ext cx="2447925" cy="617538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rgbClr val="333300"/>
                </a:solidFill>
                <a:prstDash val="sysDot"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p:grpSp>
        <p:sp>
          <p:nvSpPr>
            <p:cNvPr id="42" name="矩形 41"/>
            <p:cNvSpPr/>
            <p:nvPr/>
          </p:nvSpPr>
          <p:spPr>
            <a:xfrm>
              <a:off x="3086028" y="2250411"/>
              <a:ext cx="638426" cy="6424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大</a:t>
              </a:r>
              <a:endPara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5699908" y="2250411"/>
              <a:ext cx="638426" cy="6424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大</a:t>
              </a:r>
              <a:endPara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45" name="矩形 44"/>
          <p:cNvSpPr/>
          <p:nvPr/>
        </p:nvSpPr>
        <p:spPr>
          <a:xfrm>
            <a:off x="2913208" y="1493585"/>
            <a:ext cx="6089569" cy="642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圆锥的体积与底面积、高有关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6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02  </a:t>
            </a:r>
            <a:r>
              <a:rPr lang="zh-CN" altLang="en-US"/>
              <a:t>新知探究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690428" y="1545469"/>
            <a:ext cx="6089569" cy="642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圆锥的体积＝底面积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×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高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745318" y="1337145"/>
            <a:ext cx="701367" cy="1020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？</a:t>
            </a:r>
            <a:endParaRPr kumimoji="0" lang="en-US" altLang="zh-CN" sz="5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502187" y="1545469"/>
            <a:ext cx="1206860" cy="642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猜想：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709047" y="2464820"/>
            <a:ext cx="6089569" cy="642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圆柱的体积＝底面积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×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高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22" name="Picture 35" descr="6B102副本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9698" y="3671358"/>
            <a:ext cx="1317625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6" descr="6B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0549" y="3671358"/>
            <a:ext cx="864096" cy="183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矩形 28"/>
          <p:cNvSpPr/>
          <p:nvPr/>
        </p:nvSpPr>
        <p:spPr>
          <a:xfrm>
            <a:off x="5602597" y="1350414"/>
            <a:ext cx="701367" cy="1020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×</a:t>
            </a:r>
          </a:p>
        </p:txBody>
      </p:sp>
      <p:sp>
        <p:nvSpPr>
          <p:cNvPr id="30" name="矩形 29"/>
          <p:cNvSpPr/>
          <p:nvPr/>
        </p:nvSpPr>
        <p:spPr>
          <a:xfrm>
            <a:off x="6675798" y="4349766"/>
            <a:ext cx="3766214" cy="642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那应该怎么计算呢？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02  </a:t>
            </a:r>
            <a:r>
              <a:rPr lang="zh-CN" altLang="en-US"/>
              <a:t>新知探究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6" grpId="1"/>
      <p:bldP spid="17" grpId="0"/>
      <p:bldP spid="1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H="1">
            <a:off x="3879793" y="2862161"/>
            <a:ext cx="0" cy="26550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2567610" y="1460104"/>
            <a:ext cx="6089569" cy="642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按下图做一做，想一想。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799673" y="2862159"/>
            <a:ext cx="1080120" cy="172819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7" name="任意多边形: 形状 6"/>
          <p:cNvSpPr/>
          <p:nvPr/>
        </p:nvSpPr>
        <p:spPr>
          <a:xfrm rot="3612412">
            <a:off x="3909967" y="2739489"/>
            <a:ext cx="243799" cy="245343"/>
          </a:xfrm>
          <a:custGeom>
            <a:avLst/>
            <a:gdLst>
              <a:gd name="connsiteX0" fmla="*/ 0 w 243799"/>
              <a:gd name="connsiteY0" fmla="*/ 108985 h 245343"/>
              <a:gd name="connsiteX1" fmla="*/ 216568 w 243799"/>
              <a:gd name="connsiteY1" fmla="*/ 4712 h 245343"/>
              <a:gd name="connsiteX2" fmla="*/ 240631 w 243799"/>
              <a:gd name="connsiteY2" fmla="*/ 245343 h 245343"/>
              <a:gd name="connsiteX3" fmla="*/ 240631 w 243799"/>
              <a:gd name="connsiteY3" fmla="*/ 245343 h 24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99" h="245343">
                <a:moveTo>
                  <a:pt x="0" y="108985"/>
                </a:moveTo>
                <a:cubicBezTo>
                  <a:pt x="88231" y="45485"/>
                  <a:pt x="176463" y="-18014"/>
                  <a:pt x="216568" y="4712"/>
                </a:cubicBezTo>
                <a:cubicBezTo>
                  <a:pt x="256673" y="27438"/>
                  <a:pt x="240631" y="245343"/>
                  <a:pt x="240631" y="245343"/>
                </a:cubicBezTo>
                <a:lnTo>
                  <a:pt x="240631" y="245343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8184232" y="2862161"/>
            <a:ext cx="0" cy="26550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直角三角形 7"/>
          <p:cNvSpPr/>
          <p:nvPr/>
        </p:nvSpPr>
        <p:spPr>
          <a:xfrm flipH="1">
            <a:off x="2792195" y="2862157"/>
            <a:ext cx="1080120" cy="1728192"/>
          </a:xfrm>
          <a:prstGeom prst="rtTriangl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" name="任意多边形: 形状 8"/>
          <p:cNvSpPr/>
          <p:nvPr/>
        </p:nvSpPr>
        <p:spPr>
          <a:xfrm rot="3612412">
            <a:off x="8230448" y="2739489"/>
            <a:ext cx="243799" cy="245343"/>
          </a:xfrm>
          <a:custGeom>
            <a:avLst/>
            <a:gdLst>
              <a:gd name="connsiteX0" fmla="*/ 0 w 243799"/>
              <a:gd name="connsiteY0" fmla="*/ 108985 h 245343"/>
              <a:gd name="connsiteX1" fmla="*/ 216568 w 243799"/>
              <a:gd name="connsiteY1" fmla="*/ 4712 h 245343"/>
              <a:gd name="connsiteX2" fmla="*/ 240631 w 243799"/>
              <a:gd name="connsiteY2" fmla="*/ 245343 h 245343"/>
              <a:gd name="connsiteX3" fmla="*/ 240631 w 243799"/>
              <a:gd name="connsiteY3" fmla="*/ 245343 h 24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99" h="245343">
                <a:moveTo>
                  <a:pt x="0" y="108985"/>
                </a:moveTo>
                <a:cubicBezTo>
                  <a:pt x="88231" y="45485"/>
                  <a:pt x="176463" y="-18014"/>
                  <a:pt x="216568" y="4712"/>
                </a:cubicBezTo>
                <a:cubicBezTo>
                  <a:pt x="256673" y="27438"/>
                  <a:pt x="240631" y="245343"/>
                  <a:pt x="240631" y="245343"/>
                </a:cubicBezTo>
                <a:lnTo>
                  <a:pt x="240631" y="245343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2799675" y="2862160"/>
            <a:ext cx="1065165" cy="1728193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任意多边形: 形状 14"/>
          <p:cNvSpPr/>
          <p:nvPr/>
        </p:nvSpPr>
        <p:spPr>
          <a:xfrm>
            <a:off x="2600639" y="1311533"/>
            <a:ext cx="6089569" cy="604781"/>
          </a:xfrm>
          <a:custGeom>
            <a:avLst/>
            <a:gdLst>
              <a:gd name="connsiteX0" fmla="*/ 0 w 6089569"/>
              <a:gd name="connsiteY0" fmla="*/ 0 h 604781"/>
              <a:gd name="connsiteX1" fmla="*/ 6089569 w 6089569"/>
              <a:gd name="connsiteY1" fmla="*/ 0 h 604781"/>
              <a:gd name="connsiteX2" fmla="*/ 6089569 w 6089569"/>
              <a:gd name="connsiteY2" fmla="*/ 604781 h 604781"/>
              <a:gd name="connsiteX3" fmla="*/ 0 w 6089569"/>
              <a:gd name="connsiteY3" fmla="*/ 604781 h 60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89569" h="604781">
                <a:moveTo>
                  <a:pt x="0" y="0"/>
                </a:moveTo>
                <a:lnTo>
                  <a:pt x="6089569" y="0"/>
                </a:lnTo>
                <a:lnTo>
                  <a:pt x="6089569" y="604781"/>
                </a:lnTo>
                <a:lnTo>
                  <a:pt x="0" y="60478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三角形面积是长方形的几分之几？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2600639" y="1855508"/>
            <a:ext cx="7023751" cy="604781"/>
          </a:xfrm>
          <a:custGeom>
            <a:avLst/>
            <a:gdLst>
              <a:gd name="connsiteX0" fmla="*/ 0 w 7023751"/>
              <a:gd name="connsiteY0" fmla="*/ 0 h 604781"/>
              <a:gd name="connsiteX1" fmla="*/ 7023751 w 7023751"/>
              <a:gd name="connsiteY1" fmla="*/ 0 h 604781"/>
              <a:gd name="connsiteX2" fmla="*/ 7023751 w 7023751"/>
              <a:gd name="connsiteY2" fmla="*/ 604781 h 604781"/>
              <a:gd name="connsiteX3" fmla="*/ 0 w 7023751"/>
              <a:gd name="connsiteY3" fmla="*/ 604781 h 60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3751" h="604781">
                <a:moveTo>
                  <a:pt x="0" y="0"/>
                </a:moveTo>
                <a:lnTo>
                  <a:pt x="7023751" y="0"/>
                </a:lnTo>
                <a:lnTo>
                  <a:pt x="7023751" y="604781"/>
                </a:lnTo>
                <a:lnTo>
                  <a:pt x="0" y="60478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猜想：圆锥的体积是圆柱的几分之几？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7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02  </a:t>
            </a:r>
            <a:r>
              <a:rPr lang="zh-CN" altLang="en-US"/>
              <a:t>新知探究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23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06 3.82716E-06 L 0.46945 3.82716E-06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  <p:bldP spid="8" grpId="0" animBg="1"/>
      <p:bldP spid="8" grpId="1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468820" y="2381893"/>
            <a:ext cx="4499667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思考：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1.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任意圆锥和圆柱都可以吗？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2.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对圆锥和圆柱的选取有什么要求呢？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" name="任意多边形: 形状 10"/>
          <p:cNvSpPr/>
          <p:nvPr/>
        </p:nvSpPr>
        <p:spPr>
          <a:xfrm>
            <a:off x="2432726" y="1664018"/>
            <a:ext cx="3778308" cy="385165"/>
          </a:xfrm>
          <a:custGeom>
            <a:avLst/>
            <a:gdLst/>
            <a:ahLst/>
            <a:cxnLst/>
            <a:rect l="l" t="t" r="r" b="b"/>
            <a:pathLst>
              <a:path w="3778307" h="385165">
                <a:moveTo>
                  <a:pt x="1665862" y="270483"/>
                </a:moveTo>
                <a:cubicBezTo>
                  <a:pt x="1670491" y="269735"/>
                  <a:pt x="1675607" y="270082"/>
                  <a:pt x="1681211" y="271524"/>
                </a:cubicBezTo>
                <a:cubicBezTo>
                  <a:pt x="1692419" y="274407"/>
                  <a:pt x="1699739" y="280469"/>
                  <a:pt x="1703172" y="289710"/>
                </a:cubicBezTo>
                <a:cubicBezTo>
                  <a:pt x="1706605" y="298951"/>
                  <a:pt x="1706122" y="310513"/>
                  <a:pt x="1701722" y="324395"/>
                </a:cubicBezTo>
                <a:cubicBezTo>
                  <a:pt x="1697322" y="338278"/>
                  <a:pt x="1689331" y="351556"/>
                  <a:pt x="1677749" y="364230"/>
                </a:cubicBezTo>
                <a:cubicBezTo>
                  <a:pt x="1666166" y="376905"/>
                  <a:pt x="1655000" y="383804"/>
                  <a:pt x="1644251" y="384929"/>
                </a:cubicBezTo>
                <a:cubicBezTo>
                  <a:pt x="1633501" y="386054"/>
                  <a:pt x="1631401" y="383167"/>
                  <a:pt x="1637951" y="376267"/>
                </a:cubicBezTo>
                <a:cubicBezTo>
                  <a:pt x="1644501" y="369368"/>
                  <a:pt x="1650538" y="362406"/>
                  <a:pt x="1656062" y="355381"/>
                </a:cubicBezTo>
                <a:cubicBezTo>
                  <a:pt x="1661587" y="348356"/>
                  <a:pt x="1666391" y="339944"/>
                  <a:pt x="1670474" y="330145"/>
                </a:cubicBezTo>
                <a:cubicBezTo>
                  <a:pt x="1663125" y="330145"/>
                  <a:pt x="1656946" y="328266"/>
                  <a:pt x="1651938" y="324508"/>
                </a:cubicBezTo>
                <a:cubicBezTo>
                  <a:pt x="1646929" y="320750"/>
                  <a:pt x="1643538" y="315833"/>
                  <a:pt x="1641763" y="309759"/>
                </a:cubicBezTo>
                <a:cubicBezTo>
                  <a:pt x="1639988" y="303684"/>
                  <a:pt x="1639663" y="298010"/>
                  <a:pt x="1640788" y="292735"/>
                </a:cubicBezTo>
                <a:cubicBezTo>
                  <a:pt x="1641913" y="287460"/>
                  <a:pt x="1646130" y="281886"/>
                  <a:pt x="1653438" y="276011"/>
                </a:cubicBezTo>
                <a:cubicBezTo>
                  <a:pt x="1657092" y="273074"/>
                  <a:pt x="1661233" y="271231"/>
                  <a:pt x="1665862" y="270483"/>
                </a:cubicBezTo>
                <a:close/>
                <a:moveTo>
                  <a:pt x="3725295" y="258649"/>
                </a:moveTo>
                <a:cubicBezTo>
                  <a:pt x="3721376" y="258870"/>
                  <a:pt x="3717565" y="260358"/>
                  <a:pt x="3713861" y="263112"/>
                </a:cubicBezTo>
                <a:cubicBezTo>
                  <a:pt x="3706453" y="268620"/>
                  <a:pt x="3702750" y="275961"/>
                  <a:pt x="3702750" y="285135"/>
                </a:cubicBezTo>
                <a:cubicBezTo>
                  <a:pt x="3702750" y="294310"/>
                  <a:pt x="3706874" y="301197"/>
                  <a:pt x="3715124" y="305797"/>
                </a:cubicBezTo>
                <a:cubicBezTo>
                  <a:pt x="3723373" y="310396"/>
                  <a:pt x="3731448" y="310163"/>
                  <a:pt x="3739347" y="305097"/>
                </a:cubicBezTo>
                <a:cubicBezTo>
                  <a:pt x="3747247" y="300014"/>
                  <a:pt x="3750959" y="292681"/>
                  <a:pt x="3750484" y="283098"/>
                </a:cubicBezTo>
                <a:cubicBezTo>
                  <a:pt x="3750009" y="273515"/>
                  <a:pt x="3745638" y="266411"/>
                  <a:pt x="3737372" y="261787"/>
                </a:cubicBezTo>
                <a:cubicBezTo>
                  <a:pt x="3733239" y="259474"/>
                  <a:pt x="3729213" y="258429"/>
                  <a:pt x="3725295" y="258649"/>
                </a:cubicBezTo>
                <a:close/>
                <a:moveTo>
                  <a:pt x="3339375" y="249700"/>
                </a:moveTo>
                <a:cubicBezTo>
                  <a:pt x="3342706" y="249487"/>
                  <a:pt x="3348671" y="255087"/>
                  <a:pt x="3357271" y="266499"/>
                </a:cubicBezTo>
                <a:cubicBezTo>
                  <a:pt x="3365203" y="277398"/>
                  <a:pt x="3375161" y="287594"/>
                  <a:pt x="3387144" y="297085"/>
                </a:cubicBezTo>
                <a:cubicBezTo>
                  <a:pt x="3399126" y="306576"/>
                  <a:pt x="3416905" y="311821"/>
                  <a:pt x="3440478" y="312821"/>
                </a:cubicBezTo>
                <a:cubicBezTo>
                  <a:pt x="3464052" y="313821"/>
                  <a:pt x="3480659" y="313229"/>
                  <a:pt x="3490300" y="311046"/>
                </a:cubicBezTo>
                <a:cubicBezTo>
                  <a:pt x="3499941" y="308863"/>
                  <a:pt x="3502732" y="303968"/>
                  <a:pt x="3498675" y="296360"/>
                </a:cubicBezTo>
                <a:cubicBezTo>
                  <a:pt x="3494616" y="288752"/>
                  <a:pt x="3490691" y="279640"/>
                  <a:pt x="3486900" y="269024"/>
                </a:cubicBezTo>
                <a:cubicBezTo>
                  <a:pt x="3483109" y="258408"/>
                  <a:pt x="3487054" y="258266"/>
                  <a:pt x="3498737" y="268599"/>
                </a:cubicBezTo>
                <a:cubicBezTo>
                  <a:pt x="3510419" y="278932"/>
                  <a:pt x="3522739" y="288218"/>
                  <a:pt x="3535697" y="296460"/>
                </a:cubicBezTo>
                <a:cubicBezTo>
                  <a:pt x="3548655" y="304701"/>
                  <a:pt x="3553879" y="312238"/>
                  <a:pt x="3551371" y="319071"/>
                </a:cubicBezTo>
                <a:cubicBezTo>
                  <a:pt x="3548863" y="325904"/>
                  <a:pt x="3539588" y="331807"/>
                  <a:pt x="3523548" y="336782"/>
                </a:cubicBezTo>
                <a:cubicBezTo>
                  <a:pt x="3507507" y="341757"/>
                  <a:pt x="3484459" y="344507"/>
                  <a:pt x="3454402" y="345032"/>
                </a:cubicBezTo>
                <a:cubicBezTo>
                  <a:pt x="3424345" y="345557"/>
                  <a:pt x="3400268" y="340065"/>
                  <a:pt x="3382169" y="328558"/>
                </a:cubicBezTo>
                <a:cubicBezTo>
                  <a:pt x="3364070" y="317050"/>
                  <a:pt x="3351479" y="302751"/>
                  <a:pt x="3344396" y="285660"/>
                </a:cubicBezTo>
                <a:cubicBezTo>
                  <a:pt x="3337313" y="268570"/>
                  <a:pt x="3334822" y="257300"/>
                  <a:pt x="3336922" y="251850"/>
                </a:cubicBezTo>
                <a:cubicBezTo>
                  <a:pt x="3337447" y="250487"/>
                  <a:pt x="3338265" y="249771"/>
                  <a:pt x="3339375" y="249700"/>
                </a:cubicBezTo>
                <a:close/>
                <a:moveTo>
                  <a:pt x="537018" y="243775"/>
                </a:moveTo>
                <a:cubicBezTo>
                  <a:pt x="541043" y="244054"/>
                  <a:pt x="539068" y="247838"/>
                  <a:pt x="531093" y="255125"/>
                </a:cubicBezTo>
                <a:cubicBezTo>
                  <a:pt x="520461" y="264841"/>
                  <a:pt x="504258" y="277215"/>
                  <a:pt x="482484" y="292247"/>
                </a:cubicBezTo>
                <a:cubicBezTo>
                  <a:pt x="460710" y="307280"/>
                  <a:pt x="446557" y="318137"/>
                  <a:pt x="440024" y="324820"/>
                </a:cubicBezTo>
                <a:cubicBezTo>
                  <a:pt x="433491" y="331503"/>
                  <a:pt x="422734" y="330037"/>
                  <a:pt x="407751" y="320421"/>
                </a:cubicBezTo>
                <a:cubicBezTo>
                  <a:pt x="392769" y="310805"/>
                  <a:pt x="389352" y="304576"/>
                  <a:pt x="397502" y="301734"/>
                </a:cubicBezTo>
                <a:cubicBezTo>
                  <a:pt x="405651" y="298893"/>
                  <a:pt x="414684" y="295647"/>
                  <a:pt x="424600" y="291997"/>
                </a:cubicBezTo>
                <a:cubicBezTo>
                  <a:pt x="434516" y="288348"/>
                  <a:pt x="452090" y="280215"/>
                  <a:pt x="477322" y="267599"/>
                </a:cubicBezTo>
                <a:cubicBezTo>
                  <a:pt x="502404" y="255050"/>
                  <a:pt x="520294" y="247404"/>
                  <a:pt x="530994" y="244663"/>
                </a:cubicBezTo>
                <a:cubicBezTo>
                  <a:pt x="533668" y="243977"/>
                  <a:pt x="535677" y="243681"/>
                  <a:pt x="537018" y="243775"/>
                </a:cubicBezTo>
                <a:close/>
                <a:moveTo>
                  <a:pt x="3521236" y="235563"/>
                </a:moveTo>
                <a:cubicBezTo>
                  <a:pt x="3529085" y="234722"/>
                  <a:pt x="3539418" y="234843"/>
                  <a:pt x="3552234" y="235926"/>
                </a:cubicBezTo>
                <a:cubicBezTo>
                  <a:pt x="3567499" y="237092"/>
                  <a:pt x="3578857" y="242071"/>
                  <a:pt x="3586307" y="250862"/>
                </a:cubicBezTo>
                <a:cubicBezTo>
                  <a:pt x="3593756" y="259654"/>
                  <a:pt x="3595806" y="268007"/>
                  <a:pt x="3592456" y="275923"/>
                </a:cubicBezTo>
                <a:cubicBezTo>
                  <a:pt x="3589107" y="283840"/>
                  <a:pt x="3582157" y="285881"/>
                  <a:pt x="3571608" y="282048"/>
                </a:cubicBezTo>
                <a:cubicBezTo>
                  <a:pt x="3561058" y="278215"/>
                  <a:pt x="3548063" y="269720"/>
                  <a:pt x="3532622" y="256562"/>
                </a:cubicBezTo>
                <a:cubicBezTo>
                  <a:pt x="3517182" y="243405"/>
                  <a:pt x="3513386" y="236405"/>
                  <a:pt x="3521236" y="235563"/>
                </a:cubicBezTo>
                <a:close/>
                <a:moveTo>
                  <a:pt x="3317470" y="234020"/>
                </a:moveTo>
                <a:cubicBezTo>
                  <a:pt x="3319676" y="234574"/>
                  <a:pt x="3321373" y="238184"/>
                  <a:pt x="3322560" y="244850"/>
                </a:cubicBezTo>
                <a:cubicBezTo>
                  <a:pt x="3324935" y="258183"/>
                  <a:pt x="3323885" y="270182"/>
                  <a:pt x="3319410" y="280848"/>
                </a:cubicBezTo>
                <a:cubicBezTo>
                  <a:pt x="3314936" y="291514"/>
                  <a:pt x="3307869" y="300826"/>
                  <a:pt x="3298212" y="308784"/>
                </a:cubicBezTo>
                <a:cubicBezTo>
                  <a:pt x="3288554" y="316742"/>
                  <a:pt x="3281871" y="317413"/>
                  <a:pt x="3278163" y="310796"/>
                </a:cubicBezTo>
                <a:cubicBezTo>
                  <a:pt x="3274455" y="304180"/>
                  <a:pt x="3273413" y="297980"/>
                  <a:pt x="3275038" y="292197"/>
                </a:cubicBezTo>
                <a:cubicBezTo>
                  <a:pt x="3276663" y="286414"/>
                  <a:pt x="3281450" y="278982"/>
                  <a:pt x="3289400" y="269899"/>
                </a:cubicBezTo>
                <a:cubicBezTo>
                  <a:pt x="3296233" y="262099"/>
                  <a:pt x="3302874" y="252641"/>
                  <a:pt x="3309324" y="241525"/>
                </a:cubicBezTo>
                <a:cubicBezTo>
                  <a:pt x="3312548" y="235967"/>
                  <a:pt x="3315264" y="233466"/>
                  <a:pt x="3317470" y="234020"/>
                </a:cubicBezTo>
                <a:close/>
                <a:moveTo>
                  <a:pt x="1040509" y="232364"/>
                </a:moveTo>
                <a:cubicBezTo>
                  <a:pt x="1036449" y="232701"/>
                  <a:pt x="1031146" y="233384"/>
                  <a:pt x="1024601" y="234413"/>
                </a:cubicBezTo>
                <a:cubicBezTo>
                  <a:pt x="1011510" y="236472"/>
                  <a:pt x="993557" y="238917"/>
                  <a:pt x="970742" y="241750"/>
                </a:cubicBezTo>
                <a:cubicBezTo>
                  <a:pt x="971742" y="259733"/>
                  <a:pt x="972692" y="277107"/>
                  <a:pt x="973592" y="293872"/>
                </a:cubicBezTo>
                <a:cubicBezTo>
                  <a:pt x="992090" y="291839"/>
                  <a:pt x="1015831" y="288898"/>
                  <a:pt x="1044812" y="285048"/>
                </a:cubicBezTo>
                <a:cubicBezTo>
                  <a:pt x="1048645" y="267782"/>
                  <a:pt x="1051083" y="254866"/>
                  <a:pt x="1052124" y="246300"/>
                </a:cubicBezTo>
                <a:cubicBezTo>
                  <a:pt x="1053166" y="237734"/>
                  <a:pt x="1052112" y="233097"/>
                  <a:pt x="1048962" y="232389"/>
                </a:cubicBezTo>
                <a:cubicBezTo>
                  <a:pt x="1047387" y="232034"/>
                  <a:pt x="1044570" y="232026"/>
                  <a:pt x="1040509" y="232364"/>
                </a:cubicBezTo>
                <a:close/>
                <a:moveTo>
                  <a:pt x="3728179" y="232014"/>
                </a:moveTo>
                <a:cubicBezTo>
                  <a:pt x="3734595" y="232155"/>
                  <a:pt x="3741155" y="233634"/>
                  <a:pt x="3747859" y="236451"/>
                </a:cubicBezTo>
                <a:cubicBezTo>
                  <a:pt x="3761267" y="242084"/>
                  <a:pt x="3770170" y="251008"/>
                  <a:pt x="3774570" y="263224"/>
                </a:cubicBezTo>
                <a:cubicBezTo>
                  <a:pt x="3778970" y="275440"/>
                  <a:pt x="3779486" y="287523"/>
                  <a:pt x="3776120" y="299472"/>
                </a:cubicBezTo>
                <a:cubicBezTo>
                  <a:pt x="3772753" y="311421"/>
                  <a:pt x="3766454" y="320566"/>
                  <a:pt x="3757221" y="326908"/>
                </a:cubicBezTo>
                <a:cubicBezTo>
                  <a:pt x="3747988" y="333249"/>
                  <a:pt x="3737018" y="336420"/>
                  <a:pt x="3724311" y="336420"/>
                </a:cubicBezTo>
                <a:cubicBezTo>
                  <a:pt x="3711603" y="336420"/>
                  <a:pt x="3700095" y="331262"/>
                  <a:pt x="3689788" y="320946"/>
                </a:cubicBezTo>
                <a:cubicBezTo>
                  <a:pt x="3679480" y="310630"/>
                  <a:pt x="3674326" y="299539"/>
                  <a:pt x="3674326" y="287673"/>
                </a:cubicBezTo>
                <a:cubicBezTo>
                  <a:pt x="3674326" y="275807"/>
                  <a:pt x="3677101" y="265428"/>
                  <a:pt x="3682651" y="256537"/>
                </a:cubicBezTo>
                <a:cubicBezTo>
                  <a:pt x="3688200" y="247646"/>
                  <a:pt x="3697104" y="240667"/>
                  <a:pt x="3709362" y="235601"/>
                </a:cubicBezTo>
                <a:cubicBezTo>
                  <a:pt x="3715490" y="233068"/>
                  <a:pt x="3721763" y="231872"/>
                  <a:pt x="3728179" y="232014"/>
                </a:cubicBezTo>
                <a:close/>
                <a:moveTo>
                  <a:pt x="2122912" y="230251"/>
                </a:moveTo>
                <a:cubicBezTo>
                  <a:pt x="2130397" y="229460"/>
                  <a:pt x="2132237" y="230993"/>
                  <a:pt x="2128433" y="234851"/>
                </a:cubicBezTo>
                <a:cubicBezTo>
                  <a:pt x="2120825" y="242567"/>
                  <a:pt x="2107422" y="250575"/>
                  <a:pt x="2088223" y="258874"/>
                </a:cubicBezTo>
                <a:cubicBezTo>
                  <a:pt x="2069025" y="267174"/>
                  <a:pt x="2056621" y="273807"/>
                  <a:pt x="2051013" y="278773"/>
                </a:cubicBezTo>
                <a:cubicBezTo>
                  <a:pt x="2045405" y="283740"/>
                  <a:pt x="2037081" y="280444"/>
                  <a:pt x="2026040" y="268886"/>
                </a:cubicBezTo>
                <a:cubicBezTo>
                  <a:pt x="2014999" y="257329"/>
                  <a:pt x="2014736" y="251550"/>
                  <a:pt x="2025252" y="251550"/>
                </a:cubicBezTo>
                <a:cubicBezTo>
                  <a:pt x="2033202" y="251550"/>
                  <a:pt x="2052626" y="247567"/>
                  <a:pt x="2083524" y="239601"/>
                </a:cubicBezTo>
                <a:cubicBezTo>
                  <a:pt x="2102298" y="234159"/>
                  <a:pt x="2115427" y="231043"/>
                  <a:pt x="2122912" y="230251"/>
                </a:cubicBezTo>
                <a:close/>
                <a:moveTo>
                  <a:pt x="3411548" y="218929"/>
                </a:moveTo>
                <a:cubicBezTo>
                  <a:pt x="3418502" y="219878"/>
                  <a:pt x="3427066" y="223702"/>
                  <a:pt x="3437241" y="230401"/>
                </a:cubicBezTo>
                <a:cubicBezTo>
                  <a:pt x="3451006" y="237551"/>
                  <a:pt x="3454648" y="248379"/>
                  <a:pt x="3448165" y="262887"/>
                </a:cubicBezTo>
                <a:cubicBezTo>
                  <a:pt x="3441682" y="277394"/>
                  <a:pt x="3430929" y="274019"/>
                  <a:pt x="3415905" y="252762"/>
                </a:cubicBezTo>
                <a:cubicBezTo>
                  <a:pt x="3400881" y="231505"/>
                  <a:pt x="3397289" y="220231"/>
                  <a:pt x="3405130" y="218939"/>
                </a:cubicBezTo>
                <a:cubicBezTo>
                  <a:pt x="3407090" y="218616"/>
                  <a:pt x="3409230" y="218613"/>
                  <a:pt x="3411548" y="218929"/>
                </a:cubicBezTo>
                <a:close/>
                <a:moveTo>
                  <a:pt x="2188392" y="212327"/>
                </a:moveTo>
                <a:cubicBezTo>
                  <a:pt x="2193025" y="212327"/>
                  <a:pt x="2199688" y="216385"/>
                  <a:pt x="2208379" y="224502"/>
                </a:cubicBezTo>
                <a:cubicBezTo>
                  <a:pt x="2217070" y="232618"/>
                  <a:pt x="2221415" y="242175"/>
                  <a:pt x="2221415" y="253175"/>
                </a:cubicBezTo>
                <a:cubicBezTo>
                  <a:pt x="2221415" y="264007"/>
                  <a:pt x="2217886" y="271961"/>
                  <a:pt x="2210828" y="277036"/>
                </a:cubicBezTo>
                <a:cubicBezTo>
                  <a:pt x="2203770" y="282111"/>
                  <a:pt x="2197475" y="276961"/>
                  <a:pt x="2191942" y="261587"/>
                </a:cubicBezTo>
                <a:cubicBezTo>
                  <a:pt x="2186409" y="246213"/>
                  <a:pt x="2183101" y="234776"/>
                  <a:pt x="2182018" y="227276"/>
                </a:cubicBezTo>
                <a:cubicBezTo>
                  <a:pt x="2180968" y="217310"/>
                  <a:pt x="2183093" y="212327"/>
                  <a:pt x="2188392" y="212327"/>
                </a:cubicBezTo>
                <a:close/>
                <a:moveTo>
                  <a:pt x="2229262" y="195138"/>
                </a:moveTo>
                <a:cubicBezTo>
                  <a:pt x="2231985" y="195669"/>
                  <a:pt x="2235631" y="197795"/>
                  <a:pt x="2240202" y="201515"/>
                </a:cubicBezTo>
                <a:cubicBezTo>
                  <a:pt x="2249343" y="208957"/>
                  <a:pt x="2255559" y="216377"/>
                  <a:pt x="2258851" y="223777"/>
                </a:cubicBezTo>
                <a:cubicBezTo>
                  <a:pt x="2262142" y="231176"/>
                  <a:pt x="2260584" y="239771"/>
                  <a:pt x="2254176" y="249562"/>
                </a:cubicBezTo>
                <a:cubicBezTo>
                  <a:pt x="2247768" y="259354"/>
                  <a:pt x="2242297" y="260633"/>
                  <a:pt x="2237764" y="253400"/>
                </a:cubicBezTo>
                <a:cubicBezTo>
                  <a:pt x="2233231" y="246167"/>
                  <a:pt x="2229340" y="236584"/>
                  <a:pt x="2226090" y="224652"/>
                </a:cubicBezTo>
                <a:cubicBezTo>
                  <a:pt x="2222857" y="212419"/>
                  <a:pt x="2222115" y="203644"/>
                  <a:pt x="2223865" y="198328"/>
                </a:cubicBezTo>
                <a:cubicBezTo>
                  <a:pt x="2224740" y="195670"/>
                  <a:pt x="2226539" y="194606"/>
                  <a:pt x="2229262" y="195138"/>
                </a:cubicBezTo>
                <a:close/>
                <a:moveTo>
                  <a:pt x="893900" y="188144"/>
                </a:moveTo>
                <a:cubicBezTo>
                  <a:pt x="897579" y="187861"/>
                  <a:pt x="896402" y="197589"/>
                  <a:pt x="890371" y="217327"/>
                </a:cubicBezTo>
                <a:cubicBezTo>
                  <a:pt x="875873" y="253558"/>
                  <a:pt x="867061" y="281419"/>
                  <a:pt x="863936" y="300909"/>
                </a:cubicBezTo>
                <a:cubicBezTo>
                  <a:pt x="860811" y="320400"/>
                  <a:pt x="854636" y="325308"/>
                  <a:pt x="845412" y="315633"/>
                </a:cubicBezTo>
                <a:cubicBezTo>
                  <a:pt x="836187" y="305959"/>
                  <a:pt x="829380" y="295464"/>
                  <a:pt x="824988" y="284148"/>
                </a:cubicBezTo>
                <a:cubicBezTo>
                  <a:pt x="820597" y="272832"/>
                  <a:pt x="821234" y="266270"/>
                  <a:pt x="826900" y="264462"/>
                </a:cubicBezTo>
                <a:cubicBezTo>
                  <a:pt x="832567" y="262653"/>
                  <a:pt x="839370" y="256287"/>
                  <a:pt x="847312" y="245363"/>
                </a:cubicBezTo>
                <a:cubicBezTo>
                  <a:pt x="855253" y="234438"/>
                  <a:pt x="866827" y="219139"/>
                  <a:pt x="882035" y="199466"/>
                </a:cubicBezTo>
                <a:cubicBezTo>
                  <a:pt x="887737" y="192088"/>
                  <a:pt x="891692" y="188314"/>
                  <a:pt x="893900" y="188144"/>
                </a:cubicBezTo>
                <a:close/>
                <a:moveTo>
                  <a:pt x="2290186" y="182917"/>
                </a:moveTo>
                <a:cubicBezTo>
                  <a:pt x="2295369" y="181592"/>
                  <a:pt x="2303244" y="184883"/>
                  <a:pt x="2313810" y="192791"/>
                </a:cubicBezTo>
                <a:cubicBezTo>
                  <a:pt x="2324376" y="200699"/>
                  <a:pt x="2327684" y="206948"/>
                  <a:pt x="2323734" y="211540"/>
                </a:cubicBezTo>
                <a:cubicBezTo>
                  <a:pt x="2319784" y="216131"/>
                  <a:pt x="2316784" y="220735"/>
                  <a:pt x="2314735" y="225351"/>
                </a:cubicBezTo>
                <a:cubicBezTo>
                  <a:pt x="2312685" y="229968"/>
                  <a:pt x="2307764" y="240071"/>
                  <a:pt x="2299973" y="255662"/>
                </a:cubicBezTo>
                <a:cubicBezTo>
                  <a:pt x="2292182" y="271253"/>
                  <a:pt x="2284303" y="284515"/>
                  <a:pt x="2276337" y="295447"/>
                </a:cubicBezTo>
                <a:cubicBezTo>
                  <a:pt x="2298869" y="293414"/>
                  <a:pt x="2315006" y="291597"/>
                  <a:pt x="2324746" y="289998"/>
                </a:cubicBezTo>
                <a:cubicBezTo>
                  <a:pt x="2334487" y="288398"/>
                  <a:pt x="2344016" y="292860"/>
                  <a:pt x="2353332" y="303384"/>
                </a:cubicBezTo>
                <a:cubicBezTo>
                  <a:pt x="2362648" y="313909"/>
                  <a:pt x="2359957" y="319171"/>
                  <a:pt x="2345258" y="319171"/>
                </a:cubicBezTo>
                <a:cubicBezTo>
                  <a:pt x="2333508" y="319171"/>
                  <a:pt x="2324272" y="318908"/>
                  <a:pt x="2317547" y="318383"/>
                </a:cubicBezTo>
                <a:cubicBezTo>
                  <a:pt x="2310822" y="317858"/>
                  <a:pt x="2298736" y="317854"/>
                  <a:pt x="2281287" y="318371"/>
                </a:cubicBezTo>
                <a:cubicBezTo>
                  <a:pt x="2263838" y="318887"/>
                  <a:pt x="2245489" y="320441"/>
                  <a:pt x="2226240" y="323033"/>
                </a:cubicBezTo>
                <a:cubicBezTo>
                  <a:pt x="2206991" y="325625"/>
                  <a:pt x="2192746" y="327979"/>
                  <a:pt x="2183505" y="330095"/>
                </a:cubicBezTo>
                <a:cubicBezTo>
                  <a:pt x="2174264" y="332212"/>
                  <a:pt x="2165694" y="328666"/>
                  <a:pt x="2157794" y="319458"/>
                </a:cubicBezTo>
                <a:cubicBezTo>
                  <a:pt x="2149895" y="310250"/>
                  <a:pt x="2150095" y="305267"/>
                  <a:pt x="2158394" y="304509"/>
                </a:cubicBezTo>
                <a:cubicBezTo>
                  <a:pt x="2166694" y="303751"/>
                  <a:pt x="2175797" y="303109"/>
                  <a:pt x="2185705" y="302584"/>
                </a:cubicBezTo>
                <a:cubicBezTo>
                  <a:pt x="2195613" y="302059"/>
                  <a:pt x="2219807" y="300322"/>
                  <a:pt x="2258288" y="297372"/>
                </a:cubicBezTo>
                <a:cubicBezTo>
                  <a:pt x="2266071" y="276940"/>
                  <a:pt x="2272562" y="257158"/>
                  <a:pt x="2277762" y="238026"/>
                </a:cubicBezTo>
                <a:cubicBezTo>
                  <a:pt x="2282962" y="218894"/>
                  <a:pt x="2285036" y="205257"/>
                  <a:pt x="2283986" y="197116"/>
                </a:cubicBezTo>
                <a:cubicBezTo>
                  <a:pt x="2282937" y="188975"/>
                  <a:pt x="2285003" y="184241"/>
                  <a:pt x="2290186" y="182917"/>
                </a:cubicBezTo>
                <a:close/>
                <a:moveTo>
                  <a:pt x="3091896" y="169086"/>
                </a:moveTo>
                <a:cubicBezTo>
                  <a:pt x="3095044" y="168678"/>
                  <a:pt x="3098462" y="169030"/>
                  <a:pt x="3102149" y="170142"/>
                </a:cubicBezTo>
                <a:cubicBezTo>
                  <a:pt x="3109524" y="172367"/>
                  <a:pt x="3117577" y="175588"/>
                  <a:pt x="3126310" y="179804"/>
                </a:cubicBezTo>
                <a:cubicBezTo>
                  <a:pt x="3135043" y="184021"/>
                  <a:pt x="3138343" y="188879"/>
                  <a:pt x="3136209" y="194378"/>
                </a:cubicBezTo>
                <a:cubicBezTo>
                  <a:pt x="3134076" y="199878"/>
                  <a:pt x="3132760" y="207373"/>
                  <a:pt x="3132260" y="216864"/>
                </a:cubicBezTo>
                <a:cubicBezTo>
                  <a:pt x="3131760" y="226356"/>
                  <a:pt x="3132818" y="244200"/>
                  <a:pt x="3135434" y="270399"/>
                </a:cubicBezTo>
                <a:cubicBezTo>
                  <a:pt x="3138051" y="296597"/>
                  <a:pt x="3138813" y="316000"/>
                  <a:pt x="3137722" y="328608"/>
                </a:cubicBezTo>
                <a:cubicBezTo>
                  <a:pt x="3136630" y="341215"/>
                  <a:pt x="3131960" y="352465"/>
                  <a:pt x="3123710" y="362356"/>
                </a:cubicBezTo>
                <a:cubicBezTo>
                  <a:pt x="3115461" y="372247"/>
                  <a:pt x="3108790" y="371405"/>
                  <a:pt x="3103699" y="359831"/>
                </a:cubicBezTo>
                <a:cubicBezTo>
                  <a:pt x="3098608" y="348256"/>
                  <a:pt x="3090441" y="336724"/>
                  <a:pt x="3079200" y="325233"/>
                </a:cubicBezTo>
                <a:cubicBezTo>
                  <a:pt x="3067960" y="313742"/>
                  <a:pt x="3068651" y="309825"/>
                  <a:pt x="3081275" y="313484"/>
                </a:cubicBezTo>
                <a:cubicBezTo>
                  <a:pt x="3093900" y="317142"/>
                  <a:pt x="3101220" y="316821"/>
                  <a:pt x="3103236" y="312521"/>
                </a:cubicBezTo>
                <a:cubicBezTo>
                  <a:pt x="3105253" y="308221"/>
                  <a:pt x="3106003" y="298118"/>
                  <a:pt x="3105486" y="282210"/>
                </a:cubicBezTo>
                <a:cubicBezTo>
                  <a:pt x="3104970" y="266303"/>
                  <a:pt x="3103940" y="249675"/>
                  <a:pt x="3102399" y="232326"/>
                </a:cubicBezTo>
                <a:cubicBezTo>
                  <a:pt x="3100858" y="214977"/>
                  <a:pt x="3098683" y="204199"/>
                  <a:pt x="3095874" y="199991"/>
                </a:cubicBezTo>
                <a:cubicBezTo>
                  <a:pt x="3093066" y="195782"/>
                  <a:pt x="3087267" y="194699"/>
                  <a:pt x="3078475" y="196741"/>
                </a:cubicBezTo>
                <a:cubicBezTo>
                  <a:pt x="3069684" y="198782"/>
                  <a:pt x="3059139" y="201561"/>
                  <a:pt x="3046840" y="205078"/>
                </a:cubicBezTo>
                <a:lnTo>
                  <a:pt x="3046840" y="221727"/>
                </a:lnTo>
                <a:cubicBezTo>
                  <a:pt x="3049973" y="221843"/>
                  <a:pt x="3057110" y="220039"/>
                  <a:pt x="3068251" y="216315"/>
                </a:cubicBezTo>
                <a:cubicBezTo>
                  <a:pt x="3079392" y="212590"/>
                  <a:pt x="3086975" y="214119"/>
                  <a:pt x="3091000" y="220902"/>
                </a:cubicBezTo>
                <a:cubicBezTo>
                  <a:pt x="3095024" y="227685"/>
                  <a:pt x="3090271" y="232947"/>
                  <a:pt x="3076738" y="236688"/>
                </a:cubicBezTo>
                <a:cubicBezTo>
                  <a:pt x="3063205" y="240430"/>
                  <a:pt x="3053123" y="241775"/>
                  <a:pt x="3046490" y="240726"/>
                </a:cubicBezTo>
                <a:lnTo>
                  <a:pt x="3045290" y="262524"/>
                </a:lnTo>
                <a:cubicBezTo>
                  <a:pt x="3048940" y="262524"/>
                  <a:pt x="3057273" y="260691"/>
                  <a:pt x="3070288" y="257025"/>
                </a:cubicBezTo>
                <a:cubicBezTo>
                  <a:pt x="3083304" y="253358"/>
                  <a:pt x="3091804" y="254887"/>
                  <a:pt x="3095787" y="261612"/>
                </a:cubicBezTo>
                <a:cubicBezTo>
                  <a:pt x="3099770" y="268336"/>
                  <a:pt x="3094991" y="273857"/>
                  <a:pt x="3081450" y="278173"/>
                </a:cubicBezTo>
                <a:cubicBezTo>
                  <a:pt x="3067910" y="282490"/>
                  <a:pt x="3054698" y="283081"/>
                  <a:pt x="3041815" y="279948"/>
                </a:cubicBezTo>
                <a:cubicBezTo>
                  <a:pt x="3040915" y="301447"/>
                  <a:pt x="3037411" y="320679"/>
                  <a:pt x="3031303" y="337645"/>
                </a:cubicBezTo>
                <a:cubicBezTo>
                  <a:pt x="3025195" y="354610"/>
                  <a:pt x="3018908" y="360552"/>
                  <a:pt x="3012442" y="355469"/>
                </a:cubicBezTo>
                <a:cubicBezTo>
                  <a:pt x="3005976" y="350386"/>
                  <a:pt x="3002743" y="342436"/>
                  <a:pt x="3002743" y="331620"/>
                </a:cubicBezTo>
                <a:cubicBezTo>
                  <a:pt x="3002743" y="322987"/>
                  <a:pt x="3004834" y="312659"/>
                  <a:pt x="3009017" y="300634"/>
                </a:cubicBezTo>
                <a:cubicBezTo>
                  <a:pt x="3013200" y="288610"/>
                  <a:pt x="3016600" y="269886"/>
                  <a:pt x="3019217" y="244463"/>
                </a:cubicBezTo>
                <a:cubicBezTo>
                  <a:pt x="3021833" y="219039"/>
                  <a:pt x="3020525" y="202624"/>
                  <a:pt x="3015292" y="195216"/>
                </a:cubicBezTo>
                <a:cubicBezTo>
                  <a:pt x="3010059" y="187808"/>
                  <a:pt x="3011659" y="184104"/>
                  <a:pt x="3020092" y="184104"/>
                </a:cubicBezTo>
                <a:cubicBezTo>
                  <a:pt x="3027008" y="184104"/>
                  <a:pt x="3032416" y="184621"/>
                  <a:pt x="3036316" y="185654"/>
                </a:cubicBezTo>
                <a:cubicBezTo>
                  <a:pt x="3040215" y="186687"/>
                  <a:pt x="3047711" y="185733"/>
                  <a:pt x="3058802" y="182792"/>
                </a:cubicBezTo>
                <a:cubicBezTo>
                  <a:pt x="3069893" y="179850"/>
                  <a:pt x="3078046" y="176450"/>
                  <a:pt x="3083263" y="172592"/>
                </a:cubicBezTo>
                <a:cubicBezTo>
                  <a:pt x="3085871" y="170663"/>
                  <a:pt x="3088749" y="169494"/>
                  <a:pt x="3091896" y="169086"/>
                </a:cubicBezTo>
                <a:close/>
                <a:moveTo>
                  <a:pt x="48671" y="142268"/>
                </a:moveTo>
                <a:cubicBezTo>
                  <a:pt x="52903" y="139392"/>
                  <a:pt x="55816" y="146750"/>
                  <a:pt x="57410" y="164343"/>
                </a:cubicBezTo>
                <a:cubicBezTo>
                  <a:pt x="59535" y="187800"/>
                  <a:pt x="53193" y="211361"/>
                  <a:pt x="38386" y="235026"/>
                </a:cubicBezTo>
                <a:cubicBezTo>
                  <a:pt x="23579" y="258691"/>
                  <a:pt x="12567" y="263724"/>
                  <a:pt x="5351" y="250125"/>
                </a:cubicBezTo>
                <a:cubicBezTo>
                  <a:pt x="-1865" y="236526"/>
                  <a:pt x="-1782" y="224602"/>
                  <a:pt x="5601" y="214352"/>
                </a:cubicBezTo>
                <a:cubicBezTo>
                  <a:pt x="12983" y="204103"/>
                  <a:pt x="19233" y="193928"/>
                  <a:pt x="24349" y="183829"/>
                </a:cubicBezTo>
                <a:cubicBezTo>
                  <a:pt x="30633" y="173246"/>
                  <a:pt x="37182" y="161489"/>
                  <a:pt x="43998" y="148556"/>
                </a:cubicBezTo>
                <a:cubicBezTo>
                  <a:pt x="45702" y="145323"/>
                  <a:pt x="47260" y="143227"/>
                  <a:pt x="48671" y="142268"/>
                </a:cubicBezTo>
                <a:close/>
                <a:moveTo>
                  <a:pt x="2271668" y="141610"/>
                </a:moveTo>
                <a:cubicBezTo>
                  <a:pt x="2277412" y="141537"/>
                  <a:pt x="2282855" y="144419"/>
                  <a:pt x="2287999" y="150256"/>
                </a:cubicBezTo>
                <a:cubicBezTo>
                  <a:pt x="2294857" y="158039"/>
                  <a:pt x="2290445" y="164072"/>
                  <a:pt x="2274762" y="168355"/>
                </a:cubicBezTo>
                <a:lnTo>
                  <a:pt x="2233065" y="176404"/>
                </a:lnTo>
                <a:cubicBezTo>
                  <a:pt x="2220282" y="178504"/>
                  <a:pt x="2210408" y="176496"/>
                  <a:pt x="2203441" y="170380"/>
                </a:cubicBezTo>
                <a:cubicBezTo>
                  <a:pt x="2196475" y="164264"/>
                  <a:pt x="2195488" y="160376"/>
                  <a:pt x="2200479" y="158718"/>
                </a:cubicBezTo>
                <a:cubicBezTo>
                  <a:pt x="2205470" y="157060"/>
                  <a:pt x="2215741" y="154572"/>
                  <a:pt x="2231290" y="151256"/>
                </a:cubicBezTo>
                <a:cubicBezTo>
                  <a:pt x="2246389" y="148256"/>
                  <a:pt x="2257901" y="145394"/>
                  <a:pt x="2265825" y="142669"/>
                </a:cubicBezTo>
                <a:cubicBezTo>
                  <a:pt x="2267806" y="141988"/>
                  <a:pt x="2269754" y="141635"/>
                  <a:pt x="2271668" y="141610"/>
                </a:cubicBezTo>
                <a:close/>
                <a:moveTo>
                  <a:pt x="2504104" y="133435"/>
                </a:moveTo>
                <a:cubicBezTo>
                  <a:pt x="2508975" y="133266"/>
                  <a:pt x="2515114" y="134524"/>
                  <a:pt x="2522522" y="137207"/>
                </a:cubicBezTo>
                <a:cubicBezTo>
                  <a:pt x="2537321" y="141273"/>
                  <a:pt x="2541804" y="148069"/>
                  <a:pt x="2535971" y="157593"/>
                </a:cubicBezTo>
                <a:cubicBezTo>
                  <a:pt x="2530138" y="167118"/>
                  <a:pt x="2526455" y="176246"/>
                  <a:pt x="2524922" y="184979"/>
                </a:cubicBezTo>
                <a:cubicBezTo>
                  <a:pt x="2523388" y="193712"/>
                  <a:pt x="2521859" y="208194"/>
                  <a:pt x="2520335" y="228426"/>
                </a:cubicBezTo>
                <a:cubicBezTo>
                  <a:pt x="2518810" y="248658"/>
                  <a:pt x="2518047" y="262666"/>
                  <a:pt x="2518047" y="270449"/>
                </a:cubicBezTo>
                <a:cubicBezTo>
                  <a:pt x="2518047" y="273515"/>
                  <a:pt x="2519868" y="273219"/>
                  <a:pt x="2523509" y="269561"/>
                </a:cubicBezTo>
                <a:cubicBezTo>
                  <a:pt x="2527151" y="265903"/>
                  <a:pt x="2537350" y="259108"/>
                  <a:pt x="2554107" y="249175"/>
                </a:cubicBezTo>
                <a:cubicBezTo>
                  <a:pt x="2570865" y="239242"/>
                  <a:pt x="2572819" y="243121"/>
                  <a:pt x="2559970" y="260812"/>
                </a:cubicBezTo>
                <a:cubicBezTo>
                  <a:pt x="2547120" y="278502"/>
                  <a:pt x="2536513" y="292056"/>
                  <a:pt x="2528147" y="301472"/>
                </a:cubicBezTo>
                <a:cubicBezTo>
                  <a:pt x="2519781" y="310888"/>
                  <a:pt x="2512006" y="321421"/>
                  <a:pt x="2504823" y="333070"/>
                </a:cubicBezTo>
                <a:cubicBezTo>
                  <a:pt x="2497640" y="344719"/>
                  <a:pt x="2490699" y="344023"/>
                  <a:pt x="2483999" y="330983"/>
                </a:cubicBezTo>
                <a:cubicBezTo>
                  <a:pt x="2477300" y="317942"/>
                  <a:pt x="2475796" y="308126"/>
                  <a:pt x="2479487" y="301534"/>
                </a:cubicBezTo>
                <a:cubicBezTo>
                  <a:pt x="2483178" y="294943"/>
                  <a:pt x="2486053" y="286256"/>
                  <a:pt x="2488112" y="275473"/>
                </a:cubicBezTo>
                <a:cubicBezTo>
                  <a:pt x="2490170" y="264691"/>
                  <a:pt x="2491724" y="249392"/>
                  <a:pt x="2492774" y="229576"/>
                </a:cubicBezTo>
                <a:cubicBezTo>
                  <a:pt x="2493824" y="209761"/>
                  <a:pt x="2494349" y="193053"/>
                  <a:pt x="2494349" y="179454"/>
                </a:cubicBezTo>
                <a:cubicBezTo>
                  <a:pt x="2494349" y="168022"/>
                  <a:pt x="2490245" y="164855"/>
                  <a:pt x="2482037" y="169955"/>
                </a:cubicBezTo>
                <a:cubicBezTo>
                  <a:pt x="2473829" y="175055"/>
                  <a:pt x="2466000" y="179238"/>
                  <a:pt x="2458551" y="182504"/>
                </a:cubicBezTo>
                <a:cubicBezTo>
                  <a:pt x="2451101" y="185771"/>
                  <a:pt x="2442131" y="184404"/>
                  <a:pt x="2431640" y="178404"/>
                </a:cubicBezTo>
                <a:cubicBezTo>
                  <a:pt x="2421149" y="172405"/>
                  <a:pt x="2421366" y="167976"/>
                  <a:pt x="2432290" y="165118"/>
                </a:cubicBezTo>
                <a:cubicBezTo>
                  <a:pt x="2443214" y="162259"/>
                  <a:pt x="2454947" y="158572"/>
                  <a:pt x="2467488" y="154056"/>
                </a:cubicBezTo>
                <a:cubicBezTo>
                  <a:pt x="2480029" y="149539"/>
                  <a:pt x="2488632" y="144261"/>
                  <a:pt x="2493299" y="138219"/>
                </a:cubicBezTo>
                <a:cubicBezTo>
                  <a:pt x="2495632" y="135199"/>
                  <a:pt x="2499234" y="133604"/>
                  <a:pt x="2504104" y="133435"/>
                </a:cubicBezTo>
                <a:close/>
                <a:moveTo>
                  <a:pt x="230037" y="133220"/>
                </a:moveTo>
                <a:cubicBezTo>
                  <a:pt x="238537" y="134878"/>
                  <a:pt x="250327" y="139490"/>
                  <a:pt x="265410" y="147056"/>
                </a:cubicBezTo>
                <a:cubicBezTo>
                  <a:pt x="280875" y="153656"/>
                  <a:pt x="293225" y="164643"/>
                  <a:pt x="302457" y="180017"/>
                </a:cubicBezTo>
                <a:cubicBezTo>
                  <a:pt x="311690" y="195391"/>
                  <a:pt x="313053" y="210923"/>
                  <a:pt x="306545" y="226614"/>
                </a:cubicBezTo>
                <a:cubicBezTo>
                  <a:pt x="300037" y="242305"/>
                  <a:pt x="289917" y="239584"/>
                  <a:pt x="276184" y="218452"/>
                </a:cubicBezTo>
                <a:cubicBezTo>
                  <a:pt x="262452" y="197320"/>
                  <a:pt x="249203" y="177417"/>
                  <a:pt x="236436" y="158743"/>
                </a:cubicBezTo>
                <a:cubicBezTo>
                  <a:pt x="223671" y="140069"/>
                  <a:pt x="221537" y="131561"/>
                  <a:pt x="230037" y="133220"/>
                </a:cubicBezTo>
                <a:close/>
                <a:moveTo>
                  <a:pt x="1362817" y="130049"/>
                </a:moveTo>
                <a:cubicBezTo>
                  <a:pt x="1371240" y="129646"/>
                  <a:pt x="1378836" y="132857"/>
                  <a:pt x="1385604" y="139682"/>
                </a:cubicBezTo>
                <a:cubicBezTo>
                  <a:pt x="1394628" y="148781"/>
                  <a:pt x="1389029" y="154560"/>
                  <a:pt x="1368805" y="157018"/>
                </a:cubicBezTo>
                <a:cubicBezTo>
                  <a:pt x="1348581" y="159476"/>
                  <a:pt x="1326270" y="162580"/>
                  <a:pt x="1301871" y="166330"/>
                </a:cubicBezTo>
                <a:cubicBezTo>
                  <a:pt x="1315471" y="171713"/>
                  <a:pt x="1319479" y="177854"/>
                  <a:pt x="1313896" y="184754"/>
                </a:cubicBezTo>
                <a:cubicBezTo>
                  <a:pt x="1308313" y="191654"/>
                  <a:pt x="1300209" y="202153"/>
                  <a:pt x="1289585" y="216252"/>
                </a:cubicBezTo>
                <a:cubicBezTo>
                  <a:pt x="1278961" y="230351"/>
                  <a:pt x="1277548" y="235959"/>
                  <a:pt x="1285348" y="233076"/>
                </a:cubicBezTo>
                <a:cubicBezTo>
                  <a:pt x="1293147" y="230193"/>
                  <a:pt x="1309579" y="224918"/>
                  <a:pt x="1334645" y="217252"/>
                </a:cubicBezTo>
                <a:cubicBezTo>
                  <a:pt x="1330662" y="212152"/>
                  <a:pt x="1327574" y="205607"/>
                  <a:pt x="1325383" y="197616"/>
                </a:cubicBezTo>
                <a:cubicBezTo>
                  <a:pt x="1323191" y="189625"/>
                  <a:pt x="1328749" y="189250"/>
                  <a:pt x="1342057" y="196491"/>
                </a:cubicBezTo>
                <a:cubicBezTo>
                  <a:pt x="1355364" y="203732"/>
                  <a:pt x="1365588" y="212094"/>
                  <a:pt x="1372730" y="221577"/>
                </a:cubicBezTo>
                <a:cubicBezTo>
                  <a:pt x="1379871" y="231059"/>
                  <a:pt x="1381354" y="240805"/>
                  <a:pt x="1377180" y="250812"/>
                </a:cubicBezTo>
                <a:cubicBezTo>
                  <a:pt x="1373005" y="260820"/>
                  <a:pt x="1367605" y="262862"/>
                  <a:pt x="1360980" y="256937"/>
                </a:cubicBezTo>
                <a:cubicBezTo>
                  <a:pt x="1354356" y="251012"/>
                  <a:pt x="1348044" y="242475"/>
                  <a:pt x="1342044" y="231326"/>
                </a:cubicBezTo>
                <a:cubicBezTo>
                  <a:pt x="1326628" y="238542"/>
                  <a:pt x="1310538" y="246467"/>
                  <a:pt x="1293772" y="255100"/>
                </a:cubicBezTo>
                <a:cubicBezTo>
                  <a:pt x="1277006" y="263732"/>
                  <a:pt x="1264395" y="271340"/>
                  <a:pt x="1255937" y="277923"/>
                </a:cubicBezTo>
                <a:cubicBezTo>
                  <a:pt x="1247479" y="284506"/>
                  <a:pt x="1240963" y="281886"/>
                  <a:pt x="1236388" y="270061"/>
                </a:cubicBezTo>
                <a:cubicBezTo>
                  <a:pt x="1231814" y="258237"/>
                  <a:pt x="1232567" y="250312"/>
                  <a:pt x="1238650" y="246288"/>
                </a:cubicBezTo>
                <a:cubicBezTo>
                  <a:pt x="1244734" y="242263"/>
                  <a:pt x="1250541" y="236734"/>
                  <a:pt x="1256074" y="229701"/>
                </a:cubicBezTo>
                <a:cubicBezTo>
                  <a:pt x="1261607" y="222668"/>
                  <a:pt x="1267457" y="212098"/>
                  <a:pt x="1273623" y="197991"/>
                </a:cubicBezTo>
                <a:cubicBezTo>
                  <a:pt x="1279790" y="183883"/>
                  <a:pt x="1282023" y="175121"/>
                  <a:pt x="1280323" y="171705"/>
                </a:cubicBezTo>
                <a:cubicBezTo>
                  <a:pt x="1269657" y="174671"/>
                  <a:pt x="1260228" y="176979"/>
                  <a:pt x="1252037" y="178629"/>
                </a:cubicBezTo>
                <a:cubicBezTo>
                  <a:pt x="1243846" y="180279"/>
                  <a:pt x="1235984" y="181367"/>
                  <a:pt x="1228451" y="181892"/>
                </a:cubicBezTo>
                <a:cubicBezTo>
                  <a:pt x="1220918" y="182417"/>
                  <a:pt x="1212940" y="178896"/>
                  <a:pt x="1204515" y="171330"/>
                </a:cubicBezTo>
                <a:cubicBezTo>
                  <a:pt x="1196091" y="163764"/>
                  <a:pt x="1198769" y="159310"/>
                  <a:pt x="1212552" y="157968"/>
                </a:cubicBezTo>
                <a:cubicBezTo>
                  <a:pt x="1226334" y="156627"/>
                  <a:pt x="1243171" y="154389"/>
                  <a:pt x="1263061" y="151256"/>
                </a:cubicBezTo>
                <a:cubicBezTo>
                  <a:pt x="1282952" y="148123"/>
                  <a:pt x="1300109" y="145011"/>
                  <a:pt x="1314533" y="141919"/>
                </a:cubicBezTo>
                <a:cubicBezTo>
                  <a:pt x="1328957" y="138828"/>
                  <a:pt x="1342152" y="135407"/>
                  <a:pt x="1354118" y="131657"/>
                </a:cubicBezTo>
                <a:cubicBezTo>
                  <a:pt x="1357110" y="130720"/>
                  <a:pt x="1360009" y="130184"/>
                  <a:pt x="1362817" y="130049"/>
                </a:cubicBezTo>
                <a:close/>
                <a:moveTo>
                  <a:pt x="826057" y="115986"/>
                </a:moveTo>
                <a:cubicBezTo>
                  <a:pt x="829761" y="115738"/>
                  <a:pt x="834733" y="116325"/>
                  <a:pt x="840975" y="117746"/>
                </a:cubicBezTo>
                <a:cubicBezTo>
                  <a:pt x="853457" y="120587"/>
                  <a:pt x="861736" y="125541"/>
                  <a:pt x="865811" y="132607"/>
                </a:cubicBezTo>
                <a:cubicBezTo>
                  <a:pt x="869885" y="139673"/>
                  <a:pt x="870540" y="147956"/>
                  <a:pt x="867773" y="157456"/>
                </a:cubicBezTo>
                <a:cubicBezTo>
                  <a:pt x="865007" y="166955"/>
                  <a:pt x="858082" y="168813"/>
                  <a:pt x="846999" y="163030"/>
                </a:cubicBezTo>
                <a:cubicBezTo>
                  <a:pt x="839317" y="157547"/>
                  <a:pt x="832104" y="149835"/>
                  <a:pt x="825363" y="139894"/>
                </a:cubicBezTo>
                <a:cubicBezTo>
                  <a:pt x="818622" y="129953"/>
                  <a:pt x="816418" y="123066"/>
                  <a:pt x="818751" y="119233"/>
                </a:cubicBezTo>
                <a:cubicBezTo>
                  <a:pt x="819918" y="117316"/>
                  <a:pt x="822353" y="116234"/>
                  <a:pt x="826057" y="115986"/>
                </a:cubicBezTo>
                <a:close/>
                <a:moveTo>
                  <a:pt x="641849" y="100272"/>
                </a:moveTo>
                <a:cubicBezTo>
                  <a:pt x="638241" y="100747"/>
                  <a:pt x="631646" y="101517"/>
                  <a:pt x="622063" y="102584"/>
                </a:cubicBezTo>
                <a:cubicBezTo>
                  <a:pt x="612480" y="103651"/>
                  <a:pt x="600548" y="105942"/>
                  <a:pt x="586265" y="109459"/>
                </a:cubicBezTo>
                <a:cubicBezTo>
                  <a:pt x="587315" y="118841"/>
                  <a:pt x="587840" y="134299"/>
                  <a:pt x="587840" y="155831"/>
                </a:cubicBezTo>
                <a:cubicBezTo>
                  <a:pt x="592040" y="155947"/>
                  <a:pt x="599198" y="154147"/>
                  <a:pt x="609314" y="150431"/>
                </a:cubicBezTo>
                <a:cubicBezTo>
                  <a:pt x="619430" y="146715"/>
                  <a:pt x="628313" y="147719"/>
                  <a:pt x="635962" y="153443"/>
                </a:cubicBezTo>
                <a:cubicBezTo>
                  <a:pt x="643612" y="159168"/>
                  <a:pt x="641574" y="164689"/>
                  <a:pt x="629850" y="170005"/>
                </a:cubicBezTo>
                <a:cubicBezTo>
                  <a:pt x="618126" y="175321"/>
                  <a:pt x="604639" y="177979"/>
                  <a:pt x="589390" y="177979"/>
                </a:cubicBezTo>
                <a:lnTo>
                  <a:pt x="589390" y="217002"/>
                </a:lnTo>
                <a:cubicBezTo>
                  <a:pt x="593823" y="217102"/>
                  <a:pt x="601448" y="215560"/>
                  <a:pt x="612264" y="212377"/>
                </a:cubicBezTo>
                <a:cubicBezTo>
                  <a:pt x="623080" y="209194"/>
                  <a:pt x="631383" y="210927"/>
                  <a:pt x="637175" y="217577"/>
                </a:cubicBezTo>
                <a:cubicBezTo>
                  <a:pt x="642966" y="224227"/>
                  <a:pt x="639420" y="229485"/>
                  <a:pt x="626538" y="233351"/>
                </a:cubicBezTo>
                <a:cubicBezTo>
                  <a:pt x="613655" y="237217"/>
                  <a:pt x="601272" y="239151"/>
                  <a:pt x="589390" y="239151"/>
                </a:cubicBezTo>
                <a:lnTo>
                  <a:pt x="589390" y="287598"/>
                </a:lnTo>
                <a:cubicBezTo>
                  <a:pt x="604356" y="287681"/>
                  <a:pt x="623646" y="286306"/>
                  <a:pt x="647262" y="283473"/>
                </a:cubicBezTo>
                <a:lnTo>
                  <a:pt x="647262" y="110433"/>
                </a:lnTo>
                <a:cubicBezTo>
                  <a:pt x="647262" y="103184"/>
                  <a:pt x="645457" y="99797"/>
                  <a:pt x="641849" y="100272"/>
                </a:cubicBezTo>
                <a:close/>
                <a:moveTo>
                  <a:pt x="652339" y="71064"/>
                </a:moveTo>
                <a:cubicBezTo>
                  <a:pt x="656299" y="70974"/>
                  <a:pt x="660536" y="71911"/>
                  <a:pt x="665048" y="73873"/>
                </a:cubicBezTo>
                <a:cubicBezTo>
                  <a:pt x="674072" y="77798"/>
                  <a:pt x="680976" y="81677"/>
                  <a:pt x="685759" y="85510"/>
                </a:cubicBezTo>
                <a:cubicBezTo>
                  <a:pt x="690542" y="89343"/>
                  <a:pt x="691080" y="94718"/>
                  <a:pt x="687371" y="101634"/>
                </a:cubicBezTo>
                <a:cubicBezTo>
                  <a:pt x="683663" y="108550"/>
                  <a:pt x="681297" y="119704"/>
                  <a:pt x="680272" y="135094"/>
                </a:cubicBezTo>
                <a:cubicBezTo>
                  <a:pt x="679247" y="150485"/>
                  <a:pt x="678472" y="171176"/>
                  <a:pt x="677947" y="197166"/>
                </a:cubicBezTo>
                <a:cubicBezTo>
                  <a:pt x="677422" y="223156"/>
                  <a:pt x="676668" y="250683"/>
                  <a:pt x="675685" y="279748"/>
                </a:cubicBezTo>
                <a:cubicBezTo>
                  <a:pt x="685317" y="279848"/>
                  <a:pt x="694988" y="278569"/>
                  <a:pt x="704696" y="275911"/>
                </a:cubicBezTo>
                <a:cubicBezTo>
                  <a:pt x="714403" y="273253"/>
                  <a:pt x="723207" y="275148"/>
                  <a:pt x="731106" y="281598"/>
                </a:cubicBezTo>
                <a:cubicBezTo>
                  <a:pt x="739006" y="288048"/>
                  <a:pt x="743247" y="294089"/>
                  <a:pt x="743831" y="299722"/>
                </a:cubicBezTo>
                <a:cubicBezTo>
                  <a:pt x="744414" y="305355"/>
                  <a:pt x="736314" y="307651"/>
                  <a:pt x="719532" y="306609"/>
                </a:cubicBezTo>
                <a:cubicBezTo>
                  <a:pt x="702750" y="305567"/>
                  <a:pt x="691021" y="305309"/>
                  <a:pt x="684347" y="305834"/>
                </a:cubicBezTo>
                <a:cubicBezTo>
                  <a:pt x="677672" y="306359"/>
                  <a:pt x="669518" y="306622"/>
                  <a:pt x="659886" y="306622"/>
                </a:cubicBezTo>
                <a:cubicBezTo>
                  <a:pt x="651819" y="306622"/>
                  <a:pt x="636916" y="307659"/>
                  <a:pt x="615176" y="309734"/>
                </a:cubicBezTo>
                <a:cubicBezTo>
                  <a:pt x="593436" y="311809"/>
                  <a:pt x="576166" y="313900"/>
                  <a:pt x="563367" y="316008"/>
                </a:cubicBezTo>
                <a:cubicBezTo>
                  <a:pt x="550567" y="318117"/>
                  <a:pt x="540651" y="318887"/>
                  <a:pt x="533618" y="318321"/>
                </a:cubicBezTo>
                <a:cubicBezTo>
                  <a:pt x="526585" y="317754"/>
                  <a:pt x="518928" y="313017"/>
                  <a:pt x="510645" y="304109"/>
                </a:cubicBezTo>
                <a:cubicBezTo>
                  <a:pt x="502362" y="295201"/>
                  <a:pt x="503454" y="291268"/>
                  <a:pt x="513920" y="292310"/>
                </a:cubicBezTo>
                <a:cubicBezTo>
                  <a:pt x="524386" y="293351"/>
                  <a:pt x="540593" y="293031"/>
                  <a:pt x="562542" y="291347"/>
                </a:cubicBezTo>
                <a:cubicBezTo>
                  <a:pt x="562542" y="217952"/>
                  <a:pt x="562029" y="170205"/>
                  <a:pt x="561004" y="148106"/>
                </a:cubicBezTo>
                <a:cubicBezTo>
                  <a:pt x="559979" y="126008"/>
                  <a:pt x="557105" y="109484"/>
                  <a:pt x="552380" y="98534"/>
                </a:cubicBezTo>
                <a:cubicBezTo>
                  <a:pt x="547655" y="87585"/>
                  <a:pt x="551059" y="83156"/>
                  <a:pt x="562591" y="85248"/>
                </a:cubicBezTo>
                <a:cubicBezTo>
                  <a:pt x="574124" y="87339"/>
                  <a:pt x="588419" y="87127"/>
                  <a:pt x="605476" y="84610"/>
                </a:cubicBezTo>
                <a:cubicBezTo>
                  <a:pt x="622534" y="82094"/>
                  <a:pt x="634470" y="78694"/>
                  <a:pt x="641287" y="74411"/>
                </a:cubicBezTo>
                <a:cubicBezTo>
                  <a:pt x="644695" y="72269"/>
                  <a:pt x="648379" y="71154"/>
                  <a:pt x="652339" y="71064"/>
                </a:cubicBezTo>
                <a:close/>
                <a:moveTo>
                  <a:pt x="1344056" y="68774"/>
                </a:moveTo>
                <a:cubicBezTo>
                  <a:pt x="1353281" y="67199"/>
                  <a:pt x="1362151" y="70003"/>
                  <a:pt x="1370667" y="77186"/>
                </a:cubicBezTo>
                <a:cubicBezTo>
                  <a:pt x="1379183" y="84368"/>
                  <a:pt x="1375584" y="89856"/>
                  <a:pt x="1359868" y="93647"/>
                </a:cubicBezTo>
                <a:cubicBezTo>
                  <a:pt x="1344152" y="97438"/>
                  <a:pt x="1327307" y="100938"/>
                  <a:pt x="1309334" y="104146"/>
                </a:cubicBezTo>
                <a:cubicBezTo>
                  <a:pt x="1291360" y="107354"/>
                  <a:pt x="1276615" y="106717"/>
                  <a:pt x="1265099" y="102234"/>
                </a:cubicBezTo>
                <a:cubicBezTo>
                  <a:pt x="1252899" y="93268"/>
                  <a:pt x="1252750" y="87677"/>
                  <a:pt x="1264649" y="85460"/>
                </a:cubicBezTo>
                <a:cubicBezTo>
                  <a:pt x="1276548" y="83243"/>
                  <a:pt x="1290452" y="80302"/>
                  <a:pt x="1306359" y="76636"/>
                </a:cubicBezTo>
                <a:cubicBezTo>
                  <a:pt x="1322266" y="72969"/>
                  <a:pt x="1334832" y="70348"/>
                  <a:pt x="1344056" y="68774"/>
                </a:cubicBezTo>
                <a:close/>
                <a:moveTo>
                  <a:pt x="3502377" y="61455"/>
                </a:moveTo>
                <a:cubicBezTo>
                  <a:pt x="3499813" y="61434"/>
                  <a:pt x="3496695" y="61786"/>
                  <a:pt x="3493025" y="62511"/>
                </a:cubicBezTo>
                <a:cubicBezTo>
                  <a:pt x="3485683" y="63961"/>
                  <a:pt x="3471355" y="67111"/>
                  <a:pt x="3450040" y="71961"/>
                </a:cubicBezTo>
                <a:lnTo>
                  <a:pt x="3450040" y="97784"/>
                </a:lnTo>
                <a:cubicBezTo>
                  <a:pt x="3457440" y="97918"/>
                  <a:pt x="3465730" y="96647"/>
                  <a:pt x="3474913" y="93972"/>
                </a:cubicBezTo>
                <a:cubicBezTo>
                  <a:pt x="3484096" y="91297"/>
                  <a:pt x="3491658" y="92776"/>
                  <a:pt x="3497600" y="98409"/>
                </a:cubicBezTo>
                <a:cubicBezTo>
                  <a:pt x="3503541" y="104042"/>
                  <a:pt x="3499537" y="108517"/>
                  <a:pt x="3485588" y="111833"/>
                </a:cubicBezTo>
                <a:cubicBezTo>
                  <a:pt x="3471639" y="115150"/>
                  <a:pt x="3459789" y="116808"/>
                  <a:pt x="3450040" y="116808"/>
                </a:cubicBezTo>
                <a:lnTo>
                  <a:pt x="3450040" y="143281"/>
                </a:lnTo>
                <a:cubicBezTo>
                  <a:pt x="3457340" y="143398"/>
                  <a:pt x="3465593" y="141861"/>
                  <a:pt x="3474801" y="138669"/>
                </a:cubicBezTo>
                <a:cubicBezTo>
                  <a:pt x="3484009" y="135478"/>
                  <a:pt x="3492116" y="137207"/>
                  <a:pt x="3499125" y="143856"/>
                </a:cubicBezTo>
                <a:cubicBezTo>
                  <a:pt x="3506132" y="150506"/>
                  <a:pt x="3502424" y="155764"/>
                  <a:pt x="3488000" y="159630"/>
                </a:cubicBezTo>
                <a:cubicBezTo>
                  <a:pt x="3473576" y="163497"/>
                  <a:pt x="3460922" y="165430"/>
                  <a:pt x="3450040" y="165430"/>
                </a:cubicBezTo>
                <a:lnTo>
                  <a:pt x="3450040" y="190354"/>
                </a:lnTo>
                <a:cubicBezTo>
                  <a:pt x="3459723" y="190437"/>
                  <a:pt x="3471051" y="189150"/>
                  <a:pt x="3484025" y="186491"/>
                </a:cubicBezTo>
                <a:cubicBezTo>
                  <a:pt x="3497000" y="183833"/>
                  <a:pt x="3504582" y="184333"/>
                  <a:pt x="3506774" y="187991"/>
                </a:cubicBezTo>
                <a:cubicBezTo>
                  <a:pt x="3508965" y="191649"/>
                  <a:pt x="3511007" y="179121"/>
                  <a:pt x="3512899" y="150406"/>
                </a:cubicBezTo>
                <a:cubicBezTo>
                  <a:pt x="3514790" y="121691"/>
                  <a:pt x="3515244" y="100267"/>
                  <a:pt x="3514261" y="86135"/>
                </a:cubicBezTo>
                <a:cubicBezTo>
                  <a:pt x="3513277" y="72002"/>
                  <a:pt x="3511328" y="64170"/>
                  <a:pt x="3508411" y="62636"/>
                </a:cubicBezTo>
                <a:cubicBezTo>
                  <a:pt x="3506953" y="61870"/>
                  <a:pt x="3504942" y="61476"/>
                  <a:pt x="3502377" y="61455"/>
                </a:cubicBezTo>
                <a:close/>
                <a:moveTo>
                  <a:pt x="2726745" y="59265"/>
                </a:moveTo>
                <a:cubicBezTo>
                  <a:pt x="2733692" y="58521"/>
                  <a:pt x="2740821" y="60862"/>
                  <a:pt x="2748133" y="66286"/>
                </a:cubicBezTo>
                <a:cubicBezTo>
                  <a:pt x="2757883" y="73519"/>
                  <a:pt x="2757720" y="79815"/>
                  <a:pt x="2747646" y="85173"/>
                </a:cubicBezTo>
                <a:cubicBezTo>
                  <a:pt x="2737571" y="90531"/>
                  <a:pt x="2714377" y="95893"/>
                  <a:pt x="2678062" y="101259"/>
                </a:cubicBezTo>
                <a:cubicBezTo>
                  <a:pt x="2689562" y="109092"/>
                  <a:pt x="2694249" y="116675"/>
                  <a:pt x="2692124" y="124008"/>
                </a:cubicBezTo>
                <a:cubicBezTo>
                  <a:pt x="2689999" y="131341"/>
                  <a:pt x="2688445" y="148223"/>
                  <a:pt x="2687462" y="174655"/>
                </a:cubicBezTo>
                <a:cubicBezTo>
                  <a:pt x="2696161" y="171871"/>
                  <a:pt x="2706065" y="168301"/>
                  <a:pt x="2717173" y="163943"/>
                </a:cubicBezTo>
                <a:cubicBezTo>
                  <a:pt x="2728280" y="159585"/>
                  <a:pt x="2738396" y="161830"/>
                  <a:pt x="2747521" y="170680"/>
                </a:cubicBezTo>
                <a:cubicBezTo>
                  <a:pt x="2756645" y="179529"/>
                  <a:pt x="2751595" y="186096"/>
                  <a:pt x="2732372" y="190379"/>
                </a:cubicBezTo>
                <a:cubicBezTo>
                  <a:pt x="2713148" y="194662"/>
                  <a:pt x="2698103" y="196803"/>
                  <a:pt x="2687237" y="196803"/>
                </a:cubicBezTo>
                <a:cubicBezTo>
                  <a:pt x="2686353" y="222468"/>
                  <a:pt x="2685912" y="249075"/>
                  <a:pt x="2685912" y="276623"/>
                </a:cubicBezTo>
                <a:cubicBezTo>
                  <a:pt x="2713644" y="273540"/>
                  <a:pt x="2734121" y="270940"/>
                  <a:pt x="2747346" y="268824"/>
                </a:cubicBezTo>
                <a:cubicBezTo>
                  <a:pt x="2760570" y="266707"/>
                  <a:pt x="2772198" y="269270"/>
                  <a:pt x="2782231" y="276511"/>
                </a:cubicBezTo>
                <a:cubicBezTo>
                  <a:pt x="2792264" y="283752"/>
                  <a:pt x="2795547" y="290056"/>
                  <a:pt x="2792080" y="295422"/>
                </a:cubicBezTo>
                <a:cubicBezTo>
                  <a:pt x="2788614" y="300789"/>
                  <a:pt x="2780173" y="302688"/>
                  <a:pt x="2766757" y="301122"/>
                </a:cubicBezTo>
                <a:cubicBezTo>
                  <a:pt x="2753341" y="299555"/>
                  <a:pt x="2736392" y="299289"/>
                  <a:pt x="2715910" y="300322"/>
                </a:cubicBezTo>
                <a:cubicBezTo>
                  <a:pt x="2695428" y="301355"/>
                  <a:pt x="2674467" y="303705"/>
                  <a:pt x="2653026" y="307371"/>
                </a:cubicBezTo>
                <a:cubicBezTo>
                  <a:pt x="2631586" y="311038"/>
                  <a:pt x="2613508" y="314967"/>
                  <a:pt x="2598792" y="319158"/>
                </a:cubicBezTo>
                <a:cubicBezTo>
                  <a:pt x="2584077" y="323350"/>
                  <a:pt x="2571094" y="320891"/>
                  <a:pt x="2559845" y="311784"/>
                </a:cubicBezTo>
                <a:cubicBezTo>
                  <a:pt x="2548595" y="302676"/>
                  <a:pt x="2549295" y="297443"/>
                  <a:pt x="2561945" y="296085"/>
                </a:cubicBezTo>
                <a:cubicBezTo>
                  <a:pt x="2574594" y="294726"/>
                  <a:pt x="2586043" y="292764"/>
                  <a:pt x="2596292" y="290198"/>
                </a:cubicBezTo>
                <a:cubicBezTo>
                  <a:pt x="2596292" y="264682"/>
                  <a:pt x="2595784" y="241955"/>
                  <a:pt x="2594767" y="222014"/>
                </a:cubicBezTo>
                <a:cubicBezTo>
                  <a:pt x="2593751" y="202074"/>
                  <a:pt x="2590614" y="187104"/>
                  <a:pt x="2585356" y="177104"/>
                </a:cubicBezTo>
                <a:cubicBezTo>
                  <a:pt x="2580097" y="167105"/>
                  <a:pt x="2582497" y="162934"/>
                  <a:pt x="2592555" y="164593"/>
                </a:cubicBezTo>
                <a:cubicBezTo>
                  <a:pt x="2602613" y="166251"/>
                  <a:pt x="2611275" y="168930"/>
                  <a:pt x="2618541" y="172630"/>
                </a:cubicBezTo>
                <a:cubicBezTo>
                  <a:pt x="2625807" y="176329"/>
                  <a:pt x="2628395" y="182675"/>
                  <a:pt x="2626303" y="191666"/>
                </a:cubicBezTo>
                <a:cubicBezTo>
                  <a:pt x="2624212" y="200657"/>
                  <a:pt x="2623166" y="231593"/>
                  <a:pt x="2623166" y="284473"/>
                </a:cubicBezTo>
                <a:cubicBezTo>
                  <a:pt x="2627132" y="284623"/>
                  <a:pt x="2638573" y="283281"/>
                  <a:pt x="2657489" y="280448"/>
                </a:cubicBezTo>
                <a:cubicBezTo>
                  <a:pt x="2657489" y="193503"/>
                  <a:pt x="2657010" y="142665"/>
                  <a:pt x="2656051" y="127932"/>
                </a:cubicBezTo>
                <a:cubicBezTo>
                  <a:pt x="2655093" y="113200"/>
                  <a:pt x="2653505" y="105834"/>
                  <a:pt x="2651289" y="105834"/>
                </a:cubicBezTo>
                <a:cubicBezTo>
                  <a:pt x="2647256" y="105834"/>
                  <a:pt x="2639748" y="106092"/>
                  <a:pt x="2628765" y="106609"/>
                </a:cubicBezTo>
                <a:cubicBezTo>
                  <a:pt x="2617783" y="107125"/>
                  <a:pt x="2608321" y="104130"/>
                  <a:pt x="2600380" y="97622"/>
                </a:cubicBezTo>
                <a:cubicBezTo>
                  <a:pt x="2592439" y="91114"/>
                  <a:pt x="2595613" y="87185"/>
                  <a:pt x="2609904" y="85835"/>
                </a:cubicBezTo>
                <a:cubicBezTo>
                  <a:pt x="2624195" y="84485"/>
                  <a:pt x="2643819" y="80948"/>
                  <a:pt x="2668775" y="75223"/>
                </a:cubicBezTo>
                <a:cubicBezTo>
                  <a:pt x="2693732" y="69498"/>
                  <a:pt x="2710760" y="64770"/>
                  <a:pt x="2719860" y="61036"/>
                </a:cubicBezTo>
                <a:cubicBezTo>
                  <a:pt x="2722135" y="60103"/>
                  <a:pt x="2724430" y="59513"/>
                  <a:pt x="2726745" y="59265"/>
                </a:cubicBezTo>
                <a:close/>
                <a:moveTo>
                  <a:pt x="2514044" y="39366"/>
                </a:moveTo>
                <a:cubicBezTo>
                  <a:pt x="2519992" y="40143"/>
                  <a:pt x="2525905" y="41838"/>
                  <a:pt x="2531784" y="44450"/>
                </a:cubicBezTo>
                <a:cubicBezTo>
                  <a:pt x="2543542" y="49675"/>
                  <a:pt x="2548783" y="59378"/>
                  <a:pt x="2547508" y="73561"/>
                </a:cubicBezTo>
                <a:cubicBezTo>
                  <a:pt x="2546233" y="87743"/>
                  <a:pt x="2539700" y="92064"/>
                  <a:pt x="2527909" y="86522"/>
                </a:cubicBezTo>
                <a:cubicBezTo>
                  <a:pt x="2516118" y="80981"/>
                  <a:pt x="2504177" y="71807"/>
                  <a:pt x="2492086" y="58999"/>
                </a:cubicBezTo>
                <a:cubicBezTo>
                  <a:pt x="2479995" y="46192"/>
                  <a:pt x="2481333" y="39788"/>
                  <a:pt x="2496099" y="39788"/>
                </a:cubicBezTo>
                <a:cubicBezTo>
                  <a:pt x="2502115" y="38730"/>
                  <a:pt x="2508097" y="38589"/>
                  <a:pt x="2514044" y="39366"/>
                </a:cubicBezTo>
                <a:close/>
                <a:moveTo>
                  <a:pt x="2139967" y="38200"/>
                </a:moveTo>
                <a:cubicBezTo>
                  <a:pt x="2144365" y="38929"/>
                  <a:pt x="2149478" y="41229"/>
                  <a:pt x="2155307" y="45100"/>
                </a:cubicBezTo>
                <a:cubicBezTo>
                  <a:pt x="2166965" y="52841"/>
                  <a:pt x="2171277" y="59170"/>
                  <a:pt x="2168244" y="64086"/>
                </a:cubicBezTo>
                <a:cubicBezTo>
                  <a:pt x="2165210" y="69003"/>
                  <a:pt x="2162565" y="73269"/>
                  <a:pt x="2160307" y="76886"/>
                </a:cubicBezTo>
                <a:cubicBezTo>
                  <a:pt x="2158048" y="80502"/>
                  <a:pt x="2156403" y="87202"/>
                  <a:pt x="2155369" y="96984"/>
                </a:cubicBezTo>
                <a:cubicBezTo>
                  <a:pt x="2154336" y="106767"/>
                  <a:pt x="2152532" y="119379"/>
                  <a:pt x="2149957" y="134819"/>
                </a:cubicBezTo>
                <a:cubicBezTo>
                  <a:pt x="2148670" y="142540"/>
                  <a:pt x="2147350" y="149752"/>
                  <a:pt x="2145998" y="156456"/>
                </a:cubicBezTo>
                <a:lnTo>
                  <a:pt x="2141864" y="174958"/>
                </a:lnTo>
                <a:lnTo>
                  <a:pt x="2145982" y="174014"/>
                </a:lnTo>
                <a:cubicBezTo>
                  <a:pt x="2149261" y="174070"/>
                  <a:pt x="2152453" y="174955"/>
                  <a:pt x="2155557" y="176667"/>
                </a:cubicBezTo>
                <a:cubicBezTo>
                  <a:pt x="2161765" y="180092"/>
                  <a:pt x="2166973" y="183733"/>
                  <a:pt x="2171181" y="187591"/>
                </a:cubicBezTo>
                <a:cubicBezTo>
                  <a:pt x="2175389" y="191449"/>
                  <a:pt x="2175893" y="196282"/>
                  <a:pt x="2172693" y="202090"/>
                </a:cubicBezTo>
                <a:cubicBezTo>
                  <a:pt x="2169493" y="207898"/>
                  <a:pt x="2165810" y="224102"/>
                  <a:pt x="2161644" y="250700"/>
                </a:cubicBezTo>
                <a:cubicBezTo>
                  <a:pt x="2157478" y="277298"/>
                  <a:pt x="2152124" y="297405"/>
                  <a:pt x="2145582" y="311021"/>
                </a:cubicBezTo>
                <a:cubicBezTo>
                  <a:pt x="2139041" y="324637"/>
                  <a:pt x="2132267" y="334366"/>
                  <a:pt x="2125259" y="340207"/>
                </a:cubicBezTo>
                <a:cubicBezTo>
                  <a:pt x="2118251" y="346048"/>
                  <a:pt x="2112484" y="344698"/>
                  <a:pt x="2107960" y="336157"/>
                </a:cubicBezTo>
                <a:cubicBezTo>
                  <a:pt x="2103435" y="327616"/>
                  <a:pt x="2097652" y="318433"/>
                  <a:pt x="2090611" y="308609"/>
                </a:cubicBezTo>
                <a:cubicBezTo>
                  <a:pt x="2083570" y="298784"/>
                  <a:pt x="2084645" y="295185"/>
                  <a:pt x="2093836" y="297810"/>
                </a:cubicBezTo>
                <a:cubicBezTo>
                  <a:pt x="2103027" y="300434"/>
                  <a:pt x="2110072" y="301747"/>
                  <a:pt x="2114972" y="301747"/>
                </a:cubicBezTo>
                <a:cubicBezTo>
                  <a:pt x="2120155" y="299530"/>
                  <a:pt x="2125042" y="287214"/>
                  <a:pt x="2129633" y="264799"/>
                </a:cubicBezTo>
                <a:cubicBezTo>
                  <a:pt x="2134225" y="242384"/>
                  <a:pt x="2137045" y="226897"/>
                  <a:pt x="2138095" y="218339"/>
                </a:cubicBezTo>
                <a:cubicBezTo>
                  <a:pt x="2139145" y="209782"/>
                  <a:pt x="2138595" y="203461"/>
                  <a:pt x="2136445" y="199378"/>
                </a:cubicBezTo>
                <a:cubicBezTo>
                  <a:pt x="2129179" y="197662"/>
                  <a:pt x="2119330" y="198066"/>
                  <a:pt x="2106897" y="200590"/>
                </a:cubicBezTo>
                <a:cubicBezTo>
                  <a:pt x="2094465" y="203115"/>
                  <a:pt x="2084415" y="206515"/>
                  <a:pt x="2076749" y="210790"/>
                </a:cubicBezTo>
                <a:cubicBezTo>
                  <a:pt x="2069083" y="215065"/>
                  <a:pt x="2063450" y="215619"/>
                  <a:pt x="2059850" y="212452"/>
                </a:cubicBezTo>
                <a:cubicBezTo>
                  <a:pt x="2056250" y="209286"/>
                  <a:pt x="2053230" y="205594"/>
                  <a:pt x="2050788" y="201378"/>
                </a:cubicBezTo>
                <a:cubicBezTo>
                  <a:pt x="2048347" y="197162"/>
                  <a:pt x="2050013" y="192533"/>
                  <a:pt x="2055788" y="187491"/>
                </a:cubicBezTo>
                <a:cubicBezTo>
                  <a:pt x="2061563" y="182450"/>
                  <a:pt x="2065221" y="170726"/>
                  <a:pt x="2066762" y="152318"/>
                </a:cubicBezTo>
                <a:cubicBezTo>
                  <a:pt x="2068304" y="133911"/>
                  <a:pt x="2068821" y="121983"/>
                  <a:pt x="2068312" y="116533"/>
                </a:cubicBezTo>
                <a:cubicBezTo>
                  <a:pt x="2067804" y="111083"/>
                  <a:pt x="2066496" y="104692"/>
                  <a:pt x="2064387" y="97359"/>
                </a:cubicBezTo>
                <a:cubicBezTo>
                  <a:pt x="2062279" y="90026"/>
                  <a:pt x="2063521" y="85652"/>
                  <a:pt x="2068112" y="84235"/>
                </a:cubicBezTo>
                <a:cubicBezTo>
                  <a:pt x="2072703" y="82818"/>
                  <a:pt x="2079011" y="84831"/>
                  <a:pt x="2087036" y="90272"/>
                </a:cubicBezTo>
                <a:cubicBezTo>
                  <a:pt x="2095061" y="95714"/>
                  <a:pt x="2097744" y="104263"/>
                  <a:pt x="2095085" y="115921"/>
                </a:cubicBezTo>
                <a:cubicBezTo>
                  <a:pt x="2092427" y="127578"/>
                  <a:pt x="2090065" y="142440"/>
                  <a:pt x="2087998" y="160505"/>
                </a:cubicBezTo>
                <a:cubicBezTo>
                  <a:pt x="2085932" y="178571"/>
                  <a:pt x="2084915" y="188029"/>
                  <a:pt x="2084949" y="188879"/>
                </a:cubicBezTo>
                <a:cubicBezTo>
                  <a:pt x="2084949" y="186712"/>
                  <a:pt x="2091711" y="184879"/>
                  <a:pt x="2105235" y="183379"/>
                </a:cubicBezTo>
                <a:lnTo>
                  <a:pt x="2125160" y="178796"/>
                </a:lnTo>
                <a:lnTo>
                  <a:pt x="2117709" y="151656"/>
                </a:lnTo>
                <a:cubicBezTo>
                  <a:pt x="2120850" y="141773"/>
                  <a:pt x="2123988" y="125391"/>
                  <a:pt x="2127121" y="102509"/>
                </a:cubicBezTo>
                <a:cubicBezTo>
                  <a:pt x="2130254" y="79627"/>
                  <a:pt x="2130804" y="68186"/>
                  <a:pt x="2128771" y="68186"/>
                </a:cubicBezTo>
                <a:cubicBezTo>
                  <a:pt x="2125138" y="68186"/>
                  <a:pt x="2117122" y="69736"/>
                  <a:pt x="2104722" y="72836"/>
                </a:cubicBezTo>
                <a:cubicBezTo>
                  <a:pt x="2091123" y="74952"/>
                  <a:pt x="2081582" y="76536"/>
                  <a:pt x="2076099" y="77585"/>
                </a:cubicBezTo>
                <a:cubicBezTo>
                  <a:pt x="2070616" y="78635"/>
                  <a:pt x="2063629" y="74686"/>
                  <a:pt x="2055138" y="65736"/>
                </a:cubicBezTo>
                <a:cubicBezTo>
                  <a:pt x="2046647" y="56787"/>
                  <a:pt x="2048317" y="52837"/>
                  <a:pt x="2060150" y="53887"/>
                </a:cubicBezTo>
                <a:cubicBezTo>
                  <a:pt x="2071983" y="54937"/>
                  <a:pt x="2084920" y="54212"/>
                  <a:pt x="2098960" y="51712"/>
                </a:cubicBezTo>
                <a:cubicBezTo>
                  <a:pt x="2113001" y="49212"/>
                  <a:pt x="2122988" y="45550"/>
                  <a:pt x="2128921" y="40725"/>
                </a:cubicBezTo>
                <a:cubicBezTo>
                  <a:pt x="2131887" y="38313"/>
                  <a:pt x="2135570" y="37471"/>
                  <a:pt x="2139967" y="38200"/>
                </a:cubicBezTo>
                <a:close/>
                <a:moveTo>
                  <a:pt x="860742" y="33073"/>
                </a:moveTo>
                <a:cubicBezTo>
                  <a:pt x="863198" y="32893"/>
                  <a:pt x="866229" y="33078"/>
                  <a:pt x="869835" y="33626"/>
                </a:cubicBezTo>
                <a:cubicBezTo>
                  <a:pt x="884260" y="35817"/>
                  <a:pt x="895534" y="40138"/>
                  <a:pt x="903658" y="46587"/>
                </a:cubicBezTo>
                <a:cubicBezTo>
                  <a:pt x="911783" y="53037"/>
                  <a:pt x="914516" y="62170"/>
                  <a:pt x="911858" y="73986"/>
                </a:cubicBezTo>
                <a:cubicBezTo>
                  <a:pt x="909200" y="85802"/>
                  <a:pt x="899046" y="86152"/>
                  <a:pt x="881397" y="75036"/>
                </a:cubicBezTo>
                <a:cubicBezTo>
                  <a:pt x="867215" y="64120"/>
                  <a:pt x="858136" y="53941"/>
                  <a:pt x="854161" y="44500"/>
                </a:cubicBezTo>
                <a:cubicBezTo>
                  <a:pt x="851180" y="37419"/>
                  <a:pt x="853374" y="33610"/>
                  <a:pt x="860742" y="33073"/>
                </a:cubicBezTo>
                <a:close/>
                <a:moveTo>
                  <a:pt x="3513458" y="32673"/>
                </a:moveTo>
                <a:cubicBezTo>
                  <a:pt x="3516414" y="32816"/>
                  <a:pt x="3519902" y="33738"/>
                  <a:pt x="3523923" y="35438"/>
                </a:cubicBezTo>
                <a:cubicBezTo>
                  <a:pt x="3531964" y="38838"/>
                  <a:pt x="3539438" y="42667"/>
                  <a:pt x="3546347" y="46925"/>
                </a:cubicBezTo>
                <a:cubicBezTo>
                  <a:pt x="3553254" y="51183"/>
                  <a:pt x="3555375" y="55774"/>
                  <a:pt x="3552709" y="60699"/>
                </a:cubicBezTo>
                <a:cubicBezTo>
                  <a:pt x="3550042" y="65624"/>
                  <a:pt x="3547938" y="79627"/>
                  <a:pt x="3546397" y="102709"/>
                </a:cubicBezTo>
                <a:cubicBezTo>
                  <a:pt x="3544855" y="125791"/>
                  <a:pt x="3543817" y="145302"/>
                  <a:pt x="3543284" y="161243"/>
                </a:cubicBezTo>
                <a:cubicBezTo>
                  <a:pt x="3542751" y="177184"/>
                  <a:pt x="3540280" y="190945"/>
                  <a:pt x="3535872" y="202528"/>
                </a:cubicBezTo>
                <a:cubicBezTo>
                  <a:pt x="3531464" y="214111"/>
                  <a:pt x="3527056" y="221543"/>
                  <a:pt x="3522648" y="224826"/>
                </a:cubicBezTo>
                <a:cubicBezTo>
                  <a:pt x="3518240" y="228110"/>
                  <a:pt x="3513924" y="226089"/>
                  <a:pt x="3509699" y="218764"/>
                </a:cubicBezTo>
                <a:cubicBezTo>
                  <a:pt x="3505474" y="211440"/>
                  <a:pt x="3500720" y="207778"/>
                  <a:pt x="3495437" y="207778"/>
                </a:cubicBezTo>
                <a:cubicBezTo>
                  <a:pt x="3489604" y="207778"/>
                  <a:pt x="3472639" y="209786"/>
                  <a:pt x="3444540" y="213802"/>
                </a:cubicBezTo>
                <a:cubicBezTo>
                  <a:pt x="3436624" y="220252"/>
                  <a:pt x="3430562" y="218573"/>
                  <a:pt x="3426354" y="208765"/>
                </a:cubicBezTo>
                <a:cubicBezTo>
                  <a:pt x="3422145" y="198957"/>
                  <a:pt x="3421087" y="187637"/>
                  <a:pt x="3423179" y="174805"/>
                </a:cubicBezTo>
                <a:cubicBezTo>
                  <a:pt x="3425270" y="161972"/>
                  <a:pt x="3425800" y="143998"/>
                  <a:pt x="3424767" y="120883"/>
                </a:cubicBezTo>
                <a:cubicBezTo>
                  <a:pt x="3423733" y="97768"/>
                  <a:pt x="3421379" y="79515"/>
                  <a:pt x="3417704" y="66124"/>
                </a:cubicBezTo>
                <a:cubicBezTo>
                  <a:pt x="3414030" y="52733"/>
                  <a:pt x="3417217" y="47866"/>
                  <a:pt x="3427266" y="51525"/>
                </a:cubicBezTo>
                <a:cubicBezTo>
                  <a:pt x="3437316" y="55183"/>
                  <a:pt x="3452036" y="53979"/>
                  <a:pt x="3471426" y="47912"/>
                </a:cubicBezTo>
                <a:cubicBezTo>
                  <a:pt x="3490816" y="41846"/>
                  <a:pt x="3502403" y="37400"/>
                  <a:pt x="3506187" y="34576"/>
                </a:cubicBezTo>
                <a:cubicBezTo>
                  <a:pt x="3508078" y="33163"/>
                  <a:pt x="3510502" y="32529"/>
                  <a:pt x="3513458" y="32673"/>
                </a:cubicBezTo>
                <a:close/>
                <a:moveTo>
                  <a:pt x="1035657" y="24868"/>
                </a:moveTo>
                <a:cubicBezTo>
                  <a:pt x="1037836" y="25161"/>
                  <a:pt x="1040421" y="25793"/>
                  <a:pt x="1043412" y="26764"/>
                </a:cubicBezTo>
                <a:cubicBezTo>
                  <a:pt x="1055378" y="30647"/>
                  <a:pt x="1065082" y="36026"/>
                  <a:pt x="1072523" y="42900"/>
                </a:cubicBezTo>
                <a:cubicBezTo>
                  <a:pt x="1079964" y="49775"/>
                  <a:pt x="1077668" y="55137"/>
                  <a:pt x="1065636" y="58987"/>
                </a:cubicBezTo>
                <a:cubicBezTo>
                  <a:pt x="1053603" y="62836"/>
                  <a:pt x="1033471" y="70503"/>
                  <a:pt x="1005240" y="81985"/>
                </a:cubicBezTo>
                <a:cubicBezTo>
                  <a:pt x="1024072" y="86185"/>
                  <a:pt x="1031634" y="92976"/>
                  <a:pt x="1027926" y="102359"/>
                </a:cubicBezTo>
                <a:cubicBezTo>
                  <a:pt x="1024218" y="111742"/>
                  <a:pt x="1021364" y="123816"/>
                  <a:pt x="1019364" y="138582"/>
                </a:cubicBezTo>
                <a:cubicBezTo>
                  <a:pt x="1052695" y="132299"/>
                  <a:pt x="1078814" y="127328"/>
                  <a:pt x="1097721" y="123670"/>
                </a:cubicBezTo>
                <a:cubicBezTo>
                  <a:pt x="1116629" y="120012"/>
                  <a:pt x="1131303" y="123891"/>
                  <a:pt x="1141744" y="135307"/>
                </a:cubicBezTo>
                <a:cubicBezTo>
                  <a:pt x="1152185" y="146723"/>
                  <a:pt x="1150368" y="152768"/>
                  <a:pt x="1136294" y="153443"/>
                </a:cubicBezTo>
                <a:cubicBezTo>
                  <a:pt x="1122220" y="154118"/>
                  <a:pt x="1104584" y="154972"/>
                  <a:pt x="1083385" y="156006"/>
                </a:cubicBezTo>
                <a:cubicBezTo>
                  <a:pt x="1062186" y="157039"/>
                  <a:pt x="1040029" y="159480"/>
                  <a:pt x="1016914" y="163330"/>
                </a:cubicBezTo>
                <a:cubicBezTo>
                  <a:pt x="1014314" y="174580"/>
                  <a:pt x="1010948" y="192470"/>
                  <a:pt x="1006814" y="217002"/>
                </a:cubicBezTo>
                <a:cubicBezTo>
                  <a:pt x="1029230" y="214086"/>
                  <a:pt x="1043579" y="210219"/>
                  <a:pt x="1049862" y="205403"/>
                </a:cubicBezTo>
                <a:cubicBezTo>
                  <a:pt x="1056145" y="200586"/>
                  <a:pt x="1064119" y="200420"/>
                  <a:pt x="1073786" y="204903"/>
                </a:cubicBezTo>
                <a:cubicBezTo>
                  <a:pt x="1083452" y="209386"/>
                  <a:pt x="1091964" y="214998"/>
                  <a:pt x="1099321" y="221739"/>
                </a:cubicBezTo>
                <a:cubicBezTo>
                  <a:pt x="1106679" y="228480"/>
                  <a:pt x="1106813" y="235113"/>
                  <a:pt x="1099721" y="241638"/>
                </a:cubicBezTo>
                <a:cubicBezTo>
                  <a:pt x="1092630" y="248163"/>
                  <a:pt x="1084143" y="261908"/>
                  <a:pt x="1074260" y="282873"/>
                </a:cubicBezTo>
                <a:cubicBezTo>
                  <a:pt x="1087860" y="300789"/>
                  <a:pt x="1085743" y="309746"/>
                  <a:pt x="1067911" y="309746"/>
                </a:cubicBezTo>
                <a:cubicBezTo>
                  <a:pt x="1054512" y="309746"/>
                  <a:pt x="1041017" y="310271"/>
                  <a:pt x="1027426" y="311321"/>
                </a:cubicBezTo>
                <a:cubicBezTo>
                  <a:pt x="1013835" y="312371"/>
                  <a:pt x="995657" y="313846"/>
                  <a:pt x="972892" y="315746"/>
                </a:cubicBezTo>
                <a:cubicBezTo>
                  <a:pt x="972325" y="318029"/>
                  <a:pt x="970208" y="321783"/>
                  <a:pt x="966542" y="327008"/>
                </a:cubicBezTo>
                <a:cubicBezTo>
                  <a:pt x="962876" y="332232"/>
                  <a:pt x="958722" y="330887"/>
                  <a:pt x="954080" y="322971"/>
                </a:cubicBezTo>
                <a:cubicBezTo>
                  <a:pt x="949439" y="315054"/>
                  <a:pt x="945556" y="299872"/>
                  <a:pt x="942431" y="277423"/>
                </a:cubicBezTo>
                <a:cubicBezTo>
                  <a:pt x="939306" y="254975"/>
                  <a:pt x="935369" y="238771"/>
                  <a:pt x="930619" y="228814"/>
                </a:cubicBezTo>
                <a:cubicBezTo>
                  <a:pt x="925869" y="218856"/>
                  <a:pt x="927394" y="214431"/>
                  <a:pt x="935194" y="215540"/>
                </a:cubicBezTo>
                <a:cubicBezTo>
                  <a:pt x="942993" y="216648"/>
                  <a:pt x="949489" y="217981"/>
                  <a:pt x="954680" y="219539"/>
                </a:cubicBezTo>
                <a:cubicBezTo>
                  <a:pt x="959872" y="221098"/>
                  <a:pt x="963405" y="221852"/>
                  <a:pt x="965280" y="221802"/>
                </a:cubicBezTo>
                <a:cubicBezTo>
                  <a:pt x="967155" y="221752"/>
                  <a:pt x="972133" y="221877"/>
                  <a:pt x="980216" y="222177"/>
                </a:cubicBezTo>
                <a:cubicBezTo>
                  <a:pt x="982133" y="203961"/>
                  <a:pt x="984141" y="186096"/>
                  <a:pt x="986241" y="168580"/>
                </a:cubicBezTo>
                <a:cubicBezTo>
                  <a:pt x="959209" y="173796"/>
                  <a:pt x="940519" y="177450"/>
                  <a:pt x="930169" y="179542"/>
                </a:cubicBezTo>
                <a:cubicBezTo>
                  <a:pt x="919820" y="181633"/>
                  <a:pt x="909062" y="177950"/>
                  <a:pt x="897896" y="168492"/>
                </a:cubicBezTo>
                <a:cubicBezTo>
                  <a:pt x="886730" y="159035"/>
                  <a:pt x="889538" y="154306"/>
                  <a:pt x="906321" y="154306"/>
                </a:cubicBezTo>
                <a:cubicBezTo>
                  <a:pt x="920620" y="154306"/>
                  <a:pt x="947876" y="150864"/>
                  <a:pt x="988091" y="143981"/>
                </a:cubicBezTo>
                <a:cubicBezTo>
                  <a:pt x="988941" y="137032"/>
                  <a:pt x="989366" y="128466"/>
                  <a:pt x="989366" y="118283"/>
                </a:cubicBezTo>
                <a:cubicBezTo>
                  <a:pt x="989366" y="108600"/>
                  <a:pt x="987957" y="100267"/>
                  <a:pt x="985141" y="93285"/>
                </a:cubicBezTo>
                <a:cubicBezTo>
                  <a:pt x="968675" y="98484"/>
                  <a:pt x="953501" y="101876"/>
                  <a:pt x="939619" y="103459"/>
                </a:cubicBezTo>
                <a:cubicBezTo>
                  <a:pt x="925736" y="105042"/>
                  <a:pt x="927982" y="100705"/>
                  <a:pt x="946356" y="90447"/>
                </a:cubicBezTo>
                <a:cubicBezTo>
                  <a:pt x="964730" y="80189"/>
                  <a:pt x="983029" y="69523"/>
                  <a:pt x="1001252" y="58449"/>
                </a:cubicBezTo>
                <a:cubicBezTo>
                  <a:pt x="1019476" y="47375"/>
                  <a:pt x="1028067" y="38355"/>
                  <a:pt x="1027026" y="31388"/>
                </a:cubicBezTo>
                <a:cubicBezTo>
                  <a:pt x="1026245" y="26164"/>
                  <a:pt x="1029122" y="23990"/>
                  <a:pt x="1035657" y="24868"/>
                </a:cubicBezTo>
                <a:close/>
                <a:moveTo>
                  <a:pt x="127981" y="23401"/>
                </a:moveTo>
                <a:cubicBezTo>
                  <a:pt x="137472" y="25043"/>
                  <a:pt x="148050" y="28513"/>
                  <a:pt x="159716" y="33813"/>
                </a:cubicBezTo>
                <a:cubicBezTo>
                  <a:pt x="173116" y="40163"/>
                  <a:pt x="178223" y="47666"/>
                  <a:pt x="175040" y="56324"/>
                </a:cubicBezTo>
                <a:cubicBezTo>
                  <a:pt x="171857" y="64982"/>
                  <a:pt x="169766" y="76052"/>
                  <a:pt x="168766" y="89535"/>
                </a:cubicBezTo>
                <a:cubicBezTo>
                  <a:pt x="167766" y="103017"/>
                  <a:pt x="167266" y="123058"/>
                  <a:pt x="167266" y="149656"/>
                </a:cubicBezTo>
                <a:cubicBezTo>
                  <a:pt x="167266" y="175071"/>
                  <a:pt x="168303" y="198686"/>
                  <a:pt x="170378" y="220502"/>
                </a:cubicBezTo>
                <a:cubicBezTo>
                  <a:pt x="172453" y="242317"/>
                  <a:pt x="172686" y="262378"/>
                  <a:pt x="171078" y="280686"/>
                </a:cubicBezTo>
                <a:cubicBezTo>
                  <a:pt x="169470" y="298993"/>
                  <a:pt x="163687" y="315213"/>
                  <a:pt x="153729" y="329345"/>
                </a:cubicBezTo>
                <a:cubicBezTo>
                  <a:pt x="143772" y="343478"/>
                  <a:pt x="135284" y="345507"/>
                  <a:pt x="128268" y="335432"/>
                </a:cubicBezTo>
                <a:cubicBezTo>
                  <a:pt x="121252" y="325358"/>
                  <a:pt x="114957" y="317025"/>
                  <a:pt x="109382" y="310434"/>
                </a:cubicBezTo>
                <a:cubicBezTo>
                  <a:pt x="103807" y="303843"/>
                  <a:pt x="97391" y="296560"/>
                  <a:pt x="90133" y="288585"/>
                </a:cubicBezTo>
                <a:cubicBezTo>
                  <a:pt x="82875" y="280611"/>
                  <a:pt x="84579" y="277732"/>
                  <a:pt x="95245" y="279948"/>
                </a:cubicBezTo>
                <a:cubicBezTo>
                  <a:pt x="105911" y="282165"/>
                  <a:pt x="114719" y="283994"/>
                  <a:pt x="121668" y="285435"/>
                </a:cubicBezTo>
                <a:cubicBezTo>
                  <a:pt x="128618" y="286877"/>
                  <a:pt x="132697" y="285481"/>
                  <a:pt x="133905" y="281248"/>
                </a:cubicBezTo>
                <a:cubicBezTo>
                  <a:pt x="135114" y="277015"/>
                  <a:pt x="136238" y="268370"/>
                  <a:pt x="137280" y="255312"/>
                </a:cubicBezTo>
                <a:cubicBezTo>
                  <a:pt x="138322" y="242255"/>
                  <a:pt x="138588" y="206503"/>
                  <a:pt x="138080" y="148056"/>
                </a:cubicBezTo>
                <a:cubicBezTo>
                  <a:pt x="137572" y="89610"/>
                  <a:pt x="133389" y="53812"/>
                  <a:pt x="125531" y="40663"/>
                </a:cubicBezTo>
                <a:cubicBezTo>
                  <a:pt x="117673" y="27514"/>
                  <a:pt x="118490" y="21760"/>
                  <a:pt x="127981" y="23401"/>
                </a:cubicBezTo>
                <a:close/>
                <a:moveTo>
                  <a:pt x="474457" y="20446"/>
                </a:moveTo>
                <a:cubicBezTo>
                  <a:pt x="479271" y="20923"/>
                  <a:pt x="486309" y="24532"/>
                  <a:pt x="495571" y="31276"/>
                </a:cubicBezTo>
                <a:cubicBezTo>
                  <a:pt x="507920" y="40267"/>
                  <a:pt x="511316" y="47583"/>
                  <a:pt x="505758" y="53224"/>
                </a:cubicBezTo>
                <a:cubicBezTo>
                  <a:pt x="500200" y="58866"/>
                  <a:pt x="495383" y="64861"/>
                  <a:pt x="491309" y="71211"/>
                </a:cubicBezTo>
                <a:cubicBezTo>
                  <a:pt x="487234" y="77560"/>
                  <a:pt x="471306" y="102642"/>
                  <a:pt x="443524" y="146456"/>
                </a:cubicBezTo>
                <a:lnTo>
                  <a:pt x="478147" y="146456"/>
                </a:lnTo>
                <a:cubicBezTo>
                  <a:pt x="492579" y="127374"/>
                  <a:pt x="499012" y="111879"/>
                  <a:pt x="497446" y="99972"/>
                </a:cubicBezTo>
                <a:cubicBezTo>
                  <a:pt x="495879" y="88064"/>
                  <a:pt x="503233" y="86268"/>
                  <a:pt x="519507" y="94584"/>
                </a:cubicBezTo>
                <a:cubicBezTo>
                  <a:pt x="535781" y="102901"/>
                  <a:pt x="542093" y="109259"/>
                  <a:pt x="538443" y="113658"/>
                </a:cubicBezTo>
                <a:cubicBezTo>
                  <a:pt x="534793" y="118058"/>
                  <a:pt x="528985" y="124912"/>
                  <a:pt x="521019" y="134220"/>
                </a:cubicBezTo>
                <a:cubicBezTo>
                  <a:pt x="513053" y="143527"/>
                  <a:pt x="503449" y="155993"/>
                  <a:pt x="492208" y="171617"/>
                </a:cubicBezTo>
                <a:cubicBezTo>
                  <a:pt x="480967" y="187241"/>
                  <a:pt x="471014" y="200278"/>
                  <a:pt x="462348" y="210727"/>
                </a:cubicBezTo>
                <a:cubicBezTo>
                  <a:pt x="479947" y="204644"/>
                  <a:pt x="497679" y="199728"/>
                  <a:pt x="515545" y="195978"/>
                </a:cubicBezTo>
                <a:cubicBezTo>
                  <a:pt x="533410" y="192228"/>
                  <a:pt x="527923" y="198595"/>
                  <a:pt x="499083" y="215077"/>
                </a:cubicBezTo>
                <a:cubicBezTo>
                  <a:pt x="470243" y="231559"/>
                  <a:pt x="452340" y="243092"/>
                  <a:pt x="445374" y="249675"/>
                </a:cubicBezTo>
                <a:cubicBezTo>
                  <a:pt x="438408" y="256258"/>
                  <a:pt x="431358" y="254275"/>
                  <a:pt x="424225" y="243725"/>
                </a:cubicBezTo>
                <a:cubicBezTo>
                  <a:pt x="417092" y="233176"/>
                  <a:pt x="417563" y="224531"/>
                  <a:pt x="425638" y="217789"/>
                </a:cubicBezTo>
                <a:cubicBezTo>
                  <a:pt x="433712" y="211048"/>
                  <a:pt x="441103" y="203549"/>
                  <a:pt x="447811" y="195291"/>
                </a:cubicBezTo>
                <a:cubicBezTo>
                  <a:pt x="454519" y="187033"/>
                  <a:pt x="462439" y="176554"/>
                  <a:pt x="471572" y="163855"/>
                </a:cubicBezTo>
                <a:cubicBezTo>
                  <a:pt x="443607" y="168972"/>
                  <a:pt x="425471" y="174175"/>
                  <a:pt x="417163" y="179467"/>
                </a:cubicBezTo>
                <a:cubicBezTo>
                  <a:pt x="408855" y="184758"/>
                  <a:pt x="402772" y="181096"/>
                  <a:pt x="398914" y="168480"/>
                </a:cubicBezTo>
                <a:cubicBezTo>
                  <a:pt x="395056" y="155864"/>
                  <a:pt x="397281" y="148127"/>
                  <a:pt x="405589" y="145269"/>
                </a:cubicBezTo>
                <a:cubicBezTo>
                  <a:pt x="413897" y="142411"/>
                  <a:pt x="420988" y="137311"/>
                  <a:pt x="426863" y="129970"/>
                </a:cubicBezTo>
                <a:cubicBezTo>
                  <a:pt x="432737" y="122629"/>
                  <a:pt x="441395" y="107600"/>
                  <a:pt x="452836" y="84885"/>
                </a:cubicBezTo>
                <a:cubicBezTo>
                  <a:pt x="464277" y="62170"/>
                  <a:pt x="468951" y="46383"/>
                  <a:pt x="466860" y="37525"/>
                </a:cubicBezTo>
                <a:cubicBezTo>
                  <a:pt x="464769" y="28668"/>
                  <a:pt x="465943" y="23164"/>
                  <a:pt x="470385" y="21014"/>
                </a:cubicBezTo>
                <a:cubicBezTo>
                  <a:pt x="471495" y="20476"/>
                  <a:pt x="472853" y="20287"/>
                  <a:pt x="474457" y="20446"/>
                </a:cubicBezTo>
                <a:close/>
                <a:moveTo>
                  <a:pt x="2234589" y="13189"/>
                </a:moveTo>
                <a:cubicBezTo>
                  <a:pt x="2240356" y="14306"/>
                  <a:pt x="2246135" y="16023"/>
                  <a:pt x="2251926" y="18339"/>
                </a:cubicBezTo>
                <a:cubicBezTo>
                  <a:pt x="2257717" y="20656"/>
                  <a:pt x="2262446" y="23464"/>
                  <a:pt x="2266113" y="26764"/>
                </a:cubicBezTo>
                <a:cubicBezTo>
                  <a:pt x="2269779" y="30063"/>
                  <a:pt x="2267429" y="39229"/>
                  <a:pt x="2259063" y="54262"/>
                </a:cubicBezTo>
                <a:cubicBezTo>
                  <a:pt x="2266979" y="65595"/>
                  <a:pt x="2281278" y="81089"/>
                  <a:pt x="2301960" y="100747"/>
                </a:cubicBezTo>
                <a:cubicBezTo>
                  <a:pt x="2322643" y="120404"/>
                  <a:pt x="2341579" y="134399"/>
                  <a:pt x="2358769" y="142732"/>
                </a:cubicBezTo>
                <a:cubicBezTo>
                  <a:pt x="2375960" y="151064"/>
                  <a:pt x="2386389" y="157551"/>
                  <a:pt x="2390055" y="162193"/>
                </a:cubicBezTo>
                <a:cubicBezTo>
                  <a:pt x="2393721" y="166834"/>
                  <a:pt x="2383680" y="170363"/>
                  <a:pt x="2359932" y="172780"/>
                </a:cubicBezTo>
                <a:cubicBezTo>
                  <a:pt x="2336183" y="175196"/>
                  <a:pt x="2319768" y="170767"/>
                  <a:pt x="2310685" y="159493"/>
                </a:cubicBezTo>
                <a:cubicBezTo>
                  <a:pt x="2301602" y="148219"/>
                  <a:pt x="2293190" y="136903"/>
                  <a:pt x="2285449" y="125545"/>
                </a:cubicBezTo>
                <a:cubicBezTo>
                  <a:pt x="2277708" y="114187"/>
                  <a:pt x="2265538" y="95068"/>
                  <a:pt x="2248939" y="68186"/>
                </a:cubicBezTo>
                <a:cubicBezTo>
                  <a:pt x="2240573" y="90751"/>
                  <a:pt x="2229202" y="111088"/>
                  <a:pt x="2214828" y="129195"/>
                </a:cubicBezTo>
                <a:cubicBezTo>
                  <a:pt x="2200454" y="147302"/>
                  <a:pt x="2186163" y="160222"/>
                  <a:pt x="2171956" y="167955"/>
                </a:cubicBezTo>
                <a:cubicBezTo>
                  <a:pt x="2157748" y="175688"/>
                  <a:pt x="2151690" y="177696"/>
                  <a:pt x="2153782" y="173980"/>
                </a:cubicBezTo>
                <a:cubicBezTo>
                  <a:pt x="2155873" y="170263"/>
                  <a:pt x="2164277" y="158581"/>
                  <a:pt x="2178993" y="138932"/>
                </a:cubicBezTo>
                <a:cubicBezTo>
                  <a:pt x="2193709" y="119283"/>
                  <a:pt x="2206258" y="98372"/>
                  <a:pt x="2216641" y="76198"/>
                </a:cubicBezTo>
                <a:cubicBezTo>
                  <a:pt x="2227023" y="54024"/>
                  <a:pt x="2231169" y="37700"/>
                  <a:pt x="2229077" y="27226"/>
                </a:cubicBezTo>
                <a:cubicBezTo>
                  <a:pt x="2226986" y="16752"/>
                  <a:pt x="2228823" y="12073"/>
                  <a:pt x="2234589" y="13189"/>
                </a:cubicBezTo>
                <a:close/>
                <a:moveTo>
                  <a:pt x="2948137" y="12112"/>
                </a:moveTo>
                <a:cubicBezTo>
                  <a:pt x="2949816" y="12199"/>
                  <a:pt x="2951840" y="12671"/>
                  <a:pt x="2954208" y="13527"/>
                </a:cubicBezTo>
                <a:cubicBezTo>
                  <a:pt x="2963682" y="16952"/>
                  <a:pt x="2971819" y="22039"/>
                  <a:pt x="2978619" y="28788"/>
                </a:cubicBezTo>
                <a:cubicBezTo>
                  <a:pt x="2985419" y="35538"/>
                  <a:pt x="2986006" y="41688"/>
                  <a:pt x="2980381" y="47237"/>
                </a:cubicBezTo>
                <a:cubicBezTo>
                  <a:pt x="2974757" y="52787"/>
                  <a:pt x="2968528" y="60553"/>
                  <a:pt x="2961695" y="70536"/>
                </a:cubicBezTo>
                <a:cubicBezTo>
                  <a:pt x="2954862" y="80519"/>
                  <a:pt x="2947171" y="90968"/>
                  <a:pt x="2938622" y="101884"/>
                </a:cubicBezTo>
                <a:cubicBezTo>
                  <a:pt x="2952137" y="128132"/>
                  <a:pt x="2959954" y="162918"/>
                  <a:pt x="2962070" y="206240"/>
                </a:cubicBezTo>
                <a:cubicBezTo>
                  <a:pt x="2964187" y="249562"/>
                  <a:pt x="2962553" y="280381"/>
                  <a:pt x="2957170" y="298697"/>
                </a:cubicBezTo>
                <a:cubicBezTo>
                  <a:pt x="2951787" y="317013"/>
                  <a:pt x="2944605" y="330233"/>
                  <a:pt x="2935622" y="338357"/>
                </a:cubicBezTo>
                <a:cubicBezTo>
                  <a:pt x="2926639" y="346482"/>
                  <a:pt x="2920264" y="345036"/>
                  <a:pt x="2916498" y="334020"/>
                </a:cubicBezTo>
                <a:cubicBezTo>
                  <a:pt x="2912732" y="323004"/>
                  <a:pt x="2904203" y="312250"/>
                  <a:pt x="2890912" y="301759"/>
                </a:cubicBezTo>
                <a:cubicBezTo>
                  <a:pt x="2877621" y="291268"/>
                  <a:pt x="2877067" y="287335"/>
                  <a:pt x="2889250" y="289960"/>
                </a:cubicBezTo>
                <a:cubicBezTo>
                  <a:pt x="2901432" y="292585"/>
                  <a:pt x="2911057" y="293897"/>
                  <a:pt x="2918123" y="293897"/>
                </a:cubicBezTo>
                <a:cubicBezTo>
                  <a:pt x="2922522" y="293897"/>
                  <a:pt x="2925960" y="285985"/>
                  <a:pt x="2928435" y="270161"/>
                </a:cubicBezTo>
                <a:cubicBezTo>
                  <a:pt x="2930909" y="254337"/>
                  <a:pt x="2932147" y="237176"/>
                  <a:pt x="2932147" y="218677"/>
                </a:cubicBezTo>
                <a:cubicBezTo>
                  <a:pt x="2932147" y="200161"/>
                  <a:pt x="2932013" y="186596"/>
                  <a:pt x="2931747" y="177979"/>
                </a:cubicBezTo>
                <a:cubicBezTo>
                  <a:pt x="2927497" y="194212"/>
                  <a:pt x="2917877" y="211694"/>
                  <a:pt x="2902886" y="230426"/>
                </a:cubicBezTo>
                <a:cubicBezTo>
                  <a:pt x="2887896" y="249158"/>
                  <a:pt x="2870726" y="264187"/>
                  <a:pt x="2851377" y="275511"/>
                </a:cubicBezTo>
                <a:cubicBezTo>
                  <a:pt x="2832028" y="286835"/>
                  <a:pt x="2828966" y="284427"/>
                  <a:pt x="2842190" y="268286"/>
                </a:cubicBezTo>
                <a:cubicBezTo>
                  <a:pt x="2855414" y="252146"/>
                  <a:pt x="2868267" y="234972"/>
                  <a:pt x="2880750" y="216764"/>
                </a:cubicBezTo>
                <a:cubicBezTo>
                  <a:pt x="2893233" y="198557"/>
                  <a:pt x="2907232" y="173530"/>
                  <a:pt x="2922747" y="141682"/>
                </a:cubicBezTo>
                <a:cubicBezTo>
                  <a:pt x="2920798" y="132465"/>
                  <a:pt x="2919498" y="126266"/>
                  <a:pt x="2918848" y="123083"/>
                </a:cubicBezTo>
                <a:cubicBezTo>
                  <a:pt x="2901449" y="143465"/>
                  <a:pt x="2883629" y="157189"/>
                  <a:pt x="2865388" y="164255"/>
                </a:cubicBezTo>
                <a:cubicBezTo>
                  <a:pt x="2847148" y="171321"/>
                  <a:pt x="2845198" y="168034"/>
                  <a:pt x="2859539" y="154393"/>
                </a:cubicBezTo>
                <a:cubicBezTo>
                  <a:pt x="2873880" y="140752"/>
                  <a:pt x="2888675" y="122833"/>
                  <a:pt x="2903924" y="100634"/>
                </a:cubicBezTo>
                <a:cubicBezTo>
                  <a:pt x="2894841" y="93151"/>
                  <a:pt x="2884987" y="84793"/>
                  <a:pt x="2874363" y="75561"/>
                </a:cubicBezTo>
                <a:cubicBezTo>
                  <a:pt x="2863739" y="66328"/>
                  <a:pt x="2862910" y="62266"/>
                  <a:pt x="2871876" y="63374"/>
                </a:cubicBezTo>
                <a:cubicBezTo>
                  <a:pt x="2880842" y="64482"/>
                  <a:pt x="2889420" y="66944"/>
                  <a:pt x="2897612" y="70761"/>
                </a:cubicBezTo>
                <a:cubicBezTo>
                  <a:pt x="2905803" y="74577"/>
                  <a:pt x="2913198" y="78885"/>
                  <a:pt x="2919798" y="83685"/>
                </a:cubicBezTo>
                <a:cubicBezTo>
                  <a:pt x="2925014" y="75836"/>
                  <a:pt x="2930468" y="65765"/>
                  <a:pt x="2936159" y="53474"/>
                </a:cubicBezTo>
                <a:cubicBezTo>
                  <a:pt x="2941850" y="41184"/>
                  <a:pt x="2943913" y="30597"/>
                  <a:pt x="2942346" y="21714"/>
                </a:cubicBezTo>
                <a:cubicBezTo>
                  <a:pt x="2941171" y="15052"/>
                  <a:pt x="2943102" y="11851"/>
                  <a:pt x="2948137" y="12112"/>
                </a:cubicBezTo>
                <a:close/>
                <a:moveTo>
                  <a:pt x="1434415" y="8503"/>
                </a:moveTo>
                <a:cubicBezTo>
                  <a:pt x="1436372" y="8409"/>
                  <a:pt x="1438830" y="8708"/>
                  <a:pt x="1441788" y="9402"/>
                </a:cubicBezTo>
                <a:cubicBezTo>
                  <a:pt x="1453621" y="12177"/>
                  <a:pt x="1463066" y="16031"/>
                  <a:pt x="1470124" y="20964"/>
                </a:cubicBezTo>
                <a:cubicBezTo>
                  <a:pt x="1477182" y="25897"/>
                  <a:pt x="1478848" y="31863"/>
                  <a:pt x="1475123" y="38863"/>
                </a:cubicBezTo>
                <a:cubicBezTo>
                  <a:pt x="1471399" y="45862"/>
                  <a:pt x="1468757" y="55808"/>
                  <a:pt x="1467199" y="68699"/>
                </a:cubicBezTo>
                <a:cubicBezTo>
                  <a:pt x="1465641" y="81589"/>
                  <a:pt x="1462820" y="94951"/>
                  <a:pt x="1458737" y="108784"/>
                </a:cubicBezTo>
                <a:cubicBezTo>
                  <a:pt x="1476669" y="103951"/>
                  <a:pt x="1488035" y="99605"/>
                  <a:pt x="1492835" y="95747"/>
                </a:cubicBezTo>
                <a:cubicBezTo>
                  <a:pt x="1497635" y="91889"/>
                  <a:pt x="1505401" y="92180"/>
                  <a:pt x="1516134" y="96622"/>
                </a:cubicBezTo>
                <a:cubicBezTo>
                  <a:pt x="1526866" y="101063"/>
                  <a:pt x="1535412" y="106038"/>
                  <a:pt x="1541769" y="111546"/>
                </a:cubicBezTo>
                <a:cubicBezTo>
                  <a:pt x="1548127" y="117054"/>
                  <a:pt x="1548394" y="124037"/>
                  <a:pt x="1542569" y="132495"/>
                </a:cubicBezTo>
                <a:cubicBezTo>
                  <a:pt x="1536745" y="140952"/>
                  <a:pt x="1532545" y="156785"/>
                  <a:pt x="1529970" y="179992"/>
                </a:cubicBezTo>
                <a:cubicBezTo>
                  <a:pt x="1527395" y="203199"/>
                  <a:pt x="1523187" y="228060"/>
                  <a:pt x="1517346" y="254575"/>
                </a:cubicBezTo>
                <a:cubicBezTo>
                  <a:pt x="1511504" y="281090"/>
                  <a:pt x="1504468" y="300389"/>
                  <a:pt x="1496235" y="312471"/>
                </a:cubicBezTo>
                <a:cubicBezTo>
                  <a:pt x="1488002" y="324554"/>
                  <a:pt x="1478269" y="333395"/>
                  <a:pt x="1467037" y="338995"/>
                </a:cubicBezTo>
                <a:cubicBezTo>
                  <a:pt x="1455804" y="344594"/>
                  <a:pt x="1449263" y="341711"/>
                  <a:pt x="1447413" y="330345"/>
                </a:cubicBezTo>
                <a:cubicBezTo>
                  <a:pt x="1445563" y="318979"/>
                  <a:pt x="1439376" y="306138"/>
                  <a:pt x="1428851" y="291822"/>
                </a:cubicBezTo>
                <a:cubicBezTo>
                  <a:pt x="1418327" y="277507"/>
                  <a:pt x="1419689" y="273544"/>
                  <a:pt x="1432938" y="279936"/>
                </a:cubicBezTo>
                <a:cubicBezTo>
                  <a:pt x="1446188" y="286327"/>
                  <a:pt x="1454916" y="289727"/>
                  <a:pt x="1459124" y="290135"/>
                </a:cubicBezTo>
                <a:cubicBezTo>
                  <a:pt x="1463333" y="290543"/>
                  <a:pt x="1467724" y="287723"/>
                  <a:pt x="1472299" y="281673"/>
                </a:cubicBezTo>
                <a:cubicBezTo>
                  <a:pt x="1476873" y="275623"/>
                  <a:pt x="1481740" y="262799"/>
                  <a:pt x="1486898" y="243200"/>
                </a:cubicBezTo>
                <a:cubicBezTo>
                  <a:pt x="1492056" y="223602"/>
                  <a:pt x="1496205" y="200020"/>
                  <a:pt x="1499347" y="172455"/>
                </a:cubicBezTo>
                <a:cubicBezTo>
                  <a:pt x="1502489" y="144890"/>
                  <a:pt x="1502489" y="129507"/>
                  <a:pt x="1499347" y="126308"/>
                </a:cubicBezTo>
                <a:cubicBezTo>
                  <a:pt x="1496205" y="123108"/>
                  <a:pt x="1491252" y="122254"/>
                  <a:pt x="1484485" y="123745"/>
                </a:cubicBezTo>
                <a:cubicBezTo>
                  <a:pt x="1477719" y="125237"/>
                  <a:pt x="1468378" y="127816"/>
                  <a:pt x="1456462" y="131482"/>
                </a:cubicBezTo>
                <a:cubicBezTo>
                  <a:pt x="1449446" y="166563"/>
                  <a:pt x="1439834" y="198432"/>
                  <a:pt x="1427626" y="227089"/>
                </a:cubicBezTo>
                <a:cubicBezTo>
                  <a:pt x="1415419" y="255745"/>
                  <a:pt x="1401565" y="278890"/>
                  <a:pt x="1386066" y="296522"/>
                </a:cubicBezTo>
                <a:cubicBezTo>
                  <a:pt x="1370567" y="314154"/>
                  <a:pt x="1351060" y="328349"/>
                  <a:pt x="1327545" y="339107"/>
                </a:cubicBezTo>
                <a:cubicBezTo>
                  <a:pt x="1304030" y="349865"/>
                  <a:pt x="1301792" y="346594"/>
                  <a:pt x="1320833" y="329295"/>
                </a:cubicBezTo>
                <a:cubicBezTo>
                  <a:pt x="1339873" y="311996"/>
                  <a:pt x="1357685" y="290910"/>
                  <a:pt x="1374267" y="266036"/>
                </a:cubicBezTo>
                <a:cubicBezTo>
                  <a:pt x="1390849" y="241163"/>
                  <a:pt x="1407440" y="198220"/>
                  <a:pt x="1424039" y="137207"/>
                </a:cubicBezTo>
                <a:cubicBezTo>
                  <a:pt x="1416240" y="140323"/>
                  <a:pt x="1409311" y="142148"/>
                  <a:pt x="1403253" y="142682"/>
                </a:cubicBezTo>
                <a:cubicBezTo>
                  <a:pt x="1397195" y="143215"/>
                  <a:pt x="1390520" y="139269"/>
                  <a:pt x="1383229" y="130845"/>
                </a:cubicBezTo>
                <a:cubicBezTo>
                  <a:pt x="1375938" y="122420"/>
                  <a:pt x="1379642" y="118208"/>
                  <a:pt x="1394341" y="118208"/>
                </a:cubicBezTo>
                <a:cubicBezTo>
                  <a:pt x="1405373" y="118208"/>
                  <a:pt x="1416465" y="116925"/>
                  <a:pt x="1427614" y="114358"/>
                </a:cubicBezTo>
                <a:cubicBezTo>
                  <a:pt x="1431514" y="95843"/>
                  <a:pt x="1433984" y="77944"/>
                  <a:pt x="1435026" y="60662"/>
                </a:cubicBezTo>
                <a:cubicBezTo>
                  <a:pt x="1436068" y="43379"/>
                  <a:pt x="1434497" y="29822"/>
                  <a:pt x="1430314" y="19989"/>
                </a:cubicBezTo>
                <a:cubicBezTo>
                  <a:pt x="1427176" y="12614"/>
                  <a:pt x="1428544" y="8786"/>
                  <a:pt x="1434415" y="8503"/>
                </a:cubicBezTo>
                <a:close/>
                <a:moveTo>
                  <a:pt x="3333340" y="2792"/>
                </a:moveTo>
                <a:cubicBezTo>
                  <a:pt x="3334638" y="2510"/>
                  <a:pt x="3336328" y="2571"/>
                  <a:pt x="3338409" y="2978"/>
                </a:cubicBezTo>
                <a:cubicBezTo>
                  <a:pt x="3346734" y="4602"/>
                  <a:pt x="3355391" y="6973"/>
                  <a:pt x="3364383" y="10090"/>
                </a:cubicBezTo>
                <a:cubicBezTo>
                  <a:pt x="3373373" y="13206"/>
                  <a:pt x="3376023" y="19397"/>
                  <a:pt x="3372332" y="28663"/>
                </a:cubicBezTo>
                <a:cubicBezTo>
                  <a:pt x="3368641" y="37930"/>
                  <a:pt x="3366303" y="56270"/>
                  <a:pt x="3365320" y="83685"/>
                </a:cubicBezTo>
                <a:cubicBezTo>
                  <a:pt x="3369586" y="83802"/>
                  <a:pt x="3375403" y="82785"/>
                  <a:pt x="3382769" y="80635"/>
                </a:cubicBezTo>
                <a:cubicBezTo>
                  <a:pt x="3390135" y="78485"/>
                  <a:pt x="3397959" y="79598"/>
                  <a:pt x="3406243" y="83973"/>
                </a:cubicBezTo>
                <a:cubicBezTo>
                  <a:pt x="3414525" y="88347"/>
                  <a:pt x="3415258" y="92526"/>
                  <a:pt x="3408443" y="96509"/>
                </a:cubicBezTo>
                <a:cubicBezTo>
                  <a:pt x="3401626" y="100492"/>
                  <a:pt x="3387252" y="104867"/>
                  <a:pt x="3365320" y="109634"/>
                </a:cubicBezTo>
                <a:lnTo>
                  <a:pt x="3365320" y="131357"/>
                </a:lnTo>
                <a:cubicBezTo>
                  <a:pt x="3378902" y="133190"/>
                  <a:pt x="3389881" y="135924"/>
                  <a:pt x="3398256" y="139557"/>
                </a:cubicBezTo>
                <a:cubicBezTo>
                  <a:pt x="3406630" y="143190"/>
                  <a:pt x="3409771" y="150239"/>
                  <a:pt x="3407680" y="160705"/>
                </a:cubicBezTo>
                <a:cubicBezTo>
                  <a:pt x="3405588" y="171171"/>
                  <a:pt x="3400197" y="173692"/>
                  <a:pt x="3391506" y="168267"/>
                </a:cubicBezTo>
                <a:cubicBezTo>
                  <a:pt x="3382815" y="162843"/>
                  <a:pt x="3374086" y="155622"/>
                  <a:pt x="3365320" y="146606"/>
                </a:cubicBezTo>
                <a:cubicBezTo>
                  <a:pt x="3366320" y="188954"/>
                  <a:pt x="3364716" y="216010"/>
                  <a:pt x="3360508" y="227776"/>
                </a:cubicBezTo>
                <a:cubicBezTo>
                  <a:pt x="3356300" y="239542"/>
                  <a:pt x="3350267" y="240059"/>
                  <a:pt x="3342409" y="229326"/>
                </a:cubicBezTo>
                <a:cubicBezTo>
                  <a:pt x="3334551" y="218594"/>
                  <a:pt x="3331410" y="210686"/>
                  <a:pt x="3332985" y="205603"/>
                </a:cubicBezTo>
                <a:cubicBezTo>
                  <a:pt x="3334560" y="200520"/>
                  <a:pt x="3335872" y="192691"/>
                  <a:pt x="3336922" y="182117"/>
                </a:cubicBezTo>
                <a:cubicBezTo>
                  <a:pt x="3337972" y="171542"/>
                  <a:pt x="3339013" y="157614"/>
                  <a:pt x="3340047" y="140332"/>
                </a:cubicBezTo>
                <a:cubicBezTo>
                  <a:pt x="3337497" y="153631"/>
                  <a:pt x="3331380" y="166197"/>
                  <a:pt x="3321698" y="178029"/>
                </a:cubicBezTo>
                <a:cubicBezTo>
                  <a:pt x="3312015" y="189862"/>
                  <a:pt x="3298012" y="200915"/>
                  <a:pt x="3279688" y="211190"/>
                </a:cubicBezTo>
                <a:cubicBezTo>
                  <a:pt x="3261364" y="221464"/>
                  <a:pt x="3259614" y="217981"/>
                  <a:pt x="3274438" y="200740"/>
                </a:cubicBezTo>
                <a:cubicBezTo>
                  <a:pt x="3289262" y="183500"/>
                  <a:pt x="3301562" y="166905"/>
                  <a:pt x="3311336" y="150956"/>
                </a:cubicBezTo>
                <a:cubicBezTo>
                  <a:pt x="3321110" y="135007"/>
                  <a:pt x="3327539" y="123624"/>
                  <a:pt x="3330622" y="116808"/>
                </a:cubicBezTo>
                <a:cubicBezTo>
                  <a:pt x="3322839" y="118875"/>
                  <a:pt x="3315611" y="120437"/>
                  <a:pt x="3308936" y="121495"/>
                </a:cubicBezTo>
                <a:cubicBezTo>
                  <a:pt x="3302262" y="122554"/>
                  <a:pt x="3293228" y="120637"/>
                  <a:pt x="3281838" y="115746"/>
                </a:cubicBezTo>
                <a:cubicBezTo>
                  <a:pt x="3270447" y="110854"/>
                  <a:pt x="3271851" y="106930"/>
                  <a:pt x="3286050" y="103971"/>
                </a:cubicBezTo>
                <a:cubicBezTo>
                  <a:pt x="3300249" y="101013"/>
                  <a:pt x="3318248" y="96218"/>
                  <a:pt x="3340047" y="89585"/>
                </a:cubicBezTo>
                <a:cubicBezTo>
                  <a:pt x="3340047" y="71219"/>
                  <a:pt x="3339792" y="56487"/>
                  <a:pt x="3339284" y="45387"/>
                </a:cubicBezTo>
                <a:cubicBezTo>
                  <a:pt x="3338776" y="34288"/>
                  <a:pt x="3336422" y="24039"/>
                  <a:pt x="3332222" y="14639"/>
                </a:cubicBezTo>
                <a:cubicBezTo>
                  <a:pt x="3329072" y="7590"/>
                  <a:pt x="3329445" y="3641"/>
                  <a:pt x="3333340" y="2792"/>
                </a:cubicBezTo>
                <a:close/>
                <a:moveTo>
                  <a:pt x="3051286" y="32"/>
                </a:moveTo>
                <a:cubicBezTo>
                  <a:pt x="3052965" y="-86"/>
                  <a:pt x="3055121" y="130"/>
                  <a:pt x="3057752" y="678"/>
                </a:cubicBezTo>
                <a:cubicBezTo>
                  <a:pt x="3068276" y="2869"/>
                  <a:pt x="3077196" y="5227"/>
                  <a:pt x="3084513" y="7752"/>
                </a:cubicBezTo>
                <a:cubicBezTo>
                  <a:pt x="3091829" y="10277"/>
                  <a:pt x="3094420" y="15123"/>
                  <a:pt x="3092287" y="22289"/>
                </a:cubicBezTo>
                <a:cubicBezTo>
                  <a:pt x="3090154" y="29455"/>
                  <a:pt x="3088604" y="39463"/>
                  <a:pt x="3087637" y="52312"/>
                </a:cubicBezTo>
                <a:cubicBezTo>
                  <a:pt x="3096037" y="50329"/>
                  <a:pt x="3105920" y="47479"/>
                  <a:pt x="3117286" y="43763"/>
                </a:cubicBezTo>
                <a:cubicBezTo>
                  <a:pt x="3128651" y="40046"/>
                  <a:pt x="3138055" y="42050"/>
                  <a:pt x="3145496" y="49775"/>
                </a:cubicBezTo>
                <a:cubicBezTo>
                  <a:pt x="3152937" y="57499"/>
                  <a:pt x="3149725" y="63282"/>
                  <a:pt x="3135859" y="67124"/>
                </a:cubicBezTo>
                <a:cubicBezTo>
                  <a:pt x="3121994" y="70965"/>
                  <a:pt x="3105728" y="75686"/>
                  <a:pt x="3087062" y="81285"/>
                </a:cubicBezTo>
                <a:lnTo>
                  <a:pt x="3084488" y="91510"/>
                </a:lnTo>
                <a:cubicBezTo>
                  <a:pt x="3090954" y="89510"/>
                  <a:pt x="3100595" y="87964"/>
                  <a:pt x="3113411" y="86872"/>
                </a:cubicBezTo>
                <a:cubicBezTo>
                  <a:pt x="3126227" y="85781"/>
                  <a:pt x="3132976" y="88443"/>
                  <a:pt x="3133660" y="94859"/>
                </a:cubicBezTo>
                <a:cubicBezTo>
                  <a:pt x="3134343" y="101276"/>
                  <a:pt x="3129193" y="106242"/>
                  <a:pt x="3118211" y="109759"/>
                </a:cubicBezTo>
                <a:cubicBezTo>
                  <a:pt x="3107228" y="113275"/>
                  <a:pt x="3095887" y="116375"/>
                  <a:pt x="3084188" y="119058"/>
                </a:cubicBezTo>
                <a:lnTo>
                  <a:pt x="3082938" y="133882"/>
                </a:lnTo>
                <a:cubicBezTo>
                  <a:pt x="3119919" y="127682"/>
                  <a:pt x="3144434" y="123254"/>
                  <a:pt x="3156483" y="120595"/>
                </a:cubicBezTo>
                <a:cubicBezTo>
                  <a:pt x="3168532" y="117937"/>
                  <a:pt x="3179415" y="118970"/>
                  <a:pt x="3189131" y="123695"/>
                </a:cubicBezTo>
                <a:cubicBezTo>
                  <a:pt x="3198847" y="128420"/>
                  <a:pt x="3203705" y="133415"/>
                  <a:pt x="3203705" y="138682"/>
                </a:cubicBezTo>
                <a:cubicBezTo>
                  <a:pt x="3203705" y="145015"/>
                  <a:pt x="3193223" y="148181"/>
                  <a:pt x="3172257" y="148181"/>
                </a:cubicBezTo>
                <a:cubicBezTo>
                  <a:pt x="3154975" y="148181"/>
                  <a:pt x="3135089" y="150010"/>
                  <a:pt x="3112598" y="153668"/>
                </a:cubicBezTo>
                <a:cubicBezTo>
                  <a:pt x="3090108" y="157326"/>
                  <a:pt x="3073426" y="160451"/>
                  <a:pt x="3062551" y="163043"/>
                </a:cubicBezTo>
                <a:cubicBezTo>
                  <a:pt x="3051677" y="165634"/>
                  <a:pt x="3040486" y="168238"/>
                  <a:pt x="3028978" y="170855"/>
                </a:cubicBezTo>
                <a:cubicBezTo>
                  <a:pt x="3017471" y="173471"/>
                  <a:pt x="3006963" y="175838"/>
                  <a:pt x="2997455" y="177954"/>
                </a:cubicBezTo>
                <a:cubicBezTo>
                  <a:pt x="2987948" y="180071"/>
                  <a:pt x="2977561" y="177063"/>
                  <a:pt x="2966295" y="168930"/>
                </a:cubicBezTo>
                <a:cubicBezTo>
                  <a:pt x="2955029" y="160797"/>
                  <a:pt x="2958387" y="156081"/>
                  <a:pt x="2976369" y="154781"/>
                </a:cubicBezTo>
                <a:cubicBezTo>
                  <a:pt x="2994352" y="153481"/>
                  <a:pt x="3020916" y="148923"/>
                  <a:pt x="3056064" y="141107"/>
                </a:cubicBezTo>
                <a:lnTo>
                  <a:pt x="3056064" y="124658"/>
                </a:lnTo>
                <a:cubicBezTo>
                  <a:pt x="3043182" y="127791"/>
                  <a:pt x="3031595" y="126774"/>
                  <a:pt x="3021304" y="121608"/>
                </a:cubicBezTo>
                <a:cubicBezTo>
                  <a:pt x="3011013" y="116441"/>
                  <a:pt x="3010501" y="112025"/>
                  <a:pt x="3019767" y="108359"/>
                </a:cubicBezTo>
                <a:cubicBezTo>
                  <a:pt x="3029033" y="104692"/>
                  <a:pt x="3041132" y="101459"/>
                  <a:pt x="3056064" y="98659"/>
                </a:cubicBezTo>
                <a:lnTo>
                  <a:pt x="3056064" y="85435"/>
                </a:lnTo>
                <a:cubicBezTo>
                  <a:pt x="3050365" y="87502"/>
                  <a:pt x="3042515" y="89064"/>
                  <a:pt x="3032516" y="90122"/>
                </a:cubicBezTo>
                <a:cubicBezTo>
                  <a:pt x="3022516" y="91180"/>
                  <a:pt x="3012963" y="88660"/>
                  <a:pt x="3003855" y="82560"/>
                </a:cubicBezTo>
                <a:cubicBezTo>
                  <a:pt x="2994747" y="76461"/>
                  <a:pt x="2996122" y="72048"/>
                  <a:pt x="3007980" y="69323"/>
                </a:cubicBezTo>
                <a:cubicBezTo>
                  <a:pt x="3019837" y="66599"/>
                  <a:pt x="3035866" y="62828"/>
                  <a:pt x="3056064" y="58012"/>
                </a:cubicBezTo>
                <a:cubicBezTo>
                  <a:pt x="3056064" y="34496"/>
                  <a:pt x="3053714" y="18514"/>
                  <a:pt x="3049015" y="10065"/>
                </a:cubicBezTo>
                <a:cubicBezTo>
                  <a:pt x="3045490" y="3727"/>
                  <a:pt x="3046247" y="383"/>
                  <a:pt x="3051286" y="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227422" y="1743196"/>
            <a:ext cx="1080120" cy="172819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2" name="直角三角形 21"/>
          <p:cNvSpPr/>
          <p:nvPr/>
        </p:nvSpPr>
        <p:spPr>
          <a:xfrm flipH="1">
            <a:off x="8643062" y="1715105"/>
            <a:ext cx="1080120" cy="1728192"/>
          </a:xfrm>
          <a:prstGeom prst="rtTriangl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686710" y="4451411"/>
            <a:ext cx="4063885" cy="54136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圆柱和圆锥应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等底等高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。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1" name="直角三角形 30"/>
          <p:cNvSpPr/>
          <p:nvPr/>
        </p:nvSpPr>
        <p:spPr>
          <a:xfrm flipH="1">
            <a:off x="7227422" y="4177170"/>
            <a:ext cx="1080120" cy="908014"/>
          </a:xfrm>
          <a:prstGeom prst="rtTriangl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3" name="直角三角形 32"/>
          <p:cNvSpPr/>
          <p:nvPr/>
        </p:nvSpPr>
        <p:spPr>
          <a:xfrm flipH="1">
            <a:off x="9057685" y="3658968"/>
            <a:ext cx="646331" cy="1426216"/>
          </a:xfrm>
          <a:prstGeom prst="rtTriangl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6937344" y="1557483"/>
            <a:ext cx="3051118" cy="2016224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02  </a:t>
            </a:r>
            <a:r>
              <a:rPr lang="zh-CN" altLang="en-US"/>
              <a:t>新知探究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  <p:cond evt="onBegin" delay="0">
                          <p:tn val="21"/>
                        </p:cond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  <p:cond evt="onBegin" delay="0">
                          <p:tn val="26"/>
                        </p:cond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  <p:bldP spid="22" grpId="0" animBg="1"/>
      <p:bldP spid="30" grpId="0" animBg="1"/>
      <p:bldP spid="31" grpId="0" animBg="1"/>
      <p:bldP spid="33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3554896" y="1313909"/>
            <a:ext cx="4446104" cy="642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小组活动，验证猜想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23" name="Group 3"/>
          <p:cNvGrpSpPr/>
          <p:nvPr/>
        </p:nvGrpSpPr>
        <p:grpSpPr>
          <a:xfrm>
            <a:off x="2914872" y="3126973"/>
            <a:ext cx="2176463" cy="2514600"/>
            <a:chOff x="0" y="0"/>
            <a:chExt cx="1828" cy="2112"/>
          </a:xfrm>
        </p:grpSpPr>
        <p:sp>
          <p:nvSpPr>
            <p:cNvPr id="24" name="Oval 4"/>
            <p:cNvSpPr>
              <a:spLocks noChangeArrowheads="1"/>
            </p:cNvSpPr>
            <p:nvPr/>
          </p:nvSpPr>
          <p:spPr bwMode="auto">
            <a:xfrm>
              <a:off x="0" y="1440"/>
              <a:ext cx="1824" cy="672"/>
            </a:xfrm>
            <a:prstGeom prst="ellipse">
              <a:avLst/>
            </a:prstGeom>
            <a:solidFill>
              <a:srgbClr val="DDDDDD">
                <a:alpha val="50000"/>
              </a:srgbClr>
            </a:solidFill>
            <a:ln w="28575" cmpd="sng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>
              <a:off x="0" y="0"/>
              <a:ext cx="1824" cy="672"/>
            </a:xfrm>
            <a:prstGeom prst="ellipse">
              <a:avLst/>
            </a:prstGeom>
            <a:solidFill>
              <a:srgbClr val="DDDDDD">
                <a:alpha val="50000"/>
              </a:srgbClr>
            </a:solidFill>
            <a:ln w="28575" cmpd="sng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 flipV="1">
              <a:off x="0" y="0"/>
              <a:ext cx="1828" cy="1776"/>
            </a:xfrm>
            <a:custGeom>
              <a:avLst/>
              <a:gdLst>
                <a:gd name="T0" fmla="*/ 0 w 1828"/>
                <a:gd name="T1" fmla="*/ 0 h 1776"/>
                <a:gd name="T2" fmla="*/ 1828 w 1828"/>
                <a:gd name="T3" fmla="*/ 1776 h 1776"/>
              </a:gdLst>
              <a:ahLst/>
              <a:cxnLst>
                <a:cxn ang="0">
                  <a:pos x="2" y="1440"/>
                </a:cxn>
                <a:cxn ang="0">
                  <a:pos x="27" y="1519"/>
                </a:cxn>
                <a:cxn ang="0">
                  <a:pos x="110" y="1600"/>
                </a:cxn>
                <a:cxn ang="0">
                  <a:pos x="223" y="1660"/>
                </a:cxn>
                <a:cxn ang="0">
                  <a:pos x="346" y="1705"/>
                </a:cxn>
                <a:cxn ang="0">
                  <a:pos x="489" y="1736"/>
                </a:cxn>
                <a:cxn ang="0">
                  <a:pos x="644" y="1760"/>
                </a:cxn>
                <a:cxn ang="0">
                  <a:pos x="805" y="1775"/>
                </a:cxn>
                <a:cxn ang="0">
                  <a:pos x="1053" y="1771"/>
                </a:cxn>
                <a:cxn ang="0">
                  <a:pos x="1207" y="1759"/>
                </a:cxn>
                <a:cxn ang="0">
                  <a:pos x="1351" y="1736"/>
                </a:cxn>
                <a:cxn ang="0">
                  <a:pos x="1489" y="1702"/>
                </a:cxn>
                <a:cxn ang="0">
                  <a:pos x="1621" y="1655"/>
                </a:cxn>
                <a:cxn ang="0">
                  <a:pos x="1726" y="1595"/>
                </a:cxn>
                <a:cxn ang="0">
                  <a:pos x="1810" y="1500"/>
                </a:cxn>
                <a:cxn ang="0">
                  <a:pos x="1828" y="1440"/>
                </a:cxn>
                <a:cxn ang="0">
                  <a:pos x="1821" y="30"/>
                </a:cxn>
                <a:cxn ang="0">
                  <a:pos x="1792" y="92"/>
                </a:cxn>
                <a:cxn ang="0">
                  <a:pos x="1724" y="157"/>
                </a:cxn>
                <a:cxn ang="0">
                  <a:pos x="1633" y="209"/>
                </a:cxn>
                <a:cxn ang="0">
                  <a:pos x="1519" y="253"/>
                </a:cxn>
                <a:cxn ang="0">
                  <a:pos x="1423" y="281"/>
                </a:cxn>
                <a:cxn ang="0">
                  <a:pos x="1305" y="305"/>
                </a:cxn>
                <a:cxn ang="0">
                  <a:pos x="1192" y="320"/>
                </a:cxn>
                <a:cxn ang="0">
                  <a:pos x="1068" y="331"/>
                </a:cxn>
                <a:cxn ang="0">
                  <a:pos x="914" y="336"/>
                </a:cxn>
                <a:cxn ang="0">
                  <a:pos x="724" y="329"/>
                </a:cxn>
                <a:cxn ang="0">
                  <a:pos x="538" y="306"/>
                </a:cxn>
                <a:cxn ang="0">
                  <a:pos x="415" y="281"/>
                </a:cxn>
                <a:cxn ang="0">
                  <a:pos x="291" y="246"/>
                </a:cxn>
                <a:cxn ang="0">
                  <a:pos x="177" y="199"/>
                </a:cxn>
                <a:cxn ang="0">
                  <a:pos x="79" y="137"/>
                </a:cxn>
                <a:cxn ang="0">
                  <a:pos x="14" y="58"/>
                </a:cxn>
                <a:cxn ang="0">
                  <a:pos x="2" y="0"/>
                </a:cxn>
              </a:cxnLst>
              <a:rect l="T0" t="T1" r="T2" b="T3"/>
              <a:pathLst>
                <a:path w="1828" h="1775">
                  <a:moveTo>
                    <a:pt x="2" y="0"/>
                  </a:moveTo>
                  <a:lnTo>
                    <a:pt x="2" y="1440"/>
                  </a:lnTo>
                  <a:lnTo>
                    <a:pt x="9" y="1482"/>
                  </a:lnTo>
                  <a:lnTo>
                    <a:pt x="27" y="1519"/>
                  </a:lnTo>
                  <a:lnTo>
                    <a:pt x="61" y="1562"/>
                  </a:lnTo>
                  <a:lnTo>
                    <a:pt x="110" y="1600"/>
                  </a:lnTo>
                  <a:lnTo>
                    <a:pt x="166" y="1634"/>
                  </a:lnTo>
                  <a:lnTo>
                    <a:pt x="223" y="1660"/>
                  </a:lnTo>
                  <a:lnTo>
                    <a:pt x="285" y="1684"/>
                  </a:lnTo>
                  <a:lnTo>
                    <a:pt x="346" y="1705"/>
                  </a:lnTo>
                  <a:lnTo>
                    <a:pt x="420" y="1722"/>
                  </a:lnTo>
                  <a:lnTo>
                    <a:pt x="489" y="1736"/>
                  </a:lnTo>
                  <a:lnTo>
                    <a:pt x="567" y="1751"/>
                  </a:lnTo>
                  <a:lnTo>
                    <a:pt x="644" y="1760"/>
                  </a:lnTo>
                  <a:lnTo>
                    <a:pt x="717" y="1766"/>
                  </a:lnTo>
                  <a:lnTo>
                    <a:pt x="805" y="1775"/>
                  </a:lnTo>
                  <a:lnTo>
                    <a:pt x="962" y="1776"/>
                  </a:lnTo>
                  <a:lnTo>
                    <a:pt x="1053" y="1771"/>
                  </a:lnTo>
                  <a:lnTo>
                    <a:pt x="1134" y="1766"/>
                  </a:lnTo>
                  <a:lnTo>
                    <a:pt x="1207" y="1759"/>
                  </a:lnTo>
                  <a:lnTo>
                    <a:pt x="1274" y="1750"/>
                  </a:lnTo>
                  <a:lnTo>
                    <a:pt x="1351" y="1736"/>
                  </a:lnTo>
                  <a:lnTo>
                    <a:pt x="1414" y="1722"/>
                  </a:lnTo>
                  <a:lnTo>
                    <a:pt x="1489" y="1702"/>
                  </a:lnTo>
                  <a:lnTo>
                    <a:pt x="1550" y="1681"/>
                  </a:lnTo>
                  <a:lnTo>
                    <a:pt x="1621" y="1655"/>
                  </a:lnTo>
                  <a:lnTo>
                    <a:pt x="1672" y="1628"/>
                  </a:lnTo>
                  <a:lnTo>
                    <a:pt x="1726" y="1595"/>
                  </a:lnTo>
                  <a:lnTo>
                    <a:pt x="1773" y="1556"/>
                  </a:lnTo>
                  <a:lnTo>
                    <a:pt x="1810" y="1500"/>
                  </a:lnTo>
                  <a:lnTo>
                    <a:pt x="1827" y="1456"/>
                  </a:lnTo>
                  <a:lnTo>
                    <a:pt x="1828" y="1440"/>
                  </a:lnTo>
                  <a:lnTo>
                    <a:pt x="1826" y="0"/>
                  </a:lnTo>
                  <a:lnTo>
                    <a:pt x="1821" y="30"/>
                  </a:lnTo>
                  <a:lnTo>
                    <a:pt x="1812" y="61"/>
                  </a:lnTo>
                  <a:lnTo>
                    <a:pt x="1792" y="92"/>
                  </a:lnTo>
                  <a:cubicBezTo>
                    <a:pt x="1783" y="104"/>
                    <a:pt x="1767" y="123"/>
                    <a:pt x="1756" y="134"/>
                  </a:cubicBezTo>
                  <a:lnTo>
                    <a:pt x="1724" y="157"/>
                  </a:lnTo>
                  <a:lnTo>
                    <a:pt x="1683" y="182"/>
                  </a:lnTo>
                  <a:lnTo>
                    <a:pt x="1633" y="209"/>
                  </a:lnTo>
                  <a:lnTo>
                    <a:pt x="1573" y="233"/>
                  </a:lnTo>
                  <a:lnTo>
                    <a:pt x="1519" y="253"/>
                  </a:lnTo>
                  <a:lnTo>
                    <a:pt x="1468" y="269"/>
                  </a:lnTo>
                  <a:lnTo>
                    <a:pt x="1423" y="281"/>
                  </a:lnTo>
                  <a:lnTo>
                    <a:pt x="1365" y="294"/>
                  </a:lnTo>
                  <a:lnTo>
                    <a:pt x="1305" y="305"/>
                  </a:lnTo>
                  <a:lnTo>
                    <a:pt x="1246" y="313"/>
                  </a:lnTo>
                  <a:lnTo>
                    <a:pt x="1192" y="320"/>
                  </a:lnTo>
                  <a:lnTo>
                    <a:pt x="1130" y="326"/>
                  </a:lnTo>
                  <a:lnTo>
                    <a:pt x="1068" y="331"/>
                  </a:lnTo>
                  <a:lnTo>
                    <a:pt x="1002" y="334"/>
                  </a:lnTo>
                  <a:lnTo>
                    <a:pt x="914" y="336"/>
                  </a:lnTo>
                  <a:lnTo>
                    <a:pt x="805" y="334"/>
                  </a:lnTo>
                  <a:lnTo>
                    <a:pt x="724" y="329"/>
                  </a:lnTo>
                  <a:lnTo>
                    <a:pt x="628" y="319"/>
                  </a:lnTo>
                  <a:lnTo>
                    <a:pt x="538" y="306"/>
                  </a:lnTo>
                  <a:lnTo>
                    <a:pt x="480" y="295"/>
                  </a:lnTo>
                  <a:lnTo>
                    <a:pt x="415" y="281"/>
                  </a:lnTo>
                  <a:lnTo>
                    <a:pt x="354" y="266"/>
                  </a:lnTo>
                  <a:lnTo>
                    <a:pt x="291" y="246"/>
                  </a:lnTo>
                  <a:lnTo>
                    <a:pt x="234" y="224"/>
                  </a:lnTo>
                  <a:lnTo>
                    <a:pt x="177" y="199"/>
                  </a:lnTo>
                  <a:cubicBezTo>
                    <a:pt x="158" y="189"/>
                    <a:pt x="138" y="177"/>
                    <a:pt x="122" y="167"/>
                  </a:cubicBezTo>
                  <a:lnTo>
                    <a:pt x="79" y="137"/>
                  </a:lnTo>
                  <a:cubicBezTo>
                    <a:pt x="66" y="126"/>
                    <a:pt x="54" y="114"/>
                    <a:pt x="43" y="101"/>
                  </a:cubicBezTo>
                  <a:lnTo>
                    <a:pt x="14" y="58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DDDD">
                <a:alpha val="50000"/>
              </a:srgbClr>
            </a:solidFill>
            <a:ln w="28575" cmpd="sng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1" name="Freeform 7"/>
            <p:cNvSpPr/>
            <p:nvPr/>
          </p:nvSpPr>
          <p:spPr bwMode="auto">
            <a:xfrm>
              <a:off x="0" y="336"/>
              <a:ext cx="1828" cy="1776"/>
            </a:xfrm>
            <a:custGeom>
              <a:avLst/>
              <a:gdLst>
                <a:gd name="T0" fmla="*/ 0 w 1828"/>
                <a:gd name="T1" fmla="*/ 0 h 1776"/>
                <a:gd name="T2" fmla="*/ 1828 w 1828"/>
                <a:gd name="T3" fmla="*/ 1776 h 1776"/>
              </a:gdLst>
              <a:ahLst/>
              <a:cxnLst>
                <a:cxn ang="0">
                  <a:pos x="2" y="1440"/>
                </a:cxn>
                <a:cxn ang="0">
                  <a:pos x="27" y="1519"/>
                </a:cxn>
                <a:cxn ang="0">
                  <a:pos x="110" y="1600"/>
                </a:cxn>
                <a:cxn ang="0">
                  <a:pos x="223" y="1660"/>
                </a:cxn>
                <a:cxn ang="0">
                  <a:pos x="346" y="1705"/>
                </a:cxn>
                <a:cxn ang="0">
                  <a:pos x="489" y="1736"/>
                </a:cxn>
                <a:cxn ang="0">
                  <a:pos x="644" y="1760"/>
                </a:cxn>
                <a:cxn ang="0">
                  <a:pos x="805" y="1775"/>
                </a:cxn>
                <a:cxn ang="0">
                  <a:pos x="1053" y="1771"/>
                </a:cxn>
                <a:cxn ang="0">
                  <a:pos x="1207" y="1759"/>
                </a:cxn>
                <a:cxn ang="0">
                  <a:pos x="1351" y="1736"/>
                </a:cxn>
                <a:cxn ang="0">
                  <a:pos x="1489" y="1702"/>
                </a:cxn>
                <a:cxn ang="0">
                  <a:pos x="1621" y="1655"/>
                </a:cxn>
                <a:cxn ang="0">
                  <a:pos x="1726" y="1595"/>
                </a:cxn>
                <a:cxn ang="0">
                  <a:pos x="1810" y="1500"/>
                </a:cxn>
                <a:cxn ang="0">
                  <a:pos x="1828" y="1440"/>
                </a:cxn>
                <a:cxn ang="0">
                  <a:pos x="1821" y="30"/>
                </a:cxn>
                <a:cxn ang="0">
                  <a:pos x="1792" y="92"/>
                </a:cxn>
                <a:cxn ang="0">
                  <a:pos x="1724" y="157"/>
                </a:cxn>
                <a:cxn ang="0">
                  <a:pos x="1633" y="209"/>
                </a:cxn>
                <a:cxn ang="0">
                  <a:pos x="1519" y="253"/>
                </a:cxn>
                <a:cxn ang="0">
                  <a:pos x="1423" y="281"/>
                </a:cxn>
                <a:cxn ang="0">
                  <a:pos x="1305" y="305"/>
                </a:cxn>
                <a:cxn ang="0">
                  <a:pos x="1192" y="320"/>
                </a:cxn>
                <a:cxn ang="0">
                  <a:pos x="1068" y="331"/>
                </a:cxn>
                <a:cxn ang="0">
                  <a:pos x="914" y="336"/>
                </a:cxn>
                <a:cxn ang="0">
                  <a:pos x="724" y="329"/>
                </a:cxn>
                <a:cxn ang="0">
                  <a:pos x="538" y="306"/>
                </a:cxn>
                <a:cxn ang="0">
                  <a:pos x="415" y="281"/>
                </a:cxn>
                <a:cxn ang="0">
                  <a:pos x="291" y="246"/>
                </a:cxn>
                <a:cxn ang="0">
                  <a:pos x="177" y="199"/>
                </a:cxn>
                <a:cxn ang="0">
                  <a:pos x="79" y="137"/>
                </a:cxn>
                <a:cxn ang="0">
                  <a:pos x="14" y="58"/>
                </a:cxn>
                <a:cxn ang="0">
                  <a:pos x="2" y="0"/>
                </a:cxn>
              </a:cxnLst>
              <a:rect l="T0" t="T1" r="T2" b="T3"/>
              <a:pathLst>
                <a:path w="1828" h="1775">
                  <a:moveTo>
                    <a:pt x="2" y="0"/>
                  </a:moveTo>
                  <a:lnTo>
                    <a:pt x="2" y="1440"/>
                  </a:lnTo>
                  <a:lnTo>
                    <a:pt x="9" y="1482"/>
                  </a:lnTo>
                  <a:lnTo>
                    <a:pt x="27" y="1519"/>
                  </a:lnTo>
                  <a:lnTo>
                    <a:pt x="61" y="1562"/>
                  </a:lnTo>
                  <a:lnTo>
                    <a:pt x="110" y="1600"/>
                  </a:lnTo>
                  <a:lnTo>
                    <a:pt x="166" y="1634"/>
                  </a:lnTo>
                  <a:lnTo>
                    <a:pt x="223" y="1660"/>
                  </a:lnTo>
                  <a:lnTo>
                    <a:pt x="285" y="1684"/>
                  </a:lnTo>
                  <a:lnTo>
                    <a:pt x="346" y="1705"/>
                  </a:lnTo>
                  <a:lnTo>
                    <a:pt x="420" y="1722"/>
                  </a:lnTo>
                  <a:lnTo>
                    <a:pt x="489" y="1736"/>
                  </a:lnTo>
                  <a:lnTo>
                    <a:pt x="567" y="1751"/>
                  </a:lnTo>
                  <a:lnTo>
                    <a:pt x="644" y="1760"/>
                  </a:lnTo>
                  <a:lnTo>
                    <a:pt x="717" y="1766"/>
                  </a:lnTo>
                  <a:lnTo>
                    <a:pt x="805" y="1775"/>
                  </a:lnTo>
                  <a:lnTo>
                    <a:pt x="962" y="1776"/>
                  </a:lnTo>
                  <a:lnTo>
                    <a:pt x="1053" y="1771"/>
                  </a:lnTo>
                  <a:lnTo>
                    <a:pt x="1134" y="1766"/>
                  </a:lnTo>
                  <a:lnTo>
                    <a:pt x="1207" y="1759"/>
                  </a:lnTo>
                  <a:lnTo>
                    <a:pt x="1274" y="1750"/>
                  </a:lnTo>
                  <a:lnTo>
                    <a:pt x="1351" y="1736"/>
                  </a:lnTo>
                  <a:lnTo>
                    <a:pt x="1414" y="1722"/>
                  </a:lnTo>
                  <a:lnTo>
                    <a:pt x="1489" y="1702"/>
                  </a:lnTo>
                  <a:lnTo>
                    <a:pt x="1550" y="1681"/>
                  </a:lnTo>
                  <a:lnTo>
                    <a:pt x="1621" y="1655"/>
                  </a:lnTo>
                  <a:lnTo>
                    <a:pt x="1672" y="1628"/>
                  </a:lnTo>
                  <a:lnTo>
                    <a:pt x="1726" y="1595"/>
                  </a:lnTo>
                  <a:lnTo>
                    <a:pt x="1773" y="1556"/>
                  </a:lnTo>
                  <a:lnTo>
                    <a:pt x="1810" y="1500"/>
                  </a:lnTo>
                  <a:lnTo>
                    <a:pt x="1827" y="1456"/>
                  </a:lnTo>
                  <a:lnTo>
                    <a:pt x="1828" y="1440"/>
                  </a:lnTo>
                  <a:lnTo>
                    <a:pt x="1826" y="0"/>
                  </a:lnTo>
                  <a:lnTo>
                    <a:pt x="1821" y="30"/>
                  </a:lnTo>
                  <a:lnTo>
                    <a:pt x="1812" y="61"/>
                  </a:lnTo>
                  <a:lnTo>
                    <a:pt x="1792" y="92"/>
                  </a:lnTo>
                  <a:cubicBezTo>
                    <a:pt x="1783" y="104"/>
                    <a:pt x="1767" y="123"/>
                    <a:pt x="1756" y="134"/>
                  </a:cubicBezTo>
                  <a:lnTo>
                    <a:pt x="1724" y="157"/>
                  </a:lnTo>
                  <a:lnTo>
                    <a:pt x="1683" y="182"/>
                  </a:lnTo>
                  <a:lnTo>
                    <a:pt x="1633" y="209"/>
                  </a:lnTo>
                  <a:lnTo>
                    <a:pt x="1573" y="233"/>
                  </a:lnTo>
                  <a:lnTo>
                    <a:pt x="1519" y="253"/>
                  </a:lnTo>
                  <a:lnTo>
                    <a:pt x="1468" y="269"/>
                  </a:lnTo>
                  <a:lnTo>
                    <a:pt x="1423" y="281"/>
                  </a:lnTo>
                  <a:lnTo>
                    <a:pt x="1365" y="294"/>
                  </a:lnTo>
                  <a:lnTo>
                    <a:pt x="1305" y="305"/>
                  </a:lnTo>
                  <a:lnTo>
                    <a:pt x="1246" y="313"/>
                  </a:lnTo>
                  <a:lnTo>
                    <a:pt x="1192" y="320"/>
                  </a:lnTo>
                  <a:lnTo>
                    <a:pt x="1130" y="326"/>
                  </a:lnTo>
                  <a:lnTo>
                    <a:pt x="1068" y="331"/>
                  </a:lnTo>
                  <a:lnTo>
                    <a:pt x="1002" y="334"/>
                  </a:lnTo>
                  <a:lnTo>
                    <a:pt x="914" y="336"/>
                  </a:lnTo>
                  <a:lnTo>
                    <a:pt x="805" y="334"/>
                  </a:lnTo>
                  <a:lnTo>
                    <a:pt x="724" y="329"/>
                  </a:lnTo>
                  <a:lnTo>
                    <a:pt x="628" y="319"/>
                  </a:lnTo>
                  <a:lnTo>
                    <a:pt x="538" y="306"/>
                  </a:lnTo>
                  <a:lnTo>
                    <a:pt x="480" y="295"/>
                  </a:lnTo>
                  <a:lnTo>
                    <a:pt x="415" y="281"/>
                  </a:lnTo>
                  <a:lnTo>
                    <a:pt x="354" y="266"/>
                  </a:lnTo>
                  <a:lnTo>
                    <a:pt x="291" y="246"/>
                  </a:lnTo>
                  <a:lnTo>
                    <a:pt x="234" y="224"/>
                  </a:lnTo>
                  <a:lnTo>
                    <a:pt x="177" y="199"/>
                  </a:lnTo>
                  <a:cubicBezTo>
                    <a:pt x="158" y="189"/>
                    <a:pt x="138" y="177"/>
                    <a:pt x="122" y="167"/>
                  </a:cubicBezTo>
                  <a:lnTo>
                    <a:pt x="79" y="137"/>
                  </a:lnTo>
                  <a:cubicBezTo>
                    <a:pt x="66" y="126"/>
                    <a:pt x="54" y="114"/>
                    <a:pt x="43" y="101"/>
                  </a:cubicBezTo>
                  <a:lnTo>
                    <a:pt x="14" y="58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DDDD">
                <a:alpha val="50000"/>
              </a:srgbClr>
            </a:solidFill>
            <a:ln w="28575" cmpd="sng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 rot="5870497">
            <a:off x="6739197" y="3203245"/>
            <a:ext cx="2114550" cy="2249091"/>
            <a:chOff x="4686504" y="325232"/>
            <a:chExt cx="2114550" cy="2249091"/>
          </a:xfrm>
        </p:grpSpPr>
        <p:sp>
          <p:nvSpPr>
            <p:cNvPr id="32" name="Freeform 2"/>
            <p:cNvSpPr/>
            <p:nvPr/>
          </p:nvSpPr>
          <p:spPr bwMode="auto">
            <a:xfrm rot="15816517" flipV="1">
              <a:off x="4656143" y="355593"/>
              <a:ext cx="2175272" cy="2114550"/>
            </a:xfrm>
            <a:custGeom>
              <a:avLst/>
              <a:gdLst>
                <a:gd name="T0" fmla="*/ 0 w 1827"/>
                <a:gd name="T1" fmla="*/ 0 h 1776"/>
                <a:gd name="T2" fmla="*/ 1827 w 1827"/>
                <a:gd name="T3" fmla="*/ 1776 h 1776"/>
              </a:gdLst>
              <a:ahLst/>
              <a:cxnLst>
                <a:cxn ang="0">
                  <a:pos x="1" y="1442"/>
                </a:cxn>
                <a:cxn ang="0">
                  <a:pos x="0" y="1442"/>
                </a:cxn>
                <a:cxn ang="0">
                  <a:pos x="11" y="1382"/>
                </a:cxn>
                <a:cxn ang="0">
                  <a:pos x="913" y="0"/>
                </a:cxn>
                <a:cxn ang="0">
                  <a:pos x="1799" y="1366"/>
                </a:cxn>
                <a:cxn ang="0">
                  <a:pos x="1827" y="1438"/>
                </a:cxn>
                <a:cxn ang="0">
                  <a:pos x="1817" y="1493"/>
                </a:cxn>
                <a:cxn ang="0">
                  <a:pos x="1789" y="1535"/>
                </a:cxn>
                <a:cxn ang="0">
                  <a:pos x="1766" y="1561"/>
                </a:cxn>
                <a:cxn ang="0">
                  <a:pos x="1731" y="1592"/>
                </a:cxn>
                <a:cxn ang="0">
                  <a:pos x="1655" y="1637"/>
                </a:cxn>
                <a:cxn ang="0">
                  <a:pos x="1574" y="1673"/>
                </a:cxn>
                <a:cxn ang="0">
                  <a:pos x="1497" y="1700"/>
                </a:cxn>
                <a:cxn ang="0">
                  <a:pos x="1427" y="1718"/>
                </a:cxn>
                <a:cxn ang="0">
                  <a:pos x="1344" y="1738"/>
                </a:cxn>
                <a:cxn ang="0">
                  <a:pos x="1255" y="1753"/>
                </a:cxn>
                <a:cxn ang="0">
                  <a:pos x="1159" y="1763"/>
                </a:cxn>
                <a:cxn ang="0">
                  <a:pos x="1063" y="1774"/>
                </a:cxn>
                <a:cxn ang="0">
                  <a:pos x="989" y="1775"/>
                </a:cxn>
                <a:cxn ang="0">
                  <a:pos x="913" y="1776"/>
                </a:cxn>
                <a:cxn ang="0">
                  <a:pos x="810" y="1776"/>
                </a:cxn>
                <a:cxn ang="0">
                  <a:pos x="725" y="1769"/>
                </a:cxn>
                <a:cxn ang="0">
                  <a:pos x="627" y="1760"/>
                </a:cxn>
                <a:cxn ang="0">
                  <a:pos x="547" y="1747"/>
                </a:cxn>
                <a:cxn ang="0">
                  <a:pos x="456" y="1732"/>
                </a:cxn>
                <a:cxn ang="0">
                  <a:pos x="385" y="1715"/>
                </a:cxn>
                <a:cxn ang="0">
                  <a:pos x="312" y="1693"/>
                </a:cxn>
                <a:cxn ang="0">
                  <a:pos x="239" y="1669"/>
                </a:cxn>
                <a:cxn ang="0">
                  <a:pos x="175" y="1637"/>
                </a:cxn>
                <a:cxn ang="0">
                  <a:pos x="107" y="1600"/>
                </a:cxn>
                <a:cxn ang="0">
                  <a:pos x="61" y="1561"/>
                </a:cxn>
                <a:cxn ang="0">
                  <a:pos x="26" y="1520"/>
                </a:cxn>
                <a:cxn ang="0">
                  <a:pos x="8" y="1484"/>
                </a:cxn>
                <a:cxn ang="0">
                  <a:pos x="1" y="1443"/>
                </a:cxn>
              </a:cxnLst>
              <a:rect l="T0" t="T1" r="T2" b="T3"/>
              <a:pathLst>
                <a:path w="1827" h="1775">
                  <a:moveTo>
                    <a:pt x="1" y="1442"/>
                  </a:moveTo>
                  <a:lnTo>
                    <a:pt x="0" y="1442"/>
                  </a:lnTo>
                  <a:lnTo>
                    <a:pt x="11" y="1382"/>
                  </a:lnTo>
                  <a:lnTo>
                    <a:pt x="913" y="0"/>
                  </a:lnTo>
                  <a:lnTo>
                    <a:pt x="1799" y="1366"/>
                  </a:lnTo>
                  <a:lnTo>
                    <a:pt x="1827" y="1438"/>
                  </a:lnTo>
                  <a:lnTo>
                    <a:pt x="1817" y="1493"/>
                  </a:lnTo>
                  <a:lnTo>
                    <a:pt x="1789" y="1535"/>
                  </a:lnTo>
                  <a:lnTo>
                    <a:pt x="1766" y="1561"/>
                  </a:lnTo>
                  <a:lnTo>
                    <a:pt x="1731" y="1592"/>
                  </a:lnTo>
                  <a:lnTo>
                    <a:pt x="1655" y="1637"/>
                  </a:lnTo>
                  <a:lnTo>
                    <a:pt x="1574" y="1673"/>
                  </a:lnTo>
                  <a:lnTo>
                    <a:pt x="1497" y="1700"/>
                  </a:lnTo>
                  <a:lnTo>
                    <a:pt x="1427" y="1718"/>
                  </a:lnTo>
                  <a:lnTo>
                    <a:pt x="1344" y="1738"/>
                  </a:lnTo>
                  <a:lnTo>
                    <a:pt x="1255" y="1753"/>
                  </a:lnTo>
                  <a:lnTo>
                    <a:pt x="1159" y="1763"/>
                  </a:lnTo>
                  <a:lnTo>
                    <a:pt x="1063" y="1774"/>
                  </a:lnTo>
                  <a:lnTo>
                    <a:pt x="989" y="1775"/>
                  </a:lnTo>
                  <a:lnTo>
                    <a:pt x="913" y="1776"/>
                  </a:lnTo>
                  <a:lnTo>
                    <a:pt x="810" y="1776"/>
                  </a:lnTo>
                  <a:lnTo>
                    <a:pt x="725" y="1769"/>
                  </a:lnTo>
                  <a:lnTo>
                    <a:pt x="627" y="1760"/>
                  </a:lnTo>
                  <a:lnTo>
                    <a:pt x="547" y="1747"/>
                  </a:lnTo>
                  <a:lnTo>
                    <a:pt x="456" y="1732"/>
                  </a:lnTo>
                  <a:lnTo>
                    <a:pt x="385" y="1715"/>
                  </a:lnTo>
                  <a:lnTo>
                    <a:pt x="312" y="1693"/>
                  </a:lnTo>
                  <a:lnTo>
                    <a:pt x="239" y="1669"/>
                  </a:lnTo>
                  <a:lnTo>
                    <a:pt x="175" y="1637"/>
                  </a:lnTo>
                  <a:lnTo>
                    <a:pt x="107" y="1600"/>
                  </a:lnTo>
                  <a:lnTo>
                    <a:pt x="61" y="1561"/>
                  </a:lnTo>
                  <a:lnTo>
                    <a:pt x="26" y="1520"/>
                  </a:lnTo>
                  <a:lnTo>
                    <a:pt x="8" y="1484"/>
                  </a:lnTo>
                  <a:lnTo>
                    <a:pt x="1" y="1443"/>
                  </a:lnTo>
                </a:path>
              </a:pathLst>
            </a:custGeom>
            <a:solidFill>
              <a:srgbClr val="DDDDDD">
                <a:alpha val="50000"/>
              </a:srgbClr>
            </a:solidFill>
            <a:ln w="38100" cmpd="sng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3" name="Oval 8"/>
            <p:cNvSpPr>
              <a:spLocks noChangeArrowheads="1"/>
            </p:cNvSpPr>
            <p:nvPr/>
          </p:nvSpPr>
          <p:spPr bwMode="auto">
            <a:xfrm rot="15816517" flipV="1">
              <a:off x="4004276" y="1088423"/>
              <a:ext cx="2171700" cy="800100"/>
            </a:xfrm>
            <a:prstGeom prst="ellipse">
              <a:avLst/>
            </a:prstGeom>
            <a:solidFill>
              <a:srgbClr val="DDDDDD">
                <a:alpha val="50000"/>
              </a:srgbClr>
            </a:solidFill>
            <a:ln w="38100" cmpd="sng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34" name="标注: 线形 33"/>
          <p:cNvSpPr/>
          <p:nvPr/>
        </p:nvSpPr>
        <p:spPr>
          <a:xfrm>
            <a:off x="3058886" y="2358419"/>
            <a:ext cx="5832648" cy="642484"/>
          </a:xfrm>
          <a:prstGeom prst="borderCallout1">
            <a:avLst>
              <a:gd name="adj1" fmla="val 98326"/>
              <a:gd name="adj2" fmla="val 3347"/>
              <a:gd name="adj3" fmla="val 153364"/>
              <a:gd name="adj4" fmla="val -903"/>
            </a:avLst>
          </a:prstGeom>
          <a:ln>
            <a:solidFill>
              <a:srgbClr val="0EA4F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准备等底等高空心圆柱、圆锥。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3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02  </a:t>
            </a:r>
            <a:r>
              <a:rPr lang="zh-CN" altLang="en-US"/>
              <a:t>新知探究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740"/>
  <p:tag name="MH_LIBRARY" val="GRAPHIC"/>
  <p:tag name="MH_ORDER" val="Freeform 2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08231940"/>
  <p:tag name="MH_LIBRARY" val="GRAPHIC"/>
  <p:tag name="MH_ORDER" val="1"/>
  <p:tag name="MH_TYPE" val="Sub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08231940"/>
  <p:tag name="MH_CATEGORY" val="#BingLLB#"/>
  <p:tag name="MH_LAYOUT" val="SubTitleText"/>
  <p:tag name="MH_LIBRARY" val="GRAPHIC"/>
  <p:tag name="MH_NUMBER" val="3"/>
  <p:tag name="MH_TYPE" val="#NeiR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5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969</Words>
  <Application>Microsoft Office PowerPoint</Application>
  <PresentationFormat>宽屏</PresentationFormat>
  <Paragraphs>175</Paragraphs>
  <Slides>22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FandolFang R</vt:lpstr>
      <vt:lpstr>思源黑体 CN Bold</vt:lpstr>
      <vt:lpstr>思源黑体 CN Light</vt:lpstr>
      <vt:lpstr>思源黑体 CN Regular</vt:lpstr>
      <vt:lpstr>思源宋体 CN Heavy</vt:lpstr>
      <vt:lpstr>Arial</vt:lpstr>
      <vt:lpstr>Cambria Math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2</cp:revision>
  <cp:lastPrinted>2020-07-27T10:25:12Z</cp:lastPrinted>
  <dcterms:created xsi:type="dcterms:W3CDTF">2020-07-27T10:25:12Z</dcterms:created>
  <dcterms:modified xsi:type="dcterms:W3CDTF">2021-01-08T23:17:38Z</dcterms:modified>
</cp:coreProperties>
</file>