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510" r:id="rId3"/>
    <p:sldId id="516" r:id="rId4"/>
    <p:sldId id="532" r:id="rId5"/>
    <p:sldId id="531" r:id="rId6"/>
    <p:sldId id="533" r:id="rId7"/>
    <p:sldId id="534" r:id="rId8"/>
    <p:sldId id="535" r:id="rId9"/>
    <p:sldId id="536" r:id="rId10"/>
    <p:sldId id="551" r:id="rId11"/>
    <p:sldId id="552" r:id="rId12"/>
    <p:sldId id="517" r:id="rId13"/>
    <p:sldId id="540" r:id="rId14"/>
    <p:sldId id="537" r:id="rId15"/>
    <p:sldId id="538" r:id="rId16"/>
    <p:sldId id="539" r:id="rId17"/>
    <p:sldId id="548" r:id="rId18"/>
    <p:sldId id="541" r:id="rId19"/>
    <p:sldId id="549" r:id="rId20"/>
    <p:sldId id="542" r:id="rId21"/>
    <p:sldId id="543" r:id="rId22"/>
    <p:sldId id="544" r:id="rId23"/>
    <p:sldId id="546" r:id="rId24"/>
    <p:sldId id="287" r:id="rId25"/>
    <p:sldId id="25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46D7784-D9A3-438D-B140-C5A61FF3717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152FF688-B830-4EDD-A1A6-6A81B95680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4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3.6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69174" cy="276999"/>
            <a:chOff x="1018050" y="5462070"/>
            <a:chExt cx="35859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978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圆柱与圆锥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柱形 9"/>
          <p:cNvSpPr/>
          <p:nvPr/>
        </p:nvSpPr>
        <p:spPr>
          <a:xfrm>
            <a:off x="2651687" y="3474312"/>
            <a:ext cx="960466" cy="1273901"/>
          </a:xfrm>
          <a:prstGeom prst="can">
            <a:avLst>
              <a:gd name="adj" fmla="val 24102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任意多边形: 形状 18"/>
          <p:cNvSpPr>
            <a:spLocks noChangeArrowheads="1"/>
          </p:cNvSpPr>
          <p:nvPr/>
        </p:nvSpPr>
        <p:spPr bwMode="auto">
          <a:xfrm>
            <a:off x="2999659" y="1934914"/>
            <a:ext cx="6047043" cy="492743"/>
          </a:xfrm>
          <a:custGeom>
            <a:avLst/>
            <a:gdLst>
              <a:gd name="connsiteX0" fmla="*/ 82125 w 6047043"/>
              <a:gd name="connsiteY0" fmla="*/ 0 h 492743"/>
              <a:gd name="connsiteX1" fmla="*/ 1007841 w 6047043"/>
              <a:gd name="connsiteY1" fmla="*/ 0 h 492743"/>
              <a:gd name="connsiteX2" fmla="*/ 2519601 w 6047043"/>
              <a:gd name="connsiteY2" fmla="*/ 0 h 492743"/>
              <a:gd name="connsiteX3" fmla="*/ 5964918 w 6047043"/>
              <a:gd name="connsiteY3" fmla="*/ 0 h 492743"/>
              <a:gd name="connsiteX4" fmla="*/ 6047043 w 6047043"/>
              <a:gd name="connsiteY4" fmla="*/ 82125 h 492743"/>
              <a:gd name="connsiteX5" fmla="*/ 6047043 w 6047043"/>
              <a:gd name="connsiteY5" fmla="*/ 287433 h 492743"/>
              <a:gd name="connsiteX6" fmla="*/ 6047043 w 6047043"/>
              <a:gd name="connsiteY6" fmla="*/ 410618 h 492743"/>
              <a:gd name="connsiteX7" fmla="*/ 5964918 w 6047043"/>
              <a:gd name="connsiteY7" fmla="*/ 492743 h 492743"/>
              <a:gd name="connsiteX8" fmla="*/ 2519601 w 6047043"/>
              <a:gd name="connsiteY8" fmla="*/ 492743 h 492743"/>
              <a:gd name="connsiteX9" fmla="*/ 1007841 w 6047043"/>
              <a:gd name="connsiteY9" fmla="*/ 492743 h 492743"/>
              <a:gd name="connsiteX10" fmla="*/ 82125 w 6047043"/>
              <a:gd name="connsiteY10" fmla="*/ 492743 h 492743"/>
              <a:gd name="connsiteX11" fmla="*/ 0 w 6047043"/>
              <a:gd name="connsiteY11" fmla="*/ 410618 h 492743"/>
              <a:gd name="connsiteX12" fmla="*/ 0 w 6047043"/>
              <a:gd name="connsiteY12" fmla="*/ 287433 h 492743"/>
              <a:gd name="connsiteX13" fmla="*/ 0 w 6047043"/>
              <a:gd name="connsiteY13" fmla="*/ 82125 h 492743"/>
              <a:gd name="connsiteX14" fmla="*/ 82125 w 6047043"/>
              <a:gd name="connsiteY14" fmla="*/ 0 h 49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7043" h="492743">
                <a:moveTo>
                  <a:pt x="82125" y="0"/>
                </a:moveTo>
                <a:lnTo>
                  <a:pt x="1007841" y="0"/>
                </a:lnTo>
                <a:lnTo>
                  <a:pt x="2519601" y="0"/>
                </a:lnTo>
                <a:lnTo>
                  <a:pt x="5964918" y="0"/>
                </a:lnTo>
                <a:cubicBezTo>
                  <a:pt x="6010274" y="0"/>
                  <a:pt x="6047043" y="36769"/>
                  <a:pt x="6047043" y="82125"/>
                </a:cubicBezTo>
                <a:lnTo>
                  <a:pt x="6047043" y="287433"/>
                </a:lnTo>
                <a:lnTo>
                  <a:pt x="6047043" y="410618"/>
                </a:lnTo>
                <a:cubicBezTo>
                  <a:pt x="6047043" y="455974"/>
                  <a:pt x="6010274" y="492743"/>
                  <a:pt x="5964918" y="492743"/>
                </a:cubicBezTo>
                <a:lnTo>
                  <a:pt x="2519601" y="492743"/>
                </a:lnTo>
                <a:lnTo>
                  <a:pt x="1007841" y="492743"/>
                </a:lnTo>
                <a:lnTo>
                  <a:pt x="82125" y="492743"/>
                </a:lnTo>
                <a:cubicBezTo>
                  <a:pt x="36769" y="492743"/>
                  <a:pt x="0" y="455974"/>
                  <a:pt x="0" y="410618"/>
                </a:cubicBezTo>
                <a:lnTo>
                  <a:pt x="0" y="287433"/>
                </a:lnTo>
                <a:lnTo>
                  <a:pt x="0" y="82125"/>
                </a:lnTo>
                <a:cubicBezTo>
                  <a:pt x="0" y="36769"/>
                  <a:pt x="36769" y="0"/>
                  <a:pt x="82125" y="0"/>
                </a:cubicBezTo>
                <a:close/>
              </a:path>
            </a:pathLst>
          </a:custGeom>
          <a:noFill/>
          <a:ln w="19050">
            <a:solidFill>
              <a:srgbClr val="119DF1"/>
            </a:solidFill>
            <a:miter lim="800000"/>
          </a:ln>
        </p:spPr>
        <p:txBody>
          <a:bodyPr wrap="square" lIns="68580" tIns="34290" rIns="68580" bIns="3429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切割问题：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切割前后的表面积增加了，体积不变。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5013776" y="1106871"/>
            <a:ext cx="2018328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解决问题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035" y="2743261"/>
            <a:ext cx="62338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245" y="2788427"/>
            <a:ext cx="733425" cy="13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圆柱形 49"/>
          <p:cNvSpPr/>
          <p:nvPr/>
        </p:nvSpPr>
        <p:spPr>
          <a:xfrm>
            <a:off x="4945569" y="5024299"/>
            <a:ext cx="960466" cy="636951"/>
          </a:xfrm>
          <a:prstGeom prst="can">
            <a:avLst>
              <a:gd name="adj" fmla="val 24102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圆柱形 50"/>
          <p:cNvSpPr/>
          <p:nvPr/>
        </p:nvSpPr>
        <p:spPr>
          <a:xfrm>
            <a:off x="4945569" y="4324935"/>
            <a:ext cx="960466" cy="636951"/>
          </a:xfrm>
          <a:prstGeom prst="can">
            <a:avLst>
              <a:gd name="adj" fmla="val 24102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右箭头 22"/>
          <p:cNvSpPr/>
          <p:nvPr/>
        </p:nvSpPr>
        <p:spPr>
          <a:xfrm rot="20383206">
            <a:off x="3681124" y="3498140"/>
            <a:ext cx="1155225" cy="307535"/>
          </a:xfrm>
          <a:prstGeom prst="rightArrow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 flipH="1">
            <a:off x="7249756" y="2647391"/>
            <a:ext cx="3024336" cy="1463870"/>
            <a:chOff x="3075929" y="3443476"/>
            <a:chExt cx="3168350" cy="1463870"/>
          </a:xfrm>
          <a:solidFill>
            <a:srgbClr val="92D050">
              <a:alpha val="47000"/>
            </a:srgbClr>
          </a:solidFill>
        </p:grpSpPr>
        <p:sp>
          <p:nvSpPr>
            <p:cNvPr id="54" name="AutoShape 27"/>
            <p:cNvSpPr>
              <a:spLocks noChangeArrowheads="1"/>
            </p:cNvSpPr>
            <p:nvPr/>
          </p:nvSpPr>
          <p:spPr bwMode="auto">
            <a:xfrm>
              <a:off x="3075929" y="3443476"/>
              <a:ext cx="3168350" cy="1463870"/>
            </a:xfrm>
            <a:prstGeom prst="cloudCallout">
              <a:avLst>
                <a:gd name="adj1" fmla="val 81884"/>
                <a:gd name="adj2" fmla="val 7767"/>
              </a:avLst>
            </a:prstGeom>
            <a:noFill/>
            <a:ln w="19050">
              <a:solidFill>
                <a:srgbClr val="119DF1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-342900" algn="l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26803" y="3672274"/>
              <a:ext cx="26665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新增两个一组邻边分别为圆柱的底面直径和高的长方形或正方形。</a:t>
              </a:r>
            </a:p>
          </p:txBody>
        </p:sp>
      </p:grpSp>
      <p:sp>
        <p:nvSpPr>
          <p:cNvPr id="56" name="右箭头 55"/>
          <p:cNvSpPr/>
          <p:nvPr/>
        </p:nvSpPr>
        <p:spPr>
          <a:xfrm rot="1216794" flipV="1">
            <a:off x="3713529" y="4463679"/>
            <a:ext cx="1155225" cy="307535"/>
          </a:xfrm>
          <a:prstGeom prst="rightArrow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 flipH="1">
            <a:off x="6744072" y="4290329"/>
            <a:ext cx="2302628" cy="1171359"/>
            <a:chOff x="2875904" y="3620544"/>
            <a:chExt cx="3168350" cy="1463870"/>
          </a:xfrm>
          <a:solidFill>
            <a:srgbClr val="FF9933">
              <a:alpha val="47000"/>
            </a:srgbClr>
          </a:solidFill>
        </p:grpSpPr>
        <p:sp>
          <p:nvSpPr>
            <p:cNvPr id="58" name="AutoShape 27"/>
            <p:cNvSpPr>
              <a:spLocks noChangeArrowheads="1"/>
            </p:cNvSpPr>
            <p:nvPr/>
          </p:nvSpPr>
          <p:spPr bwMode="auto">
            <a:xfrm>
              <a:off x="2875904" y="3620544"/>
              <a:ext cx="3168350" cy="1463870"/>
            </a:xfrm>
            <a:prstGeom prst="cloudCallout">
              <a:avLst>
                <a:gd name="adj1" fmla="val 81884"/>
                <a:gd name="adj2" fmla="val 7767"/>
              </a:avLst>
            </a:prstGeom>
            <a:noFill/>
            <a:ln w="19050">
              <a:solidFill>
                <a:srgbClr val="119DF1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-342900" algn="l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919381" y="3947908"/>
              <a:ext cx="2720235" cy="807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新增两个与底面完全相同的圆。</a:t>
              </a: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50" grpId="0" animBg="1"/>
      <p:bldP spid="51" grpId="0" animBg="1"/>
      <p:bldP spid="23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3323692" y="2000155"/>
            <a:ext cx="5544616" cy="492743"/>
          </a:xfrm>
          <a:custGeom>
            <a:avLst/>
            <a:gdLst>
              <a:gd name="connsiteX0" fmla="*/ 82125 w 5544616"/>
              <a:gd name="connsiteY0" fmla="*/ 0 h 492743"/>
              <a:gd name="connsiteX1" fmla="*/ 924103 w 5544616"/>
              <a:gd name="connsiteY1" fmla="*/ 0 h 492743"/>
              <a:gd name="connsiteX2" fmla="*/ 2310257 w 5544616"/>
              <a:gd name="connsiteY2" fmla="*/ 0 h 492743"/>
              <a:gd name="connsiteX3" fmla="*/ 5462491 w 5544616"/>
              <a:gd name="connsiteY3" fmla="*/ 0 h 492743"/>
              <a:gd name="connsiteX4" fmla="*/ 5544616 w 5544616"/>
              <a:gd name="connsiteY4" fmla="*/ 82125 h 492743"/>
              <a:gd name="connsiteX5" fmla="*/ 5544616 w 5544616"/>
              <a:gd name="connsiteY5" fmla="*/ 287433 h 492743"/>
              <a:gd name="connsiteX6" fmla="*/ 5544616 w 5544616"/>
              <a:gd name="connsiteY6" fmla="*/ 410618 h 492743"/>
              <a:gd name="connsiteX7" fmla="*/ 5462491 w 5544616"/>
              <a:gd name="connsiteY7" fmla="*/ 492743 h 492743"/>
              <a:gd name="connsiteX8" fmla="*/ 2310257 w 5544616"/>
              <a:gd name="connsiteY8" fmla="*/ 492743 h 492743"/>
              <a:gd name="connsiteX9" fmla="*/ 924103 w 5544616"/>
              <a:gd name="connsiteY9" fmla="*/ 492743 h 492743"/>
              <a:gd name="connsiteX10" fmla="*/ 82125 w 5544616"/>
              <a:gd name="connsiteY10" fmla="*/ 492743 h 492743"/>
              <a:gd name="connsiteX11" fmla="*/ 0 w 5544616"/>
              <a:gd name="connsiteY11" fmla="*/ 410618 h 492743"/>
              <a:gd name="connsiteX12" fmla="*/ 0 w 5544616"/>
              <a:gd name="connsiteY12" fmla="*/ 287433 h 492743"/>
              <a:gd name="connsiteX13" fmla="*/ 0 w 5544616"/>
              <a:gd name="connsiteY13" fmla="*/ 82125 h 492743"/>
              <a:gd name="connsiteX14" fmla="*/ 82125 w 5544616"/>
              <a:gd name="connsiteY14" fmla="*/ 0 h 49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4616" h="492743">
                <a:moveTo>
                  <a:pt x="82125" y="0"/>
                </a:moveTo>
                <a:lnTo>
                  <a:pt x="924103" y="0"/>
                </a:lnTo>
                <a:lnTo>
                  <a:pt x="2310257" y="0"/>
                </a:lnTo>
                <a:lnTo>
                  <a:pt x="5462491" y="0"/>
                </a:lnTo>
                <a:cubicBezTo>
                  <a:pt x="5507847" y="0"/>
                  <a:pt x="5544616" y="36769"/>
                  <a:pt x="5544616" y="82125"/>
                </a:cubicBezTo>
                <a:lnTo>
                  <a:pt x="5544616" y="287433"/>
                </a:lnTo>
                <a:lnTo>
                  <a:pt x="5544616" y="410618"/>
                </a:lnTo>
                <a:cubicBezTo>
                  <a:pt x="5544616" y="455974"/>
                  <a:pt x="5507847" y="492743"/>
                  <a:pt x="5462491" y="492743"/>
                </a:cubicBezTo>
                <a:lnTo>
                  <a:pt x="2310257" y="492743"/>
                </a:lnTo>
                <a:lnTo>
                  <a:pt x="924103" y="492743"/>
                </a:lnTo>
                <a:lnTo>
                  <a:pt x="82125" y="492743"/>
                </a:lnTo>
                <a:cubicBezTo>
                  <a:pt x="36769" y="492743"/>
                  <a:pt x="0" y="455974"/>
                  <a:pt x="0" y="410618"/>
                </a:cubicBezTo>
                <a:lnTo>
                  <a:pt x="0" y="287433"/>
                </a:lnTo>
                <a:lnTo>
                  <a:pt x="0" y="82125"/>
                </a:lnTo>
                <a:cubicBezTo>
                  <a:pt x="0" y="36769"/>
                  <a:pt x="36769" y="0"/>
                  <a:pt x="82125" y="0"/>
                </a:cubicBezTo>
                <a:close/>
              </a:path>
            </a:pathLst>
          </a:custGeom>
          <a:noFill/>
          <a:ln w="19050">
            <a:solidFill>
              <a:srgbClr val="119DF1"/>
            </a:solidFill>
            <a:miter lim="800000"/>
          </a:ln>
        </p:spPr>
        <p:txBody>
          <a:bodyPr wrap="square"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等积变形：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只是形状发生了变化，体积不变。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5086836" y="1177623"/>
            <a:ext cx="2018328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解决问题</a:t>
            </a:r>
          </a:p>
        </p:txBody>
      </p:sp>
      <p:sp>
        <p:nvSpPr>
          <p:cNvPr id="28" name="竖卷形 27"/>
          <p:cNvSpPr/>
          <p:nvPr/>
        </p:nvSpPr>
        <p:spPr>
          <a:xfrm>
            <a:off x="4980294" y="3591771"/>
            <a:ext cx="640990" cy="1546664"/>
          </a:xfrm>
          <a:prstGeom prst="verticalScroll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转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化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07964" y="3325480"/>
            <a:ext cx="2615662" cy="2236788"/>
            <a:chOff x="762495" y="1898045"/>
            <a:chExt cx="2615662" cy="2236788"/>
          </a:xfrm>
        </p:grpSpPr>
        <p:grpSp>
          <p:nvGrpSpPr>
            <p:cNvPr id="29" name="Group 75"/>
            <p:cNvGrpSpPr/>
            <p:nvPr/>
          </p:nvGrpSpPr>
          <p:grpSpPr>
            <a:xfrm>
              <a:off x="2048293" y="1921859"/>
              <a:ext cx="1329864" cy="2176462"/>
              <a:chOff x="4710" y="1077"/>
              <a:chExt cx="704" cy="1084"/>
            </a:xfrm>
          </p:grpSpPr>
          <p:pic>
            <p:nvPicPr>
              <p:cNvPr id="30" name="Picture 76" descr="6B7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10" y="1077"/>
                <a:ext cx="572" cy="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77"/>
              <p:cNvSpPr txBox="1">
                <a:spLocks noChangeArrowheads="1"/>
              </p:cNvSpPr>
              <p:nvPr/>
            </p:nvSpPr>
            <p:spPr bwMode="auto">
              <a:xfrm rot="16200000">
                <a:off x="5052" y="1310"/>
                <a:ext cx="5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18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</a:t>
                </a:r>
              </a:p>
            </p:txBody>
          </p:sp>
          <p:sp>
            <p:nvSpPr>
              <p:cNvPr id="34" name="Line 78"/>
              <p:cNvSpPr>
                <a:spLocks noChangeShapeType="1"/>
              </p:cNvSpPr>
              <p:nvPr/>
            </p:nvSpPr>
            <p:spPr bwMode="auto">
              <a:xfrm rot="-5400000" flipH="1">
                <a:off x="5240" y="104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5" name="Line 79"/>
              <p:cNvSpPr>
                <a:spLocks noChangeShapeType="1"/>
              </p:cNvSpPr>
              <p:nvPr/>
            </p:nvSpPr>
            <p:spPr bwMode="auto">
              <a:xfrm rot="-5400000">
                <a:off x="5126" y="1271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6" name="Line 80"/>
              <p:cNvSpPr>
                <a:spLocks noChangeShapeType="1"/>
              </p:cNvSpPr>
              <p:nvPr/>
            </p:nvSpPr>
            <p:spPr bwMode="auto">
              <a:xfrm rot="5400000">
                <a:off x="5063" y="1553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rot="-5400000" flipH="1">
                <a:off x="5240" y="1613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9" name="Group 82"/>
            <p:cNvGrpSpPr/>
            <p:nvPr/>
          </p:nvGrpSpPr>
          <p:grpSpPr>
            <a:xfrm>
              <a:off x="762495" y="1898045"/>
              <a:ext cx="1531637" cy="2236788"/>
              <a:chOff x="3860" y="1064"/>
              <a:chExt cx="785" cy="1123"/>
            </a:xfrm>
          </p:grpSpPr>
          <p:pic>
            <p:nvPicPr>
              <p:cNvPr id="40" name="Picture 83" descr="6B6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66" y="1064"/>
                <a:ext cx="479" cy="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Line 84"/>
              <p:cNvSpPr>
                <a:spLocks noChangeShapeType="1"/>
              </p:cNvSpPr>
              <p:nvPr/>
            </p:nvSpPr>
            <p:spPr bwMode="auto">
              <a:xfrm rot="-5400000">
                <a:off x="4117" y="1936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2" name="Line 85"/>
              <p:cNvSpPr>
                <a:spLocks noChangeShapeType="1"/>
              </p:cNvSpPr>
              <p:nvPr/>
            </p:nvSpPr>
            <p:spPr bwMode="auto">
              <a:xfrm rot="-5400000" flipH="1">
                <a:off x="4138" y="1773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3" name="Line 86"/>
              <p:cNvSpPr>
                <a:spLocks noChangeShapeType="1"/>
              </p:cNvSpPr>
              <p:nvPr/>
            </p:nvSpPr>
            <p:spPr bwMode="auto">
              <a:xfrm rot="-5400000" flipH="1">
                <a:off x="4146" y="1997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4" name="Line 87"/>
              <p:cNvSpPr>
                <a:spLocks noChangeShapeType="1"/>
              </p:cNvSpPr>
              <p:nvPr/>
            </p:nvSpPr>
            <p:spPr bwMode="auto">
              <a:xfrm rot="5400000">
                <a:off x="4111" y="2049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 rot="16200000">
                <a:off x="3759" y="1847"/>
                <a:ext cx="40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7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</a:t>
                </a:r>
              </a:p>
            </p:txBody>
          </p:sp>
        </p:grpSp>
      </p:grpSp>
      <p:sp>
        <p:nvSpPr>
          <p:cNvPr id="46" name="圆角矩形标注 45"/>
          <p:cNvSpPr/>
          <p:nvPr/>
        </p:nvSpPr>
        <p:spPr>
          <a:xfrm>
            <a:off x="6717804" y="3465759"/>
            <a:ext cx="3744416" cy="1739403"/>
          </a:xfrm>
          <a:prstGeom prst="wedgeRoundRectCallout">
            <a:avLst>
              <a:gd name="adj1" fmla="val -67366"/>
              <a:gd name="adj2" fmla="val -721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利用物体体积不变的特征，可以把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不规则物体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的体积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转化成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规则物体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的体积来计算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997735" y="1332354"/>
            <a:ext cx="6196530" cy="289652"/>
          </a:xfrm>
          <a:custGeom>
            <a:avLst/>
            <a:gdLst/>
            <a:ahLst/>
            <a:cxnLst/>
            <a:rect l="l" t="t" r="r" b="b"/>
            <a:pathLst>
              <a:path w="6196530" h="289652">
                <a:moveTo>
                  <a:pt x="2182296" y="209218"/>
                </a:moveTo>
                <a:cubicBezTo>
                  <a:pt x="2185272" y="208722"/>
                  <a:pt x="2188547" y="208870"/>
                  <a:pt x="2192118" y="209664"/>
                </a:cubicBezTo>
                <a:cubicBezTo>
                  <a:pt x="2199262" y="211252"/>
                  <a:pt x="2204025" y="215220"/>
                  <a:pt x="2206406" y="221570"/>
                </a:cubicBezTo>
                <a:cubicBezTo>
                  <a:pt x="2208787" y="227920"/>
                  <a:pt x="2208390" y="236056"/>
                  <a:pt x="2205215" y="245978"/>
                </a:cubicBezTo>
                <a:cubicBezTo>
                  <a:pt x="2202040" y="255900"/>
                  <a:pt x="2196286" y="265425"/>
                  <a:pt x="2187951" y="274553"/>
                </a:cubicBezTo>
                <a:cubicBezTo>
                  <a:pt x="2179617" y="283681"/>
                  <a:pt x="2172275" y="288642"/>
                  <a:pt x="2165925" y="289436"/>
                </a:cubicBezTo>
                <a:cubicBezTo>
                  <a:pt x="2159575" y="290230"/>
                  <a:pt x="2158781" y="288841"/>
                  <a:pt x="2163544" y="285269"/>
                </a:cubicBezTo>
                <a:cubicBezTo>
                  <a:pt x="2168306" y="281697"/>
                  <a:pt x="2172870" y="277133"/>
                  <a:pt x="2177236" y="271577"/>
                </a:cubicBezTo>
                <a:cubicBezTo>
                  <a:pt x="2181601" y="266020"/>
                  <a:pt x="2185372" y="258083"/>
                  <a:pt x="2188547" y="247764"/>
                </a:cubicBezTo>
                <a:cubicBezTo>
                  <a:pt x="2181403" y="247764"/>
                  <a:pt x="2176243" y="246573"/>
                  <a:pt x="2173068" y="244192"/>
                </a:cubicBezTo>
                <a:cubicBezTo>
                  <a:pt x="2169893" y="241811"/>
                  <a:pt x="2167711" y="238636"/>
                  <a:pt x="2166520" y="234667"/>
                </a:cubicBezTo>
                <a:cubicBezTo>
                  <a:pt x="2165330" y="230698"/>
                  <a:pt x="2165131" y="226928"/>
                  <a:pt x="2165925" y="223356"/>
                </a:cubicBezTo>
                <a:cubicBezTo>
                  <a:pt x="2166719" y="219784"/>
                  <a:pt x="2169497" y="216213"/>
                  <a:pt x="2174259" y="212641"/>
                </a:cubicBezTo>
                <a:cubicBezTo>
                  <a:pt x="2176640" y="210855"/>
                  <a:pt x="2179319" y="209714"/>
                  <a:pt x="2182296" y="209218"/>
                </a:cubicBezTo>
                <a:close/>
                <a:moveTo>
                  <a:pt x="6159578" y="193888"/>
                </a:moveTo>
                <a:cubicBezTo>
                  <a:pt x="6156007" y="194087"/>
                  <a:pt x="6152533" y="195377"/>
                  <a:pt x="6149160" y="197758"/>
                </a:cubicBezTo>
                <a:cubicBezTo>
                  <a:pt x="6142413" y="202520"/>
                  <a:pt x="6139040" y="208870"/>
                  <a:pt x="6139040" y="216808"/>
                </a:cubicBezTo>
                <a:cubicBezTo>
                  <a:pt x="6139040" y="224745"/>
                  <a:pt x="6142810" y="230897"/>
                  <a:pt x="6150351" y="235263"/>
                </a:cubicBezTo>
                <a:cubicBezTo>
                  <a:pt x="6157891" y="239628"/>
                  <a:pt x="6165233" y="239430"/>
                  <a:pt x="6172377" y="234667"/>
                </a:cubicBezTo>
                <a:cubicBezTo>
                  <a:pt x="6179521" y="229905"/>
                  <a:pt x="6182895" y="223356"/>
                  <a:pt x="6182497" y="215022"/>
                </a:cubicBezTo>
                <a:cubicBezTo>
                  <a:pt x="6182101" y="206688"/>
                  <a:pt x="6178133" y="200536"/>
                  <a:pt x="6170591" y="196567"/>
                </a:cubicBezTo>
                <a:cubicBezTo>
                  <a:pt x="6166821" y="194583"/>
                  <a:pt x="6163150" y="193690"/>
                  <a:pt x="6159578" y="193888"/>
                </a:cubicBezTo>
                <a:close/>
                <a:moveTo>
                  <a:pt x="3781268" y="180308"/>
                </a:moveTo>
                <a:cubicBezTo>
                  <a:pt x="3782979" y="180333"/>
                  <a:pt x="3785274" y="180791"/>
                  <a:pt x="3788151" y="181684"/>
                </a:cubicBezTo>
                <a:cubicBezTo>
                  <a:pt x="3799661" y="185256"/>
                  <a:pt x="3808193" y="189622"/>
                  <a:pt x="3813750" y="194781"/>
                </a:cubicBezTo>
                <a:cubicBezTo>
                  <a:pt x="3819306" y="199941"/>
                  <a:pt x="3821290" y="206291"/>
                  <a:pt x="3819703" y="213831"/>
                </a:cubicBezTo>
                <a:cubicBezTo>
                  <a:pt x="3818115" y="221372"/>
                  <a:pt x="3813353" y="221967"/>
                  <a:pt x="3805415" y="215617"/>
                </a:cubicBezTo>
                <a:cubicBezTo>
                  <a:pt x="3797478" y="209267"/>
                  <a:pt x="3789540" y="201330"/>
                  <a:pt x="3781603" y="191805"/>
                </a:cubicBezTo>
                <a:cubicBezTo>
                  <a:pt x="3776245" y="184066"/>
                  <a:pt x="3776133" y="180233"/>
                  <a:pt x="3781268" y="180308"/>
                </a:cubicBezTo>
                <a:close/>
                <a:moveTo>
                  <a:pt x="1038068" y="180308"/>
                </a:moveTo>
                <a:cubicBezTo>
                  <a:pt x="1039780" y="180333"/>
                  <a:pt x="1042074" y="180791"/>
                  <a:pt x="1044951" y="181684"/>
                </a:cubicBezTo>
                <a:cubicBezTo>
                  <a:pt x="1056461" y="185256"/>
                  <a:pt x="1064994" y="189622"/>
                  <a:pt x="1070550" y="194781"/>
                </a:cubicBezTo>
                <a:cubicBezTo>
                  <a:pt x="1076106" y="199941"/>
                  <a:pt x="1078090" y="206291"/>
                  <a:pt x="1076503" y="213831"/>
                </a:cubicBezTo>
                <a:cubicBezTo>
                  <a:pt x="1074916" y="221372"/>
                  <a:pt x="1070153" y="221967"/>
                  <a:pt x="1062215" y="215617"/>
                </a:cubicBezTo>
                <a:cubicBezTo>
                  <a:pt x="1054278" y="209267"/>
                  <a:pt x="1046340" y="201330"/>
                  <a:pt x="1038403" y="191805"/>
                </a:cubicBezTo>
                <a:cubicBezTo>
                  <a:pt x="1033045" y="184066"/>
                  <a:pt x="1032933" y="180233"/>
                  <a:pt x="1038068" y="180308"/>
                </a:cubicBezTo>
                <a:close/>
                <a:moveTo>
                  <a:pt x="6161959" y="180047"/>
                </a:moveTo>
                <a:cubicBezTo>
                  <a:pt x="6166325" y="180147"/>
                  <a:pt x="6170789" y="181089"/>
                  <a:pt x="6175354" y="182875"/>
                </a:cubicBezTo>
                <a:cubicBezTo>
                  <a:pt x="6184482" y="186447"/>
                  <a:pt x="6190634" y="192598"/>
                  <a:pt x="6193809" y="201330"/>
                </a:cubicBezTo>
                <a:cubicBezTo>
                  <a:pt x="6196983" y="210061"/>
                  <a:pt x="6197381" y="218594"/>
                  <a:pt x="6194999" y="226928"/>
                </a:cubicBezTo>
                <a:cubicBezTo>
                  <a:pt x="6192618" y="235263"/>
                  <a:pt x="6188253" y="241613"/>
                  <a:pt x="6181903" y="245978"/>
                </a:cubicBezTo>
                <a:cubicBezTo>
                  <a:pt x="6175552" y="250344"/>
                  <a:pt x="6168012" y="252527"/>
                  <a:pt x="6159281" y="252527"/>
                </a:cubicBezTo>
                <a:cubicBezTo>
                  <a:pt x="6150549" y="252527"/>
                  <a:pt x="6142612" y="248955"/>
                  <a:pt x="6135468" y="241811"/>
                </a:cubicBezTo>
                <a:cubicBezTo>
                  <a:pt x="6128325" y="234667"/>
                  <a:pt x="6124753" y="226928"/>
                  <a:pt x="6124753" y="218594"/>
                </a:cubicBezTo>
                <a:cubicBezTo>
                  <a:pt x="6124753" y="210259"/>
                  <a:pt x="6126737" y="202917"/>
                  <a:pt x="6130705" y="196567"/>
                </a:cubicBezTo>
                <a:cubicBezTo>
                  <a:pt x="6134675" y="190217"/>
                  <a:pt x="6140826" y="185455"/>
                  <a:pt x="6149160" y="182280"/>
                </a:cubicBezTo>
                <a:cubicBezTo>
                  <a:pt x="6153327" y="180692"/>
                  <a:pt x="6157594" y="179948"/>
                  <a:pt x="6161959" y="180047"/>
                </a:cubicBezTo>
                <a:close/>
                <a:moveTo>
                  <a:pt x="4770417" y="177517"/>
                </a:moveTo>
                <a:cubicBezTo>
                  <a:pt x="4766647" y="177517"/>
                  <a:pt x="4761884" y="177914"/>
                  <a:pt x="4756129" y="178708"/>
                </a:cubicBezTo>
                <a:cubicBezTo>
                  <a:pt x="4744620" y="180295"/>
                  <a:pt x="4724975" y="183073"/>
                  <a:pt x="4697194" y="187042"/>
                </a:cubicBezTo>
                <a:cubicBezTo>
                  <a:pt x="4698781" y="206092"/>
                  <a:pt x="4699972" y="223555"/>
                  <a:pt x="4700765" y="239430"/>
                </a:cubicBezTo>
                <a:cubicBezTo>
                  <a:pt x="4725372" y="237048"/>
                  <a:pt x="4751168" y="234270"/>
                  <a:pt x="4778156" y="231095"/>
                </a:cubicBezTo>
                <a:cubicBezTo>
                  <a:pt x="4780537" y="219983"/>
                  <a:pt x="4782125" y="208870"/>
                  <a:pt x="4782918" y="197758"/>
                </a:cubicBezTo>
                <a:cubicBezTo>
                  <a:pt x="4783712" y="186645"/>
                  <a:pt x="4782323" y="180295"/>
                  <a:pt x="4778751" y="178708"/>
                </a:cubicBezTo>
                <a:cubicBezTo>
                  <a:pt x="4776965" y="177914"/>
                  <a:pt x="4774187" y="177517"/>
                  <a:pt x="4770417" y="177517"/>
                </a:cubicBezTo>
                <a:close/>
                <a:moveTo>
                  <a:pt x="136653" y="168290"/>
                </a:moveTo>
                <a:cubicBezTo>
                  <a:pt x="138737" y="167695"/>
                  <a:pt x="142259" y="168389"/>
                  <a:pt x="147220" y="170373"/>
                </a:cubicBezTo>
                <a:cubicBezTo>
                  <a:pt x="157142" y="174342"/>
                  <a:pt x="162897" y="179303"/>
                  <a:pt x="164484" y="185256"/>
                </a:cubicBezTo>
                <a:cubicBezTo>
                  <a:pt x="166072" y="191209"/>
                  <a:pt x="165873" y="196766"/>
                  <a:pt x="163889" y="201925"/>
                </a:cubicBezTo>
                <a:cubicBezTo>
                  <a:pt x="161905" y="207084"/>
                  <a:pt x="158729" y="207481"/>
                  <a:pt x="154364" y="203116"/>
                </a:cubicBezTo>
                <a:cubicBezTo>
                  <a:pt x="149998" y="198750"/>
                  <a:pt x="146228" y="194186"/>
                  <a:pt x="143053" y="189423"/>
                </a:cubicBezTo>
                <a:cubicBezTo>
                  <a:pt x="139878" y="184661"/>
                  <a:pt x="137100" y="179502"/>
                  <a:pt x="134719" y="173945"/>
                </a:cubicBezTo>
                <a:cubicBezTo>
                  <a:pt x="133925" y="170770"/>
                  <a:pt x="134570" y="168885"/>
                  <a:pt x="136653" y="168290"/>
                </a:cubicBezTo>
                <a:close/>
                <a:moveTo>
                  <a:pt x="3175872" y="158170"/>
                </a:moveTo>
                <a:cubicBezTo>
                  <a:pt x="3177261" y="157574"/>
                  <a:pt x="3179940" y="158070"/>
                  <a:pt x="3183909" y="159658"/>
                </a:cubicBezTo>
                <a:cubicBezTo>
                  <a:pt x="3191847" y="162833"/>
                  <a:pt x="3196212" y="166802"/>
                  <a:pt x="3197006" y="171564"/>
                </a:cubicBezTo>
                <a:cubicBezTo>
                  <a:pt x="3197800" y="176327"/>
                  <a:pt x="3197006" y="180692"/>
                  <a:pt x="3194625" y="184661"/>
                </a:cubicBezTo>
                <a:cubicBezTo>
                  <a:pt x="3192243" y="188630"/>
                  <a:pt x="3189267" y="187439"/>
                  <a:pt x="3185695" y="181089"/>
                </a:cubicBezTo>
                <a:cubicBezTo>
                  <a:pt x="3182123" y="174739"/>
                  <a:pt x="3178750" y="168786"/>
                  <a:pt x="3175575" y="163230"/>
                </a:cubicBezTo>
                <a:cubicBezTo>
                  <a:pt x="3174384" y="160452"/>
                  <a:pt x="3174483" y="158765"/>
                  <a:pt x="3175872" y="158170"/>
                </a:cubicBezTo>
                <a:close/>
                <a:moveTo>
                  <a:pt x="5096536" y="154523"/>
                </a:moveTo>
                <a:cubicBezTo>
                  <a:pt x="5098794" y="154970"/>
                  <a:pt x="5101808" y="155888"/>
                  <a:pt x="5105578" y="157277"/>
                </a:cubicBezTo>
                <a:cubicBezTo>
                  <a:pt x="5125421" y="164420"/>
                  <a:pt x="5137526" y="172358"/>
                  <a:pt x="5141892" y="181089"/>
                </a:cubicBezTo>
                <a:cubicBezTo>
                  <a:pt x="5146257" y="189820"/>
                  <a:pt x="5147250" y="197361"/>
                  <a:pt x="5144868" y="203711"/>
                </a:cubicBezTo>
                <a:cubicBezTo>
                  <a:pt x="5142487" y="210061"/>
                  <a:pt x="5136137" y="207283"/>
                  <a:pt x="5125818" y="195377"/>
                </a:cubicBezTo>
                <a:cubicBezTo>
                  <a:pt x="5115500" y="183470"/>
                  <a:pt x="5105776" y="172755"/>
                  <a:pt x="5096648" y="163230"/>
                </a:cubicBezTo>
                <a:cubicBezTo>
                  <a:pt x="5089802" y="156086"/>
                  <a:pt x="5089765" y="153184"/>
                  <a:pt x="5096536" y="154523"/>
                </a:cubicBezTo>
                <a:close/>
                <a:moveTo>
                  <a:pt x="5026550" y="151584"/>
                </a:moveTo>
                <a:cubicBezTo>
                  <a:pt x="5027741" y="151807"/>
                  <a:pt x="5028485" y="157277"/>
                  <a:pt x="5028782" y="167992"/>
                </a:cubicBezTo>
                <a:cubicBezTo>
                  <a:pt x="5029179" y="182280"/>
                  <a:pt x="5025608" y="194980"/>
                  <a:pt x="5018067" y="206092"/>
                </a:cubicBezTo>
                <a:cubicBezTo>
                  <a:pt x="5010526" y="217205"/>
                  <a:pt x="5005367" y="218395"/>
                  <a:pt x="5002589" y="209664"/>
                </a:cubicBezTo>
                <a:cubicBezTo>
                  <a:pt x="4999810" y="200933"/>
                  <a:pt x="5001001" y="193392"/>
                  <a:pt x="5006160" y="187042"/>
                </a:cubicBezTo>
                <a:cubicBezTo>
                  <a:pt x="5011320" y="180692"/>
                  <a:pt x="5015090" y="174739"/>
                  <a:pt x="5017471" y="169183"/>
                </a:cubicBezTo>
                <a:cubicBezTo>
                  <a:pt x="5020646" y="162833"/>
                  <a:pt x="5023226" y="157475"/>
                  <a:pt x="5025210" y="153109"/>
                </a:cubicBezTo>
                <a:cubicBezTo>
                  <a:pt x="5025706" y="152018"/>
                  <a:pt x="5026153" y="151509"/>
                  <a:pt x="5026550" y="151584"/>
                </a:cubicBezTo>
                <a:close/>
                <a:moveTo>
                  <a:pt x="3788598" y="148942"/>
                </a:moveTo>
                <a:cubicBezTo>
                  <a:pt x="3790880" y="148545"/>
                  <a:pt x="3795097" y="149339"/>
                  <a:pt x="3801248" y="151323"/>
                </a:cubicBezTo>
                <a:cubicBezTo>
                  <a:pt x="3813551" y="155292"/>
                  <a:pt x="3819703" y="162039"/>
                  <a:pt x="3819703" y="171564"/>
                </a:cubicBezTo>
                <a:cubicBezTo>
                  <a:pt x="3819703" y="180295"/>
                  <a:pt x="3814940" y="181089"/>
                  <a:pt x="3805415" y="173945"/>
                </a:cubicBezTo>
                <a:cubicBezTo>
                  <a:pt x="3796684" y="166008"/>
                  <a:pt x="3790731" y="159261"/>
                  <a:pt x="3787556" y="153705"/>
                </a:cubicBezTo>
                <a:cubicBezTo>
                  <a:pt x="3785968" y="150927"/>
                  <a:pt x="3786316" y="149339"/>
                  <a:pt x="3788598" y="148942"/>
                </a:cubicBezTo>
                <a:close/>
                <a:moveTo>
                  <a:pt x="3227962" y="148942"/>
                </a:moveTo>
                <a:lnTo>
                  <a:pt x="3148190" y="154895"/>
                </a:lnTo>
                <a:cubicBezTo>
                  <a:pt x="3137078" y="177120"/>
                  <a:pt x="3129934" y="190614"/>
                  <a:pt x="3126759" y="195377"/>
                </a:cubicBezTo>
                <a:cubicBezTo>
                  <a:pt x="3161684" y="194583"/>
                  <a:pt x="3193831" y="194583"/>
                  <a:pt x="3223200" y="195377"/>
                </a:cubicBezTo>
                <a:cubicBezTo>
                  <a:pt x="3224787" y="185852"/>
                  <a:pt x="3226375" y="170373"/>
                  <a:pt x="3227962" y="148942"/>
                </a:cubicBezTo>
                <a:close/>
                <a:moveTo>
                  <a:pt x="1045398" y="148942"/>
                </a:moveTo>
                <a:cubicBezTo>
                  <a:pt x="1047680" y="148545"/>
                  <a:pt x="1051897" y="149339"/>
                  <a:pt x="1058048" y="151323"/>
                </a:cubicBezTo>
                <a:cubicBezTo>
                  <a:pt x="1070351" y="155292"/>
                  <a:pt x="1076503" y="162039"/>
                  <a:pt x="1076503" y="171564"/>
                </a:cubicBezTo>
                <a:cubicBezTo>
                  <a:pt x="1076503" y="180295"/>
                  <a:pt x="1071740" y="181089"/>
                  <a:pt x="1062215" y="173945"/>
                </a:cubicBezTo>
                <a:cubicBezTo>
                  <a:pt x="1053484" y="166008"/>
                  <a:pt x="1047531" y="159261"/>
                  <a:pt x="1044356" y="153705"/>
                </a:cubicBezTo>
                <a:cubicBezTo>
                  <a:pt x="1042769" y="150927"/>
                  <a:pt x="1043116" y="149339"/>
                  <a:pt x="1045398" y="148942"/>
                </a:cubicBezTo>
                <a:close/>
                <a:moveTo>
                  <a:pt x="4196238" y="148645"/>
                </a:moveTo>
                <a:cubicBezTo>
                  <a:pt x="4198818" y="149240"/>
                  <a:pt x="4202687" y="152117"/>
                  <a:pt x="4207847" y="157277"/>
                </a:cubicBezTo>
                <a:cubicBezTo>
                  <a:pt x="4218166" y="166802"/>
                  <a:pt x="4220944" y="172358"/>
                  <a:pt x="4216181" y="173945"/>
                </a:cubicBezTo>
                <a:cubicBezTo>
                  <a:pt x="4211419" y="175533"/>
                  <a:pt x="4205069" y="183272"/>
                  <a:pt x="4197131" y="197163"/>
                </a:cubicBezTo>
                <a:cubicBezTo>
                  <a:pt x="4189193" y="211053"/>
                  <a:pt x="4178280" y="224348"/>
                  <a:pt x="4164389" y="237048"/>
                </a:cubicBezTo>
                <a:cubicBezTo>
                  <a:pt x="4150498" y="249748"/>
                  <a:pt x="4138989" y="258480"/>
                  <a:pt x="4129861" y="263242"/>
                </a:cubicBezTo>
                <a:cubicBezTo>
                  <a:pt x="4120733" y="268005"/>
                  <a:pt x="4111208" y="271775"/>
                  <a:pt x="4101286" y="274553"/>
                </a:cubicBezTo>
                <a:cubicBezTo>
                  <a:pt x="4091364" y="277331"/>
                  <a:pt x="4092555" y="275148"/>
                  <a:pt x="4104858" y="268005"/>
                </a:cubicBezTo>
                <a:cubicBezTo>
                  <a:pt x="4117161" y="260861"/>
                  <a:pt x="4131051" y="249352"/>
                  <a:pt x="4146529" y="233477"/>
                </a:cubicBezTo>
                <a:cubicBezTo>
                  <a:pt x="4162008" y="217602"/>
                  <a:pt x="4173517" y="202322"/>
                  <a:pt x="4181058" y="187638"/>
                </a:cubicBezTo>
                <a:cubicBezTo>
                  <a:pt x="4188598" y="172953"/>
                  <a:pt x="4192369" y="161642"/>
                  <a:pt x="4192369" y="153705"/>
                </a:cubicBezTo>
                <a:cubicBezTo>
                  <a:pt x="4192369" y="149736"/>
                  <a:pt x="4193658" y="148049"/>
                  <a:pt x="4196238" y="148645"/>
                </a:cubicBezTo>
                <a:close/>
                <a:moveTo>
                  <a:pt x="1453038" y="148645"/>
                </a:moveTo>
                <a:cubicBezTo>
                  <a:pt x="1455618" y="149240"/>
                  <a:pt x="1459487" y="152117"/>
                  <a:pt x="1464647" y="157277"/>
                </a:cubicBezTo>
                <a:cubicBezTo>
                  <a:pt x="1474965" y="166802"/>
                  <a:pt x="1477744" y="172358"/>
                  <a:pt x="1472981" y="173945"/>
                </a:cubicBezTo>
                <a:cubicBezTo>
                  <a:pt x="1468218" y="175533"/>
                  <a:pt x="1461869" y="183272"/>
                  <a:pt x="1453931" y="197163"/>
                </a:cubicBezTo>
                <a:cubicBezTo>
                  <a:pt x="1445994" y="211053"/>
                  <a:pt x="1435079" y="224348"/>
                  <a:pt x="1421189" y="237048"/>
                </a:cubicBezTo>
                <a:cubicBezTo>
                  <a:pt x="1407298" y="249748"/>
                  <a:pt x="1395789" y="258480"/>
                  <a:pt x="1386661" y="263242"/>
                </a:cubicBezTo>
                <a:cubicBezTo>
                  <a:pt x="1377533" y="268005"/>
                  <a:pt x="1368008" y="271775"/>
                  <a:pt x="1358086" y="274553"/>
                </a:cubicBezTo>
                <a:cubicBezTo>
                  <a:pt x="1348164" y="277331"/>
                  <a:pt x="1349354" y="275148"/>
                  <a:pt x="1361658" y="268005"/>
                </a:cubicBezTo>
                <a:cubicBezTo>
                  <a:pt x="1373961" y="260861"/>
                  <a:pt x="1387852" y="249352"/>
                  <a:pt x="1403330" y="233477"/>
                </a:cubicBezTo>
                <a:cubicBezTo>
                  <a:pt x="1418808" y="217602"/>
                  <a:pt x="1430317" y="202322"/>
                  <a:pt x="1437858" y="187638"/>
                </a:cubicBezTo>
                <a:cubicBezTo>
                  <a:pt x="1445398" y="172953"/>
                  <a:pt x="1449168" y="161642"/>
                  <a:pt x="1449168" y="153705"/>
                </a:cubicBezTo>
                <a:cubicBezTo>
                  <a:pt x="1449168" y="149736"/>
                  <a:pt x="1450458" y="148049"/>
                  <a:pt x="1453038" y="148645"/>
                </a:cubicBezTo>
                <a:close/>
                <a:moveTo>
                  <a:pt x="4416950" y="137185"/>
                </a:moveTo>
                <a:cubicBezTo>
                  <a:pt x="4418835" y="136887"/>
                  <a:pt x="4422159" y="137433"/>
                  <a:pt x="4426922" y="138822"/>
                </a:cubicBezTo>
                <a:cubicBezTo>
                  <a:pt x="4436447" y="141600"/>
                  <a:pt x="4443590" y="146164"/>
                  <a:pt x="4448353" y="152514"/>
                </a:cubicBezTo>
                <a:cubicBezTo>
                  <a:pt x="4453115" y="158864"/>
                  <a:pt x="4454505" y="166405"/>
                  <a:pt x="4452520" y="175136"/>
                </a:cubicBezTo>
                <a:cubicBezTo>
                  <a:pt x="4450536" y="183867"/>
                  <a:pt x="4444384" y="181486"/>
                  <a:pt x="4434065" y="167992"/>
                </a:cubicBezTo>
                <a:cubicBezTo>
                  <a:pt x="4423747" y="153705"/>
                  <a:pt x="4417595" y="144577"/>
                  <a:pt x="4415611" y="140608"/>
                </a:cubicBezTo>
                <a:cubicBezTo>
                  <a:pt x="4414618" y="138623"/>
                  <a:pt x="4415065" y="137482"/>
                  <a:pt x="4416950" y="137185"/>
                </a:cubicBezTo>
                <a:close/>
                <a:moveTo>
                  <a:pt x="1692986" y="124460"/>
                </a:moveTo>
                <a:cubicBezTo>
                  <a:pt x="1698716" y="123716"/>
                  <a:pt x="1706344" y="126320"/>
                  <a:pt x="1715869" y="132273"/>
                </a:cubicBezTo>
                <a:cubicBezTo>
                  <a:pt x="1727775" y="140211"/>
                  <a:pt x="1731148" y="146561"/>
                  <a:pt x="1725989" y="151323"/>
                </a:cubicBezTo>
                <a:cubicBezTo>
                  <a:pt x="1720829" y="156086"/>
                  <a:pt x="1716662" y="162833"/>
                  <a:pt x="1713487" y="171564"/>
                </a:cubicBezTo>
                <a:cubicBezTo>
                  <a:pt x="1711106" y="202520"/>
                  <a:pt x="1706344" y="224745"/>
                  <a:pt x="1699200" y="238239"/>
                </a:cubicBezTo>
                <a:cubicBezTo>
                  <a:pt x="1692056" y="251733"/>
                  <a:pt x="1682928" y="261059"/>
                  <a:pt x="1671816" y="266219"/>
                </a:cubicBezTo>
                <a:cubicBezTo>
                  <a:pt x="1660703" y="271378"/>
                  <a:pt x="1654948" y="269989"/>
                  <a:pt x="1654551" y="262052"/>
                </a:cubicBezTo>
                <a:cubicBezTo>
                  <a:pt x="1654154" y="254114"/>
                  <a:pt x="1650979" y="245978"/>
                  <a:pt x="1645026" y="237644"/>
                </a:cubicBezTo>
                <a:cubicBezTo>
                  <a:pt x="1639073" y="229309"/>
                  <a:pt x="1638676" y="226333"/>
                  <a:pt x="1643836" y="228714"/>
                </a:cubicBezTo>
                <a:cubicBezTo>
                  <a:pt x="1648995" y="231095"/>
                  <a:pt x="1656337" y="234270"/>
                  <a:pt x="1665862" y="238239"/>
                </a:cubicBezTo>
                <a:cubicBezTo>
                  <a:pt x="1674594" y="238239"/>
                  <a:pt x="1681539" y="230897"/>
                  <a:pt x="1686698" y="216213"/>
                </a:cubicBezTo>
                <a:cubicBezTo>
                  <a:pt x="1691858" y="201528"/>
                  <a:pt x="1694834" y="188034"/>
                  <a:pt x="1695628" y="175731"/>
                </a:cubicBezTo>
                <a:cubicBezTo>
                  <a:pt x="1696422" y="163428"/>
                  <a:pt x="1696422" y="154498"/>
                  <a:pt x="1695628" y="148942"/>
                </a:cubicBezTo>
                <a:cubicBezTo>
                  <a:pt x="1694834" y="143386"/>
                  <a:pt x="1691461" y="140806"/>
                  <a:pt x="1685508" y="141203"/>
                </a:cubicBezTo>
                <a:cubicBezTo>
                  <a:pt x="1679555" y="141600"/>
                  <a:pt x="1663481" y="144180"/>
                  <a:pt x="1637287" y="148942"/>
                </a:cubicBezTo>
                <a:cubicBezTo>
                  <a:pt x="1647606" y="153705"/>
                  <a:pt x="1650781" y="158467"/>
                  <a:pt x="1646812" y="163230"/>
                </a:cubicBezTo>
                <a:cubicBezTo>
                  <a:pt x="1642844" y="167992"/>
                  <a:pt x="1639867" y="173152"/>
                  <a:pt x="1637883" y="178708"/>
                </a:cubicBezTo>
                <a:cubicBezTo>
                  <a:pt x="1635898" y="184264"/>
                  <a:pt x="1630342" y="193591"/>
                  <a:pt x="1621214" y="206688"/>
                </a:cubicBezTo>
                <a:cubicBezTo>
                  <a:pt x="1612086" y="219784"/>
                  <a:pt x="1601568" y="230897"/>
                  <a:pt x="1589662" y="240025"/>
                </a:cubicBezTo>
                <a:cubicBezTo>
                  <a:pt x="1577756" y="249153"/>
                  <a:pt x="1567437" y="254313"/>
                  <a:pt x="1558706" y="255503"/>
                </a:cubicBezTo>
                <a:cubicBezTo>
                  <a:pt x="1549975" y="256694"/>
                  <a:pt x="1548983" y="255305"/>
                  <a:pt x="1555730" y="251336"/>
                </a:cubicBezTo>
                <a:cubicBezTo>
                  <a:pt x="1562476" y="247367"/>
                  <a:pt x="1571009" y="240620"/>
                  <a:pt x="1581328" y="231095"/>
                </a:cubicBezTo>
                <a:cubicBezTo>
                  <a:pt x="1591647" y="221570"/>
                  <a:pt x="1601568" y="208672"/>
                  <a:pt x="1611094" y="192400"/>
                </a:cubicBezTo>
                <a:cubicBezTo>
                  <a:pt x="1620618" y="176128"/>
                  <a:pt x="1624587" y="162833"/>
                  <a:pt x="1623000" y="152514"/>
                </a:cubicBezTo>
                <a:cubicBezTo>
                  <a:pt x="1615856" y="154102"/>
                  <a:pt x="1609109" y="155888"/>
                  <a:pt x="1602759" y="157872"/>
                </a:cubicBezTo>
                <a:cubicBezTo>
                  <a:pt x="1596409" y="159856"/>
                  <a:pt x="1589662" y="158070"/>
                  <a:pt x="1582519" y="152514"/>
                </a:cubicBezTo>
                <a:cubicBezTo>
                  <a:pt x="1576169" y="147752"/>
                  <a:pt x="1578550" y="145172"/>
                  <a:pt x="1589662" y="144775"/>
                </a:cubicBezTo>
                <a:cubicBezTo>
                  <a:pt x="1600775" y="144378"/>
                  <a:pt x="1619031" y="142195"/>
                  <a:pt x="1644431" y="138227"/>
                </a:cubicBezTo>
                <a:cubicBezTo>
                  <a:pt x="1667450" y="134258"/>
                  <a:pt x="1681936" y="130289"/>
                  <a:pt x="1687889" y="126320"/>
                </a:cubicBezTo>
                <a:cubicBezTo>
                  <a:pt x="1689377" y="125328"/>
                  <a:pt x="1691076" y="124708"/>
                  <a:pt x="1692986" y="124460"/>
                </a:cubicBezTo>
                <a:close/>
                <a:moveTo>
                  <a:pt x="703837" y="122748"/>
                </a:moveTo>
                <a:cubicBezTo>
                  <a:pt x="695900" y="123542"/>
                  <a:pt x="683597" y="125130"/>
                  <a:pt x="666928" y="127511"/>
                </a:cubicBezTo>
                <a:cubicBezTo>
                  <a:pt x="669309" y="150530"/>
                  <a:pt x="670897" y="168786"/>
                  <a:pt x="671690" y="182280"/>
                </a:cubicBezTo>
                <a:cubicBezTo>
                  <a:pt x="672484" y="195773"/>
                  <a:pt x="673278" y="208077"/>
                  <a:pt x="674072" y="219189"/>
                </a:cubicBezTo>
                <a:cubicBezTo>
                  <a:pt x="682009" y="219189"/>
                  <a:pt x="695106" y="218395"/>
                  <a:pt x="713362" y="216808"/>
                </a:cubicBezTo>
                <a:cubicBezTo>
                  <a:pt x="713362" y="177914"/>
                  <a:pt x="712568" y="153903"/>
                  <a:pt x="710981" y="144775"/>
                </a:cubicBezTo>
                <a:cubicBezTo>
                  <a:pt x="709393" y="135647"/>
                  <a:pt x="707012" y="128305"/>
                  <a:pt x="703837" y="122748"/>
                </a:cubicBezTo>
                <a:close/>
                <a:moveTo>
                  <a:pt x="5412164" y="120367"/>
                </a:moveTo>
                <a:cubicBezTo>
                  <a:pt x="5408592" y="120367"/>
                  <a:pt x="5404028" y="120764"/>
                  <a:pt x="5398471" y="121558"/>
                </a:cubicBezTo>
                <a:cubicBezTo>
                  <a:pt x="5387359" y="123145"/>
                  <a:pt x="5373071" y="125130"/>
                  <a:pt x="5355609" y="127511"/>
                </a:cubicBezTo>
                <a:cubicBezTo>
                  <a:pt x="5357197" y="152911"/>
                  <a:pt x="5358387" y="171167"/>
                  <a:pt x="5359181" y="182280"/>
                </a:cubicBezTo>
                <a:cubicBezTo>
                  <a:pt x="5376643" y="180692"/>
                  <a:pt x="5396090" y="178311"/>
                  <a:pt x="5417521" y="175136"/>
                </a:cubicBezTo>
                <a:cubicBezTo>
                  <a:pt x="5419109" y="165611"/>
                  <a:pt x="5420696" y="154697"/>
                  <a:pt x="5422284" y="142394"/>
                </a:cubicBezTo>
                <a:cubicBezTo>
                  <a:pt x="5423872" y="130091"/>
                  <a:pt x="5423077" y="123145"/>
                  <a:pt x="5419903" y="121558"/>
                </a:cubicBezTo>
                <a:cubicBezTo>
                  <a:pt x="5418316" y="120764"/>
                  <a:pt x="5415735" y="120367"/>
                  <a:pt x="5412164" y="120367"/>
                </a:cubicBezTo>
                <a:close/>
                <a:moveTo>
                  <a:pt x="763368" y="116795"/>
                </a:moveTo>
                <a:cubicBezTo>
                  <a:pt x="745906" y="118383"/>
                  <a:pt x="731222" y="119970"/>
                  <a:pt x="719315" y="121558"/>
                </a:cubicBezTo>
                <a:cubicBezTo>
                  <a:pt x="721697" y="124733"/>
                  <a:pt x="723086" y="127114"/>
                  <a:pt x="723483" y="128702"/>
                </a:cubicBezTo>
                <a:cubicBezTo>
                  <a:pt x="723880" y="130289"/>
                  <a:pt x="724078" y="135052"/>
                  <a:pt x="724078" y="142989"/>
                </a:cubicBezTo>
                <a:cubicBezTo>
                  <a:pt x="732015" y="142195"/>
                  <a:pt x="738961" y="140806"/>
                  <a:pt x="744914" y="138822"/>
                </a:cubicBezTo>
                <a:cubicBezTo>
                  <a:pt x="750867" y="136838"/>
                  <a:pt x="755431" y="137830"/>
                  <a:pt x="758606" y="141798"/>
                </a:cubicBezTo>
                <a:cubicBezTo>
                  <a:pt x="761781" y="145767"/>
                  <a:pt x="759400" y="148545"/>
                  <a:pt x="751462" y="150133"/>
                </a:cubicBezTo>
                <a:cubicBezTo>
                  <a:pt x="743525" y="151720"/>
                  <a:pt x="734397" y="152514"/>
                  <a:pt x="724078" y="152514"/>
                </a:cubicBezTo>
                <a:lnTo>
                  <a:pt x="724078" y="176327"/>
                </a:lnTo>
                <a:cubicBezTo>
                  <a:pt x="732015" y="175533"/>
                  <a:pt x="738564" y="174342"/>
                  <a:pt x="743723" y="172755"/>
                </a:cubicBezTo>
                <a:cubicBezTo>
                  <a:pt x="748883" y="171167"/>
                  <a:pt x="753050" y="172159"/>
                  <a:pt x="756225" y="175731"/>
                </a:cubicBezTo>
                <a:cubicBezTo>
                  <a:pt x="759400" y="179303"/>
                  <a:pt x="757614" y="182081"/>
                  <a:pt x="750867" y="184066"/>
                </a:cubicBezTo>
                <a:cubicBezTo>
                  <a:pt x="744120" y="186050"/>
                  <a:pt x="735190" y="187042"/>
                  <a:pt x="724078" y="187042"/>
                </a:cubicBezTo>
                <a:lnTo>
                  <a:pt x="724078" y="215617"/>
                </a:lnTo>
                <a:lnTo>
                  <a:pt x="763368" y="210855"/>
                </a:lnTo>
                <a:cubicBezTo>
                  <a:pt x="764956" y="194186"/>
                  <a:pt x="765948" y="176327"/>
                  <a:pt x="766345" y="157277"/>
                </a:cubicBezTo>
                <a:cubicBezTo>
                  <a:pt x="766742" y="138227"/>
                  <a:pt x="765750" y="124733"/>
                  <a:pt x="763368" y="116795"/>
                </a:cubicBezTo>
                <a:close/>
                <a:moveTo>
                  <a:pt x="825281" y="110247"/>
                </a:moveTo>
                <a:cubicBezTo>
                  <a:pt x="820518" y="109056"/>
                  <a:pt x="805041" y="110445"/>
                  <a:pt x="778847" y="114414"/>
                </a:cubicBezTo>
                <a:cubicBezTo>
                  <a:pt x="786784" y="122352"/>
                  <a:pt x="789562" y="128305"/>
                  <a:pt x="787181" y="132273"/>
                </a:cubicBezTo>
                <a:cubicBezTo>
                  <a:pt x="784800" y="136242"/>
                  <a:pt x="782816" y="143981"/>
                  <a:pt x="781228" y="155491"/>
                </a:cubicBezTo>
                <a:cubicBezTo>
                  <a:pt x="779640" y="167000"/>
                  <a:pt x="778053" y="185058"/>
                  <a:pt x="776465" y="209664"/>
                </a:cubicBezTo>
                <a:cubicBezTo>
                  <a:pt x="790753" y="208077"/>
                  <a:pt x="800080" y="207878"/>
                  <a:pt x="804445" y="209069"/>
                </a:cubicBezTo>
                <a:cubicBezTo>
                  <a:pt x="808811" y="210259"/>
                  <a:pt x="812184" y="212839"/>
                  <a:pt x="814565" y="216808"/>
                </a:cubicBezTo>
                <a:cubicBezTo>
                  <a:pt x="816947" y="220777"/>
                  <a:pt x="819923" y="215816"/>
                  <a:pt x="823495" y="201925"/>
                </a:cubicBezTo>
                <a:cubicBezTo>
                  <a:pt x="827067" y="188034"/>
                  <a:pt x="829448" y="174342"/>
                  <a:pt x="830639" y="160848"/>
                </a:cubicBezTo>
                <a:cubicBezTo>
                  <a:pt x="831829" y="147355"/>
                  <a:pt x="832425" y="135845"/>
                  <a:pt x="832425" y="126320"/>
                </a:cubicBezTo>
                <a:cubicBezTo>
                  <a:pt x="832425" y="116795"/>
                  <a:pt x="830043" y="111438"/>
                  <a:pt x="825281" y="110247"/>
                </a:cubicBezTo>
                <a:close/>
                <a:moveTo>
                  <a:pt x="4352508" y="106675"/>
                </a:moveTo>
                <a:cubicBezTo>
                  <a:pt x="4347348" y="107072"/>
                  <a:pt x="4334847" y="109255"/>
                  <a:pt x="4315003" y="113223"/>
                </a:cubicBezTo>
                <a:lnTo>
                  <a:pt x="4316194" y="153705"/>
                </a:lnTo>
                <a:cubicBezTo>
                  <a:pt x="4326512" y="152117"/>
                  <a:pt x="4333656" y="150331"/>
                  <a:pt x="4337625" y="148347"/>
                </a:cubicBezTo>
                <a:cubicBezTo>
                  <a:pt x="4341593" y="146363"/>
                  <a:pt x="4345761" y="147156"/>
                  <a:pt x="4350126" y="150728"/>
                </a:cubicBezTo>
                <a:cubicBezTo>
                  <a:pt x="4354492" y="154300"/>
                  <a:pt x="4352904" y="157475"/>
                  <a:pt x="4345364" y="160253"/>
                </a:cubicBezTo>
                <a:cubicBezTo>
                  <a:pt x="4337823" y="163031"/>
                  <a:pt x="4328100" y="164420"/>
                  <a:pt x="4316194" y="164420"/>
                </a:cubicBezTo>
                <a:lnTo>
                  <a:pt x="4317384" y="202520"/>
                </a:lnTo>
                <a:cubicBezTo>
                  <a:pt x="4324528" y="201727"/>
                  <a:pt x="4331672" y="199941"/>
                  <a:pt x="4338815" y="197163"/>
                </a:cubicBezTo>
                <a:cubicBezTo>
                  <a:pt x="4345959" y="194384"/>
                  <a:pt x="4351317" y="194781"/>
                  <a:pt x="4354889" y="198353"/>
                </a:cubicBezTo>
                <a:cubicBezTo>
                  <a:pt x="4358461" y="201925"/>
                  <a:pt x="4361239" y="201131"/>
                  <a:pt x="4363223" y="195972"/>
                </a:cubicBezTo>
                <a:cubicBezTo>
                  <a:pt x="4365208" y="190813"/>
                  <a:pt x="4366398" y="176327"/>
                  <a:pt x="4366795" y="152514"/>
                </a:cubicBezTo>
                <a:cubicBezTo>
                  <a:pt x="4367192" y="128702"/>
                  <a:pt x="4366200" y="115009"/>
                  <a:pt x="4363819" y="111438"/>
                </a:cubicBezTo>
                <a:cubicBezTo>
                  <a:pt x="4361437" y="107866"/>
                  <a:pt x="4357667" y="106278"/>
                  <a:pt x="4352508" y="106675"/>
                </a:cubicBezTo>
                <a:close/>
                <a:moveTo>
                  <a:pt x="196036" y="104294"/>
                </a:moveTo>
                <a:cubicBezTo>
                  <a:pt x="201989" y="105484"/>
                  <a:pt x="207743" y="107270"/>
                  <a:pt x="213300" y="109652"/>
                </a:cubicBezTo>
                <a:cubicBezTo>
                  <a:pt x="218856" y="112033"/>
                  <a:pt x="220840" y="114414"/>
                  <a:pt x="219253" y="116795"/>
                </a:cubicBezTo>
                <a:cubicBezTo>
                  <a:pt x="217665" y="119177"/>
                  <a:pt x="216475" y="124733"/>
                  <a:pt x="215681" y="133464"/>
                </a:cubicBezTo>
                <a:cubicBezTo>
                  <a:pt x="237112" y="130289"/>
                  <a:pt x="251797" y="127908"/>
                  <a:pt x="259734" y="126320"/>
                </a:cubicBezTo>
                <a:cubicBezTo>
                  <a:pt x="267672" y="124733"/>
                  <a:pt x="274617" y="127114"/>
                  <a:pt x="280570" y="133464"/>
                </a:cubicBezTo>
                <a:cubicBezTo>
                  <a:pt x="286523" y="139814"/>
                  <a:pt x="285531" y="142791"/>
                  <a:pt x="277593" y="142394"/>
                </a:cubicBezTo>
                <a:cubicBezTo>
                  <a:pt x="269656" y="141997"/>
                  <a:pt x="249018" y="142989"/>
                  <a:pt x="215681" y="145370"/>
                </a:cubicBezTo>
                <a:cubicBezTo>
                  <a:pt x="216475" y="185058"/>
                  <a:pt x="217268" y="209664"/>
                  <a:pt x="218062" y="219189"/>
                </a:cubicBezTo>
                <a:cubicBezTo>
                  <a:pt x="218856" y="228714"/>
                  <a:pt x="218261" y="237445"/>
                  <a:pt x="216276" y="245383"/>
                </a:cubicBezTo>
                <a:cubicBezTo>
                  <a:pt x="214292" y="253320"/>
                  <a:pt x="210125" y="260266"/>
                  <a:pt x="203775" y="266219"/>
                </a:cubicBezTo>
                <a:cubicBezTo>
                  <a:pt x="197425" y="272172"/>
                  <a:pt x="193258" y="271577"/>
                  <a:pt x="191273" y="264433"/>
                </a:cubicBezTo>
                <a:cubicBezTo>
                  <a:pt x="189289" y="257289"/>
                  <a:pt x="182740" y="250542"/>
                  <a:pt x="171628" y="244192"/>
                </a:cubicBezTo>
                <a:cubicBezTo>
                  <a:pt x="160515" y="237842"/>
                  <a:pt x="160118" y="235461"/>
                  <a:pt x="170437" y="237048"/>
                </a:cubicBezTo>
                <a:cubicBezTo>
                  <a:pt x="180756" y="238636"/>
                  <a:pt x="188297" y="239033"/>
                  <a:pt x="193059" y="238239"/>
                </a:cubicBezTo>
                <a:cubicBezTo>
                  <a:pt x="197822" y="237445"/>
                  <a:pt x="200203" y="232683"/>
                  <a:pt x="200203" y="223952"/>
                </a:cubicBezTo>
                <a:lnTo>
                  <a:pt x="200203" y="146561"/>
                </a:lnTo>
                <a:cubicBezTo>
                  <a:pt x="162897" y="152117"/>
                  <a:pt x="140076" y="155888"/>
                  <a:pt x="131742" y="157872"/>
                </a:cubicBezTo>
                <a:cubicBezTo>
                  <a:pt x="123408" y="159856"/>
                  <a:pt x="115668" y="157872"/>
                  <a:pt x="108525" y="151919"/>
                </a:cubicBezTo>
                <a:cubicBezTo>
                  <a:pt x="101381" y="145966"/>
                  <a:pt x="101976" y="143386"/>
                  <a:pt x="110311" y="144180"/>
                </a:cubicBezTo>
                <a:cubicBezTo>
                  <a:pt x="118645" y="144973"/>
                  <a:pt x="148212" y="141798"/>
                  <a:pt x="199012" y="134655"/>
                </a:cubicBezTo>
                <a:cubicBezTo>
                  <a:pt x="198218" y="123542"/>
                  <a:pt x="196036" y="115406"/>
                  <a:pt x="192464" y="110247"/>
                </a:cubicBezTo>
                <a:cubicBezTo>
                  <a:pt x="188892" y="105088"/>
                  <a:pt x="190083" y="103103"/>
                  <a:pt x="196036" y="104294"/>
                </a:cubicBezTo>
                <a:close/>
                <a:moveTo>
                  <a:pt x="3178849" y="104145"/>
                </a:moveTo>
                <a:cubicBezTo>
                  <a:pt x="3179841" y="103252"/>
                  <a:pt x="3181925" y="103302"/>
                  <a:pt x="3185100" y="104294"/>
                </a:cubicBezTo>
                <a:cubicBezTo>
                  <a:pt x="3191450" y="106278"/>
                  <a:pt x="3196014" y="109056"/>
                  <a:pt x="3198792" y="112628"/>
                </a:cubicBezTo>
                <a:cubicBezTo>
                  <a:pt x="3201570" y="116200"/>
                  <a:pt x="3201967" y="120764"/>
                  <a:pt x="3199982" y="126320"/>
                </a:cubicBezTo>
                <a:cubicBezTo>
                  <a:pt x="3197998" y="131877"/>
                  <a:pt x="3194625" y="131678"/>
                  <a:pt x="3189862" y="125725"/>
                </a:cubicBezTo>
                <a:cubicBezTo>
                  <a:pt x="3185100" y="119772"/>
                  <a:pt x="3181528" y="114414"/>
                  <a:pt x="3179147" y="109652"/>
                </a:cubicBezTo>
                <a:cubicBezTo>
                  <a:pt x="3177956" y="106873"/>
                  <a:pt x="3177857" y="105038"/>
                  <a:pt x="3178849" y="104145"/>
                </a:cubicBezTo>
                <a:close/>
                <a:moveTo>
                  <a:pt x="2809309" y="103401"/>
                </a:moveTo>
                <a:cubicBezTo>
                  <a:pt x="2812583" y="103401"/>
                  <a:pt x="2816403" y="104492"/>
                  <a:pt x="2820768" y="106675"/>
                </a:cubicBezTo>
                <a:cubicBezTo>
                  <a:pt x="2829500" y="111041"/>
                  <a:pt x="2831881" y="115406"/>
                  <a:pt x="2827912" y="119772"/>
                </a:cubicBezTo>
                <a:cubicBezTo>
                  <a:pt x="2823944" y="124138"/>
                  <a:pt x="2821165" y="129098"/>
                  <a:pt x="2819578" y="134655"/>
                </a:cubicBezTo>
                <a:cubicBezTo>
                  <a:pt x="2817990" y="140211"/>
                  <a:pt x="2816403" y="155292"/>
                  <a:pt x="2814815" y="179898"/>
                </a:cubicBezTo>
                <a:cubicBezTo>
                  <a:pt x="2814021" y="195773"/>
                  <a:pt x="2816006" y="201330"/>
                  <a:pt x="2820768" y="196567"/>
                </a:cubicBezTo>
                <a:cubicBezTo>
                  <a:pt x="2851725" y="174342"/>
                  <a:pt x="2861051" y="169977"/>
                  <a:pt x="2848748" y="183470"/>
                </a:cubicBezTo>
                <a:cubicBezTo>
                  <a:pt x="2836445" y="196964"/>
                  <a:pt x="2827515" y="207084"/>
                  <a:pt x="2821959" y="213831"/>
                </a:cubicBezTo>
                <a:cubicBezTo>
                  <a:pt x="2816403" y="220578"/>
                  <a:pt x="2811243" y="228119"/>
                  <a:pt x="2806481" y="236453"/>
                </a:cubicBezTo>
                <a:cubicBezTo>
                  <a:pt x="2801718" y="244788"/>
                  <a:pt x="2797353" y="244788"/>
                  <a:pt x="2793384" y="236453"/>
                </a:cubicBezTo>
                <a:cubicBezTo>
                  <a:pt x="2789415" y="228119"/>
                  <a:pt x="2789415" y="220578"/>
                  <a:pt x="2793384" y="213831"/>
                </a:cubicBezTo>
                <a:cubicBezTo>
                  <a:pt x="2797353" y="207084"/>
                  <a:pt x="2799932" y="195575"/>
                  <a:pt x="2801123" y="179303"/>
                </a:cubicBezTo>
                <a:cubicBezTo>
                  <a:pt x="2802314" y="163031"/>
                  <a:pt x="2802909" y="151720"/>
                  <a:pt x="2802909" y="145370"/>
                </a:cubicBezTo>
                <a:lnTo>
                  <a:pt x="2802909" y="128702"/>
                </a:lnTo>
                <a:cubicBezTo>
                  <a:pt x="2802909" y="123145"/>
                  <a:pt x="2799337" y="122352"/>
                  <a:pt x="2792193" y="126320"/>
                </a:cubicBezTo>
                <a:cubicBezTo>
                  <a:pt x="2785050" y="130289"/>
                  <a:pt x="2777509" y="133663"/>
                  <a:pt x="2769572" y="136441"/>
                </a:cubicBezTo>
                <a:cubicBezTo>
                  <a:pt x="2761634" y="139219"/>
                  <a:pt x="2754689" y="138623"/>
                  <a:pt x="2748736" y="134655"/>
                </a:cubicBezTo>
                <a:cubicBezTo>
                  <a:pt x="2742782" y="130686"/>
                  <a:pt x="2743179" y="128503"/>
                  <a:pt x="2749926" y="128106"/>
                </a:cubicBezTo>
                <a:cubicBezTo>
                  <a:pt x="2756673" y="127709"/>
                  <a:pt x="2765801" y="125130"/>
                  <a:pt x="2777311" y="120367"/>
                </a:cubicBezTo>
                <a:cubicBezTo>
                  <a:pt x="2788820" y="115605"/>
                  <a:pt x="2796757" y="111041"/>
                  <a:pt x="2801123" y="106675"/>
                </a:cubicBezTo>
                <a:cubicBezTo>
                  <a:pt x="2803306" y="104492"/>
                  <a:pt x="2806035" y="103401"/>
                  <a:pt x="2809309" y="103401"/>
                </a:cubicBezTo>
                <a:close/>
                <a:moveTo>
                  <a:pt x="2504509" y="103401"/>
                </a:moveTo>
                <a:cubicBezTo>
                  <a:pt x="2507783" y="103401"/>
                  <a:pt x="2511603" y="104492"/>
                  <a:pt x="2515968" y="106675"/>
                </a:cubicBezTo>
                <a:cubicBezTo>
                  <a:pt x="2524700" y="111041"/>
                  <a:pt x="2527081" y="115406"/>
                  <a:pt x="2523112" y="119772"/>
                </a:cubicBezTo>
                <a:cubicBezTo>
                  <a:pt x="2519144" y="124138"/>
                  <a:pt x="2516365" y="129098"/>
                  <a:pt x="2514778" y="134655"/>
                </a:cubicBezTo>
                <a:cubicBezTo>
                  <a:pt x="2513190" y="140211"/>
                  <a:pt x="2511603" y="155292"/>
                  <a:pt x="2510015" y="179898"/>
                </a:cubicBezTo>
                <a:cubicBezTo>
                  <a:pt x="2509221" y="195773"/>
                  <a:pt x="2511206" y="201330"/>
                  <a:pt x="2515968" y="196567"/>
                </a:cubicBezTo>
                <a:cubicBezTo>
                  <a:pt x="2546925" y="174342"/>
                  <a:pt x="2556251" y="169977"/>
                  <a:pt x="2543948" y="183470"/>
                </a:cubicBezTo>
                <a:cubicBezTo>
                  <a:pt x="2531645" y="196964"/>
                  <a:pt x="2522715" y="207084"/>
                  <a:pt x="2517159" y="213831"/>
                </a:cubicBezTo>
                <a:cubicBezTo>
                  <a:pt x="2511603" y="220578"/>
                  <a:pt x="2506443" y="228119"/>
                  <a:pt x="2501681" y="236453"/>
                </a:cubicBezTo>
                <a:cubicBezTo>
                  <a:pt x="2496918" y="244788"/>
                  <a:pt x="2492553" y="244788"/>
                  <a:pt x="2488584" y="236453"/>
                </a:cubicBezTo>
                <a:cubicBezTo>
                  <a:pt x="2484615" y="228119"/>
                  <a:pt x="2484615" y="220578"/>
                  <a:pt x="2488584" y="213831"/>
                </a:cubicBezTo>
                <a:cubicBezTo>
                  <a:pt x="2492553" y="207084"/>
                  <a:pt x="2495132" y="195575"/>
                  <a:pt x="2496323" y="179303"/>
                </a:cubicBezTo>
                <a:cubicBezTo>
                  <a:pt x="2497514" y="163031"/>
                  <a:pt x="2498109" y="151720"/>
                  <a:pt x="2498109" y="145370"/>
                </a:cubicBezTo>
                <a:lnTo>
                  <a:pt x="2498109" y="128702"/>
                </a:lnTo>
                <a:cubicBezTo>
                  <a:pt x="2498109" y="123145"/>
                  <a:pt x="2494537" y="122352"/>
                  <a:pt x="2487393" y="126320"/>
                </a:cubicBezTo>
                <a:cubicBezTo>
                  <a:pt x="2480250" y="130289"/>
                  <a:pt x="2472709" y="133663"/>
                  <a:pt x="2464772" y="136441"/>
                </a:cubicBezTo>
                <a:cubicBezTo>
                  <a:pt x="2456834" y="139219"/>
                  <a:pt x="2449889" y="138623"/>
                  <a:pt x="2443936" y="134655"/>
                </a:cubicBezTo>
                <a:cubicBezTo>
                  <a:pt x="2437982" y="130686"/>
                  <a:pt x="2438379" y="128503"/>
                  <a:pt x="2445126" y="128106"/>
                </a:cubicBezTo>
                <a:cubicBezTo>
                  <a:pt x="2451873" y="127709"/>
                  <a:pt x="2461001" y="125130"/>
                  <a:pt x="2472511" y="120367"/>
                </a:cubicBezTo>
                <a:cubicBezTo>
                  <a:pt x="2484020" y="115605"/>
                  <a:pt x="2491957" y="111041"/>
                  <a:pt x="2496323" y="106675"/>
                </a:cubicBezTo>
                <a:cubicBezTo>
                  <a:pt x="2498506" y="104492"/>
                  <a:pt x="2501235" y="103401"/>
                  <a:pt x="2504509" y="103401"/>
                </a:cubicBezTo>
                <a:close/>
                <a:moveTo>
                  <a:pt x="5424665" y="101466"/>
                </a:moveTo>
                <a:cubicBezTo>
                  <a:pt x="5428039" y="101565"/>
                  <a:pt x="5431809" y="102508"/>
                  <a:pt x="5435976" y="104294"/>
                </a:cubicBezTo>
                <a:cubicBezTo>
                  <a:pt x="5444310" y="107866"/>
                  <a:pt x="5451256" y="111636"/>
                  <a:pt x="5456812" y="115605"/>
                </a:cubicBezTo>
                <a:cubicBezTo>
                  <a:pt x="5462368" y="119573"/>
                  <a:pt x="5461773" y="124138"/>
                  <a:pt x="5455026" y="129297"/>
                </a:cubicBezTo>
                <a:cubicBezTo>
                  <a:pt x="5448279" y="134456"/>
                  <a:pt x="5440143" y="149339"/>
                  <a:pt x="5430618" y="173945"/>
                </a:cubicBezTo>
                <a:cubicBezTo>
                  <a:pt x="5442525" y="183470"/>
                  <a:pt x="5444906" y="188431"/>
                  <a:pt x="5437762" y="188828"/>
                </a:cubicBezTo>
                <a:cubicBezTo>
                  <a:pt x="5430618" y="189225"/>
                  <a:pt x="5421292" y="189622"/>
                  <a:pt x="5409782" y="190019"/>
                </a:cubicBezTo>
                <a:cubicBezTo>
                  <a:pt x="5398273" y="190416"/>
                  <a:pt x="5381406" y="191805"/>
                  <a:pt x="5359181" y="194186"/>
                </a:cubicBezTo>
                <a:cubicBezTo>
                  <a:pt x="5358387" y="206092"/>
                  <a:pt x="5356601" y="212641"/>
                  <a:pt x="5353823" y="213831"/>
                </a:cubicBezTo>
                <a:cubicBezTo>
                  <a:pt x="5351045" y="215022"/>
                  <a:pt x="5348663" y="207878"/>
                  <a:pt x="5346679" y="192400"/>
                </a:cubicBezTo>
                <a:cubicBezTo>
                  <a:pt x="5344695" y="176922"/>
                  <a:pt x="5342512" y="162436"/>
                  <a:pt x="5340131" y="148942"/>
                </a:cubicBezTo>
                <a:cubicBezTo>
                  <a:pt x="5337750" y="135448"/>
                  <a:pt x="5334971" y="125725"/>
                  <a:pt x="5331796" y="119772"/>
                </a:cubicBezTo>
                <a:cubicBezTo>
                  <a:pt x="5328622" y="113819"/>
                  <a:pt x="5330010" y="111239"/>
                  <a:pt x="5335964" y="112033"/>
                </a:cubicBezTo>
                <a:cubicBezTo>
                  <a:pt x="5341917" y="112827"/>
                  <a:pt x="5346481" y="114017"/>
                  <a:pt x="5349656" y="115605"/>
                </a:cubicBezTo>
                <a:cubicBezTo>
                  <a:pt x="5352831" y="117192"/>
                  <a:pt x="5362753" y="116795"/>
                  <a:pt x="5379421" y="114414"/>
                </a:cubicBezTo>
                <a:cubicBezTo>
                  <a:pt x="5398471" y="110445"/>
                  <a:pt x="5410576" y="106873"/>
                  <a:pt x="5415735" y="103698"/>
                </a:cubicBezTo>
                <a:cubicBezTo>
                  <a:pt x="5418316" y="102111"/>
                  <a:pt x="5421292" y="101367"/>
                  <a:pt x="5424665" y="101466"/>
                </a:cubicBezTo>
                <a:close/>
                <a:moveTo>
                  <a:pt x="2931497" y="98341"/>
                </a:moveTo>
                <a:cubicBezTo>
                  <a:pt x="2925147" y="98738"/>
                  <a:pt x="2909669" y="101317"/>
                  <a:pt x="2885062" y="106080"/>
                </a:cubicBezTo>
                <a:cubicBezTo>
                  <a:pt x="2885856" y="115605"/>
                  <a:pt x="2887047" y="127511"/>
                  <a:pt x="2888634" y="141798"/>
                </a:cubicBezTo>
                <a:cubicBezTo>
                  <a:pt x="2912447" y="137036"/>
                  <a:pt x="2927528" y="134258"/>
                  <a:pt x="2933878" y="133464"/>
                </a:cubicBezTo>
                <a:cubicBezTo>
                  <a:pt x="2935465" y="129495"/>
                  <a:pt x="2937053" y="122550"/>
                  <a:pt x="2938640" y="112628"/>
                </a:cubicBezTo>
                <a:cubicBezTo>
                  <a:pt x="2940228" y="102706"/>
                  <a:pt x="2937846" y="97944"/>
                  <a:pt x="2931497" y="98341"/>
                </a:cubicBezTo>
                <a:close/>
                <a:moveTo>
                  <a:pt x="2626697" y="98341"/>
                </a:moveTo>
                <a:cubicBezTo>
                  <a:pt x="2620347" y="98738"/>
                  <a:pt x="2604869" y="101317"/>
                  <a:pt x="2580262" y="106080"/>
                </a:cubicBezTo>
                <a:cubicBezTo>
                  <a:pt x="2581056" y="115605"/>
                  <a:pt x="2582247" y="127511"/>
                  <a:pt x="2583834" y="141798"/>
                </a:cubicBezTo>
                <a:cubicBezTo>
                  <a:pt x="2607647" y="137036"/>
                  <a:pt x="2622728" y="134258"/>
                  <a:pt x="2629078" y="133464"/>
                </a:cubicBezTo>
                <a:cubicBezTo>
                  <a:pt x="2630665" y="129495"/>
                  <a:pt x="2632253" y="122550"/>
                  <a:pt x="2633840" y="112628"/>
                </a:cubicBezTo>
                <a:cubicBezTo>
                  <a:pt x="2635428" y="102706"/>
                  <a:pt x="2633046" y="97944"/>
                  <a:pt x="2626697" y="98341"/>
                </a:cubicBezTo>
                <a:close/>
                <a:moveTo>
                  <a:pt x="3218437" y="89560"/>
                </a:moveTo>
                <a:cubicBezTo>
                  <a:pt x="3215461" y="89461"/>
                  <a:pt x="3211691" y="89808"/>
                  <a:pt x="3207126" y="90602"/>
                </a:cubicBezTo>
                <a:cubicBezTo>
                  <a:pt x="3197998" y="92189"/>
                  <a:pt x="3184703" y="93777"/>
                  <a:pt x="3167240" y="95364"/>
                </a:cubicBezTo>
                <a:cubicBezTo>
                  <a:pt x="3163272" y="108858"/>
                  <a:pt x="3158509" y="124336"/>
                  <a:pt x="3152953" y="141798"/>
                </a:cubicBezTo>
                <a:cubicBezTo>
                  <a:pt x="3177559" y="140211"/>
                  <a:pt x="3202562" y="138227"/>
                  <a:pt x="3227962" y="135845"/>
                </a:cubicBezTo>
                <a:cubicBezTo>
                  <a:pt x="3228756" y="108064"/>
                  <a:pt x="3227764" y="93181"/>
                  <a:pt x="3224986" y="91197"/>
                </a:cubicBezTo>
                <a:cubicBezTo>
                  <a:pt x="3223597" y="90205"/>
                  <a:pt x="3221414" y="89659"/>
                  <a:pt x="3218437" y="89560"/>
                </a:cubicBezTo>
                <a:close/>
                <a:moveTo>
                  <a:pt x="4188797" y="87030"/>
                </a:moveTo>
                <a:cubicBezTo>
                  <a:pt x="4191972" y="87823"/>
                  <a:pt x="4196734" y="91792"/>
                  <a:pt x="4203084" y="98936"/>
                </a:cubicBezTo>
                <a:cubicBezTo>
                  <a:pt x="4209434" y="105286"/>
                  <a:pt x="4210228" y="109850"/>
                  <a:pt x="4205465" y="112628"/>
                </a:cubicBezTo>
                <a:cubicBezTo>
                  <a:pt x="4200703" y="115406"/>
                  <a:pt x="4195147" y="120764"/>
                  <a:pt x="4188797" y="128702"/>
                </a:cubicBezTo>
                <a:cubicBezTo>
                  <a:pt x="4182447" y="136639"/>
                  <a:pt x="4175501" y="143981"/>
                  <a:pt x="4167961" y="150728"/>
                </a:cubicBezTo>
                <a:cubicBezTo>
                  <a:pt x="4160420" y="157475"/>
                  <a:pt x="4152483" y="162238"/>
                  <a:pt x="4144148" y="165016"/>
                </a:cubicBezTo>
                <a:cubicBezTo>
                  <a:pt x="4135814" y="167794"/>
                  <a:pt x="4135417" y="165809"/>
                  <a:pt x="4142958" y="159063"/>
                </a:cubicBezTo>
                <a:cubicBezTo>
                  <a:pt x="4150498" y="152316"/>
                  <a:pt x="4158039" y="143783"/>
                  <a:pt x="4165579" y="133464"/>
                </a:cubicBezTo>
                <a:cubicBezTo>
                  <a:pt x="4173120" y="123145"/>
                  <a:pt x="4177684" y="115406"/>
                  <a:pt x="4179272" y="110247"/>
                </a:cubicBezTo>
                <a:cubicBezTo>
                  <a:pt x="4180859" y="105088"/>
                  <a:pt x="4182050" y="99730"/>
                  <a:pt x="4182844" y="94173"/>
                </a:cubicBezTo>
                <a:cubicBezTo>
                  <a:pt x="4183637" y="88617"/>
                  <a:pt x="4185622" y="86236"/>
                  <a:pt x="4188797" y="87030"/>
                </a:cubicBezTo>
                <a:close/>
                <a:moveTo>
                  <a:pt x="1445597" y="87030"/>
                </a:moveTo>
                <a:cubicBezTo>
                  <a:pt x="1448772" y="87823"/>
                  <a:pt x="1453534" y="91792"/>
                  <a:pt x="1459884" y="98936"/>
                </a:cubicBezTo>
                <a:cubicBezTo>
                  <a:pt x="1466234" y="105286"/>
                  <a:pt x="1467028" y="109850"/>
                  <a:pt x="1462266" y="112628"/>
                </a:cubicBezTo>
                <a:cubicBezTo>
                  <a:pt x="1457503" y="115406"/>
                  <a:pt x="1451947" y="120764"/>
                  <a:pt x="1445597" y="128702"/>
                </a:cubicBezTo>
                <a:cubicBezTo>
                  <a:pt x="1439247" y="136639"/>
                  <a:pt x="1432302" y="143981"/>
                  <a:pt x="1424761" y="150728"/>
                </a:cubicBezTo>
                <a:cubicBezTo>
                  <a:pt x="1417220" y="157475"/>
                  <a:pt x="1409283" y="162238"/>
                  <a:pt x="1400948" y="165016"/>
                </a:cubicBezTo>
                <a:cubicBezTo>
                  <a:pt x="1392614" y="167794"/>
                  <a:pt x="1392217" y="165809"/>
                  <a:pt x="1399758" y="159063"/>
                </a:cubicBezTo>
                <a:cubicBezTo>
                  <a:pt x="1407298" y="152316"/>
                  <a:pt x="1414839" y="143783"/>
                  <a:pt x="1422380" y="133464"/>
                </a:cubicBezTo>
                <a:cubicBezTo>
                  <a:pt x="1429920" y="123145"/>
                  <a:pt x="1434484" y="115406"/>
                  <a:pt x="1436072" y="110247"/>
                </a:cubicBezTo>
                <a:cubicBezTo>
                  <a:pt x="1437659" y="105088"/>
                  <a:pt x="1438850" y="99730"/>
                  <a:pt x="1439644" y="94173"/>
                </a:cubicBezTo>
                <a:cubicBezTo>
                  <a:pt x="1440437" y="88617"/>
                  <a:pt x="1442422" y="86236"/>
                  <a:pt x="1445597" y="87030"/>
                </a:cubicBezTo>
                <a:close/>
                <a:moveTo>
                  <a:pt x="2947570" y="80928"/>
                </a:moveTo>
                <a:cubicBezTo>
                  <a:pt x="2951142" y="81622"/>
                  <a:pt x="2955309" y="83458"/>
                  <a:pt x="2960072" y="86434"/>
                </a:cubicBezTo>
                <a:cubicBezTo>
                  <a:pt x="2969597" y="92388"/>
                  <a:pt x="2971184" y="97745"/>
                  <a:pt x="2964834" y="102508"/>
                </a:cubicBezTo>
                <a:cubicBezTo>
                  <a:pt x="2958484" y="107270"/>
                  <a:pt x="2953722" y="116398"/>
                  <a:pt x="2950547" y="129892"/>
                </a:cubicBezTo>
                <a:cubicBezTo>
                  <a:pt x="2957690" y="135448"/>
                  <a:pt x="2960072" y="138822"/>
                  <a:pt x="2957690" y="140013"/>
                </a:cubicBezTo>
                <a:cubicBezTo>
                  <a:pt x="2955309" y="141203"/>
                  <a:pt x="2944593" y="142592"/>
                  <a:pt x="2925543" y="144180"/>
                </a:cubicBezTo>
                <a:cubicBezTo>
                  <a:pt x="2936656" y="151323"/>
                  <a:pt x="2940823" y="156880"/>
                  <a:pt x="2938045" y="160848"/>
                </a:cubicBezTo>
                <a:cubicBezTo>
                  <a:pt x="2935267" y="164817"/>
                  <a:pt x="2933084" y="174144"/>
                  <a:pt x="2931497" y="188828"/>
                </a:cubicBezTo>
                <a:cubicBezTo>
                  <a:pt x="2929909" y="203513"/>
                  <a:pt x="2930703" y="215617"/>
                  <a:pt x="2933878" y="225142"/>
                </a:cubicBezTo>
                <a:cubicBezTo>
                  <a:pt x="2937053" y="234667"/>
                  <a:pt x="2944990" y="239827"/>
                  <a:pt x="2957690" y="240620"/>
                </a:cubicBezTo>
                <a:cubicBezTo>
                  <a:pt x="2970390" y="241414"/>
                  <a:pt x="2980511" y="240819"/>
                  <a:pt x="2988051" y="238834"/>
                </a:cubicBezTo>
                <a:cubicBezTo>
                  <a:pt x="2995592" y="236850"/>
                  <a:pt x="3000553" y="231492"/>
                  <a:pt x="3002934" y="222761"/>
                </a:cubicBezTo>
                <a:cubicBezTo>
                  <a:pt x="3005315" y="214030"/>
                  <a:pt x="3007300" y="205100"/>
                  <a:pt x="3008887" y="195972"/>
                </a:cubicBezTo>
                <a:cubicBezTo>
                  <a:pt x="3010475" y="186844"/>
                  <a:pt x="3012062" y="190019"/>
                  <a:pt x="3013650" y="205497"/>
                </a:cubicBezTo>
                <a:cubicBezTo>
                  <a:pt x="3015237" y="220975"/>
                  <a:pt x="3018214" y="231294"/>
                  <a:pt x="3022579" y="236453"/>
                </a:cubicBezTo>
                <a:cubicBezTo>
                  <a:pt x="3026945" y="241613"/>
                  <a:pt x="3023373" y="246573"/>
                  <a:pt x="3011864" y="251336"/>
                </a:cubicBezTo>
                <a:cubicBezTo>
                  <a:pt x="3000354" y="256098"/>
                  <a:pt x="2985869" y="258480"/>
                  <a:pt x="2968406" y="258480"/>
                </a:cubicBezTo>
                <a:cubicBezTo>
                  <a:pt x="2951737" y="258480"/>
                  <a:pt x="2939236" y="255503"/>
                  <a:pt x="2930901" y="249550"/>
                </a:cubicBezTo>
                <a:cubicBezTo>
                  <a:pt x="2922567" y="243597"/>
                  <a:pt x="2919194" y="227920"/>
                  <a:pt x="2920781" y="202520"/>
                </a:cubicBezTo>
                <a:cubicBezTo>
                  <a:pt x="2922368" y="177120"/>
                  <a:pt x="2921575" y="158070"/>
                  <a:pt x="2918400" y="145370"/>
                </a:cubicBezTo>
                <a:cubicBezTo>
                  <a:pt x="2913637" y="146164"/>
                  <a:pt x="2907287" y="147355"/>
                  <a:pt x="2899350" y="148942"/>
                </a:cubicBezTo>
                <a:cubicBezTo>
                  <a:pt x="2909669" y="156880"/>
                  <a:pt x="2913439" y="162238"/>
                  <a:pt x="2910661" y="165016"/>
                </a:cubicBezTo>
                <a:cubicBezTo>
                  <a:pt x="2907883" y="167794"/>
                  <a:pt x="2904311" y="174144"/>
                  <a:pt x="2899945" y="184066"/>
                </a:cubicBezTo>
                <a:cubicBezTo>
                  <a:pt x="2895579" y="193988"/>
                  <a:pt x="2889825" y="203909"/>
                  <a:pt x="2882681" y="213831"/>
                </a:cubicBezTo>
                <a:cubicBezTo>
                  <a:pt x="2875537" y="223753"/>
                  <a:pt x="2867600" y="231691"/>
                  <a:pt x="2858868" y="237644"/>
                </a:cubicBezTo>
                <a:cubicBezTo>
                  <a:pt x="2850137" y="243597"/>
                  <a:pt x="2842596" y="247367"/>
                  <a:pt x="2836247" y="248955"/>
                </a:cubicBezTo>
                <a:cubicBezTo>
                  <a:pt x="2829897" y="250542"/>
                  <a:pt x="2830293" y="248558"/>
                  <a:pt x="2837437" y="243002"/>
                </a:cubicBezTo>
                <a:cubicBezTo>
                  <a:pt x="2844581" y="237445"/>
                  <a:pt x="2852915" y="229111"/>
                  <a:pt x="2862440" y="217998"/>
                </a:cubicBezTo>
                <a:cubicBezTo>
                  <a:pt x="2871965" y="206886"/>
                  <a:pt x="2879704" y="193789"/>
                  <a:pt x="2885657" y="178708"/>
                </a:cubicBezTo>
                <a:cubicBezTo>
                  <a:pt x="2891611" y="163627"/>
                  <a:pt x="2893397" y="154102"/>
                  <a:pt x="2891015" y="150133"/>
                </a:cubicBezTo>
                <a:lnTo>
                  <a:pt x="2888634" y="150133"/>
                </a:lnTo>
                <a:cubicBezTo>
                  <a:pt x="2885459" y="161245"/>
                  <a:pt x="2882681" y="162436"/>
                  <a:pt x="2880300" y="153705"/>
                </a:cubicBezTo>
                <a:cubicBezTo>
                  <a:pt x="2877918" y="144973"/>
                  <a:pt x="2875339" y="135647"/>
                  <a:pt x="2872561" y="125725"/>
                </a:cubicBezTo>
                <a:cubicBezTo>
                  <a:pt x="2869783" y="115803"/>
                  <a:pt x="2866607" y="108263"/>
                  <a:pt x="2863036" y="103103"/>
                </a:cubicBezTo>
                <a:cubicBezTo>
                  <a:pt x="2859464" y="97944"/>
                  <a:pt x="2861646" y="95959"/>
                  <a:pt x="2869584" y="97150"/>
                </a:cubicBezTo>
                <a:cubicBezTo>
                  <a:pt x="2877522" y="98341"/>
                  <a:pt x="2889825" y="96952"/>
                  <a:pt x="2906493" y="92983"/>
                </a:cubicBezTo>
                <a:cubicBezTo>
                  <a:pt x="2923162" y="89014"/>
                  <a:pt x="2933878" y="85442"/>
                  <a:pt x="2938640" y="82267"/>
                </a:cubicBezTo>
                <a:cubicBezTo>
                  <a:pt x="2941022" y="80680"/>
                  <a:pt x="2943998" y="80233"/>
                  <a:pt x="2947570" y="80928"/>
                </a:cubicBezTo>
                <a:close/>
                <a:moveTo>
                  <a:pt x="2642770" y="80928"/>
                </a:moveTo>
                <a:cubicBezTo>
                  <a:pt x="2646342" y="81622"/>
                  <a:pt x="2650509" y="83458"/>
                  <a:pt x="2655272" y="86434"/>
                </a:cubicBezTo>
                <a:cubicBezTo>
                  <a:pt x="2664797" y="92388"/>
                  <a:pt x="2666384" y="97745"/>
                  <a:pt x="2660034" y="102508"/>
                </a:cubicBezTo>
                <a:cubicBezTo>
                  <a:pt x="2653684" y="107270"/>
                  <a:pt x="2648922" y="116398"/>
                  <a:pt x="2645747" y="129892"/>
                </a:cubicBezTo>
                <a:cubicBezTo>
                  <a:pt x="2652890" y="135448"/>
                  <a:pt x="2655272" y="138822"/>
                  <a:pt x="2652890" y="140013"/>
                </a:cubicBezTo>
                <a:cubicBezTo>
                  <a:pt x="2650509" y="141203"/>
                  <a:pt x="2639793" y="142592"/>
                  <a:pt x="2620743" y="144180"/>
                </a:cubicBezTo>
                <a:cubicBezTo>
                  <a:pt x="2631856" y="151323"/>
                  <a:pt x="2636023" y="156880"/>
                  <a:pt x="2633245" y="160848"/>
                </a:cubicBezTo>
                <a:cubicBezTo>
                  <a:pt x="2630467" y="164817"/>
                  <a:pt x="2628284" y="174144"/>
                  <a:pt x="2626697" y="188828"/>
                </a:cubicBezTo>
                <a:cubicBezTo>
                  <a:pt x="2625109" y="203513"/>
                  <a:pt x="2625903" y="215617"/>
                  <a:pt x="2629078" y="225142"/>
                </a:cubicBezTo>
                <a:cubicBezTo>
                  <a:pt x="2632253" y="234667"/>
                  <a:pt x="2640190" y="239827"/>
                  <a:pt x="2652890" y="240620"/>
                </a:cubicBezTo>
                <a:cubicBezTo>
                  <a:pt x="2665590" y="241414"/>
                  <a:pt x="2675711" y="240819"/>
                  <a:pt x="2683251" y="238834"/>
                </a:cubicBezTo>
                <a:cubicBezTo>
                  <a:pt x="2690792" y="236850"/>
                  <a:pt x="2695753" y="231492"/>
                  <a:pt x="2698134" y="222761"/>
                </a:cubicBezTo>
                <a:cubicBezTo>
                  <a:pt x="2700515" y="214030"/>
                  <a:pt x="2702500" y="205100"/>
                  <a:pt x="2704087" y="195972"/>
                </a:cubicBezTo>
                <a:cubicBezTo>
                  <a:pt x="2705675" y="186844"/>
                  <a:pt x="2707262" y="190019"/>
                  <a:pt x="2708850" y="205497"/>
                </a:cubicBezTo>
                <a:cubicBezTo>
                  <a:pt x="2710437" y="220975"/>
                  <a:pt x="2713414" y="231294"/>
                  <a:pt x="2717779" y="236453"/>
                </a:cubicBezTo>
                <a:cubicBezTo>
                  <a:pt x="2722145" y="241613"/>
                  <a:pt x="2718573" y="246573"/>
                  <a:pt x="2707064" y="251336"/>
                </a:cubicBezTo>
                <a:cubicBezTo>
                  <a:pt x="2695554" y="256098"/>
                  <a:pt x="2681069" y="258480"/>
                  <a:pt x="2663606" y="258480"/>
                </a:cubicBezTo>
                <a:cubicBezTo>
                  <a:pt x="2646937" y="258480"/>
                  <a:pt x="2634436" y="255503"/>
                  <a:pt x="2626101" y="249550"/>
                </a:cubicBezTo>
                <a:cubicBezTo>
                  <a:pt x="2617767" y="243597"/>
                  <a:pt x="2614394" y="227920"/>
                  <a:pt x="2615981" y="202520"/>
                </a:cubicBezTo>
                <a:cubicBezTo>
                  <a:pt x="2617568" y="177120"/>
                  <a:pt x="2616775" y="158070"/>
                  <a:pt x="2613600" y="145370"/>
                </a:cubicBezTo>
                <a:cubicBezTo>
                  <a:pt x="2608837" y="146164"/>
                  <a:pt x="2602487" y="147355"/>
                  <a:pt x="2594550" y="148942"/>
                </a:cubicBezTo>
                <a:cubicBezTo>
                  <a:pt x="2604869" y="156880"/>
                  <a:pt x="2608639" y="162238"/>
                  <a:pt x="2605861" y="165016"/>
                </a:cubicBezTo>
                <a:cubicBezTo>
                  <a:pt x="2603083" y="167794"/>
                  <a:pt x="2599511" y="174144"/>
                  <a:pt x="2595145" y="184066"/>
                </a:cubicBezTo>
                <a:cubicBezTo>
                  <a:pt x="2590779" y="193988"/>
                  <a:pt x="2585025" y="203909"/>
                  <a:pt x="2577881" y="213831"/>
                </a:cubicBezTo>
                <a:cubicBezTo>
                  <a:pt x="2570737" y="223753"/>
                  <a:pt x="2562800" y="231691"/>
                  <a:pt x="2554068" y="237644"/>
                </a:cubicBezTo>
                <a:cubicBezTo>
                  <a:pt x="2545337" y="243597"/>
                  <a:pt x="2537796" y="247367"/>
                  <a:pt x="2531447" y="248955"/>
                </a:cubicBezTo>
                <a:cubicBezTo>
                  <a:pt x="2525097" y="250542"/>
                  <a:pt x="2525493" y="248558"/>
                  <a:pt x="2532637" y="243002"/>
                </a:cubicBezTo>
                <a:cubicBezTo>
                  <a:pt x="2539781" y="237445"/>
                  <a:pt x="2548115" y="229111"/>
                  <a:pt x="2557640" y="217998"/>
                </a:cubicBezTo>
                <a:cubicBezTo>
                  <a:pt x="2567165" y="206886"/>
                  <a:pt x="2574904" y="193789"/>
                  <a:pt x="2580857" y="178708"/>
                </a:cubicBezTo>
                <a:cubicBezTo>
                  <a:pt x="2586811" y="163627"/>
                  <a:pt x="2588597" y="154102"/>
                  <a:pt x="2586215" y="150133"/>
                </a:cubicBezTo>
                <a:lnTo>
                  <a:pt x="2583834" y="150133"/>
                </a:lnTo>
                <a:cubicBezTo>
                  <a:pt x="2580659" y="161245"/>
                  <a:pt x="2577881" y="162436"/>
                  <a:pt x="2575500" y="153705"/>
                </a:cubicBezTo>
                <a:cubicBezTo>
                  <a:pt x="2573118" y="144973"/>
                  <a:pt x="2570539" y="135647"/>
                  <a:pt x="2567761" y="125725"/>
                </a:cubicBezTo>
                <a:cubicBezTo>
                  <a:pt x="2564983" y="115803"/>
                  <a:pt x="2561807" y="108263"/>
                  <a:pt x="2558236" y="103103"/>
                </a:cubicBezTo>
                <a:cubicBezTo>
                  <a:pt x="2554664" y="97944"/>
                  <a:pt x="2556846" y="95959"/>
                  <a:pt x="2564784" y="97150"/>
                </a:cubicBezTo>
                <a:cubicBezTo>
                  <a:pt x="2572722" y="98341"/>
                  <a:pt x="2585025" y="96952"/>
                  <a:pt x="2601693" y="92983"/>
                </a:cubicBezTo>
                <a:cubicBezTo>
                  <a:pt x="2618362" y="89014"/>
                  <a:pt x="2629078" y="85442"/>
                  <a:pt x="2633840" y="82267"/>
                </a:cubicBezTo>
                <a:cubicBezTo>
                  <a:pt x="2636222" y="80680"/>
                  <a:pt x="2639198" y="80233"/>
                  <a:pt x="2642770" y="80928"/>
                </a:cubicBezTo>
                <a:close/>
                <a:moveTo>
                  <a:pt x="3778031" y="79886"/>
                </a:moveTo>
                <a:lnTo>
                  <a:pt x="3768506" y="94173"/>
                </a:lnTo>
                <a:cubicBezTo>
                  <a:pt x="3774062" y="94967"/>
                  <a:pt x="3778428" y="96555"/>
                  <a:pt x="3781603" y="98936"/>
                </a:cubicBezTo>
                <a:cubicBezTo>
                  <a:pt x="3784778" y="101317"/>
                  <a:pt x="3789540" y="104492"/>
                  <a:pt x="3795890" y="108461"/>
                </a:cubicBezTo>
                <a:cubicBezTo>
                  <a:pt x="3802240" y="100523"/>
                  <a:pt x="3806209" y="93975"/>
                  <a:pt x="3807797" y="88816"/>
                </a:cubicBezTo>
                <a:cubicBezTo>
                  <a:pt x="3809384" y="83656"/>
                  <a:pt x="3807797" y="81077"/>
                  <a:pt x="3803034" y="81077"/>
                </a:cubicBezTo>
                <a:cubicBezTo>
                  <a:pt x="3799065" y="81077"/>
                  <a:pt x="3795096" y="81672"/>
                  <a:pt x="3791128" y="82863"/>
                </a:cubicBezTo>
                <a:cubicBezTo>
                  <a:pt x="3787159" y="84053"/>
                  <a:pt x="3782793" y="83061"/>
                  <a:pt x="3778031" y="79886"/>
                </a:cubicBezTo>
                <a:close/>
                <a:moveTo>
                  <a:pt x="1034831" y="79886"/>
                </a:moveTo>
                <a:lnTo>
                  <a:pt x="1025306" y="94173"/>
                </a:lnTo>
                <a:cubicBezTo>
                  <a:pt x="1030862" y="94967"/>
                  <a:pt x="1035228" y="96555"/>
                  <a:pt x="1038403" y="98936"/>
                </a:cubicBezTo>
                <a:cubicBezTo>
                  <a:pt x="1041578" y="101317"/>
                  <a:pt x="1046340" y="104492"/>
                  <a:pt x="1052690" y="108461"/>
                </a:cubicBezTo>
                <a:cubicBezTo>
                  <a:pt x="1059040" y="100523"/>
                  <a:pt x="1063009" y="93975"/>
                  <a:pt x="1064597" y="88816"/>
                </a:cubicBezTo>
                <a:cubicBezTo>
                  <a:pt x="1066184" y="83656"/>
                  <a:pt x="1064597" y="81077"/>
                  <a:pt x="1059834" y="81077"/>
                </a:cubicBezTo>
                <a:cubicBezTo>
                  <a:pt x="1055866" y="81077"/>
                  <a:pt x="1051897" y="81672"/>
                  <a:pt x="1047928" y="82863"/>
                </a:cubicBezTo>
                <a:cubicBezTo>
                  <a:pt x="1043959" y="84053"/>
                  <a:pt x="1039594" y="83061"/>
                  <a:pt x="1034831" y="79886"/>
                </a:cubicBezTo>
                <a:close/>
                <a:moveTo>
                  <a:pt x="5873233" y="77505"/>
                </a:moveTo>
                <a:cubicBezTo>
                  <a:pt x="5875614" y="77902"/>
                  <a:pt x="5879881" y="79886"/>
                  <a:pt x="5886032" y="83458"/>
                </a:cubicBezTo>
                <a:cubicBezTo>
                  <a:pt x="5898335" y="90602"/>
                  <a:pt x="5901113" y="96555"/>
                  <a:pt x="5894367" y="101317"/>
                </a:cubicBezTo>
                <a:cubicBezTo>
                  <a:pt x="5887620" y="106080"/>
                  <a:pt x="5878293" y="120764"/>
                  <a:pt x="5866387" y="145370"/>
                </a:cubicBezTo>
                <a:cubicBezTo>
                  <a:pt x="5872737" y="148545"/>
                  <a:pt x="5875515" y="155491"/>
                  <a:pt x="5874721" y="166206"/>
                </a:cubicBezTo>
                <a:cubicBezTo>
                  <a:pt x="5873927" y="176922"/>
                  <a:pt x="5873333" y="187836"/>
                  <a:pt x="5872935" y="198948"/>
                </a:cubicBezTo>
                <a:cubicBezTo>
                  <a:pt x="5872538" y="210061"/>
                  <a:pt x="5871943" y="220380"/>
                  <a:pt x="5871149" y="229905"/>
                </a:cubicBezTo>
                <a:cubicBezTo>
                  <a:pt x="5870355" y="239430"/>
                  <a:pt x="5868173" y="247764"/>
                  <a:pt x="5864601" y="254908"/>
                </a:cubicBezTo>
                <a:cubicBezTo>
                  <a:pt x="5861029" y="262052"/>
                  <a:pt x="5858053" y="261655"/>
                  <a:pt x="5855671" y="253717"/>
                </a:cubicBezTo>
                <a:cubicBezTo>
                  <a:pt x="5853290" y="245780"/>
                  <a:pt x="5852297" y="239628"/>
                  <a:pt x="5852695" y="235263"/>
                </a:cubicBezTo>
                <a:cubicBezTo>
                  <a:pt x="5853091" y="230897"/>
                  <a:pt x="5854679" y="223555"/>
                  <a:pt x="5857457" y="213236"/>
                </a:cubicBezTo>
                <a:cubicBezTo>
                  <a:pt x="5860235" y="202917"/>
                  <a:pt x="5861426" y="191606"/>
                  <a:pt x="5861029" y="179303"/>
                </a:cubicBezTo>
                <a:cubicBezTo>
                  <a:pt x="5860632" y="167000"/>
                  <a:pt x="5860433" y="158070"/>
                  <a:pt x="5860433" y="152514"/>
                </a:cubicBezTo>
                <a:cubicBezTo>
                  <a:pt x="5855671" y="158070"/>
                  <a:pt x="5847932" y="166405"/>
                  <a:pt x="5837217" y="177517"/>
                </a:cubicBezTo>
                <a:cubicBezTo>
                  <a:pt x="5826501" y="188630"/>
                  <a:pt x="5816183" y="196567"/>
                  <a:pt x="5806260" y="201330"/>
                </a:cubicBezTo>
                <a:cubicBezTo>
                  <a:pt x="5796338" y="206092"/>
                  <a:pt x="5793361" y="206489"/>
                  <a:pt x="5797331" y="202520"/>
                </a:cubicBezTo>
                <a:lnTo>
                  <a:pt x="5816381" y="183470"/>
                </a:lnTo>
                <a:cubicBezTo>
                  <a:pt x="5825905" y="173945"/>
                  <a:pt x="5835033" y="163428"/>
                  <a:pt x="5843765" y="151919"/>
                </a:cubicBezTo>
                <a:cubicBezTo>
                  <a:pt x="5852497" y="140409"/>
                  <a:pt x="5860037" y="127114"/>
                  <a:pt x="5866387" y="112033"/>
                </a:cubicBezTo>
                <a:cubicBezTo>
                  <a:pt x="5872737" y="96952"/>
                  <a:pt x="5874523" y="86633"/>
                  <a:pt x="5871745" y="81077"/>
                </a:cubicBezTo>
                <a:cubicBezTo>
                  <a:pt x="5870355" y="78298"/>
                  <a:pt x="5870851" y="77108"/>
                  <a:pt x="5873233" y="77505"/>
                </a:cubicBezTo>
                <a:close/>
                <a:moveTo>
                  <a:pt x="3225432" y="71700"/>
                </a:moveTo>
                <a:cubicBezTo>
                  <a:pt x="3228508" y="71403"/>
                  <a:pt x="3231534" y="71948"/>
                  <a:pt x="3234511" y="73338"/>
                </a:cubicBezTo>
                <a:cubicBezTo>
                  <a:pt x="3240464" y="76116"/>
                  <a:pt x="3245822" y="79489"/>
                  <a:pt x="3250584" y="83458"/>
                </a:cubicBezTo>
                <a:cubicBezTo>
                  <a:pt x="3255347" y="87427"/>
                  <a:pt x="3255942" y="91792"/>
                  <a:pt x="3252370" y="96555"/>
                </a:cubicBezTo>
                <a:cubicBezTo>
                  <a:pt x="3248798" y="101317"/>
                  <a:pt x="3247012" y="114017"/>
                  <a:pt x="3247012" y="134655"/>
                </a:cubicBezTo>
                <a:cubicBezTo>
                  <a:pt x="3266856" y="133067"/>
                  <a:pt x="3283326" y="131480"/>
                  <a:pt x="3296423" y="129892"/>
                </a:cubicBezTo>
                <a:cubicBezTo>
                  <a:pt x="3309520" y="128305"/>
                  <a:pt x="3319244" y="131281"/>
                  <a:pt x="3325593" y="138822"/>
                </a:cubicBezTo>
                <a:cubicBezTo>
                  <a:pt x="3331943" y="146363"/>
                  <a:pt x="3331150" y="149934"/>
                  <a:pt x="3323212" y="149538"/>
                </a:cubicBezTo>
                <a:cubicBezTo>
                  <a:pt x="3315275" y="149141"/>
                  <a:pt x="3305551" y="148744"/>
                  <a:pt x="3294042" y="148347"/>
                </a:cubicBezTo>
                <a:cubicBezTo>
                  <a:pt x="3282532" y="147950"/>
                  <a:pt x="3266459" y="147752"/>
                  <a:pt x="3245822" y="147752"/>
                </a:cubicBezTo>
                <a:cubicBezTo>
                  <a:pt x="3245028" y="168389"/>
                  <a:pt x="3243837" y="184661"/>
                  <a:pt x="3242250" y="196567"/>
                </a:cubicBezTo>
                <a:cubicBezTo>
                  <a:pt x="3249393" y="196567"/>
                  <a:pt x="3258720" y="197559"/>
                  <a:pt x="3270229" y="199544"/>
                </a:cubicBezTo>
                <a:cubicBezTo>
                  <a:pt x="3281739" y="201528"/>
                  <a:pt x="3288486" y="206291"/>
                  <a:pt x="3290470" y="213831"/>
                </a:cubicBezTo>
                <a:cubicBezTo>
                  <a:pt x="3292454" y="221372"/>
                  <a:pt x="3288684" y="223555"/>
                  <a:pt x="3279159" y="220380"/>
                </a:cubicBezTo>
                <a:cubicBezTo>
                  <a:pt x="3269634" y="217205"/>
                  <a:pt x="3256934" y="214030"/>
                  <a:pt x="3241059" y="210855"/>
                </a:cubicBezTo>
                <a:cubicBezTo>
                  <a:pt x="3236297" y="237048"/>
                  <a:pt x="3228954" y="255702"/>
                  <a:pt x="3219032" y="266814"/>
                </a:cubicBezTo>
                <a:cubicBezTo>
                  <a:pt x="3209111" y="277927"/>
                  <a:pt x="3202165" y="279514"/>
                  <a:pt x="3198197" y="271577"/>
                </a:cubicBezTo>
                <a:cubicBezTo>
                  <a:pt x="3194228" y="263639"/>
                  <a:pt x="3187679" y="256694"/>
                  <a:pt x="3178551" y="250741"/>
                </a:cubicBezTo>
                <a:cubicBezTo>
                  <a:pt x="3169423" y="244788"/>
                  <a:pt x="3171011" y="243002"/>
                  <a:pt x="3183314" y="245383"/>
                </a:cubicBezTo>
                <a:cubicBezTo>
                  <a:pt x="3195617" y="247764"/>
                  <a:pt x="3204150" y="247169"/>
                  <a:pt x="3208912" y="243597"/>
                </a:cubicBezTo>
                <a:cubicBezTo>
                  <a:pt x="3213675" y="240025"/>
                  <a:pt x="3217643" y="228317"/>
                  <a:pt x="3220818" y="208473"/>
                </a:cubicBezTo>
                <a:cubicBezTo>
                  <a:pt x="3176369" y="206092"/>
                  <a:pt x="3147595" y="206092"/>
                  <a:pt x="3134498" y="208473"/>
                </a:cubicBezTo>
                <a:cubicBezTo>
                  <a:pt x="3121401" y="210855"/>
                  <a:pt x="3111876" y="213831"/>
                  <a:pt x="3105923" y="217403"/>
                </a:cubicBezTo>
                <a:cubicBezTo>
                  <a:pt x="3099970" y="220975"/>
                  <a:pt x="3095803" y="218991"/>
                  <a:pt x="3093422" y="211450"/>
                </a:cubicBezTo>
                <a:cubicBezTo>
                  <a:pt x="3091040" y="203909"/>
                  <a:pt x="3093818" y="198552"/>
                  <a:pt x="3101756" y="195377"/>
                </a:cubicBezTo>
                <a:cubicBezTo>
                  <a:pt x="3109694" y="192202"/>
                  <a:pt x="3119615" y="179105"/>
                  <a:pt x="3131522" y="156086"/>
                </a:cubicBezTo>
                <a:cubicBezTo>
                  <a:pt x="3102947" y="158467"/>
                  <a:pt x="3084889" y="160452"/>
                  <a:pt x="3077348" y="162039"/>
                </a:cubicBezTo>
                <a:cubicBezTo>
                  <a:pt x="3069808" y="163627"/>
                  <a:pt x="3062465" y="161444"/>
                  <a:pt x="3055322" y="155491"/>
                </a:cubicBezTo>
                <a:cubicBezTo>
                  <a:pt x="3048178" y="149538"/>
                  <a:pt x="3050162" y="146759"/>
                  <a:pt x="3061275" y="147156"/>
                </a:cubicBezTo>
                <a:cubicBezTo>
                  <a:pt x="3072387" y="147553"/>
                  <a:pt x="3097787" y="146164"/>
                  <a:pt x="3137475" y="142989"/>
                </a:cubicBezTo>
                <a:cubicBezTo>
                  <a:pt x="3147794" y="116002"/>
                  <a:pt x="3151365" y="98539"/>
                  <a:pt x="3148190" y="90602"/>
                </a:cubicBezTo>
                <a:cubicBezTo>
                  <a:pt x="3145015" y="82664"/>
                  <a:pt x="3145214" y="78894"/>
                  <a:pt x="3148786" y="79291"/>
                </a:cubicBezTo>
                <a:cubicBezTo>
                  <a:pt x="3152357" y="79687"/>
                  <a:pt x="3156128" y="80878"/>
                  <a:pt x="3160097" y="82863"/>
                </a:cubicBezTo>
                <a:cubicBezTo>
                  <a:pt x="3164065" y="84847"/>
                  <a:pt x="3172797" y="85045"/>
                  <a:pt x="3186290" y="83458"/>
                </a:cubicBezTo>
                <a:cubicBezTo>
                  <a:pt x="3199784" y="81870"/>
                  <a:pt x="3209706" y="79092"/>
                  <a:pt x="3216056" y="75123"/>
                </a:cubicBezTo>
                <a:cubicBezTo>
                  <a:pt x="3219231" y="73139"/>
                  <a:pt x="3222356" y="71998"/>
                  <a:pt x="3225432" y="71700"/>
                </a:cubicBezTo>
                <a:close/>
                <a:moveTo>
                  <a:pt x="29795" y="71105"/>
                </a:moveTo>
                <a:cubicBezTo>
                  <a:pt x="31680" y="70807"/>
                  <a:pt x="35103" y="71552"/>
                  <a:pt x="40064" y="73338"/>
                </a:cubicBezTo>
                <a:cubicBezTo>
                  <a:pt x="49986" y="76909"/>
                  <a:pt x="56534" y="82069"/>
                  <a:pt x="59709" y="88816"/>
                </a:cubicBezTo>
                <a:cubicBezTo>
                  <a:pt x="62884" y="95563"/>
                  <a:pt x="62884" y="101714"/>
                  <a:pt x="59709" y="107270"/>
                </a:cubicBezTo>
                <a:cubicBezTo>
                  <a:pt x="56534" y="112827"/>
                  <a:pt x="52764" y="112827"/>
                  <a:pt x="48398" y="107270"/>
                </a:cubicBezTo>
                <a:cubicBezTo>
                  <a:pt x="44033" y="101714"/>
                  <a:pt x="40262" y="96158"/>
                  <a:pt x="37087" y="90602"/>
                </a:cubicBezTo>
                <a:cubicBezTo>
                  <a:pt x="33912" y="85045"/>
                  <a:pt x="31134" y="79886"/>
                  <a:pt x="28753" y="75123"/>
                </a:cubicBezTo>
                <a:cubicBezTo>
                  <a:pt x="27562" y="72742"/>
                  <a:pt x="27909" y="71403"/>
                  <a:pt x="29795" y="71105"/>
                </a:cubicBezTo>
                <a:close/>
                <a:moveTo>
                  <a:pt x="6022359" y="54883"/>
                </a:moveTo>
                <a:cubicBezTo>
                  <a:pt x="6028709" y="54089"/>
                  <a:pt x="6033669" y="55677"/>
                  <a:pt x="6037241" y="59645"/>
                </a:cubicBezTo>
                <a:cubicBezTo>
                  <a:pt x="6040813" y="63614"/>
                  <a:pt x="6039027" y="66789"/>
                  <a:pt x="6031883" y="69170"/>
                </a:cubicBezTo>
                <a:cubicBezTo>
                  <a:pt x="6024740" y="71552"/>
                  <a:pt x="6008071" y="75123"/>
                  <a:pt x="5981877" y="79886"/>
                </a:cubicBezTo>
                <a:cubicBezTo>
                  <a:pt x="5992196" y="85442"/>
                  <a:pt x="5996760" y="90800"/>
                  <a:pt x="5995569" y="95959"/>
                </a:cubicBezTo>
                <a:cubicBezTo>
                  <a:pt x="5994379" y="101119"/>
                  <a:pt x="5993783" y="114414"/>
                  <a:pt x="5993783" y="135845"/>
                </a:cubicBezTo>
                <a:cubicBezTo>
                  <a:pt x="6004102" y="134258"/>
                  <a:pt x="6013231" y="132075"/>
                  <a:pt x="6021168" y="129297"/>
                </a:cubicBezTo>
                <a:cubicBezTo>
                  <a:pt x="6029105" y="126519"/>
                  <a:pt x="6035455" y="127511"/>
                  <a:pt x="6040218" y="132273"/>
                </a:cubicBezTo>
                <a:cubicBezTo>
                  <a:pt x="6044981" y="137036"/>
                  <a:pt x="6040417" y="140608"/>
                  <a:pt x="6026526" y="142989"/>
                </a:cubicBezTo>
                <a:cubicBezTo>
                  <a:pt x="6012635" y="145370"/>
                  <a:pt x="6001721" y="145767"/>
                  <a:pt x="5993783" y="144180"/>
                </a:cubicBezTo>
                <a:lnTo>
                  <a:pt x="5993783" y="201330"/>
                </a:lnTo>
                <a:cubicBezTo>
                  <a:pt x="6015215" y="198948"/>
                  <a:pt x="6031090" y="197361"/>
                  <a:pt x="6041409" y="196567"/>
                </a:cubicBezTo>
                <a:cubicBezTo>
                  <a:pt x="6051727" y="195773"/>
                  <a:pt x="6059863" y="197956"/>
                  <a:pt x="6065817" y="203116"/>
                </a:cubicBezTo>
                <a:cubicBezTo>
                  <a:pt x="6071769" y="208275"/>
                  <a:pt x="6073159" y="211648"/>
                  <a:pt x="6069983" y="213236"/>
                </a:cubicBezTo>
                <a:cubicBezTo>
                  <a:pt x="6066809" y="214823"/>
                  <a:pt x="6059268" y="214823"/>
                  <a:pt x="6047362" y="213236"/>
                </a:cubicBezTo>
                <a:cubicBezTo>
                  <a:pt x="6035455" y="211648"/>
                  <a:pt x="6019581" y="211252"/>
                  <a:pt x="5999737" y="212045"/>
                </a:cubicBezTo>
                <a:cubicBezTo>
                  <a:pt x="5979893" y="212839"/>
                  <a:pt x="5961041" y="214625"/>
                  <a:pt x="5943182" y="217403"/>
                </a:cubicBezTo>
                <a:cubicBezTo>
                  <a:pt x="5925323" y="220181"/>
                  <a:pt x="5912623" y="222959"/>
                  <a:pt x="5905082" y="225738"/>
                </a:cubicBezTo>
                <a:cubicBezTo>
                  <a:pt x="5897541" y="228516"/>
                  <a:pt x="5890199" y="227325"/>
                  <a:pt x="5883055" y="222166"/>
                </a:cubicBezTo>
                <a:cubicBezTo>
                  <a:pt x="5875912" y="217006"/>
                  <a:pt x="5875118" y="214427"/>
                  <a:pt x="5880675" y="214427"/>
                </a:cubicBezTo>
                <a:cubicBezTo>
                  <a:pt x="5887025" y="214427"/>
                  <a:pt x="5901709" y="212839"/>
                  <a:pt x="5924727" y="209664"/>
                </a:cubicBezTo>
                <a:cubicBezTo>
                  <a:pt x="5924727" y="188233"/>
                  <a:pt x="5924331" y="172556"/>
                  <a:pt x="5923537" y="162634"/>
                </a:cubicBezTo>
                <a:cubicBezTo>
                  <a:pt x="5922743" y="152713"/>
                  <a:pt x="5920560" y="144973"/>
                  <a:pt x="5916989" y="139417"/>
                </a:cubicBezTo>
                <a:cubicBezTo>
                  <a:pt x="5913417" y="133861"/>
                  <a:pt x="5914409" y="131480"/>
                  <a:pt x="5919965" y="132273"/>
                </a:cubicBezTo>
                <a:cubicBezTo>
                  <a:pt x="5925521" y="133067"/>
                  <a:pt x="5930879" y="134456"/>
                  <a:pt x="5936039" y="136441"/>
                </a:cubicBezTo>
                <a:cubicBezTo>
                  <a:pt x="5941198" y="138425"/>
                  <a:pt x="5942587" y="142592"/>
                  <a:pt x="5940205" y="148942"/>
                </a:cubicBezTo>
                <a:cubicBezTo>
                  <a:pt x="5937825" y="155292"/>
                  <a:pt x="5936633" y="175136"/>
                  <a:pt x="5936633" y="208473"/>
                </a:cubicBezTo>
                <a:cubicBezTo>
                  <a:pt x="5950127" y="206886"/>
                  <a:pt x="5964018" y="205298"/>
                  <a:pt x="5978305" y="203711"/>
                </a:cubicBezTo>
                <a:cubicBezTo>
                  <a:pt x="5978305" y="146561"/>
                  <a:pt x="5977710" y="113223"/>
                  <a:pt x="5976519" y="103698"/>
                </a:cubicBezTo>
                <a:cubicBezTo>
                  <a:pt x="5975329" y="94173"/>
                  <a:pt x="5972749" y="87030"/>
                  <a:pt x="5968781" y="82267"/>
                </a:cubicBezTo>
                <a:lnTo>
                  <a:pt x="5954493" y="82267"/>
                </a:lnTo>
                <a:cubicBezTo>
                  <a:pt x="5948937" y="82267"/>
                  <a:pt x="5943381" y="80878"/>
                  <a:pt x="5937825" y="78100"/>
                </a:cubicBezTo>
                <a:cubicBezTo>
                  <a:pt x="5932268" y="75322"/>
                  <a:pt x="5934253" y="73338"/>
                  <a:pt x="5943777" y="72147"/>
                </a:cubicBezTo>
                <a:cubicBezTo>
                  <a:pt x="5953303" y="70956"/>
                  <a:pt x="5967193" y="67980"/>
                  <a:pt x="5985449" y="63217"/>
                </a:cubicBezTo>
                <a:cubicBezTo>
                  <a:pt x="6003705" y="58455"/>
                  <a:pt x="6016009" y="55677"/>
                  <a:pt x="6022359" y="54883"/>
                </a:cubicBezTo>
                <a:close/>
                <a:moveTo>
                  <a:pt x="4064972" y="54883"/>
                </a:moveTo>
                <a:cubicBezTo>
                  <a:pt x="4048303" y="58058"/>
                  <a:pt x="4036397" y="60042"/>
                  <a:pt x="4029253" y="60836"/>
                </a:cubicBezTo>
                <a:cubicBezTo>
                  <a:pt x="4040365" y="67186"/>
                  <a:pt x="4045525" y="72345"/>
                  <a:pt x="4044731" y="76314"/>
                </a:cubicBezTo>
                <a:cubicBezTo>
                  <a:pt x="4043937" y="80283"/>
                  <a:pt x="4042746" y="93380"/>
                  <a:pt x="4041159" y="115605"/>
                </a:cubicBezTo>
                <a:cubicBezTo>
                  <a:pt x="4045922" y="115605"/>
                  <a:pt x="4057034" y="113620"/>
                  <a:pt x="4074497" y="109652"/>
                </a:cubicBezTo>
                <a:cubicBezTo>
                  <a:pt x="4074497" y="92189"/>
                  <a:pt x="4073901" y="80481"/>
                  <a:pt x="4072711" y="74528"/>
                </a:cubicBezTo>
                <a:cubicBezTo>
                  <a:pt x="4071520" y="68575"/>
                  <a:pt x="4068940" y="62027"/>
                  <a:pt x="4064972" y="54883"/>
                </a:cubicBezTo>
                <a:close/>
                <a:moveTo>
                  <a:pt x="1321772" y="54883"/>
                </a:moveTo>
                <a:cubicBezTo>
                  <a:pt x="1305103" y="58058"/>
                  <a:pt x="1293197" y="60042"/>
                  <a:pt x="1286053" y="60836"/>
                </a:cubicBezTo>
                <a:cubicBezTo>
                  <a:pt x="1297165" y="67186"/>
                  <a:pt x="1302325" y="72345"/>
                  <a:pt x="1301531" y="76314"/>
                </a:cubicBezTo>
                <a:cubicBezTo>
                  <a:pt x="1300737" y="80283"/>
                  <a:pt x="1299547" y="93380"/>
                  <a:pt x="1297959" y="115605"/>
                </a:cubicBezTo>
                <a:cubicBezTo>
                  <a:pt x="1302722" y="115605"/>
                  <a:pt x="1313834" y="113620"/>
                  <a:pt x="1331297" y="109652"/>
                </a:cubicBezTo>
                <a:cubicBezTo>
                  <a:pt x="1331297" y="92189"/>
                  <a:pt x="1330701" y="80481"/>
                  <a:pt x="1329511" y="74528"/>
                </a:cubicBezTo>
                <a:cubicBezTo>
                  <a:pt x="1328320" y="68575"/>
                  <a:pt x="1325741" y="62027"/>
                  <a:pt x="1321772" y="54883"/>
                </a:cubicBezTo>
                <a:close/>
                <a:moveTo>
                  <a:pt x="1611094" y="44167"/>
                </a:moveTo>
                <a:cubicBezTo>
                  <a:pt x="1615062" y="44167"/>
                  <a:pt x="1621611" y="45953"/>
                  <a:pt x="1630739" y="49525"/>
                </a:cubicBezTo>
                <a:cubicBezTo>
                  <a:pt x="1639867" y="53097"/>
                  <a:pt x="1642050" y="57066"/>
                  <a:pt x="1637287" y="61431"/>
                </a:cubicBezTo>
                <a:cubicBezTo>
                  <a:pt x="1632525" y="65797"/>
                  <a:pt x="1628556" y="71155"/>
                  <a:pt x="1625381" y="77505"/>
                </a:cubicBezTo>
                <a:cubicBezTo>
                  <a:pt x="1614269" y="94173"/>
                  <a:pt x="1602958" y="108064"/>
                  <a:pt x="1591448" y="119177"/>
                </a:cubicBezTo>
                <a:cubicBezTo>
                  <a:pt x="1579939" y="130289"/>
                  <a:pt x="1569025" y="139219"/>
                  <a:pt x="1558706" y="145966"/>
                </a:cubicBezTo>
                <a:cubicBezTo>
                  <a:pt x="1548387" y="152713"/>
                  <a:pt x="1540847" y="156681"/>
                  <a:pt x="1536084" y="157872"/>
                </a:cubicBezTo>
                <a:cubicBezTo>
                  <a:pt x="1531322" y="159063"/>
                  <a:pt x="1531322" y="157475"/>
                  <a:pt x="1536084" y="153109"/>
                </a:cubicBezTo>
                <a:cubicBezTo>
                  <a:pt x="1540847" y="148744"/>
                  <a:pt x="1548387" y="141997"/>
                  <a:pt x="1558706" y="132869"/>
                </a:cubicBezTo>
                <a:cubicBezTo>
                  <a:pt x="1569025" y="123741"/>
                  <a:pt x="1579344" y="111834"/>
                  <a:pt x="1589662" y="97150"/>
                </a:cubicBezTo>
                <a:cubicBezTo>
                  <a:pt x="1599981" y="82466"/>
                  <a:pt x="1605736" y="71948"/>
                  <a:pt x="1606926" y="65598"/>
                </a:cubicBezTo>
                <a:cubicBezTo>
                  <a:pt x="1608117" y="59248"/>
                  <a:pt x="1608117" y="54089"/>
                  <a:pt x="1606926" y="50120"/>
                </a:cubicBezTo>
                <a:cubicBezTo>
                  <a:pt x="1605736" y="46152"/>
                  <a:pt x="1607125" y="44167"/>
                  <a:pt x="1611094" y="44167"/>
                </a:cubicBezTo>
                <a:close/>
                <a:moveTo>
                  <a:pt x="3452990" y="42977"/>
                </a:moveTo>
                <a:cubicBezTo>
                  <a:pt x="3460134" y="43770"/>
                  <a:pt x="3465889" y="46350"/>
                  <a:pt x="3470254" y="50716"/>
                </a:cubicBezTo>
                <a:cubicBezTo>
                  <a:pt x="3474620" y="55081"/>
                  <a:pt x="3475612" y="59844"/>
                  <a:pt x="3473231" y="65003"/>
                </a:cubicBezTo>
                <a:cubicBezTo>
                  <a:pt x="3470850" y="70162"/>
                  <a:pt x="3465293" y="69567"/>
                  <a:pt x="3456562" y="63217"/>
                </a:cubicBezTo>
                <a:cubicBezTo>
                  <a:pt x="3451800" y="56867"/>
                  <a:pt x="3448228" y="51708"/>
                  <a:pt x="3445847" y="47739"/>
                </a:cubicBezTo>
                <a:cubicBezTo>
                  <a:pt x="3443465" y="43770"/>
                  <a:pt x="3445847" y="42183"/>
                  <a:pt x="3452990" y="42977"/>
                </a:cubicBezTo>
                <a:close/>
                <a:moveTo>
                  <a:pt x="1928991" y="42977"/>
                </a:moveTo>
                <a:cubicBezTo>
                  <a:pt x="1936134" y="43770"/>
                  <a:pt x="1941889" y="46350"/>
                  <a:pt x="1946255" y="50716"/>
                </a:cubicBezTo>
                <a:cubicBezTo>
                  <a:pt x="1950620" y="55081"/>
                  <a:pt x="1951612" y="59844"/>
                  <a:pt x="1949231" y="65003"/>
                </a:cubicBezTo>
                <a:cubicBezTo>
                  <a:pt x="1946850" y="70162"/>
                  <a:pt x="1941294" y="69567"/>
                  <a:pt x="1932562" y="63217"/>
                </a:cubicBezTo>
                <a:cubicBezTo>
                  <a:pt x="1927800" y="56867"/>
                  <a:pt x="1924228" y="51708"/>
                  <a:pt x="1921847" y="47739"/>
                </a:cubicBezTo>
                <a:cubicBezTo>
                  <a:pt x="1919465" y="43770"/>
                  <a:pt x="1921847" y="42183"/>
                  <a:pt x="1928991" y="42977"/>
                </a:cubicBezTo>
                <a:close/>
                <a:moveTo>
                  <a:pt x="2864598" y="42270"/>
                </a:moveTo>
                <a:cubicBezTo>
                  <a:pt x="2866136" y="42146"/>
                  <a:pt x="2868195" y="42381"/>
                  <a:pt x="2870775" y="42977"/>
                </a:cubicBezTo>
                <a:cubicBezTo>
                  <a:pt x="2881887" y="44564"/>
                  <a:pt x="2889229" y="47938"/>
                  <a:pt x="2892801" y="53097"/>
                </a:cubicBezTo>
                <a:cubicBezTo>
                  <a:pt x="2896373" y="58256"/>
                  <a:pt x="2897167" y="64209"/>
                  <a:pt x="2895182" y="70956"/>
                </a:cubicBezTo>
                <a:cubicBezTo>
                  <a:pt x="2893198" y="77703"/>
                  <a:pt x="2889229" y="78695"/>
                  <a:pt x="2883276" y="73933"/>
                </a:cubicBezTo>
                <a:cubicBezTo>
                  <a:pt x="2877323" y="69170"/>
                  <a:pt x="2871171" y="62225"/>
                  <a:pt x="2864822" y="53097"/>
                </a:cubicBezTo>
                <a:cubicBezTo>
                  <a:pt x="2860059" y="46251"/>
                  <a:pt x="2859985" y="42642"/>
                  <a:pt x="2864598" y="42270"/>
                </a:cubicBezTo>
                <a:close/>
                <a:moveTo>
                  <a:pt x="2559798" y="42270"/>
                </a:moveTo>
                <a:cubicBezTo>
                  <a:pt x="2561336" y="42146"/>
                  <a:pt x="2563395" y="42381"/>
                  <a:pt x="2565975" y="42977"/>
                </a:cubicBezTo>
                <a:cubicBezTo>
                  <a:pt x="2577087" y="44564"/>
                  <a:pt x="2584429" y="47938"/>
                  <a:pt x="2588001" y="53097"/>
                </a:cubicBezTo>
                <a:cubicBezTo>
                  <a:pt x="2591573" y="58256"/>
                  <a:pt x="2592367" y="64209"/>
                  <a:pt x="2590382" y="70956"/>
                </a:cubicBezTo>
                <a:cubicBezTo>
                  <a:pt x="2588398" y="77703"/>
                  <a:pt x="2584429" y="78695"/>
                  <a:pt x="2578476" y="73933"/>
                </a:cubicBezTo>
                <a:cubicBezTo>
                  <a:pt x="2572523" y="69170"/>
                  <a:pt x="2566371" y="62225"/>
                  <a:pt x="2560022" y="53097"/>
                </a:cubicBezTo>
                <a:cubicBezTo>
                  <a:pt x="2555259" y="46251"/>
                  <a:pt x="2555185" y="42642"/>
                  <a:pt x="2559798" y="42270"/>
                </a:cubicBezTo>
                <a:close/>
                <a:moveTo>
                  <a:pt x="3771334" y="41786"/>
                </a:moveTo>
                <a:cubicBezTo>
                  <a:pt x="3772624" y="40595"/>
                  <a:pt x="3774856" y="40595"/>
                  <a:pt x="3778031" y="41786"/>
                </a:cubicBezTo>
                <a:cubicBezTo>
                  <a:pt x="3784381" y="44167"/>
                  <a:pt x="3789143" y="47144"/>
                  <a:pt x="3792318" y="50716"/>
                </a:cubicBezTo>
                <a:cubicBezTo>
                  <a:pt x="3795494" y="54288"/>
                  <a:pt x="3795692" y="57463"/>
                  <a:pt x="3792914" y="60241"/>
                </a:cubicBezTo>
                <a:cubicBezTo>
                  <a:pt x="3790136" y="63019"/>
                  <a:pt x="3786365" y="67583"/>
                  <a:pt x="3781603" y="73933"/>
                </a:cubicBezTo>
                <a:cubicBezTo>
                  <a:pt x="3787953" y="74727"/>
                  <a:pt x="3794104" y="74330"/>
                  <a:pt x="3800057" y="72742"/>
                </a:cubicBezTo>
                <a:cubicBezTo>
                  <a:pt x="3806011" y="71155"/>
                  <a:pt x="3810376" y="69369"/>
                  <a:pt x="3813154" y="67384"/>
                </a:cubicBezTo>
                <a:cubicBezTo>
                  <a:pt x="3815932" y="65400"/>
                  <a:pt x="3819703" y="65202"/>
                  <a:pt x="3824465" y="66789"/>
                </a:cubicBezTo>
                <a:cubicBezTo>
                  <a:pt x="3829228" y="68377"/>
                  <a:pt x="3833594" y="70758"/>
                  <a:pt x="3837562" y="73933"/>
                </a:cubicBezTo>
                <a:cubicBezTo>
                  <a:pt x="3841531" y="77108"/>
                  <a:pt x="3841333" y="80084"/>
                  <a:pt x="3836967" y="82863"/>
                </a:cubicBezTo>
                <a:cubicBezTo>
                  <a:pt x="3832601" y="85641"/>
                  <a:pt x="3828434" y="90205"/>
                  <a:pt x="3824465" y="96555"/>
                </a:cubicBezTo>
                <a:cubicBezTo>
                  <a:pt x="3820497" y="102905"/>
                  <a:pt x="3815337" y="110048"/>
                  <a:pt x="3808987" y="117986"/>
                </a:cubicBezTo>
                <a:cubicBezTo>
                  <a:pt x="3822481" y="128305"/>
                  <a:pt x="3833594" y="135448"/>
                  <a:pt x="3842325" y="139417"/>
                </a:cubicBezTo>
                <a:cubicBezTo>
                  <a:pt x="3851056" y="143386"/>
                  <a:pt x="3860383" y="146958"/>
                  <a:pt x="3870304" y="150133"/>
                </a:cubicBezTo>
                <a:cubicBezTo>
                  <a:pt x="3880226" y="153308"/>
                  <a:pt x="3880425" y="155888"/>
                  <a:pt x="3870900" y="157872"/>
                </a:cubicBezTo>
                <a:cubicBezTo>
                  <a:pt x="3861375" y="159856"/>
                  <a:pt x="3852246" y="161047"/>
                  <a:pt x="3843515" y="161444"/>
                </a:cubicBezTo>
                <a:cubicBezTo>
                  <a:pt x="3834784" y="161841"/>
                  <a:pt x="3828236" y="159063"/>
                  <a:pt x="3823870" y="153109"/>
                </a:cubicBezTo>
                <a:cubicBezTo>
                  <a:pt x="3819504" y="147156"/>
                  <a:pt x="3811368" y="139020"/>
                  <a:pt x="3799462" y="128702"/>
                </a:cubicBezTo>
                <a:cubicBezTo>
                  <a:pt x="3791525" y="137433"/>
                  <a:pt x="3781404" y="146164"/>
                  <a:pt x="3769101" y="154895"/>
                </a:cubicBezTo>
                <a:cubicBezTo>
                  <a:pt x="3756798" y="163627"/>
                  <a:pt x="3745090" y="169580"/>
                  <a:pt x="3733978" y="172755"/>
                </a:cubicBezTo>
                <a:cubicBezTo>
                  <a:pt x="3722865" y="175930"/>
                  <a:pt x="3722072" y="174739"/>
                  <a:pt x="3731597" y="169183"/>
                </a:cubicBezTo>
                <a:cubicBezTo>
                  <a:pt x="3741122" y="163627"/>
                  <a:pt x="3751242" y="155888"/>
                  <a:pt x="3761957" y="145966"/>
                </a:cubicBezTo>
                <a:cubicBezTo>
                  <a:pt x="3772673" y="136044"/>
                  <a:pt x="3782000" y="126320"/>
                  <a:pt x="3789937" y="116795"/>
                </a:cubicBezTo>
                <a:cubicBezTo>
                  <a:pt x="3778825" y="108064"/>
                  <a:pt x="3770490" y="102111"/>
                  <a:pt x="3764934" y="98936"/>
                </a:cubicBezTo>
                <a:cubicBezTo>
                  <a:pt x="3755409" y="107667"/>
                  <a:pt x="3747670" y="113422"/>
                  <a:pt x="3741717" y="116200"/>
                </a:cubicBezTo>
                <a:cubicBezTo>
                  <a:pt x="3735764" y="118978"/>
                  <a:pt x="3736359" y="116795"/>
                  <a:pt x="3743503" y="109652"/>
                </a:cubicBezTo>
                <a:cubicBezTo>
                  <a:pt x="3750647" y="102508"/>
                  <a:pt x="3757195" y="92388"/>
                  <a:pt x="3763148" y="79291"/>
                </a:cubicBezTo>
                <a:cubicBezTo>
                  <a:pt x="3769101" y="66194"/>
                  <a:pt x="3771482" y="56073"/>
                  <a:pt x="3770292" y="48930"/>
                </a:cubicBezTo>
                <a:cubicBezTo>
                  <a:pt x="3769697" y="45358"/>
                  <a:pt x="3770044" y="42977"/>
                  <a:pt x="3771334" y="41786"/>
                </a:cubicBezTo>
                <a:close/>
                <a:moveTo>
                  <a:pt x="1028134" y="41786"/>
                </a:moveTo>
                <a:cubicBezTo>
                  <a:pt x="1029424" y="40595"/>
                  <a:pt x="1031656" y="40595"/>
                  <a:pt x="1034831" y="41786"/>
                </a:cubicBezTo>
                <a:cubicBezTo>
                  <a:pt x="1041181" y="44167"/>
                  <a:pt x="1045944" y="47144"/>
                  <a:pt x="1049118" y="50716"/>
                </a:cubicBezTo>
                <a:cubicBezTo>
                  <a:pt x="1052294" y="54288"/>
                  <a:pt x="1052492" y="57463"/>
                  <a:pt x="1049714" y="60241"/>
                </a:cubicBezTo>
                <a:cubicBezTo>
                  <a:pt x="1046936" y="63019"/>
                  <a:pt x="1043165" y="67583"/>
                  <a:pt x="1038403" y="73933"/>
                </a:cubicBezTo>
                <a:cubicBezTo>
                  <a:pt x="1044753" y="74727"/>
                  <a:pt x="1050905" y="74330"/>
                  <a:pt x="1056858" y="72742"/>
                </a:cubicBezTo>
                <a:cubicBezTo>
                  <a:pt x="1062811" y="71155"/>
                  <a:pt x="1067176" y="69369"/>
                  <a:pt x="1069955" y="67384"/>
                </a:cubicBezTo>
                <a:cubicBezTo>
                  <a:pt x="1072733" y="65400"/>
                  <a:pt x="1076503" y="65202"/>
                  <a:pt x="1081265" y="66789"/>
                </a:cubicBezTo>
                <a:cubicBezTo>
                  <a:pt x="1086028" y="68377"/>
                  <a:pt x="1090394" y="70758"/>
                  <a:pt x="1094362" y="73933"/>
                </a:cubicBezTo>
                <a:cubicBezTo>
                  <a:pt x="1098331" y="77108"/>
                  <a:pt x="1098133" y="80084"/>
                  <a:pt x="1093767" y="82863"/>
                </a:cubicBezTo>
                <a:cubicBezTo>
                  <a:pt x="1089401" y="85641"/>
                  <a:pt x="1085234" y="90205"/>
                  <a:pt x="1081265" y="96555"/>
                </a:cubicBezTo>
                <a:cubicBezTo>
                  <a:pt x="1077297" y="102905"/>
                  <a:pt x="1072137" y="110048"/>
                  <a:pt x="1065787" y="117986"/>
                </a:cubicBezTo>
                <a:cubicBezTo>
                  <a:pt x="1079281" y="128305"/>
                  <a:pt x="1090394" y="135448"/>
                  <a:pt x="1099125" y="139417"/>
                </a:cubicBezTo>
                <a:cubicBezTo>
                  <a:pt x="1107856" y="143386"/>
                  <a:pt x="1117183" y="146958"/>
                  <a:pt x="1127105" y="150133"/>
                </a:cubicBezTo>
                <a:cubicBezTo>
                  <a:pt x="1137026" y="153308"/>
                  <a:pt x="1137225" y="155888"/>
                  <a:pt x="1127700" y="157872"/>
                </a:cubicBezTo>
                <a:cubicBezTo>
                  <a:pt x="1118175" y="159856"/>
                  <a:pt x="1109047" y="161047"/>
                  <a:pt x="1100315" y="161444"/>
                </a:cubicBezTo>
                <a:cubicBezTo>
                  <a:pt x="1091584" y="161841"/>
                  <a:pt x="1085036" y="159063"/>
                  <a:pt x="1080670" y="153109"/>
                </a:cubicBezTo>
                <a:cubicBezTo>
                  <a:pt x="1076304" y="147156"/>
                  <a:pt x="1068168" y="139020"/>
                  <a:pt x="1056262" y="128702"/>
                </a:cubicBezTo>
                <a:cubicBezTo>
                  <a:pt x="1048325" y="137433"/>
                  <a:pt x="1038204" y="146164"/>
                  <a:pt x="1025901" y="154895"/>
                </a:cubicBezTo>
                <a:cubicBezTo>
                  <a:pt x="1013598" y="163627"/>
                  <a:pt x="1001890" y="169580"/>
                  <a:pt x="990778" y="172755"/>
                </a:cubicBezTo>
                <a:cubicBezTo>
                  <a:pt x="979666" y="175930"/>
                  <a:pt x="978872" y="174739"/>
                  <a:pt x="988397" y="169183"/>
                </a:cubicBezTo>
                <a:cubicBezTo>
                  <a:pt x="997922" y="163627"/>
                  <a:pt x="1008042" y="155888"/>
                  <a:pt x="1018758" y="145966"/>
                </a:cubicBezTo>
                <a:cubicBezTo>
                  <a:pt x="1029473" y="136044"/>
                  <a:pt x="1038800" y="126320"/>
                  <a:pt x="1046737" y="116795"/>
                </a:cubicBezTo>
                <a:cubicBezTo>
                  <a:pt x="1035625" y="108064"/>
                  <a:pt x="1027290" y="102111"/>
                  <a:pt x="1021734" y="98936"/>
                </a:cubicBezTo>
                <a:cubicBezTo>
                  <a:pt x="1012209" y="107667"/>
                  <a:pt x="1004470" y="113422"/>
                  <a:pt x="998517" y="116200"/>
                </a:cubicBezTo>
                <a:cubicBezTo>
                  <a:pt x="992564" y="118978"/>
                  <a:pt x="993159" y="116795"/>
                  <a:pt x="1000303" y="109652"/>
                </a:cubicBezTo>
                <a:cubicBezTo>
                  <a:pt x="1007447" y="102508"/>
                  <a:pt x="1013995" y="92388"/>
                  <a:pt x="1019948" y="79291"/>
                </a:cubicBezTo>
                <a:cubicBezTo>
                  <a:pt x="1025901" y="66194"/>
                  <a:pt x="1028283" y="56073"/>
                  <a:pt x="1027092" y="48930"/>
                </a:cubicBezTo>
                <a:cubicBezTo>
                  <a:pt x="1026497" y="45358"/>
                  <a:pt x="1026844" y="42977"/>
                  <a:pt x="1028134" y="41786"/>
                </a:cubicBezTo>
                <a:close/>
                <a:moveTo>
                  <a:pt x="2800528" y="32261"/>
                </a:moveTo>
                <a:cubicBezTo>
                  <a:pt x="2810053" y="32261"/>
                  <a:pt x="2818784" y="33848"/>
                  <a:pt x="2826722" y="37023"/>
                </a:cubicBezTo>
                <a:cubicBezTo>
                  <a:pt x="2834659" y="40198"/>
                  <a:pt x="2838032" y="46548"/>
                  <a:pt x="2836842" y="56073"/>
                </a:cubicBezTo>
                <a:cubicBezTo>
                  <a:pt x="2835651" y="65598"/>
                  <a:pt x="2831087" y="67980"/>
                  <a:pt x="2823150" y="63217"/>
                </a:cubicBezTo>
                <a:cubicBezTo>
                  <a:pt x="2815212" y="58455"/>
                  <a:pt x="2807076" y="52105"/>
                  <a:pt x="2798742" y="44167"/>
                </a:cubicBezTo>
                <a:cubicBezTo>
                  <a:pt x="2790407" y="36230"/>
                  <a:pt x="2791003" y="32261"/>
                  <a:pt x="2800528" y="32261"/>
                </a:cubicBezTo>
                <a:close/>
                <a:moveTo>
                  <a:pt x="2495728" y="32261"/>
                </a:moveTo>
                <a:cubicBezTo>
                  <a:pt x="2505253" y="32261"/>
                  <a:pt x="2513984" y="33848"/>
                  <a:pt x="2521922" y="37023"/>
                </a:cubicBezTo>
                <a:cubicBezTo>
                  <a:pt x="2529859" y="40198"/>
                  <a:pt x="2533232" y="46548"/>
                  <a:pt x="2532042" y="56073"/>
                </a:cubicBezTo>
                <a:cubicBezTo>
                  <a:pt x="2530851" y="65598"/>
                  <a:pt x="2526287" y="67980"/>
                  <a:pt x="2518350" y="63217"/>
                </a:cubicBezTo>
                <a:cubicBezTo>
                  <a:pt x="2510412" y="58455"/>
                  <a:pt x="2502276" y="52105"/>
                  <a:pt x="2493942" y="44167"/>
                </a:cubicBezTo>
                <a:cubicBezTo>
                  <a:pt x="2485607" y="36230"/>
                  <a:pt x="2486203" y="32261"/>
                  <a:pt x="2495728" y="32261"/>
                </a:cubicBezTo>
                <a:close/>
                <a:moveTo>
                  <a:pt x="3844706" y="31666"/>
                </a:moveTo>
                <a:cubicBezTo>
                  <a:pt x="3832006" y="32856"/>
                  <a:pt x="3791922" y="37023"/>
                  <a:pt x="3724453" y="44167"/>
                </a:cubicBezTo>
                <a:cubicBezTo>
                  <a:pt x="3724453" y="104492"/>
                  <a:pt x="3722468" y="167992"/>
                  <a:pt x="3718500" y="234667"/>
                </a:cubicBezTo>
                <a:cubicBezTo>
                  <a:pt x="3767712" y="231492"/>
                  <a:pt x="3800057" y="229111"/>
                  <a:pt x="3815536" y="227523"/>
                </a:cubicBezTo>
                <a:cubicBezTo>
                  <a:pt x="3831014" y="225936"/>
                  <a:pt x="3842523" y="224944"/>
                  <a:pt x="3850064" y="224547"/>
                </a:cubicBezTo>
                <a:cubicBezTo>
                  <a:pt x="3857604" y="224150"/>
                  <a:pt x="3863954" y="225936"/>
                  <a:pt x="3869114" y="229905"/>
                </a:cubicBezTo>
                <a:cubicBezTo>
                  <a:pt x="3874273" y="233873"/>
                  <a:pt x="3877845" y="232088"/>
                  <a:pt x="3879829" y="224547"/>
                </a:cubicBezTo>
                <a:cubicBezTo>
                  <a:pt x="3881814" y="217006"/>
                  <a:pt x="3882607" y="199941"/>
                  <a:pt x="3882211" y="173350"/>
                </a:cubicBezTo>
                <a:cubicBezTo>
                  <a:pt x="3881814" y="146759"/>
                  <a:pt x="3881219" y="119970"/>
                  <a:pt x="3880425" y="92983"/>
                </a:cubicBezTo>
                <a:cubicBezTo>
                  <a:pt x="3879631" y="65995"/>
                  <a:pt x="3876654" y="48731"/>
                  <a:pt x="3871495" y="41191"/>
                </a:cubicBezTo>
                <a:cubicBezTo>
                  <a:pt x="3866336" y="33650"/>
                  <a:pt x="3857406" y="30475"/>
                  <a:pt x="3844706" y="31666"/>
                </a:cubicBezTo>
                <a:close/>
                <a:moveTo>
                  <a:pt x="1101506" y="31666"/>
                </a:moveTo>
                <a:cubicBezTo>
                  <a:pt x="1088806" y="32856"/>
                  <a:pt x="1048722" y="37023"/>
                  <a:pt x="981253" y="44167"/>
                </a:cubicBezTo>
                <a:cubicBezTo>
                  <a:pt x="981253" y="104492"/>
                  <a:pt x="979268" y="167992"/>
                  <a:pt x="975300" y="234667"/>
                </a:cubicBezTo>
                <a:cubicBezTo>
                  <a:pt x="1024512" y="231492"/>
                  <a:pt x="1056858" y="229111"/>
                  <a:pt x="1072336" y="227523"/>
                </a:cubicBezTo>
                <a:cubicBezTo>
                  <a:pt x="1087814" y="225936"/>
                  <a:pt x="1099323" y="224944"/>
                  <a:pt x="1106864" y="224547"/>
                </a:cubicBezTo>
                <a:cubicBezTo>
                  <a:pt x="1114404" y="224150"/>
                  <a:pt x="1120755" y="225936"/>
                  <a:pt x="1125914" y="229905"/>
                </a:cubicBezTo>
                <a:cubicBezTo>
                  <a:pt x="1131073" y="233873"/>
                  <a:pt x="1134645" y="232088"/>
                  <a:pt x="1136629" y="224547"/>
                </a:cubicBezTo>
                <a:cubicBezTo>
                  <a:pt x="1138614" y="217006"/>
                  <a:pt x="1139408" y="199941"/>
                  <a:pt x="1139011" y="173350"/>
                </a:cubicBezTo>
                <a:cubicBezTo>
                  <a:pt x="1138614" y="146759"/>
                  <a:pt x="1138019" y="119970"/>
                  <a:pt x="1137225" y="92983"/>
                </a:cubicBezTo>
                <a:cubicBezTo>
                  <a:pt x="1136431" y="65995"/>
                  <a:pt x="1133454" y="48731"/>
                  <a:pt x="1128295" y="41191"/>
                </a:cubicBezTo>
                <a:cubicBezTo>
                  <a:pt x="1123136" y="33650"/>
                  <a:pt x="1114206" y="30475"/>
                  <a:pt x="1101506" y="31666"/>
                </a:cubicBezTo>
                <a:close/>
                <a:moveTo>
                  <a:pt x="4106197" y="30177"/>
                </a:moveTo>
                <a:cubicBezTo>
                  <a:pt x="4109471" y="30773"/>
                  <a:pt x="4112597" y="32261"/>
                  <a:pt x="4115573" y="34642"/>
                </a:cubicBezTo>
                <a:cubicBezTo>
                  <a:pt x="4121526" y="39405"/>
                  <a:pt x="4119740" y="42977"/>
                  <a:pt x="4110215" y="45358"/>
                </a:cubicBezTo>
                <a:cubicBezTo>
                  <a:pt x="4100690" y="47739"/>
                  <a:pt x="4088387" y="50120"/>
                  <a:pt x="4073306" y="52502"/>
                </a:cubicBezTo>
                <a:cubicBezTo>
                  <a:pt x="4086800" y="58058"/>
                  <a:pt x="4092555" y="63614"/>
                  <a:pt x="4090570" y="69170"/>
                </a:cubicBezTo>
                <a:cubicBezTo>
                  <a:pt x="4088586" y="74727"/>
                  <a:pt x="4087593" y="87030"/>
                  <a:pt x="4087593" y="106080"/>
                </a:cubicBezTo>
                <a:cubicBezTo>
                  <a:pt x="4095531" y="104492"/>
                  <a:pt x="4101881" y="103103"/>
                  <a:pt x="4106644" y="101913"/>
                </a:cubicBezTo>
                <a:cubicBezTo>
                  <a:pt x="4111406" y="100722"/>
                  <a:pt x="4116565" y="102111"/>
                  <a:pt x="4122122" y="106080"/>
                </a:cubicBezTo>
                <a:cubicBezTo>
                  <a:pt x="4127678" y="110048"/>
                  <a:pt x="4125694" y="112827"/>
                  <a:pt x="4116169" y="114414"/>
                </a:cubicBezTo>
                <a:lnTo>
                  <a:pt x="4087593" y="119177"/>
                </a:lnTo>
                <a:cubicBezTo>
                  <a:pt x="4087593" y="147752"/>
                  <a:pt x="4087990" y="167595"/>
                  <a:pt x="4088784" y="178708"/>
                </a:cubicBezTo>
                <a:cubicBezTo>
                  <a:pt x="4089578" y="189820"/>
                  <a:pt x="4089181" y="200536"/>
                  <a:pt x="4087593" y="210855"/>
                </a:cubicBezTo>
                <a:cubicBezTo>
                  <a:pt x="4086006" y="221173"/>
                  <a:pt x="4084022" y="229309"/>
                  <a:pt x="4081640" y="235263"/>
                </a:cubicBezTo>
                <a:cubicBezTo>
                  <a:pt x="4079259" y="241216"/>
                  <a:pt x="4076084" y="239033"/>
                  <a:pt x="4072115" y="228714"/>
                </a:cubicBezTo>
                <a:cubicBezTo>
                  <a:pt x="4068147" y="218395"/>
                  <a:pt x="4067154" y="209863"/>
                  <a:pt x="4069139" y="203116"/>
                </a:cubicBezTo>
                <a:cubicBezTo>
                  <a:pt x="4071123" y="196369"/>
                  <a:pt x="4072512" y="187042"/>
                  <a:pt x="4073306" y="175136"/>
                </a:cubicBezTo>
                <a:cubicBezTo>
                  <a:pt x="4074100" y="163230"/>
                  <a:pt x="4074497" y="145370"/>
                  <a:pt x="4074497" y="121558"/>
                </a:cubicBezTo>
                <a:cubicBezTo>
                  <a:pt x="4056240" y="125527"/>
                  <a:pt x="4045128" y="128305"/>
                  <a:pt x="4041159" y="129892"/>
                </a:cubicBezTo>
                <a:cubicBezTo>
                  <a:pt x="4037984" y="163230"/>
                  <a:pt x="4031634" y="186645"/>
                  <a:pt x="4022109" y="200139"/>
                </a:cubicBezTo>
                <a:cubicBezTo>
                  <a:pt x="4012584" y="213633"/>
                  <a:pt x="4002861" y="222959"/>
                  <a:pt x="3992939" y="228119"/>
                </a:cubicBezTo>
                <a:cubicBezTo>
                  <a:pt x="3983017" y="233278"/>
                  <a:pt x="3979247" y="234270"/>
                  <a:pt x="3981628" y="231095"/>
                </a:cubicBezTo>
                <a:cubicBezTo>
                  <a:pt x="3984009" y="227920"/>
                  <a:pt x="3989367" y="221570"/>
                  <a:pt x="3997701" y="212045"/>
                </a:cubicBezTo>
                <a:cubicBezTo>
                  <a:pt x="4006036" y="202520"/>
                  <a:pt x="4012386" y="190614"/>
                  <a:pt x="4016751" y="176327"/>
                </a:cubicBezTo>
                <a:cubicBezTo>
                  <a:pt x="4021117" y="162039"/>
                  <a:pt x="4024490" y="147752"/>
                  <a:pt x="4026872" y="133464"/>
                </a:cubicBezTo>
                <a:cubicBezTo>
                  <a:pt x="4008615" y="137433"/>
                  <a:pt x="3997900" y="139814"/>
                  <a:pt x="3994725" y="140608"/>
                </a:cubicBezTo>
                <a:cubicBezTo>
                  <a:pt x="3991550" y="141402"/>
                  <a:pt x="3985994" y="139417"/>
                  <a:pt x="3978056" y="134655"/>
                </a:cubicBezTo>
                <a:cubicBezTo>
                  <a:pt x="3970118" y="129892"/>
                  <a:pt x="3971706" y="127114"/>
                  <a:pt x="3982818" y="126320"/>
                </a:cubicBezTo>
                <a:cubicBezTo>
                  <a:pt x="3993931" y="125527"/>
                  <a:pt x="4009012" y="123145"/>
                  <a:pt x="4028062" y="119177"/>
                </a:cubicBezTo>
                <a:cubicBezTo>
                  <a:pt x="4028856" y="108858"/>
                  <a:pt x="4029054" y="99134"/>
                  <a:pt x="4028657" y="90006"/>
                </a:cubicBezTo>
                <a:cubicBezTo>
                  <a:pt x="4028261" y="80878"/>
                  <a:pt x="4026475" y="71552"/>
                  <a:pt x="4023300" y="62027"/>
                </a:cubicBezTo>
                <a:cubicBezTo>
                  <a:pt x="4005837" y="55677"/>
                  <a:pt x="4003853" y="51509"/>
                  <a:pt x="4017347" y="49525"/>
                </a:cubicBezTo>
                <a:cubicBezTo>
                  <a:pt x="4030840" y="47541"/>
                  <a:pt x="4045525" y="44564"/>
                  <a:pt x="4061400" y="40595"/>
                </a:cubicBezTo>
                <a:cubicBezTo>
                  <a:pt x="4077275" y="36627"/>
                  <a:pt x="4088784" y="33452"/>
                  <a:pt x="4095928" y="31070"/>
                </a:cubicBezTo>
                <a:cubicBezTo>
                  <a:pt x="4099500" y="29880"/>
                  <a:pt x="4102923" y="29582"/>
                  <a:pt x="4106197" y="30177"/>
                </a:cubicBezTo>
                <a:close/>
                <a:moveTo>
                  <a:pt x="1362997" y="30177"/>
                </a:moveTo>
                <a:cubicBezTo>
                  <a:pt x="1366272" y="30773"/>
                  <a:pt x="1369397" y="32261"/>
                  <a:pt x="1372373" y="34642"/>
                </a:cubicBezTo>
                <a:cubicBezTo>
                  <a:pt x="1378326" y="39405"/>
                  <a:pt x="1376541" y="42977"/>
                  <a:pt x="1367016" y="45358"/>
                </a:cubicBezTo>
                <a:cubicBezTo>
                  <a:pt x="1357491" y="47739"/>
                  <a:pt x="1345187" y="50120"/>
                  <a:pt x="1330106" y="52502"/>
                </a:cubicBezTo>
                <a:cubicBezTo>
                  <a:pt x="1343600" y="58058"/>
                  <a:pt x="1349354" y="63614"/>
                  <a:pt x="1347370" y="69170"/>
                </a:cubicBezTo>
                <a:cubicBezTo>
                  <a:pt x="1345386" y="74727"/>
                  <a:pt x="1344394" y="87030"/>
                  <a:pt x="1344394" y="106080"/>
                </a:cubicBezTo>
                <a:cubicBezTo>
                  <a:pt x="1352331" y="104492"/>
                  <a:pt x="1358681" y="103103"/>
                  <a:pt x="1363444" y="101913"/>
                </a:cubicBezTo>
                <a:cubicBezTo>
                  <a:pt x="1368206" y="100722"/>
                  <a:pt x="1373366" y="102111"/>
                  <a:pt x="1378922" y="106080"/>
                </a:cubicBezTo>
                <a:cubicBezTo>
                  <a:pt x="1384478" y="110048"/>
                  <a:pt x="1382493" y="112827"/>
                  <a:pt x="1372969" y="114414"/>
                </a:cubicBezTo>
                <a:lnTo>
                  <a:pt x="1344394" y="119177"/>
                </a:lnTo>
                <a:cubicBezTo>
                  <a:pt x="1344394" y="147752"/>
                  <a:pt x="1344791" y="167595"/>
                  <a:pt x="1345584" y="178708"/>
                </a:cubicBezTo>
                <a:cubicBezTo>
                  <a:pt x="1346378" y="189820"/>
                  <a:pt x="1345981" y="200536"/>
                  <a:pt x="1344394" y="210855"/>
                </a:cubicBezTo>
                <a:cubicBezTo>
                  <a:pt x="1342806" y="221173"/>
                  <a:pt x="1340822" y="229309"/>
                  <a:pt x="1338441" y="235263"/>
                </a:cubicBezTo>
                <a:cubicBezTo>
                  <a:pt x="1336059" y="241216"/>
                  <a:pt x="1332884" y="239033"/>
                  <a:pt x="1328915" y="228714"/>
                </a:cubicBezTo>
                <a:cubicBezTo>
                  <a:pt x="1324947" y="218395"/>
                  <a:pt x="1323955" y="209863"/>
                  <a:pt x="1325939" y="203116"/>
                </a:cubicBezTo>
                <a:cubicBezTo>
                  <a:pt x="1327923" y="196369"/>
                  <a:pt x="1329312" y="187042"/>
                  <a:pt x="1330106" y="175136"/>
                </a:cubicBezTo>
                <a:cubicBezTo>
                  <a:pt x="1330900" y="163230"/>
                  <a:pt x="1331297" y="145370"/>
                  <a:pt x="1331297" y="121558"/>
                </a:cubicBezTo>
                <a:cubicBezTo>
                  <a:pt x="1313040" y="125527"/>
                  <a:pt x="1301928" y="128305"/>
                  <a:pt x="1297959" y="129892"/>
                </a:cubicBezTo>
                <a:cubicBezTo>
                  <a:pt x="1294784" y="163230"/>
                  <a:pt x="1288434" y="186645"/>
                  <a:pt x="1278909" y="200139"/>
                </a:cubicBezTo>
                <a:cubicBezTo>
                  <a:pt x="1269384" y="213633"/>
                  <a:pt x="1259661" y="222959"/>
                  <a:pt x="1249739" y="228119"/>
                </a:cubicBezTo>
                <a:cubicBezTo>
                  <a:pt x="1239817" y="233278"/>
                  <a:pt x="1236047" y="234270"/>
                  <a:pt x="1238428" y="231095"/>
                </a:cubicBezTo>
                <a:cubicBezTo>
                  <a:pt x="1240809" y="227920"/>
                  <a:pt x="1246167" y="221570"/>
                  <a:pt x="1254502" y="212045"/>
                </a:cubicBezTo>
                <a:cubicBezTo>
                  <a:pt x="1262836" y="202520"/>
                  <a:pt x="1269186" y="190614"/>
                  <a:pt x="1273552" y="176327"/>
                </a:cubicBezTo>
                <a:cubicBezTo>
                  <a:pt x="1277917" y="162039"/>
                  <a:pt x="1281290" y="147752"/>
                  <a:pt x="1283672" y="133464"/>
                </a:cubicBezTo>
                <a:cubicBezTo>
                  <a:pt x="1265415" y="137433"/>
                  <a:pt x="1254700" y="139814"/>
                  <a:pt x="1251525" y="140608"/>
                </a:cubicBezTo>
                <a:cubicBezTo>
                  <a:pt x="1248350" y="141402"/>
                  <a:pt x="1242794" y="139417"/>
                  <a:pt x="1234856" y="134655"/>
                </a:cubicBezTo>
                <a:cubicBezTo>
                  <a:pt x="1226919" y="129892"/>
                  <a:pt x="1228506" y="127114"/>
                  <a:pt x="1239619" y="126320"/>
                </a:cubicBezTo>
                <a:cubicBezTo>
                  <a:pt x="1250731" y="125527"/>
                  <a:pt x="1265812" y="123145"/>
                  <a:pt x="1284862" y="119177"/>
                </a:cubicBezTo>
                <a:cubicBezTo>
                  <a:pt x="1285656" y="108858"/>
                  <a:pt x="1285855" y="99134"/>
                  <a:pt x="1285458" y="90006"/>
                </a:cubicBezTo>
                <a:cubicBezTo>
                  <a:pt x="1285061" y="80878"/>
                  <a:pt x="1283275" y="71552"/>
                  <a:pt x="1280100" y="62027"/>
                </a:cubicBezTo>
                <a:cubicBezTo>
                  <a:pt x="1262637" y="55677"/>
                  <a:pt x="1260653" y="51509"/>
                  <a:pt x="1274147" y="49525"/>
                </a:cubicBezTo>
                <a:cubicBezTo>
                  <a:pt x="1287641" y="47541"/>
                  <a:pt x="1302325" y="44564"/>
                  <a:pt x="1318200" y="40595"/>
                </a:cubicBezTo>
                <a:cubicBezTo>
                  <a:pt x="1334075" y="36627"/>
                  <a:pt x="1345584" y="33452"/>
                  <a:pt x="1352728" y="31070"/>
                </a:cubicBezTo>
                <a:cubicBezTo>
                  <a:pt x="1356300" y="29880"/>
                  <a:pt x="1359723" y="29582"/>
                  <a:pt x="1362997" y="30177"/>
                </a:cubicBezTo>
                <a:close/>
                <a:moveTo>
                  <a:pt x="533950" y="29917"/>
                </a:moveTo>
                <a:cubicBezTo>
                  <a:pt x="548386" y="29098"/>
                  <a:pt x="558581" y="31070"/>
                  <a:pt x="564534" y="35833"/>
                </a:cubicBezTo>
                <a:cubicBezTo>
                  <a:pt x="572472" y="42183"/>
                  <a:pt x="575250" y="46548"/>
                  <a:pt x="572869" y="48930"/>
                </a:cubicBezTo>
                <a:cubicBezTo>
                  <a:pt x="570487" y="51311"/>
                  <a:pt x="562351" y="52105"/>
                  <a:pt x="548461" y="51311"/>
                </a:cubicBezTo>
                <a:cubicBezTo>
                  <a:pt x="534570" y="50517"/>
                  <a:pt x="521275" y="50517"/>
                  <a:pt x="508575" y="51311"/>
                </a:cubicBezTo>
                <a:cubicBezTo>
                  <a:pt x="495875" y="52105"/>
                  <a:pt x="476031" y="53692"/>
                  <a:pt x="449044" y="56073"/>
                </a:cubicBezTo>
                <a:cubicBezTo>
                  <a:pt x="456187" y="65598"/>
                  <a:pt x="458767" y="71750"/>
                  <a:pt x="456783" y="74528"/>
                </a:cubicBezTo>
                <a:cubicBezTo>
                  <a:pt x="454798" y="77306"/>
                  <a:pt x="453806" y="90998"/>
                  <a:pt x="453806" y="115605"/>
                </a:cubicBezTo>
                <a:cubicBezTo>
                  <a:pt x="473650" y="115605"/>
                  <a:pt x="489723" y="117589"/>
                  <a:pt x="502026" y="121558"/>
                </a:cubicBezTo>
                <a:cubicBezTo>
                  <a:pt x="514329" y="125527"/>
                  <a:pt x="521473" y="133067"/>
                  <a:pt x="523458" y="144180"/>
                </a:cubicBezTo>
                <a:cubicBezTo>
                  <a:pt x="525442" y="155292"/>
                  <a:pt x="517108" y="155888"/>
                  <a:pt x="498454" y="145966"/>
                </a:cubicBezTo>
                <a:cubicBezTo>
                  <a:pt x="479801" y="136044"/>
                  <a:pt x="464919" y="127908"/>
                  <a:pt x="453806" y="121558"/>
                </a:cubicBezTo>
                <a:cubicBezTo>
                  <a:pt x="454600" y="183470"/>
                  <a:pt x="453806" y="224150"/>
                  <a:pt x="451425" y="243597"/>
                </a:cubicBezTo>
                <a:cubicBezTo>
                  <a:pt x="449044" y="263044"/>
                  <a:pt x="446265" y="272767"/>
                  <a:pt x="443090" y="272767"/>
                </a:cubicBezTo>
                <a:cubicBezTo>
                  <a:pt x="440709" y="272767"/>
                  <a:pt x="437534" y="268600"/>
                  <a:pt x="433565" y="260266"/>
                </a:cubicBezTo>
                <a:cubicBezTo>
                  <a:pt x="429597" y="251931"/>
                  <a:pt x="428406" y="244589"/>
                  <a:pt x="429993" y="238239"/>
                </a:cubicBezTo>
                <a:cubicBezTo>
                  <a:pt x="431581" y="231889"/>
                  <a:pt x="433168" y="224745"/>
                  <a:pt x="434756" y="216808"/>
                </a:cubicBezTo>
                <a:cubicBezTo>
                  <a:pt x="436343" y="208870"/>
                  <a:pt x="437534" y="182280"/>
                  <a:pt x="438328" y="137036"/>
                </a:cubicBezTo>
                <a:cubicBezTo>
                  <a:pt x="439122" y="91792"/>
                  <a:pt x="435947" y="65598"/>
                  <a:pt x="428803" y="58455"/>
                </a:cubicBezTo>
                <a:cubicBezTo>
                  <a:pt x="388322" y="64805"/>
                  <a:pt x="363318" y="68972"/>
                  <a:pt x="353794" y="70956"/>
                </a:cubicBezTo>
                <a:cubicBezTo>
                  <a:pt x="344268" y="72941"/>
                  <a:pt x="335537" y="70559"/>
                  <a:pt x="327600" y="63813"/>
                </a:cubicBezTo>
                <a:cubicBezTo>
                  <a:pt x="319662" y="57066"/>
                  <a:pt x="319861" y="53891"/>
                  <a:pt x="328195" y="54288"/>
                </a:cubicBezTo>
                <a:cubicBezTo>
                  <a:pt x="336530" y="54684"/>
                  <a:pt x="352404" y="53692"/>
                  <a:pt x="375820" y="51311"/>
                </a:cubicBezTo>
                <a:cubicBezTo>
                  <a:pt x="399236" y="48930"/>
                  <a:pt x="423048" y="45953"/>
                  <a:pt x="447258" y="42381"/>
                </a:cubicBezTo>
                <a:cubicBezTo>
                  <a:pt x="471467" y="38809"/>
                  <a:pt x="495081" y="35238"/>
                  <a:pt x="518100" y="31666"/>
                </a:cubicBezTo>
                <a:cubicBezTo>
                  <a:pt x="523854" y="30773"/>
                  <a:pt x="529138" y="30190"/>
                  <a:pt x="533950" y="29917"/>
                </a:cubicBezTo>
                <a:close/>
                <a:moveTo>
                  <a:pt x="805041" y="27498"/>
                </a:moveTo>
                <a:cubicBezTo>
                  <a:pt x="810597" y="26705"/>
                  <a:pt x="816351" y="28491"/>
                  <a:pt x="822304" y="32856"/>
                </a:cubicBezTo>
                <a:cubicBezTo>
                  <a:pt x="828258" y="37222"/>
                  <a:pt x="827265" y="40595"/>
                  <a:pt x="819328" y="42977"/>
                </a:cubicBezTo>
                <a:cubicBezTo>
                  <a:pt x="811390" y="45358"/>
                  <a:pt x="787975" y="49327"/>
                  <a:pt x="749081" y="54883"/>
                </a:cubicBezTo>
                <a:cubicBezTo>
                  <a:pt x="757019" y="62820"/>
                  <a:pt x="757812" y="68773"/>
                  <a:pt x="751462" y="72742"/>
                </a:cubicBezTo>
                <a:cubicBezTo>
                  <a:pt x="745112" y="76711"/>
                  <a:pt x="733206" y="90205"/>
                  <a:pt x="715743" y="113223"/>
                </a:cubicBezTo>
                <a:cubicBezTo>
                  <a:pt x="743525" y="109255"/>
                  <a:pt x="766742" y="105881"/>
                  <a:pt x="785395" y="103103"/>
                </a:cubicBezTo>
                <a:cubicBezTo>
                  <a:pt x="804048" y="100325"/>
                  <a:pt x="816351" y="97944"/>
                  <a:pt x="822304" y="95959"/>
                </a:cubicBezTo>
                <a:cubicBezTo>
                  <a:pt x="828258" y="93975"/>
                  <a:pt x="833814" y="93975"/>
                  <a:pt x="838973" y="95959"/>
                </a:cubicBezTo>
                <a:cubicBezTo>
                  <a:pt x="844133" y="97944"/>
                  <a:pt x="850681" y="102309"/>
                  <a:pt x="858619" y="109056"/>
                </a:cubicBezTo>
                <a:cubicBezTo>
                  <a:pt x="866556" y="115803"/>
                  <a:pt x="868342" y="121359"/>
                  <a:pt x="863976" y="125725"/>
                </a:cubicBezTo>
                <a:cubicBezTo>
                  <a:pt x="859611" y="130091"/>
                  <a:pt x="856237" y="138028"/>
                  <a:pt x="853856" y="149538"/>
                </a:cubicBezTo>
                <a:cubicBezTo>
                  <a:pt x="851475" y="161047"/>
                  <a:pt x="849490" y="175136"/>
                  <a:pt x="847903" y="191805"/>
                </a:cubicBezTo>
                <a:cubicBezTo>
                  <a:pt x="846315" y="208473"/>
                  <a:pt x="843141" y="221967"/>
                  <a:pt x="838378" y="232286"/>
                </a:cubicBezTo>
                <a:cubicBezTo>
                  <a:pt x="833615" y="242605"/>
                  <a:pt x="828456" y="249748"/>
                  <a:pt x="822900" y="253717"/>
                </a:cubicBezTo>
                <a:cubicBezTo>
                  <a:pt x="817343" y="257686"/>
                  <a:pt x="813573" y="254511"/>
                  <a:pt x="811589" y="244192"/>
                </a:cubicBezTo>
                <a:cubicBezTo>
                  <a:pt x="809604" y="233873"/>
                  <a:pt x="807422" y="225539"/>
                  <a:pt x="805041" y="219189"/>
                </a:cubicBezTo>
                <a:cubicBezTo>
                  <a:pt x="793928" y="218395"/>
                  <a:pt x="774481" y="219189"/>
                  <a:pt x="746700" y="221570"/>
                </a:cubicBezTo>
                <a:cubicBezTo>
                  <a:pt x="718919" y="223952"/>
                  <a:pt x="694709" y="225936"/>
                  <a:pt x="674072" y="227523"/>
                </a:cubicBezTo>
                <a:cubicBezTo>
                  <a:pt x="669309" y="243398"/>
                  <a:pt x="665340" y="247169"/>
                  <a:pt x="662165" y="238834"/>
                </a:cubicBezTo>
                <a:cubicBezTo>
                  <a:pt x="658990" y="230500"/>
                  <a:pt x="657006" y="217998"/>
                  <a:pt x="656212" y="201330"/>
                </a:cubicBezTo>
                <a:cubicBezTo>
                  <a:pt x="655419" y="184661"/>
                  <a:pt x="653831" y="169977"/>
                  <a:pt x="651450" y="157277"/>
                </a:cubicBezTo>
                <a:cubicBezTo>
                  <a:pt x="649068" y="144577"/>
                  <a:pt x="645695" y="133861"/>
                  <a:pt x="641329" y="125130"/>
                </a:cubicBezTo>
                <a:cubicBezTo>
                  <a:pt x="636964" y="116398"/>
                  <a:pt x="637758" y="112430"/>
                  <a:pt x="643711" y="113223"/>
                </a:cubicBezTo>
                <a:cubicBezTo>
                  <a:pt x="649664" y="114017"/>
                  <a:pt x="654823" y="115208"/>
                  <a:pt x="659189" y="116795"/>
                </a:cubicBezTo>
                <a:cubicBezTo>
                  <a:pt x="663555" y="118383"/>
                  <a:pt x="678834" y="117589"/>
                  <a:pt x="705028" y="114414"/>
                </a:cubicBezTo>
                <a:cubicBezTo>
                  <a:pt x="716934" y="96158"/>
                  <a:pt x="723880" y="83656"/>
                  <a:pt x="725864" y="76909"/>
                </a:cubicBezTo>
                <a:cubicBezTo>
                  <a:pt x="727848" y="70162"/>
                  <a:pt x="728840" y="63614"/>
                  <a:pt x="728840" y="57264"/>
                </a:cubicBezTo>
                <a:cubicBezTo>
                  <a:pt x="721697" y="58058"/>
                  <a:pt x="715545" y="58852"/>
                  <a:pt x="710386" y="59645"/>
                </a:cubicBezTo>
                <a:cubicBezTo>
                  <a:pt x="705226" y="60439"/>
                  <a:pt x="700861" y="60637"/>
                  <a:pt x="697289" y="60241"/>
                </a:cubicBezTo>
                <a:cubicBezTo>
                  <a:pt x="693717" y="59844"/>
                  <a:pt x="688954" y="57463"/>
                  <a:pt x="683001" y="53097"/>
                </a:cubicBezTo>
                <a:cubicBezTo>
                  <a:pt x="677048" y="48731"/>
                  <a:pt x="680422" y="46548"/>
                  <a:pt x="693122" y="46548"/>
                </a:cubicBezTo>
                <a:cubicBezTo>
                  <a:pt x="705822" y="46548"/>
                  <a:pt x="722490" y="44763"/>
                  <a:pt x="743128" y="41191"/>
                </a:cubicBezTo>
                <a:cubicBezTo>
                  <a:pt x="763766" y="37619"/>
                  <a:pt x="777854" y="34642"/>
                  <a:pt x="785395" y="32261"/>
                </a:cubicBezTo>
                <a:cubicBezTo>
                  <a:pt x="792936" y="29880"/>
                  <a:pt x="799484" y="28292"/>
                  <a:pt x="805041" y="27498"/>
                </a:cubicBezTo>
                <a:close/>
                <a:moveTo>
                  <a:pt x="3540055" y="22289"/>
                </a:moveTo>
                <a:cubicBezTo>
                  <a:pt x="3543527" y="22190"/>
                  <a:pt x="3549034" y="23530"/>
                  <a:pt x="3556575" y="26308"/>
                </a:cubicBezTo>
                <a:cubicBezTo>
                  <a:pt x="3568481" y="34245"/>
                  <a:pt x="3570862" y="39206"/>
                  <a:pt x="3563718" y="41191"/>
                </a:cubicBezTo>
                <a:cubicBezTo>
                  <a:pt x="3556575" y="43175"/>
                  <a:pt x="3548637" y="46945"/>
                  <a:pt x="3539906" y="52502"/>
                </a:cubicBezTo>
                <a:cubicBezTo>
                  <a:pt x="3531175" y="58058"/>
                  <a:pt x="3523039" y="62622"/>
                  <a:pt x="3515498" y="66194"/>
                </a:cubicBezTo>
                <a:cubicBezTo>
                  <a:pt x="3507958" y="69766"/>
                  <a:pt x="3507561" y="68377"/>
                  <a:pt x="3514307" y="62027"/>
                </a:cubicBezTo>
                <a:cubicBezTo>
                  <a:pt x="3521054" y="55677"/>
                  <a:pt x="3526611" y="49723"/>
                  <a:pt x="3530976" y="44167"/>
                </a:cubicBezTo>
                <a:cubicBezTo>
                  <a:pt x="3535342" y="38611"/>
                  <a:pt x="3536929" y="32856"/>
                  <a:pt x="3535739" y="26903"/>
                </a:cubicBezTo>
                <a:cubicBezTo>
                  <a:pt x="3535143" y="23927"/>
                  <a:pt x="3536582" y="22389"/>
                  <a:pt x="3540055" y="22289"/>
                </a:cubicBezTo>
                <a:close/>
                <a:moveTo>
                  <a:pt x="2016055" y="22289"/>
                </a:moveTo>
                <a:cubicBezTo>
                  <a:pt x="2019528" y="22190"/>
                  <a:pt x="2025034" y="23530"/>
                  <a:pt x="2032575" y="26308"/>
                </a:cubicBezTo>
                <a:cubicBezTo>
                  <a:pt x="2044481" y="34245"/>
                  <a:pt x="2046862" y="39206"/>
                  <a:pt x="2039718" y="41191"/>
                </a:cubicBezTo>
                <a:cubicBezTo>
                  <a:pt x="2032575" y="43175"/>
                  <a:pt x="2024637" y="46945"/>
                  <a:pt x="2015906" y="52502"/>
                </a:cubicBezTo>
                <a:cubicBezTo>
                  <a:pt x="2007175" y="58058"/>
                  <a:pt x="1999039" y="62622"/>
                  <a:pt x="1991498" y="66194"/>
                </a:cubicBezTo>
                <a:cubicBezTo>
                  <a:pt x="1983958" y="69766"/>
                  <a:pt x="1983561" y="68377"/>
                  <a:pt x="1990308" y="62027"/>
                </a:cubicBezTo>
                <a:cubicBezTo>
                  <a:pt x="1997054" y="55677"/>
                  <a:pt x="2002611" y="49723"/>
                  <a:pt x="2006976" y="44167"/>
                </a:cubicBezTo>
                <a:cubicBezTo>
                  <a:pt x="2011342" y="38611"/>
                  <a:pt x="2012930" y="32856"/>
                  <a:pt x="2011739" y="26903"/>
                </a:cubicBezTo>
                <a:cubicBezTo>
                  <a:pt x="2011144" y="23927"/>
                  <a:pt x="2012582" y="22389"/>
                  <a:pt x="2016055" y="22289"/>
                </a:cubicBezTo>
                <a:close/>
                <a:moveTo>
                  <a:pt x="4339560" y="20652"/>
                </a:moveTo>
                <a:cubicBezTo>
                  <a:pt x="4341842" y="20057"/>
                  <a:pt x="4345959" y="21148"/>
                  <a:pt x="4351912" y="23927"/>
                </a:cubicBezTo>
                <a:cubicBezTo>
                  <a:pt x="4366200" y="30277"/>
                  <a:pt x="4370764" y="35634"/>
                  <a:pt x="4365604" y="40000"/>
                </a:cubicBezTo>
                <a:cubicBezTo>
                  <a:pt x="4360445" y="44366"/>
                  <a:pt x="4354690" y="51311"/>
                  <a:pt x="4348340" y="60836"/>
                </a:cubicBezTo>
                <a:cubicBezTo>
                  <a:pt x="4341991" y="70361"/>
                  <a:pt x="4332068" y="84252"/>
                  <a:pt x="4318575" y="102508"/>
                </a:cubicBezTo>
                <a:cubicBezTo>
                  <a:pt x="4337625" y="99333"/>
                  <a:pt x="4349928" y="95364"/>
                  <a:pt x="4355484" y="90602"/>
                </a:cubicBezTo>
                <a:cubicBezTo>
                  <a:pt x="4361041" y="85839"/>
                  <a:pt x="4366795" y="84847"/>
                  <a:pt x="4372748" y="87625"/>
                </a:cubicBezTo>
                <a:cubicBezTo>
                  <a:pt x="4378701" y="90403"/>
                  <a:pt x="4384059" y="93380"/>
                  <a:pt x="4388822" y="96555"/>
                </a:cubicBezTo>
                <a:cubicBezTo>
                  <a:pt x="4393584" y="99730"/>
                  <a:pt x="4394576" y="103500"/>
                  <a:pt x="4391798" y="107866"/>
                </a:cubicBezTo>
                <a:cubicBezTo>
                  <a:pt x="4389020" y="112231"/>
                  <a:pt x="4386837" y="117986"/>
                  <a:pt x="4385250" y="125130"/>
                </a:cubicBezTo>
                <a:cubicBezTo>
                  <a:pt x="4383662" y="132273"/>
                  <a:pt x="4383265" y="145370"/>
                  <a:pt x="4384059" y="164420"/>
                </a:cubicBezTo>
                <a:cubicBezTo>
                  <a:pt x="4384853" y="183470"/>
                  <a:pt x="4384258" y="197758"/>
                  <a:pt x="4382273" y="207283"/>
                </a:cubicBezTo>
                <a:cubicBezTo>
                  <a:pt x="4380289" y="216808"/>
                  <a:pt x="4378106" y="224150"/>
                  <a:pt x="4375725" y="229309"/>
                </a:cubicBezTo>
                <a:cubicBezTo>
                  <a:pt x="4373344" y="234469"/>
                  <a:pt x="4370764" y="234469"/>
                  <a:pt x="4367986" y="229309"/>
                </a:cubicBezTo>
                <a:cubicBezTo>
                  <a:pt x="4365208" y="224150"/>
                  <a:pt x="4362628" y="219388"/>
                  <a:pt x="4360247" y="215022"/>
                </a:cubicBezTo>
                <a:cubicBezTo>
                  <a:pt x="4357865" y="210656"/>
                  <a:pt x="4355286" y="208275"/>
                  <a:pt x="4352508" y="207878"/>
                </a:cubicBezTo>
                <a:cubicBezTo>
                  <a:pt x="4349730" y="207481"/>
                  <a:pt x="4338419" y="208870"/>
                  <a:pt x="4318575" y="212045"/>
                </a:cubicBezTo>
                <a:cubicBezTo>
                  <a:pt x="4315400" y="229508"/>
                  <a:pt x="4312026" y="234667"/>
                  <a:pt x="4308454" y="227523"/>
                </a:cubicBezTo>
                <a:cubicBezTo>
                  <a:pt x="4304883" y="220380"/>
                  <a:pt x="4303097" y="210458"/>
                  <a:pt x="4303097" y="197758"/>
                </a:cubicBezTo>
                <a:cubicBezTo>
                  <a:pt x="4303097" y="185058"/>
                  <a:pt x="4302700" y="169183"/>
                  <a:pt x="4301906" y="150133"/>
                </a:cubicBezTo>
                <a:cubicBezTo>
                  <a:pt x="4301112" y="131083"/>
                  <a:pt x="4298334" y="117986"/>
                  <a:pt x="4293572" y="110842"/>
                </a:cubicBezTo>
                <a:cubicBezTo>
                  <a:pt x="4288809" y="103698"/>
                  <a:pt x="4288412" y="100127"/>
                  <a:pt x="4292381" y="100127"/>
                </a:cubicBezTo>
                <a:cubicBezTo>
                  <a:pt x="4296350" y="100127"/>
                  <a:pt x="4301906" y="100920"/>
                  <a:pt x="4309050" y="102508"/>
                </a:cubicBezTo>
                <a:cubicBezTo>
                  <a:pt x="4316194" y="92983"/>
                  <a:pt x="4323536" y="80084"/>
                  <a:pt x="4331076" y="63813"/>
                </a:cubicBezTo>
                <a:cubicBezTo>
                  <a:pt x="4338617" y="47541"/>
                  <a:pt x="4340998" y="35436"/>
                  <a:pt x="4338220" y="27498"/>
                </a:cubicBezTo>
                <a:cubicBezTo>
                  <a:pt x="4336831" y="23530"/>
                  <a:pt x="4337277" y="21248"/>
                  <a:pt x="4339560" y="20652"/>
                </a:cubicBezTo>
                <a:close/>
                <a:moveTo>
                  <a:pt x="2945933" y="17825"/>
                </a:moveTo>
                <a:cubicBezTo>
                  <a:pt x="2948215" y="17130"/>
                  <a:pt x="2951737" y="17577"/>
                  <a:pt x="2956500" y="19164"/>
                </a:cubicBezTo>
                <a:cubicBezTo>
                  <a:pt x="2966025" y="22339"/>
                  <a:pt x="2972176" y="25514"/>
                  <a:pt x="2974954" y="28689"/>
                </a:cubicBezTo>
                <a:cubicBezTo>
                  <a:pt x="2977732" y="31864"/>
                  <a:pt x="2976344" y="34444"/>
                  <a:pt x="2970787" y="36428"/>
                </a:cubicBezTo>
                <a:cubicBezTo>
                  <a:pt x="2965231" y="38413"/>
                  <a:pt x="2957294" y="44167"/>
                  <a:pt x="2946975" y="53692"/>
                </a:cubicBezTo>
                <a:cubicBezTo>
                  <a:pt x="2936656" y="63217"/>
                  <a:pt x="2928321" y="69766"/>
                  <a:pt x="2921972" y="73338"/>
                </a:cubicBezTo>
                <a:cubicBezTo>
                  <a:pt x="2915622" y="76909"/>
                  <a:pt x="2914828" y="75719"/>
                  <a:pt x="2919590" y="69766"/>
                </a:cubicBezTo>
                <a:cubicBezTo>
                  <a:pt x="2924353" y="63813"/>
                  <a:pt x="2929512" y="56073"/>
                  <a:pt x="2935068" y="46548"/>
                </a:cubicBezTo>
                <a:cubicBezTo>
                  <a:pt x="2940625" y="37023"/>
                  <a:pt x="2943204" y="29284"/>
                  <a:pt x="2942807" y="23331"/>
                </a:cubicBezTo>
                <a:cubicBezTo>
                  <a:pt x="2942609" y="20355"/>
                  <a:pt x="2943651" y="18519"/>
                  <a:pt x="2945933" y="17825"/>
                </a:cubicBezTo>
                <a:close/>
                <a:moveTo>
                  <a:pt x="2641133" y="17825"/>
                </a:moveTo>
                <a:cubicBezTo>
                  <a:pt x="2643415" y="17130"/>
                  <a:pt x="2646937" y="17577"/>
                  <a:pt x="2651700" y="19164"/>
                </a:cubicBezTo>
                <a:cubicBezTo>
                  <a:pt x="2661225" y="22339"/>
                  <a:pt x="2667376" y="25514"/>
                  <a:pt x="2670154" y="28689"/>
                </a:cubicBezTo>
                <a:cubicBezTo>
                  <a:pt x="2672932" y="31864"/>
                  <a:pt x="2671544" y="34444"/>
                  <a:pt x="2665987" y="36428"/>
                </a:cubicBezTo>
                <a:cubicBezTo>
                  <a:pt x="2660431" y="38413"/>
                  <a:pt x="2652494" y="44167"/>
                  <a:pt x="2642175" y="53692"/>
                </a:cubicBezTo>
                <a:cubicBezTo>
                  <a:pt x="2631856" y="63217"/>
                  <a:pt x="2623521" y="69766"/>
                  <a:pt x="2617172" y="73338"/>
                </a:cubicBezTo>
                <a:cubicBezTo>
                  <a:pt x="2610822" y="76909"/>
                  <a:pt x="2610028" y="75719"/>
                  <a:pt x="2614790" y="69766"/>
                </a:cubicBezTo>
                <a:cubicBezTo>
                  <a:pt x="2619553" y="63813"/>
                  <a:pt x="2624712" y="56073"/>
                  <a:pt x="2630268" y="46548"/>
                </a:cubicBezTo>
                <a:cubicBezTo>
                  <a:pt x="2635825" y="37023"/>
                  <a:pt x="2638404" y="29284"/>
                  <a:pt x="2638007" y="23331"/>
                </a:cubicBezTo>
                <a:cubicBezTo>
                  <a:pt x="2637809" y="20355"/>
                  <a:pt x="2638851" y="18519"/>
                  <a:pt x="2641133" y="17825"/>
                </a:cubicBezTo>
                <a:close/>
                <a:moveTo>
                  <a:pt x="5574089" y="15592"/>
                </a:moveTo>
                <a:cubicBezTo>
                  <a:pt x="5580042" y="16386"/>
                  <a:pt x="5585597" y="17775"/>
                  <a:pt x="5590757" y="19759"/>
                </a:cubicBezTo>
                <a:cubicBezTo>
                  <a:pt x="5595917" y="21744"/>
                  <a:pt x="5597107" y="25911"/>
                  <a:pt x="5594329" y="32261"/>
                </a:cubicBezTo>
                <a:cubicBezTo>
                  <a:pt x="5591551" y="38611"/>
                  <a:pt x="5589368" y="57661"/>
                  <a:pt x="5587781" y="89411"/>
                </a:cubicBezTo>
                <a:cubicBezTo>
                  <a:pt x="5594131" y="87030"/>
                  <a:pt x="5599289" y="85442"/>
                  <a:pt x="5603259" y="84648"/>
                </a:cubicBezTo>
                <a:cubicBezTo>
                  <a:pt x="5607227" y="83855"/>
                  <a:pt x="5611196" y="85045"/>
                  <a:pt x="5615165" y="88220"/>
                </a:cubicBezTo>
                <a:cubicBezTo>
                  <a:pt x="5619134" y="91395"/>
                  <a:pt x="5617149" y="94769"/>
                  <a:pt x="5609212" y="98341"/>
                </a:cubicBezTo>
                <a:cubicBezTo>
                  <a:pt x="5601275" y="101913"/>
                  <a:pt x="5594131" y="104095"/>
                  <a:pt x="5587781" y="104889"/>
                </a:cubicBezTo>
                <a:lnTo>
                  <a:pt x="5586590" y="139417"/>
                </a:lnTo>
                <a:cubicBezTo>
                  <a:pt x="5601671" y="131480"/>
                  <a:pt x="5607029" y="130091"/>
                  <a:pt x="5602663" y="135250"/>
                </a:cubicBezTo>
                <a:cubicBezTo>
                  <a:pt x="5598298" y="140409"/>
                  <a:pt x="5592940" y="145370"/>
                  <a:pt x="5586590" y="150133"/>
                </a:cubicBezTo>
                <a:cubicBezTo>
                  <a:pt x="5586590" y="168389"/>
                  <a:pt x="5586391" y="186050"/>
                  <a:pt x="5585995" y="203116"/>
                </a:cubicBezTo>
                <a:cubicBezTo>
                  <a:pt x="5585597" y="220181"/>
                  <a:pt x="5584605" y="233278"/>
                  <a:pt x="5583018" y="242406"/>
                </a:cubicBezTo>
                <a:cubicBezTo>
                  <a:pt x="5581431" y="251534"/>
                  <a:pt x="5579446" y="257289"/>
                  <a:pt x="5577065" y="259670"/>
                </a:cubicBezTo>
                <a:cubicBezTo>
                  <a:pt x="5574684" y="262052"/>
                  <a:pt x="5572104" y="258480"/>
                  <a:pt x="5569326" y="248955"/>
                </a:cubicBezTo>
                <a:cubicBezTo>
                  <a:pt x="5566548" y="239430"/>
                  <a:pt x="5566151" y="231095"/>
                  <a:pt x="5568135" y="223952"/>
                </a:cubicBezTo>
                <a:cubicBezTo>
                  <a:pt x="5570120" y="216808"/>
                  <a:pt x="5571310" y="208077"/>
                  <a:pt x="5571707" y="197758"/>
                </a:cubicBezTo>
                <a:cubicBezTo>
                  <a:pt x="5572104" y="187439"/>
                  <a:pt x="5572700" y="174342"/>
                  <a:pt x="5573493" y="158467"/>
                </a:cubicBezTo>
                <a:cubicBezTo>
                  <a:pt x="5549681" y="176723"/>
                  <a:pt x="5534798" y="189027"/>
                  <a:pt x="5528845" y="195377"/>
                </a:cubicBezTo>
                <a:cubicBezTo>
                  <a:pt x="5522892" y="201727"/>
                  <a:pt x="5516740" y="202123"/>
                  <a:pt x="5510390" y="196567"/>
                </a:cubicBezTo>
                <a:cubicBezTo>
                  <a:pt x="5504040" y="191011"/>
                  <a:pt x="5501063" y="187241"/>
                  <a:pt x="5501460" y="185256"/>
                </a:cubicBezTo>
                <a:cubicBezTo>
                  <a:pt x="5501858" y="183272"/>
                  <a:pt x="5504437" y="182081"/>
                  <a:pt x="5509200" y="181684"/>
                </a:cubicBezTo>
                <a:cubicBezTo>
                  <a:pt x="5513962" y="181288"/>
                  <a:pt x="5521304" y="178509"/>
                  <a:pt x="5531226" y="173350"/>
                </a:cubicBezTo>
                <a:cubicBezTo>
                  <a:pt x="5541148" y="168191"/>
                  <a:pt x="5555237" y="158864"/>
                  <a:pt x="5573493" y="145370"/>
                </a:cubicBezTo>
                <a:lnTo>
                  <a:pt x="5573493" y="108461"/>
                </a:lnTo>
                <a:cubicBezTo>
                  <a:pt x="5567143" y="110048"/>
                  <a:pt x="5560992" y="111041"/>
                  <a:pt x="5555039" y="111438"/>
                </a:cubicBezTo>
                <a:cubicBezTo>
                  <a:pt x="5549085" y="111834"/>
                  <a:pt x="5542934" y="111239"/>
                  <a:pt x="5536584" y="109652"/>
                </a:cubicBezTo>
                <a:cubicBezTo>
                  <a:pt x="5528647" y="121558"/>
                  <a:pt x="5520113" y="130488"/>
                  <a:pt x="5510985" y="136441"/>
                </a:cubicBezTo>
                <a:cubicBezTo>
                  <a:pt x="5501858" y="142394"/>
                  <a:pt x="5501659" y="139616"/>
                  <a:pt x="5510390" y="128106"/>
                </a:cubicBezTo>
                <a:cubicBezTo>
                  <a:pt x="5519122" y="116597"/>
                  <a:pt x="5526265" y="104095"/>
                  <a:pt x="5531821" y="90602"/>
                </a:cubicBezTo>
                <a:cubicBezTo>
                  <a:pt x="5537377" y="77108"/>
                  <a:pt x="5539560" y="67781"/>
                  <a:pt x="5538370" y="62622"/>
                </a:cubicBezTo>
                <a:cubicBezTo>
                  <a:pt x="5537179" y="57463"/>
                  <a:pt x="5541148" y="57264"/>
                  <a:pt x="5550276" y="62027"/>
                </a:cubicBezTo>
                <a:cubicBezTo>
                  <a:pt x="5559404" y="66789"/>
                  <a:pt x="5562381" y="70758"/>
                  <a:pt x="5559206" y="73933"/>
                </a:cubicBezTo>
                <a:cubicBezTo>
                  <a:pt x="5556031" y="77108"/>
                  <a:pt x="5550078" y="86633"/>
                  <a:pt x="5541346" y="102508"/>
                </a:cubicBezTo>
                <a:cubicBezTo>
                  <a:pt x="5545315" y="102508"/>
                  <a:pt x="5550673" y="101317"/>
                  <a:pt x="5557420" y="98936"/>
                </a:cubicBezTo>
                <a:cubicBezTo>
                  <a:pt x="5564167" y="96555"/>
                  <a:pt x="5569921" y="94570"/>
                  <a:pt x="5574684" y="92983"/>
                </a:cubicBezTo>
                <a:cubicBezTo>
                  <a:pt x="5574684" y="65995"/>
                  <a:pt x="5574486" y="48136"/>
                  <a:pt x="5574089" y="39405"/>
                </a:cubicBezTo>
                <a:cubicBezTo>
                  <a:pt x="5573692" y="30673"/>
                  <a:pt x="5572104" y="24323"/>
                  <a:pt x="5569326" y="20355"/>
                </a:cubicBezTo>
                <a:cubicBezTo>
                  <a:pt x="5566548" y="16386"/>
                  <a:pt x="5568135" y="14798"/>
                  <a:pt x="5574089" y="15592"/>
                </a:cubicBezTo>
                <a:close/>
                <a:moveTo>
                  <a:pt x="5304263" y="15443"/>
                </a:moveTo>
                <a:cubicBezTo>
                  <a:pt x="5306347" y="15146"/>
                  <a:pt x="5309175" y="15592"/>
                  <a:pt x="5312746" y="16783"/>
                </a:cubicBezTo>
                <a:cubicBezTo>
                  <a:pt x="5319890" y="19164"/>
                  <a:pt x="5325645" y="22537"/>
                  <a:pt x="5330010" y="26903"/>
                </a:cubicBezTo>
                <a:cubicBezTo>
                  <a:pt x="5334376" y="31269"/>
                  <a:pt x="5333582" y="34245"/>
                  <a:pt x="5327629" y="35833"/>
                </a:cubicBezTo>
                <a:cubicBezTo>
                  <a:pt x="5321676" y="37420"/>
                  <a:pt x="5313739" y="40198"/>
                  <a:pt x="5303817" y="44167"/>
                </a:cubicBezTo>
                <a:cubicBezTo>
                  <a:pt x="5293895" y="48136"/>
                  <a:pt x="5283774" y="52105"/>
                  <a:pt x="5273456" y="56073"/>
                </a:cubicBezTo>
                <a:cubicBezTo>
                  <a:pt x="5286156" y="61630"/>
                  <a:pt x="5291712" y="66392"/>
                  <a:pt x="5290125" y="70361"/>
                </a:cubicBezTo>
                <a:cubicBezTo>
                  <a:pt x="5288537" y="74330"/>
                  <a:pt x="5287743" y="83061"/>
                  <a:pt x="5287743" y="96555"/>
                </a:cubicBezTo>
                <a:cubicBezTo>
                  <a:pt x="5298856" y="94173"/>
                  <a:pt x="5307389" y="91792"/>
                  <a:pt x="5313342" y="89411"/>
                </a:cubicBezTo>
                <a:cubicBezTo>
                  <a:pt x="5319295" y="87030"/>
                  <a:pt x="5324653" y="88022"/>
                  <a:pt x="5329415" y="92388"/>
                </a:cubicBezTo>
                <a:cubicBezTo>
                  <a:pt x="5334178" y="96753"/>
                  <a:pt x="5332392" y="99730"/>
                  <a:pt x="5324057" y="101317"/>
                </a:cubicBezTo>
                <a:cubicBezTo>
                  <a:pt x="5315723" y="102905"/>
                  <a:pt x="5304015" y="105286"/>
                  <a:pt x="5288934" y="108461"/>
                </a:cubicBezTo>
                <a:lnTo>
                  <a:pt x="5288934" y="145370"/>
                </a:lnTo>
                <a:cubicBezTo>
                  <a:pt x="5301634" y="148545"/>
                  <a:pt x="5310960" y="151720"/>
                  <a:pt x="5316914" y="154895"/>
                </a:cubicBezTo>
                <a:cubicBezTo>
                  <a:pt x="5322867" y="158070"/>
                  <a:pt x="5326240" y="163428"/>
                  <a:pt x="5327034" y="170969"/>
                </a:cubicBezTo>
                <a:cubicBezTo>
                  <a:pt x="5327827" y="178509"/>
                  <a:pt x="5324653" y="180891"/>
                  <a:pt x="5317509" y="178113"/>
                </a:cubicBezTo>
                <a:cubicBezTo>
                  <a:pt x="5310365" y="175334"/>
                  <a:pt x="5300840" y="166802"/>
                  <a:pt x="5288934" y="152514"/>
                </a:cubicBezTo>
                <a:lnTo>
                  <a:pt x="5288934" y="206092"/>
                </a:lnTo>
                <a:cubicBezTo>
                  <a:pt x="5288934" y="225936"/>
                  <a:pt x="5287743" y="241613"/>
                  <a:pt x="5285362" y="253122"/>
                </a:cubicBezTo>
                <a:cubicBezTo>
                  <a:pt x="5282981" y="264631"/>
                  <a:pt x="5279211" y="265822"/>
                  <a:pt x="5274051" y="256694"/>
                </a:cubicBezTo>
                <a:cubicBezTo>
                  <a:pt x="5268892" y="247566"/>
                  <a:pt x="5267106" y="240025"/>
                  <a:pt x="5268693" y="234072"/>
                </a:cubicBezTo>
                <a:cubicBezTo>
                  <a:pt x="5270281" y="228119"/>
                  <a:pt x="5271670" y="218197"/>
                  <a:pt x="5272860" y="204306"/>
                </a:cubicBezTo>
                <a:cubicBezTo>
                  <a:pt x="5274051" y="190416"/>
                  <a:pt x="5274646" y="169183"/>
                  <a:pt x="5274646" y="140608"/>
                </a:cubicBezTo>
                <a:cubicBezTo>
                  <a:pt x="5269090" y="151720"/>
                  <a:pt x="5260161" y="164817"/>
                  <a:pt x="5247857" y="179898"/>
                </a:cubicBezTo>
                <a:cubicBezTo>
                  <a:pt x="5235554" y="194980"/>
                  <a:pt x="5221862" y="207084"/>
                  <a:pt x="5206781" y="216213"/>
                </a:cubicBezTo>
                <a:cubicBezTo>
                  <a:pt x="5191700" y="225341"/>
                  <a:pt x="5189517" y="224745"/>
                  <a:pt x="5200232" y="214427"/>
                </a:cubicBezTo>
                <a:cubicBezTo>
                  <a:pt x="5210948" y="204108"/>
                  <a:pt x="5223648" y="189027"/>
                  <a:pt x="5238332" y="169183"/>
                </a:cubicBezTo>
                <a:cubicBezTo>
                  <a:pt x="5253017" y="149339"/>
                  <a:pt x="5263137" y="131083"/>
                  <a:pt x="5268693" y="114414"/>
                </a:cubicBezTo>
                <a:cubicBezTo>
                  <a:pt x="5258375" y="117589"/>
                  <a:pt x="5249246" y="120764"/>
                  <a:pt x="5241309" y="123939"/>
                </a:cubicBezTo>
                <a:lnTo>
                  <a:pt x="5217496" y="132273"/>
                </a:lnTo>
                <a:cubicBezTo>
                  <a:pt x="5209559" y="134655"/>
                  <a:pt x="5201423" y="133067"/>
                  <a:pt x="5193089" y="127511"/>
                </a:cubicBezTo>
                <a:cubicBezTo>
                  <a:pt x="5184754" y="121955"/>
                  <a:pt x="5185350" y="118978"/>
                  <a:pt x="5194875" y="118581"/>
                </a:cubicBezTo>
                <a:cubicBezTo>
                  <a:pt x="5204400" y="118184"/>
                  <a:pt x="5215115" y="116597"/>
                  <a:pt x="5227021" y="113819"/>
                </a:cubicBezTo>
                <a:cubicBezTo>
                  <a:pt x="5238928" y="111041"/>
                  <a:pt x="5254406" y="106873"/>
                  <a:pt x="5273456" y="101317"/>
                </a:cubicBezTo>
                <a:cubicBezTo>
                  <a:pt x="5273456" y="92586"/>
                  <a:pt x="5273059" y="85244"/>
                  <a:pt x="5272265" y="79291"/>
                </a:cubicBezTo>
                <a:cubicBezTo>
                  <a:pt x="5271472" y="73338"/>
                  <a:pt x="5269884" y="67186"/>
                  <a:pt x="5267503" y="60836"/>
                </a:cubicBezTo>
                <a:cubicBezTo>
                  <a:pt x="5257978" y="63217"/>
                  <a:pt x="5250040" y="64408"/>
                  <a:pt x="5243690" y="64408"/>
                </a:cubicBezTo>
                <a:cubicBezTo>
                  <a:pt x="5238134" y="64408"/>
                  <a:pt x="5239523" y="62423"/>
                  <a:pt x="5247857" y="58455"/>
                </a:cubicBezTo>
                <a:cubicBezTo>
                  <a:pt x="5256192" y="54486"/>
                  <a:pt x="5264526" y="49922"/>
                  <a:pt x="5272860" y="44763"/>
                </a:cubicBezTo>
                <a:cubicBezTo>
                  <a:pt x="5281195" y="39603"/>
                  <a:pt x="5287545" y="34841"/>
                  <a:pt x="5291910" y="30475"/>
                </a:cubicBezTo>
                <a:cubicBezTo>
                  <a:pt x="5296276" y="26109"/>
                  <a:pt x="5299054" y="22141"/>
                  <a:pt x="5300245" y="18569"/>
                </a:cubicBezTo>
                <a:cubicBezTo>
                  <a:pt x="5300840" y="16783"/>
                  <a:pt x="5302180" y="15741"/>
                  <a:pt x="5304263" y="15443"/>
                </a:cubicBezTo>
                <a:close/>
                <a:moveTo>
                  <a:pt x="4982943" y="14402"/>
                </a:moveTo>
                <a:cubicBezTo>
                  <a:pt x="4986118" y="14798"/>
                  <a:pt x="4990881" y="16783"/>
                  <a:pt x="4997231" y="20355"/>
                </a:cubicBezTo>
                <a:cubicBezTo>
                  <a:pt x="5009137" y="26705"/>
                  <a:pt x="5011320" y="31467"/>
                  <a:pt x="5003779" y="34642"/>
                </a:cubicBezTo>
                <a:cubicBezTo>
                  <a:pt x="4996238" y="37817"/>
                  <a:pt x="4989889" y="40992"/>
                  <a:pt x="4984729" y="44167"/>
                </a:cubicBezTo>
                <a:cubicBezTo>
                  <a:pt x="4979570" y="47342"/>
                  <a:pt x="4970243" y="53295"/>
                  <a:pt x="4956750" y="62027"/>
                </a:cubicBezTo>
                <a:cubicBezTo>
                  <a:pt x="4971037" y="67583"/>
                  <a:pt x="4977387" y="72147"/>
                  <a:pt x="4975800" y="75719"/>
                </a:cubicBezTo>
                <a:cubicBezTo>
                  <a:pt x="4974212" y="79291"/>
                  <a:pt x="4973021" y="87823"/>
                  <a:pt x="4972228" y="101317"/>
                </a:cubicBezTo>
                <a:cubicBezTo>
                  <a:pt x="4978578" y="99730"/>
                  <a:pt x="4984134" y="98142"/>
                  <a:pt x="4988896" y="96555"/>
                </a:cubicBezTo>
                <a:cubicBezTo>
                  <a:pt x="4993659" y="94967"/>
                  <a:pt x="4997826" y="95364"/>
                  <a:pt x="5001398" y="97745"/>
                </a:cubicBezTo>
                <a:cubicBezTo>
                  <a:pt x="5004970" y="100127"/>
                  <a:pt x="5003581" y="102508"/>
                  <a:pt x="4997231" y="104889"/>
                </a:cubicBezTo>
                <a:cubicBezTo>
                  <a:pt x="4990881" y="107270"/>
                  <a:pt x="4982546" y="110048"/>
                  <a:pt x="4972228" y="113223"/>
                </a:cubicBezTo>
                <a:lnTo>
                  <a:pt x="4972228" y="137036"/>
                </a:lnTo>
                <a:cubicBezTo>
                  <a:pt x="4978578" y="137036"/>
                  <a:pt x="4985722" y="138623"/>
                  <a:pt x="4993659" y="141798"/>
                </a:cubicBezTo>
                <a:cubicBezTo>
                  <a:pt x="5001596" y="144973"/>
                  <a:pt x="5004970" y="150927"/>
                  <a:pt x="5003779" y="159658"/>
                </a:cubicBezTo>
                <a:cubicBezTo>
                  <a:pt x="5002589" y="168389"/>
                  <a:pt x="4998620" y="169778"/>
                  <a:pt x="4991873" y="163825"/>
                </a:cubicBezTo>
                <a:cubicBezTo>
                  <a:pt x="4985126" y="157872"/>
                  <a:pt x="4978578" y="151323"/>
                  <a:pt x="4972228" y="144180"/>
                </a:cubicBezTo>
                <a:lnTo>
                  <a:pt x="4972228" y="210855"/>
                </a:lnTo>
                <a:cubicBezTo>
                  <a:pt x="4972228" y="223555"/>
                  <a:pt x="4971235" y="234866"/>
                  <a:pt x="4969251" y="244788"/>
                </a:cubicBezTo>
                <a:cubicBezTo>
                  <a:pt x="4967267" y="254709"/>
                  <a:pt x="4963695" y="255503"/>
                  <a:pt x="4958535" y="247169"/>
                </a:cubicBezTo>
                <a:cubicBezTo>
                  <a:pt x="4953376" y="238834"/>
                  <a:pt x="4951590" y="230897"/>
                  <a:pt x="4953178" y="223356"/>
                </a:cubicBezTo>
                <a:cubicBezTo>
                  <a:pt x="4954765" y="215816"/>
                  <a:pt x="4956154" y="206489"/>
                  <a:pt x="4957345" y="195377"/>
                </a:cubicBezTo>
                <a:cubicBezTo>
                  <a:pt x="4958535" y="184264"/>
                  <a:pt x="4959131" y="164817"/>
                  <a:pt x="4959131" y="137036"/>
                </a:cubicBezTo>
                <a:cubicBezTo>
                  <a:pt x="4941668" y="164023"/>
                  <a:pt x="4923214" y="184661"/>
                  <a:pt x="4903767" y="198948"/>
                </a:cubicBezTo>
                <a:cubicBezTo>
                  <a:pt x="4884320" y="213236"/>
                  <a:pt x="4880351" y="214228"/>
                  <a:pt x="4891860" y="201925"/>
                </a:cubicBezTo>
                <a:cubicBezTo>
                  <a:pt x="4903370" y="189622"/>
                  <a:pt x="4914681" y="175930"/>
                  <a:pt x="4925793" y="160848"/>
                </a:cubicBezTo>
                <a:cubicBezTo>
                  <a:pt x="4936906" y="145767"/>
                  <a:pt x="4945240" y="131480"/>
                  <a:pt x="4950796" y="117986"/>
                </a:cubicBezTo>
                <a:cubicBezTo>
                  <a:pt x="4930953" y="123542"/>
                  <a:pt x="4918252" y="127313"/>
                  <a:pt x="4912696" y="129297"/>
                </a:cubicBezTo>
                <a:cubicBezTo>
                  <a:pt x="4907140" y="131281"/>
                  <a:pt x="4900195" y="129495"/>
                  <a:pt x="4891860" y="123939"/>
                </a:cubicBezTo>
                <a:cubicBezTo>
                  <a:pt x="4883526" y="118383"/>
                  <a:pt x="4885312" y="115605"/>
                  <a:pt x="4897218" y="115605"/>
                </a:cubicBezTo>
                <a:cubicBezTo>
                  <a:pt x="4909125" y="115605"/>
                  <a:pt x="4929762" y="111636"/>
                  <a:pt x="4959131" y="103698"/>
                </a:cubicBezTo>
                <a:cubicBezTo>
                  <a:pt x="4959131" y="87823"/>
                  <a:pt x="4957543" y="74330"/>
                  <a:pt x="4954368" y="63217"/>
                </a:cubicBezTo>
                <a:cubicBezTo>
                  <a:pt x="4944843" y="67980"/>
                  <a:pt x="4936509" y="70956"/>
                  <a:pt x="4929365" y="72147"/>
                </a:cubicBezTo>
                <a:cubicBezTo>
                  <a:pt x="4922221" y="73338"/>
                  <a:pt x="4924007" y="70559"/>
                  <a:pt x="4934723" y="63813"/>
                </a:cubicBezTo>
                <a:cubicBezTo>
                  <a:pt x="4945439" y="57066"/>
                  <a:pt x="4955361" y="48930"/>
                  <a:pt x="4964489" y="39405"/>
                </a:cubicBezTo>
                <a:cubicBezTo>
                  <a:pt x="4973617" y="29880"/>
                  <a:pt x="4978181" y="22736"/>
                  <a:pt x="4978181" y="17973"/>
                </a:cubicBezTo>
                <a:cubicBezTo>
                  <a:pt x="4978181" y="15195"/>
                  <a:pt x="4979768" y="14005"/>
                  <a:pt x="4982943" y="14402"/>
                </a:cubicBezTo>
                <a:close/>
                <a:moveTo>
                  <a:pt x="3864351" y="14402"/>
                </a:moveTo>
                <a:cubicBezTo>
                  <a:pt x="3867923" y="14600"/>
                  <a:pt x="3871693" y="15592"/>
                  <a:pt x="3875662" y="17378"/>
                </a:cubicBezTo>
                <a:cubicBezTo>
                  <a:pt x="3883600" y="20950"/>
                  <a:pt x="3890148" y="25514"/>
                  <a:pt x="3895307" y="31070"/>
                </a:cubicBezTo>
                <a:cubicBezTo>
                  <a:pt x="3900467" y="36627"/>
                  <a:pt x="3901657" y="42183"/>
                  <a:pt x="3898879" y="47739"/>
                </a:cubicBezTo>
                <a:cubicBezTo>
                  <a:pt x="3896101" y="53295"/>
                  <a:pt x="3895307" y="75520"/>
                  <a:pt x="3896498" y="114414"/>
                </a:cubicBezTo>
                <a:cubicBezTo>
                  <a:pt x="3897689" y="153308"/>
                  <a:pt x="3899276" y="182478"/>
                  <a:pt x="3901261" y="201925"/>
                </a:cubicBezTo>
                <a:cubicBezTo>
                  <a:pt x="3903245" y="221372"/>
                  <a:pt x="3903245" y="237048"/>
                  <a:pt x="3901261" y="248955"/>
                </a:cubicBezTo>
                <a:cubicBezTo>
                  <a:pt x="3899276" y="260861"/>
                  <a:pt x="3896498" y="268600"/>
                  <a:pt x="3892926" y="272172"/>
                </a:cubicBezTo>
                <a:cubicBezTo>
                  <a:pt x="3889354" y="275744"/>
                  <a:pt x="3886775" y="274355"/>
                  <a:pt x="3885187" y="268005"/>
                </a:cubicBezTo>
                <a:cubicBezTo>
                  <a:pt x="3883600" y="261655"/>
                  <a:pt x="3879631" y="252527"/>
                  <a:pt x="3873281" y="240620"/>
                </a:cubicBezTo>
                <a:cubicBezTo>
                  <a:pt x="3849468" y="239827"/>
                  <a:pt x="3797478" y="241414"/>
                  <a:pt x="3717309" y="245383"/>
                </a:cubicBezTo>
                <a:cubicBezTo>
                  <a:pt x="3716515" y="260464"/>
                  <a:pt x="3712943" y="262647"/>
                  <a:pt x="3706593" y="251931"/>
                </a:cubicBezTo>
                <a:cubicBezTo>
                  <a:pt x="3700244" y="241216"/>
                  <a:pt x="3698656" y="229905"/>
                  <a:pt x="3701831" y="217998"/>
                </a:cubicBezTo>
                <a:cubicBezTo>
                  <a:pt x="3705006" y="206092"/>
                  <a:pt x="3707189" y="188630"/>
                  <a:pt x="3708379" y="165611"/>
                </a:cubicBezTo>
                <a:cubicBezTo>
                  <a:pt x="3709570" y="142592"/>
                  <a:pt x="3710165" y="117589"/>
                  <a:pt x="3710165" y="90602"/>
                </a:cubicBezTo>
                <a:cubicBezTo>
                  <a:pt x="3710165" y="63614"/>
                  <a:pt x="3707784" y="46747"/>
                  <a:pt x="3703022" y="40000"/>
                </a:cubicBezTo>
                <a:cubicBezTo>
                  <a:pt x="3698259" y="33253"/>
                  <a:pt x="3697465" y="29880"/>
                  <a:pt x="3700640" y="29880"/>
                </a:cubicBezTo>
                <a:cubicBezTo>
                  <a:pt x="3704609" y="29880"/>
                  <a:pt x="3709173" y="30673"/>
                  <a:pt x="3714332" y="32261"/>
                </a:cubicBezTo>
                <a:cubicBezTo>
                  <a:pt x="3719492" y="33848"/>
                  <a:pt x="3728819" y="34245"/>
                  <a:pt x="3742312" y="33452"/>
                </a:cubicBezTo>
                <a:cubicBezTo>
                  <a:pt x="3755806" y="32658"/>
                  <a:pt x="3776245" y="30277"/>
                  <a:pt x="3803629" y="26308"/>
                </a:cubicBezTo>
                <a:cubicBezTo>
                  <a:pt x="3831014" y="22339"/>
                  <a:pt x="3847881" y="18966"/>
                  <a:pt x="3854231" y="16188"/>
                </a:cubicBezTo>
                <a:cubicBezTo>
                  <a:pt x="3857406" y="14798"/>
                  <a:pt x="3860779" y="14203"/>
                  <a:pt x="3864351" y="14402"/>
                </a:cubicBezTo>
                <a:close/>
                <a:moveTo>
                  <a:pt x="1121151" y="14402"/>
                </a:moveTo>
                <a:cubicBezTo>
                  <a:pt x="1124723" y="14600"/>
                  <a:pt x="1128494" y="15592"/>
                  <a:pt x="1132462" y="17378"/>
                </a:cubicBezTo>
                <a:cubicBezTo>
                  <a:pt x="1140400" y="20950"/>
                  <a:pt x="1146948" y="25514"/>
                  <a:pt x="1152108" y="31070"/>
                </a:cubicBezTo>
                <a:cubicBezTo>
                  <a:pt x="1157267" y="36627"/>
                  <a:pt x="1158458" y="42183"/>
                  <a:pt x="1155679" y="47739"/>
                </a:cubicBezTo>
                <a:cubicBezTo>
                  <a:pt x="1152901" y="53295"/>
                  <a:pt x="1152108" y="75520"/>
                  <a:pt x="1153298" y="114414"/>
                </a:cubicBezTo>
                <a:cubicBezTo>
                  <a:pt x="1154489" y="153308"/>
                  <a:pt x="1156076" y="182478"/>
                  <a:pt x="1158061" y="201925"/>
                </a:cubicBezTo>
                <a:cubicBezTo>
                  <a:pt x="1160045" y="221372"/>
                  <a:pt x="1160045" y="237048"/>
                  <a:pt x="1158061" y="248955"/>
                </a:cubicBezTo>
                <a:cubicBezTo>
                  <a:pt x="1156076" y="260861"/>
                  <a:pt x="1153298" y="268600"/>
                  <a:pt x="1149726" y="272172"/>
                </a:cubicBezTo>
                <a:cubicBezTo>
                  <a:pt x="1146155" y="275744"/>
                  <a:pt x="1143575" y="274355"/>
                  <a:pt x="1141987" y="268005"/>
                </a:cubicBezTo>
                <a:cubicBezTo>
                  <a:pt x="1140400" y="261655"/>
                  <a:pt x="1136431" y="252527"/>
                  <a:pt x="1130081" y="240620"/>
                </a:cubicBezTo>
                <a:cubicBezTo>
                  <a:pt x="1106269" y="239827"/>
                  <a:pt x="1054278" y="241414"/>
                  <a:pt x="974109" y="245383"/>
                </a:cubicBezTo>
                <a:cubicBezTo>
                  <a:pt x="973315" y="260464"/>
                  <a:pt x="969744" y="262647"/>
                  <a:pt x="963393" y="251931"/>
                </a:cubicBezTo>
                <a:cubicBezTo>
                  <a:pt x="957044" y="241216"/>
                  <a:pt x="955456" y="229905"/>
                  <a:pt x="958631" y="217998"/>
                </a:cubicBezTo>
                <a:cubicBezTo>
                  <a:pt x="961806" y="206092"/>
                  <a:pt x="963989" y="188630"/>
                  <a:pt x="965179" y="165611"/>
                </a:cubicBezTo>
                <a:cubicBezTo>
                  <a:pt x="966370" y="142592"/>
                  <a:pt x="966965" y="117589"/>
                  <a:pt x="966965" y="90602"/>
                </a:cubicBezTo>
                <a:cubicBezTo>
                  <a:pt x="966965" y="63614"/>
                  <a:pt x="964584" y="46747"/>
                  <a:pt x="959822" y="40000"/>
                </a:cubicBezTo>
                <a:cubicBezTo>
                  <a:pt x="955059" y="33253"/>
                  <a:pt x="954265" y="29880"/>
                  <a:pt x="957441" y="29880"/>
                </a:cubicBezTo>
                <a:cubicBezTo>
                  <a:pt x="961409" y="29880"/>
                  <a:pt x="965973" y="30673"/>
                  <a:pt x="971133" y="32261"/>
                </a:cubicBezTo>
                <a:cubicBezTo>
                  <a:pt x="976292" y="33848"/>
                  <a:pt x="985619" y="34245"/>
                  <a:pt x="999112" y="33452"/>
                </a:cubicBezTo>
                <a:cubicBezTo>
                  <a:pt x="1012606" y="32658"/>
                  <a:pt x="1033045" y="30277"/>
                  <a:pt x="1060429" y="26308"/>
                </a:cubicBezTo>
                <a:cubicBezTo>
                  <a:pt x="1087814" y="22339"/>
                  <a:pt x="1104681" y="18966"/>
                  <a:pt x="1111031" y="16188"/>
                </a:cubicBezTo>
                <a:cubicBezTo>
                  <a:pt x="1114206" y="14798"/>
                  <a:pt x="1117579" y="14203"/>
                  <a:pt x="1121151" y="14402"/>
                </a:cubicBezTo>
                <a:close/>
                <a:moveTo>
                  <a:pt x="4449358" y="13620"/>
                </a:moveTo>
                <a:cubicBezTo>
                  <a:pt x="4450672" y="13546"/>
                  <a:pt x="4452322" y="13806"/>
                  <a:pt x="4454306" y="14402"/>
                </a:cubicBezTo>
                <a:cubicBezTo>
                  <a:pt x="4462244" y="16783"/>
                  <a:pt x="4468395" y="19561"/>
                  <a:pt x="4472761" y="22736"/>
                </a:cubicBezTo>
                <a:cubicBezTo>
                  <a:pt x="4477126" y="25911"/>
                  <a:pt x="4477523" y="29483"/>
                  <a:pt x="4473951" y="33452"/>
                </a:cubicBezTo>
                <a:cubicBezTo>
                  <a:pt x="4470379" y="37420"/>
                  <a:pt x="4466014" y="44564"/>
                  <a:pt x="4460854" y="54883"/>
                </a:cubicBezTo>
                <a:cubicBezTo>
                  <a:pt x="4455695" y="65202"/>
                  <a:pt x="4447956" y="77505"/>
                  <a:pt x="4437637" y="91792"/>
                </a:cubicBezTo>
                <a:cubicBezTo>
                  <a:pt x="4466212" y="90205"/>
                  <a:pt x="4483278" y="87427"/>
                  <a:pt x="4488834" y="83458"/>
                </a:cubicBezTo>
                <a:cubicBezTo>
                  <a:pt x="4494391" y="79489"/>
                  <a:pt x="4500542" y="78894"/>
                  <a:pt x="4507289" y="81672"/>
                </a:cubicBezTo>
                <a:cubicBezTo>
                  <a:pt x="4514036" y="84450"/>
                  <a:pt x="4519592" y="88022"/>
                  <a:pt x="4523958" y="92388"/>
                </a:cubicBezTo>
                <a:cubicBezTo>
                  <a:pt x="4528323" y="96753"/>
                  <a:pt x="4528522" y="100920"/>
                  <a:pt x="4524553" y="104889"/>
                </a:cubicBezTo>
                <a:cubicBezTo>
                  <a:pt x="4520584" y="108858"/>
                  <a:pt x="4517806" y="119177"/>
                  <a:pt x="4516219" y="135845"/>
                </a:cubicBezTo>
                <a:cubicBezTo>
                  <a:pt x="4514631" y="152514"/>
                  <a:pt x="4513242" y="169183"/>
                  <a:pt x="4512051" y="185852"/>
                </a:cubicBezTo>
                <a:cubicBezTo>
                  <a:pt x="4510861" y="202520"/>
                  <a:pt x="4507487" y="216609"/>
                  <a:pt x="4501931" y="228119"/>
                </a:cubicBezTo>
                <a:cubicBezTo>
                  <a:pt x="4496375" y="239628"/>
                  <a:pt x="4488437" y="248359"/>
                  <a:pt x="4478119" y="254313"/>
                </a:cubicBezTo>
                <a:cubicBezTo>
                  <a:pt x="4467800" y="260266"/>
                  <a:pt x="4462244" y="258877"/>
                  <a:pt x="4461450" y="250145"/>
                </a:cubicBezTo>
                <a:cubicBezTo>
                  <a:pt x="4460656" y="241414"/>
                  <a:pt x="4455695" y="231889"/>
                  <a:pt x="4446567" y="221570"/>
                </a:cubicBezTo>
                <a:cubicBezTo>
                  <a:pt x="4437439" y="211252"/>
                  <a:pt x="4437836" y="208672"/>
                  <a:pt x="4447758" y="213831"/>
                </a:cubicBezTo>
                <a:cubicBezTo>
                  <a:pt x="4457679" y="218991"/>
                  <a:pt x="4465617" y="222166"/>
                  <a:pt x="4471570" y="223356"/>
                </a:cubicBezTo>
                <a:cubicBezTo>
                  <a:pt x="4477523" y="224547"/>
                  <a:pt x="4482683" y="219983"/>
                  <a:pt x="4487048" y="209664"/>
                </a:cubicBezTo>
                <a:cubicBezTo>
                  <a:pt x="4491414" y="199345"/>
                  <a:pt x="4494391" y="184859"/>
                  <a:pt x="4495978" y="166206"/>
                </a:cubicBezTo>
                <a:cubicBezTo>
                  <a:pt x="4497565" y="147553"/>
                  <a:pt x="4498359" y="131877"/>
                  <a:pt x="4498359" y="119177"/>
                </a:cubicBezTo>
                <a:cubicBezTo>
                  <a:pt x="4498359" y="106477"/>
                  <a:pt x="4496772" y="99134"/>
                  <a:pt x="4493597" y="97150"/>
                </a:cubicBezTo>
                <a:cubicBezTo>
                  <a:pt x="4490422" y="95166"/>
                  <a:pt x="4483675" y="95364"/>
                  <a:pt x="4473356" y="97745"/>
                </a:cubicBezTo>
                <a:lnTo>
                  <a:pt x="4449544" y="103698"/>
                </a:lnTo>
                <a:cubicBezTo>
                  <a:pt x="4444781" y="104492"/>
                  <a:pt x="4439622" y="102508"/>
                  <a:pt x="4434065" y="97745"/>
                </a:cubicBezTo>
                <a:cubicBezTo>
                  <a:pt x="4420572" y="112033"/>
                  <a:pt x="4408268" y="122748"/>
                  <a:pt x="4397156" y="129892"/>
                </a:cubicBezTo>
                <a:cubicBezTo>
                  <a:pt x="4386044" y="137036"/>
                  <a:pt x="4386837" y="133464"/>
                  <a:pt x="4399537" y="119177"/>
                </a:cubicBezTo>
                <a:cubicBezTo>
                  <a:pt x="4412237" y="104889"/>
                  <a:pt x="4423945" y="87427"/>
                  <a:pt x="4434661" y="66789"/>
                </a:cubicBezTo>
                <a:cubicBezTo>
                  <a:pt x="4445376" y="46152"/>
                  <a:pt x="4449345" y="31666"/>
                  <a:pt x="4446567" y="23331"/>
                </a:cubicBezTo>
                <a:cubicBezTo>
                  <a:pt x="4444483" y="17080"/>
                  <a:pt x="4445414" y="13843"/>
                  <a:pt x="4449358" y="13620"/>
                </a:cubicBezTo>
                <a:close/>
                <a:moveTo>
                  <a:pt x="5871893" y="13211"/>
                </a:moveTo>
                <a:cubicBezTo>
                  <a:pt x="5874573" y="13211"/>
                  <a:pt x="5879087" y="14798"/>
                  <a:pt x="5885437" y="17973"/>
                </a:cubicBezTo>
                <a:cubicBezTo>
                  <a:pt x="5898931" y="24323"/>
                  <a:pt x="5902503" y="30078"/>
                  <a:pt x="5896153" y="35238"/>
                </a:cubicBezTo>
                <a:cubicBezTo>
                  <a:pt x="5889802" y="40397"/>
                  <a:pt x="5881071" y="48930"/>
                  <a:pt x="5869959" y="60836"/>
                </a:cubicBezTo>
                <a:cubicBezTo>
                  <a:pt x="5858846" y="72742"/>
                  <a:pt x="5848329" y="81870"/>
                  <a:pt x="5838407" y="88220"/>
                </a:cubicBezTo>
                <a:cubicBezTo>
                  <a:pt x="5828485" y="94570"/>
                  <a:pt x="5828089" y="92586"/>
                  <a:pt x="5837217" y="82267"/>
                </a:cubicBezTo>
                <a:cubicBezTo>
                  <a:pt x="5846345" y="71948"/>
                  <a:pt x="5854481" y="60241"/>
                  <a:pt x="5861625" y="47144"/>
                </a:cubicBezTo>
                <a:cubicBezTo>
                  <a:pt x="5868768" y="34047"/>
                  <a:pt x="5871347" y="24323"/>
                  <a:pt x="5869363" y="17973"/>
                </a:cubicBezTo>
                <a:cubicBezTo>
                  <a:pt x="5868371" y="14798"/>
                  <a:pt x="5869215" y="13211"/>
                  <a:pt x="5871893" y="13211"/>
                </a:cubicBezTo>
                <a:close/>
                <a:moveTo>
                  <a:pt x="4190620" y="12839"/>
                </a:moveTo>
                <a:cubicBezTo>
                  <a:pt x="4192778" y="11499"/>
                  <a:pt x="4197726" y="14402"/>
                  <a:pt x="4205465" y="21545"/>
                </a:cubicBezTo>
                <a:cubicBezTo>
                  <a:pt x="4216578" y="30277"/>
                  <a:pt x="4219158" y="36031"/>
                  <a:pt x="4213204" y="38809"/>
                </a:cubicBezTo>
                <a:cubicBezTo>
                  <a:pt x="4207251" y="41587"/>
                  <a:pt x="4197726" y="49922"/>
                  <a:pt x="4184629" y="63813"/>
                </a:cubicBezTo>
                <a:cubicBezTo>
                  <a:pt x="4171533" y="77703"/>
                  <a:pt x="4160420" y="87427"/>
                  <a:pt x="4151292" y="92983"/>
                </a:cubicBezTo>
                <a:cubicBezTo>
                  <a:pt x="4142164" y="98539"/>
                  <a:pt x="4137997" y="100127"/>
                  <a:pt x="4138790" y="97745"/>
                </a:cubicBezTo>
                <a:cubicBezTo>
                  <a:pt x="4139584" y="95364"/>
                  <a:pt x="4143354" y="90800"/>
                  <a:pt x="4150101" y="84053"/>
                </a:cubicBezTo>
                <a:cubicBezTo>
                  <a:pt x="4156848" y="77306"/>
                  <a:pt x="4164389" y="67980"/>
                  <a:pt x="4172723" y="56073"/>
                </a:cubicBezTo>
                <a:cubicBezTo>
                  <a:pt x="4181058" y="44167"/>
                  <a:pt x="4185820" y="35833"/>
                  <a:pt x="4187011" y="31070"/>
                </a:cubicBezTo>
                <a:cubicBezTo>
                  <a:pt x="4188201" y="26308"/>
                  <a:pt x="4188995" y="21148"/>
                  <a:pt x="4189392" y="15592"/>
                </a:cubicBezTo>
                <a:cubicBezTo>
                  <a:pt x="4189491" y="14203"/>
                  <a:pt x="4189900" y="13285"/>
                  <a:pt x="4190620" y="12839"/>
                </a:cubicBezTo>
                <a:close/>
                <a:moveTo>
                  <a:pt x="1447420" y="12839"/>
                </a:moveTo>
                <a:cubicBezTo>
                  <a:pt x="1449578" y="11499"/>
                  <a:pt x="1454526" y="14402"/>
                  <a:pt x="1462266" y="21545"/>
                </a:cubicBezTo>
                <a:cubicBezTo>
                  <a:pt x="1473378" y="30277"/>
                  <a:pt x="1475958" y="36031"/>
                  <a:pt x="1470005" y="38809"/>
                </a:cubicBezTo>
                <a:cubicBezTo>
                  <a:pt x="1464051" y="41587"/>
                  <a:pt x="1454526" y="49922"/>
                  <a:pt x="1441430" y="63813"/>
                </a:cubicBezTo>
                <a:cubicBezTo>
                  <a:pt x="1428333" y="77703"/>
                  <a:pt x="1417220" y="87427"/>
                  <a:pt x="1408092" y="92983"/>
                </a:cubicBezTo>
                <a:cubicBezTo>
                  <a:pt x="1398964" y="98539"/>
                  <a:pt x="1394797" y="100127"/>
                  <a:pt x="1395591" y="97745"/>
                </a:cubicBezTo>
                <a:cubicBezTo>
                  <a:pt x="1396384" y="95364"/>
                  <a:pt x="1400155" y="90800"/>
                  <a:pt x="1406901" y="84053"/>
                </a:cubicBezTo>
                <a:cubicBezTo>
                  <a:pt x="1413648" y="77306"/>
                  <a:pt x="1421189" y="67980"/>
                  <a:pt x="1429523" y="56073"/>
                </a:cubicBezTo>
                <a:cubicBezTo>
                  <a:pt x="1437858" y="44167"/>
                  <a:pt x="1442620" y="35833"/>
                  <a:pt x="1443811" y="31070"/>
                </a:cubicBezTo>
                <a:cubicBezTo>
                  <a:pt x="1445001" y="26308"/>
                  <a:pt x="1445795" y="21148"/>
                  <a:pt x="1446192" y="15592"/>
                </a:cubicBezTo>
                <a:cubicBezTo>
                  <a:pt x="1446291" y="14203"/>
                  <a:pt x="1446700" y="13285"/>
                  <a:pt x="1447420" y="12839"/>
                </a:cubicBezTo>
                <a:close/>
                <a:moveTo>
                  <a:pt x="72806" y="10904"/>
                </a:moveTo>
                <a:cubicBezTo>
                  <a:pt x="73997" y="10755"/>
                  <a:pt x="75584" y="10929"/>
                  <a:pt x="77568" y="11425"/>
                </a:cubicBezTo>
                <a:cubicBezTo>
                  <a:pt x="85506" y="13409"/>
                  <a:pt x="92253" y="16386"/>
                  <a:pt x="97809" y="20355"/>
                </a:cubicBezTo>
                <a:cubicBezTo>
                  <a:pt x="103365" y="24323"/>
                  <a:pt x="104755" y="28491"/>
                  <a:pt x="101976" y="32856"/>
                </a:cubicBezTo>
                <a:cubicBezTo>
                  <a:pt x="99198" y="37222"/>
                  <a:pt x="97809" y="56867"/>
                  <a:pt x="97809" y="91792"/>
                </a:cubicBezTo>
                <a:cubicBezTo>
                  <a:pt x="97809" y="125923"/>
                  <a:pt x="96817" y="159261"/>
                  <a:pt x="94833" y="191805"/>
                </a:cubicBezTo>
                <a:cubicBezTo>
                  <a:pt x="92848" y="224348"/>
                  <a:pt x="90070" y="245184"/>
                  <a:pt x="86498" y="254313"/>
                </a:cubicBezTo>
                <a:cubicBezTo>
                  <a:pt x="82926" y="263441"/>
                  <a:pt x="78958" y="262250"/>
                  <a:pt x="74592" y="250741"/>
                </a:cubicBezTo>
                <a:cubicBezTo>
                  <a:pt x="70226" y="239231"/>
                  <a:pt x="70028" y="227325"/>
                  <a:pt x="73997" y="215022"/>
                </a:cubicBezTo>
                <a:cubicBezTo>
                  <a:pt x="77965" y="202719"/>
                  <a:pt x="80347" y="179898"/>
                  <a:pt x="81140" y="146561"/>
                </a:cubicBezTo>
                <a:cubicBezTo>
                  <a:pt x="50978" y="167992"/>
                  <a:pt x="33714" y="181486"/>
                  <a:pt x="29348" y="187042"/>
                </a:cubicBezTo>
                <a:cubicBezTo>
                  <a:pt x="24983" y="192598"/>
                  <a:pt x="17839" y="190813"/>
                  <a:pt x="7917" y="181684"/>
                </a:cubicBezTo>
                <a:cubicBezTo>
                  <a:pt x="-2005" y="172556"/>
                  <a:pt x="-2600" y="167992"/>
                  <a:pt x="6131" y="167992"/>
                </a:cubicBezTo>
                <a:cubicBezTo>
                  <a:pt x="14862" y="167992"/>
                  <a:pt x="23990" y="166206"/>
                  <a:pt x="33515" y="162634"/>
                </a:cubicBezTo>
                <a:cubicBezTo>
                  <a:pt x="43040" y="159063"/>
                  <a:pt x="58915" y="151323"/>
                  <a:pt x="81140" y="139417"/>
                </a:cubicBezTo>
                <a:cubicBezTo>
                  <a:pt x="81934" y="102905"/>
                  <a:pt x="81934" y="76116"/>
                  <a:pt x="81140" y="59050"/>
                </a:cubicBezTo>
                <a:cubicBezTo>
                  <a:pt x="80347" y="41984"/>
                  <a:pt x="77568" y="29284"/>
                  <a:pt x="72806" y="20950"/>
                </a:cubicBezTo>
                <a:cubicBezTo>
                  <a:pt x="69234" y="14699"/>
                  <a:pt x="69234" y="11351"/>
                  <a:pt x="72806" y="10904"/>
                </a:cubicBezTo>
                <a:close/>
                <a:moveTo>
                  <a:pt x="5047832" y="9639"/>
                </a:moveTo>
                <a:cubicBezTo>
                  <a:pt x="5052992" y="11227"/>
                  <a:pt x="5058548" y="13806"/>
                  <a:pt x="5064501" y="17378"/>
                </a:cubicBezTo>
                <a:cubicBezTo>
                  <a:pt x="5070454" y="20950"/>
                  <a:pt x="5071248" y="24522"/>
                  <a:pt x="5066882" y="28094"/>
                </a:cubicBezTo>
                <a:cubicBezTo>
                  <a:pt x="5062517" y="31666"/>
                  <a:pt x="5056564" y="41191"/>
                  <a:pt x="5049023" y="56669"/>
                </a:cubicBezTo>
                <a:cubicBezTo>
                  <a:pt x="5041482" y="72147"/>
                  <a:pt x="5034140" y="85442"/>
                  <a:pt x="5026996" y="96555"/>
                </a:cubicBezTo>
                <a:cubicBezTo>
                  <a:pt x="5033347" y="95761"/>
                  <a:pt x="5045253" y="92983"/>
                  <a:pt x="5062715" y="88220"/>
                </a:cubicBezTo>
                <a:cubicBezTo>
                  <a:pt x="5080177" y="83458"/>
                  <a:pt x="5091885" y="79092"/>
                  <a:pt x="5097839" y="75123"/>
                </a:cubicBezTo>
                <a:cubicBezTo>
                  <a:pt x="5103792" y="71155"/>
                  <a:pt x="5109745" y="70361"/>
                  <a:pt x="5115698" y="72742"/>
                </a:cubicBezTo>
                <a:cubicBezTo>
                  <a:pt x="5121651" y="75123"/>
                  <a:pt x="5128200" y="78894"/>
                  <a:pt x="5135343" y="84053"/>
                </a:cubicBezTo>
                <a:cubicBezTo>
                  <a:pt x="5142487" y="89212"/>
                  <a:pt x="5140899" y="93777"/>
                  <a:pt x="5130581" y="97745"/>
                </a:cubicBezTo>
                <a:cubicBezTo>
                  <a:pt x="5120262" y="101714"/>
                  <a:pt x="5111333" y="107469"/>
                  <a:pt x="5103792" y="115009"/>
                </a:cubicBezTo>
                <a:cubicBezTo>
                  <a:pt x="5096251" y="122550"/>
                  <a:pt x="5094068" y="121558"/>
                  <a:pt x="5097243" y="112033"/>
                </a:cubicBezTo>
                <a:cubicBezTo>
                  <a:pt x="5100418" y="102508"/>
                  <a:pt x="5102006" y="96158"/>
                  <a:pt x="5102006" y="92983"/>
                </a:cubicBezTo>
                <a:cubicBezTo>
                  <a:pt x="5102006" y="89014"/>
                  <a:pt x="5097839" y="88220"/>
                  <a:pt x="5089504" y="90602"/>
                </a:cubicBezTo>
                <a:cubicBezTo>
                  <a:pt x="5081170" y="92983"/>
                  <a:pt x="5073034" y="95364"/>
                  <a:pt x="5065096" y="97745"/>
                </a:cubicBezTo>
                <a:cubicBezTo>
                  <a:pt x="5073828" y="104095"/>
                  <a:pt x="5077598" y="109255"/>
                  <a:pt x="5076407" y="113223"/>
                </a:cubicBezTo>
                <a:cubicBezTo>
                  <a:pt x="5075217" y="117192"/>
                  <a:pt x="5074820" y="130488"/>
                  <a:pt x="5075217" y="153109"/>
                </a:cubicBezTo>
                <a:cubicBezTo>
                  <a:pt x="5075614" y="175731"/>
                  <a:pt x="5076209" y="193194"/>
                  <a:pt x="5077003" y="205497"/>
                </a:cubicBezTo>
                <a:cubicBezTo>
                  <a:pt x="5077796" y="217800"/>
                  <a:pt x="5077400" y="227722"/>
                  <a:pt x="5075812" y="235263"/>
                </a:cubicBezTo>
                <a:cubicBezTo>
                  <a:pt x="5074224" y="242803"/>
                  <a:pt x="5070851" y="249550"/>
                  <a:pt x="5065692" y="255503"/>
                </a:cubicBezTo>
                <a:cubicBezTo>
                  <a:pt x="5060532" y="261456"/>
                  <a:pt x="5056564" y="260861"/>
                  <a:pt x="5053785" y="253717"/>
                </a:cubicBezTo>
                <a:cubicBezTo>
                  <a:pt x="5051007" y="246573"/>
                  <a:pt x="5044856" y="240223"/>
                  <a:pt x="5035331" y="234667"/>
                </a:cubicBezTo>
                <a:cubicBezTo>
                  <a:pt x="5025806" y="229111"/>
                  <a:pt x="5024417" y="226928"/>
                  <a:pt x="5031164" y="228119"/>
                </a:cubicBezTo>
                <a:cubicBezTo>
                  <a:pt x="5037910" y="229309"/>
                  <a:pt x="5044062" y="229905"/>
                  <a:pt x="5049618" y="229905"/>
                </a:cubicBezTo>
                <a:cubicBezTo>
                  <a:pt x="5055174" y="229905"/>
                  <a:pt x="5058350" y="223753"/>
                  <a:pt x="5059143" y="211450"/>
                </a:cubicBezTo>
                <a:cubicBezTo>
                  <a:pt x="5059937" y="199147"/>
                  <a:pt x="5060334" y="179898"/>
                  <a:pt x="5060334" y="153705"/>
                </a:cubicBezTo>
                <a:cubicBezTo>
                  <a:pt x="5060334" y="127511"/>
                  <a:pt x="5057953" y="110048"/>
                  <a:pt x="5053190" y="101317"/>
                </a:cubicBezTo>
                <a:cubicBezTo>
                  <a:pt x="5049221" y="102111"/>
                  <a:pt x="5044459" y="103103"/>
                  <a:pt x="5038903" y="104294"/>
                </a:cubicBezTo>
                <a:cubicBezTo>
                  <a:pt x="5033347" y="105484"/>
                  <a:pt x="5028584" y="104492"/>
                  <a:pt x="5024615" y="101317"/>
                </a:cubicBezTo>
                <a:cubicBezTo>
                  <a:pt x="5017471" y="111636"/>
                  <a:pt x="5009335" y="119772"/>
                  <a:pt x="5000207" y="125725"/>
                </a:cubicBezTo>
                <a:cubicBezTo>
                  <a:pt x="4991079" y="131678"/>
                  <a:pt x="4990881" y="129495"/>
                  <a:pt x="4999612" y="119177"/>
                </a:cubicBezTo>
                <a:cubicBezTo>
                  <a:pt x="5008343" y="108858"/>
                  <a:pt x="5018067" y="90602"/>
                  <a:pt x="5028782" y="64408"/>
                </a:cubicBezTo>
                <a:cubicBezTo>
                  <a:pt x="5039498" y="38214"/>
                  <a:pt x="5044062" y="22141"/>
                  <a:pt x="5042475" y="16188"/>
                </a:cubicBezTo>
                <a:cubicBezTo>
                  <a:pt x="5040887" y="10234"/>
                  <a:pt x="5042673" y="8052"/>
                  <a:pt x="5047832" y="9639"/>
                </a:cubicBezTo>
                <a:close/>
                <a:moveTo>
                  <a:pt x="3484691" y="9341"/>
                </a:moveTo>
                <a:cubicBezTo>
                  <a:pt x="3487370" y="8746"/>
                  <a:pt x="3492678" y="9639"/>
                  <a:pt x="3500615" y="12020"/>
                </a:cubicBezTo>
                <a:cubicBezTo>
                  <a:pt x="3510140" y="17577"/>
                  <a:pt x="3513117" y="22736"/>
                  <a:pt x="3509545" y="27498"/>
                </a:cubicBezTo>
                <a:cubicBezTo>
                  <a:pt x="3505973" y="32261"/>
                  <a:pt x="3503790" y="48930"/>
                  <a:pt x="3502997" y="77505"/>
                </a:cubicBezTo>
                <a:cubicBezTo>
                  <a:pt x="3520459" y="75123"/>
                  <a:pt x="3533556" y="73139"/>
                  <a:pt x="3542287" y="71552"/>
                </a:cubicBezTo>
                <a:cubicBezTo>
                  <a:pt x="3551018" y="69964"/>
                  <a:pt x="3558162" y="71552"/>
                  <a:pt x="3563718" y="76314"/>
                </a:cubicBezTo>
                <a:cubicBezTo>
                  <a:pt x="3569275" y="81077"/>
                  <a:pt x="3565703" y="83855"/>
                  <a:pt x="3553003" y="84648"/>
                </a:cubicBezTo>
                <a:cubicBezTo>
                  <a:pt x="3540303" y="85442"/>
                  <a:pt x="3523634" y="86633"/>
                  <a:pt x="3502997" y="88220"/>
                </a:cubicBezTo>
                <a:lnTo>
                  <a:pt x="3502997" y="101317"/>
                </a:lnTo>
                <a:cubicBezTo>
                  <a:pt x="3528396" y="105286"/>
                  <a:pt x="3545859" y="111041"/>
                  <a:pt x="3555384" y="118581"/>
                </a:cubicBezTo>
                <a:cubicBezTo>
                  <a:pt x="3564909" y="126122"/>
                  <a:pt x="3569076" y="133266"/>
                  <a:pt x="3567886" y="140013"/>
                </a:cubicBezTo>
                <a:cubicBezTo>
                  <a:pt x="3566695" y="146759"/>
                  <a:pt x="3560742" y="146164"/>
                  <a:pt x="3550026" y="138227"/>
                </a:cubicBezTo>
                <a:cubicBezTo>
                  <a:pt x="3539311" y="130289"/>
                  <a:pt x="3523634" y="119573"/>
                  <a:pt x="3502997" y="106080"/>
                </a:cubicBezTo>
                <a:lnTo>
                  <a:pt x="3502997" y="125130"/>
                </a:lnTo>
                <a:cubicBezTo>
                  <a:pt x="3502997" y="130686"/>
                  <a:pt x="3502203" y="136242"/>
                  <a:pt x="3500615" y="141798"/>
                </a:cubicBezTo>
                <a:cubicBezTo>
                  <a:pt x="3499821" y="144180"/>
                  <a:pt x="3499028" y="145767"/>
                  <a:pt x="3498234" y="146561"/>
                </a:cubicBezTo>
                <a:lnTo>
                  <a:pt x="3499425" y="147752"/>
                </a:lnTo>
                <a:cubicBezTo>
                  <a:pt x="3502600" y="149339"/>
                  <a:pt x="3503393" y="151919"/>
                  <a:pt x="3501806" y="155491"/>
                </a:cubicBezTo>
                <a:cubicBezTo>
                  <a:pt x="3500219" y="159063"/>
                  <a:pt x="3499028" y="164023"/>
                  <a:pt x="3498234" y="170373"/>
                </a:cubicBezTo>
                <a:cubicBezTo>
                  <a:pt x="3514903" y="169580"/>
                  <a:pt x="3531968" y="168191"/>
                  <a:pt x="3549431" y="166206"/>
                </a:cubicBezTo>
                <a:cubicBezTo>
                  <a:pt x="3566894" y="164222"/>
                  <a:pt x="3580387" y="162634"/>
                  <a:pt x="3589912" y="161444"/>
                </a:cubicBezTo>
                <a:cubicBezTo>
                  <a:pt x="3599437" y="160253"/>
                  <a:pt x="3607772" y="162634"/>
                  <a:pt x="3614915" y="168588"/>
                </a:cubicBezTo>
                <a:cubicBezTo>
                  <a:pt x="3622059" y="174541"/>
                  <a:pt x="3620868" y="177517"/>
                  <a:pt x="3611343" y="177517"/>
                </a:cubicBezTo>
                <a:lnTo>
                  <a:pt x="3562528" y="177517"/>
                </a:lnTo>
                <a:cubicBezTo>
                  <a:pt x="3550622" y="177517"/>
                  <a:pt x="3529984" y="178311"/>
                  <a:pt x="3500615" y="179898"/>
                </a:cubicBezTo>
                <a:cubicBezTo>
                  <a:pt x="3523634" y="208473"/>
                  <a:pt x="3545065" y="227722"/>
                  <a:pt x="3564909" y="237644"/>
                </a:cubicBezTo>
                <a:cubicBezTo>
                  <a:pt x="3584753" y="247566"/>
                  <a:pt x="3602017" y="254313"/>
                  <a:pt x="3616701" y="257884"/>
                </a:cubicBezTo>
                <a:cubicBezTo>
                  <a:pt x="3631386" y="261456"/>
                  <a:pt x="3630989" y="263639"/>
                  <a:pt x="3615511" y="264433"/>
                </a:cubicBezTo>
                <a:cubicBezTo>
                  <a:pt x="3600032" y="265227"/>
                  <a:pt x="3585348" y="265227"/>
                  <a:pt x="3571457" y="264433"/>
                </a:cubicBezTo>
                <a:cubicBezTo>
                  <a:pt x="3557567" y="263639"/>
                  <a:pt x="3545859" y="256098"/>
                  <a:pt x="3536334" y="241811"/>
                </a:cubicBezTo>
                <a:cubicBezTo>
                  <a:pt x="3526809" y="227523"/>
                  <a:pt x="3513315" y="209664"/>
                  <a:pt x="3495853" y="188233"/>
                </a:cubicBezTo>
                <a:cubicBezTo>
                  <a:pt x="3487915" y="215220"/>
                  <a:pt x="3476207" y="234072"/>
                  <a:pt x="3460729" y="244788"/>
                </a:cubicBezTo>
                <a:cubicBezTo>
                  <a:pt x="3445251" y="255503"/>
                  <a:pt x="3428979" y="262052"/>
                  <a:pt x="3411914" y="264433"/>
                </a:cubicBezTo>
                <a:cubicBezTo>
                  <a:pt x="3394848" y="266814"/>
                  <a:pt x="3395245" y="264631"/>
                  <a:pt x="3413104" y="257884"/>
                </a:cubicBezTo>
                <a:cubicBezTo>
                  <a:pt x="3430964" y="251138"/>
                  <a:pt x="3445648" y="241414"/>
                  <a:pt x="3457157" y="228714"/>
                </a:cubicBezTo>
                <a:cubicBezTo>
                  <a:pt x="3468667" y="216014"/>
                  <a:pt x="3476406" y="200536"/>
                  <a:pt x="3480375" y="182280"/>
                </a:cubicBezTo>
                <a:cubicBezTo>
                  <a:pt x="3447037" y="187042"/>
                  <a:pt x="3425606" y="190217"/>
                  <a:pt x="3416081" y="191805"/>
                </a:cubicBezTo>
                <a:cubicBezTo>
                  <a:pt x="3406556" y="193392"/>
                  <a:pt x="3397229" y="191408"/>
                  <a:pt x="3388101" y="185852"/>
                </a:cubicBezTo>
                <a:cubicBezTo>
                  <a:pt x="3378973" y="180295"/>
                  <a:pt x="3379172" y="177716"/>
                  <a:pt x="3388697" y="178113"/>
                </a:cubicBezTo>
                <a:cubicBezTo>
                  <a:pt x="3398222" y="178509"/>
                  <a:pt x="3411517" y="178113"/>
                  <a:pt x="3428582" y="176922"/>
                </a:cubicBezTo>
                <a:cubicBezTo>
                  <a:pt x="3445648" y="175731"/>
                  <a:pt x="3463309" y="173945"/>
                  <a:pt x="3481565" y="171564"/>
                </a:cubicBezTo>
                <a:cubicBezTo>
                  <a:pt x="3483153" y="160452"/>
                  <a:pt x="3482557" y="152117"/>
                  <a:pt x="3479779" y="146561"/>
                </a:cubicBezTo>
                <a:cubicBezTo>
                  <a:pt x="3477001" y="141005"/>
                  <a:pt x="3478787" y="139417"/>
                  <a:pt x="3485137" y="141798"/>
                </a:cubicBezTo>
                <a:cubicBezTo>
                  <a:pt x="3489106" y="142592"/>
                  <a:pt x="3492281" y="143783"/>
                  <a:pt x="3494662" y="145370"/>
                </a:cubicBezTo>
                <a:cubicBezTo>
                  <a:pt x="3493868" y="144577"/>
                  <a:pt x="3492678" y="142989"/>
                  <a:pt x="3491090" y="140608"/>
                </a:cubicBezTo>
                <a:cubicBezTo>
                  <a:pt x="3487122" y="134258"/>
                  <a:pt x="3485931" y="128305"/>
                  <a:pt x="3487518" y="122748"/>
                </a:cubicBezTo>
                <a:cubicBezTo>
                  <a:pt x="3489106" y="117192"/>
                  <a:pt x="3490296" y="109255"/>
                  <a:pt x="3491090" y="98936"/>
                </a:cubicBezTo>
                <a:cubicBezTo>
                  <a:pt x="3481565" y="111636"/>
                  <a:pt x="3471048" y="123145"/>
                  <a:pt x="3459539" y="133464"/>
                </a:cubicBezTo>
                <a:cubicBezTo>
                  <a:pt x="3448029" y="143783"/>
                  <a:pt x="3436123" y="151323"/>
                  <a:pt x="3423820" y="156086"/>
                </a:cubicBezTo>
                <a:cubicBezTo>
                  <a:pt x="3411517" y="160848"/>
                  <a:pt x="3411120" y="159063"/>
                  <a:pt x="3422629" y="150728"/>
                </a:cubicBezTo>
                <a:cubicBezTo>
                  <a:pt x="3434139" y="142394"/>
                  <a:pt x="3444259" y="133464"/>
                  <a:pt x="3452990" y="123939"/>
                </a:cubicBezTo>
                <a:cubicBezTo>
                  <a:pt x="3461721" y="114414"/>
                  <a:pt x="3470056" y="103698"/>
                  <a:pt x="3477993" y="91792"/>
                </a:cubicBezTo>
                <a:cubicBezTo>
                  <a:pt x="3463706" y="93380"/>
                  <a:pt x="3453189" y="94570"/>
                  <a:pt x="3446442" y="95364"/>
                </a:cubicBezTo>
                <a:cubicBezTo>
                  <a:pt x="3439695" y="96158"/>
                  <a:pt x="3433345" y="94372"/>
                  <a:pt x="3427392" y="90006"/>
                </a:cubicBezTo>
                <a:cubicBezTo>
                  <a:pt x="3421439" y="85641"/>
                  <a:pt x="3423621" y="83458"/>
                  <a:pt x="3433940" y="83458"/>
                </a:cubicBezTo>
                <a:cubicBezTo>
                  <a:pt x="3444259" y="83458"/>
                  <a:pt x="3463309" y="81870"/>
                  <a:pt x="3491090" y="78695"/>
                </a:cubicBezTo>
                <a:cubicBezTo>
                  <a:pt x="3491884" y="43770"/>
                  <a:pt x="3489701" y="22736"/>
                  <a:pt x="3484542" y="15592"/>
                </a:cubicBezTo>
                <a:cubicBezTo>
                  <a:pt x="3481962" y="12020"/>
                  <a:pt x="3482012" y="9937"/>
                  <a:pt x="3484691" y="9341"/>
                </a:cubicBezTo>
                <a:close/>
                <a:moveTo>
                  <a:pt x="1960691" y="9341"/>
                </a:moveTo>
                <a:cubicBezTo>
                  <a:pt x="1963370" y="8746"/>
                  <a:pt x="1968678" y="9639"/>
                  <a:pt x="1976616" y="12020"/>
                </a:cubicBezTo>
                <a:cubicBezTo>
                  <a:pt x="1986140" y="17577"/>
                  <a:pt x="1989117" y="22736"/>
                  <a:pt x="1985545" y="27498"/>
                </a:cubicBezTo>
                <a:cubicBezTo>
                  <a:pt x="1981973" y="32261"/>
                  <a:pt x="1979790" y="48930"/>
                  <a:pt x="1978997" y="77505"/>
                </a:cubicBezTo>
                <a:cubicBezTo>
                  <a:pt x="1996459" y="75123"/>
                  <a:pt x="2009556" y="73139"/>
                  <a:pt x="2018287" y="71552"/>
                </a:cubicBezTo>
                <a:cubicBezTo>
                  <a:pt x="2027019" y="69964"/>
                  <a:pt x="2034162" y="71552"/>
                  <a:pt x="2039718" y="76314"/>
                </a:cubicBezTo>
                <a:cubicBezTo>
                  <a:pt x="2045275" y="81077"/>
                  <a:pt x="2041703" y="83855"/>
                  <a:pt x="2029003" y="84648"/>
                </a:cubicBezTo>
                <a:cubicBezTo>
                  <a:pt x="2016303" y="85442"/>
                  <a:pt x="1999634" y="86633"/>
                  <a:pt x="1978997" y="88220"/>
                </a:cubicBezTo>
                <a:lnTo>
                  <a:pt x="1978997" y="101317"/>
                </a:lnTo>
                <a:cubicBezTo>
                  <a:pt x="2004397" y="105286"/>
                  <a:pt x="2021859" y="111041"/>
                  <a:pt x="2031384" y="118581"/>
                </a:cubicBezTo>
                <a:cubicBezTo>
                  <a:pt x="2040909" y="126122"/>
                  <a:pt x="2045076" y="133266"/>
                  <a:pt x="2043886" y="140013"/>
                </a:cubicBezTo>
                <a:cubicBezTo>
                  <a:pt x="2042695" y="146759"/>
                  <a:pt x="2036742" y="146164"/>
                  <a:pt x="2026026" y="138227"/>
                </a:cubicBezTo>
                <a:cubicBezTo>
                  <a:pt x="2015311" y="130289"/>
                  <a:pt x="1999634" y="119573"/>
                  <a:pt x="1978997" y="106080"/>
                </a:cubicBezTo>
                <a:lnTo>
                  <a:pt x="1978997" y="125130"/>
                </a:lnTo>
                <a:cubicBezTo>
                  <a:pt x="1978997" y="130686"/>
                  <a:pt x="1978203" y="136242"/>
                  <a:pt x="1976616" y="141798"/>
                </a:cubicBezTo>
                <a:cubicBezTo>
                  <a:pt x="1975822" y="144180"/>
                  <a:pt x="1975028" y="145767"/>
                  <a:pt x="1974234" y="146561"/>
                </a:cubicBezTo>
                <a:lnTo>
                  <a:pt x="1975425" y="147752"/>
                </a:lnTo>
                <a:cubicBezTo>
                  <a:pt x="1978600" y="149339"/>
                  <a:pt x="1979394" y="151919"/>
                  <a:pt x="1977806" y="155491"/>
                </a:cubicBezTo>
                <a:cubicBezTo>
                  <a:pt x="1976218" y="159063"/>
                  <a:pt x="1975028" y="164023"/>
                  <a:pt x="1974234" y="170373"/>
                </a:cubicBezTo>
                <a:cubicBezTo>
                  <a:pt x="1990903" y="169580"/>
                  <a:pt x="2007969" y="168191"/>
                  <a:pt x="2025431" y="166206"/>
                </a:cubicBezTo>
                <a:cubicBezTo>
                  <a:pt x="2042893" y="164222"/>
                  <a:pt x="2056387" y="162634"/>
                  <a:pt x="2065912" y="161444"/>
                </a:cubicBezTo>
                <a:cubicBezTo>
                  <a:pt x="2075437" y="160253"/>
                  <a:pt x="2083772" y="162634"/>
                  <a:pt x="2090915" y="168588"/>
                </a:cubicBezTo>
                <a:cubicBezTo>
                  <a:pt x="2098059" y="174541"/>
                  <a:pt x="2096869" y="177517"/>
                  <a:pt x="2087343" y="177517"/>
                </a:cubicBezTo>
                <a:lnTo>
                  <a:pt x="2038528" y="177517"/>
                </a:lnTo>
                <a:cubicBezTo>
                  <a:pt x="2026622" y="177517"/>
                  <a:pt x="2005984" y="178311"/>
                  <a:pt x="1976616" y="179898"/>
                </a:cubicBezTo>
                <a:cubicBezTo>
                  <a:pt x="1999634" y="208473"/>
                  <a:pt x="2021066" y="227722"/>
                  <a:pt x="2040909" y="237644"/>
                </a:cubicBezTo>
                <a:cubicBezTo>
                  <a:pt x="2060753" y="247566"/>
                  <a:pt x="2078017" y="254313"/>
                  <a:pt x="2092701" y="257884"/>
                </a:cubicBezTo>
                <a:cubicBezTo>
                  <a:pt x="2107386" y="261456"/>
                  <a:pt x="2106989" y="263639"/>
                  <a:pt x="2091511" y="264433"/>
                </a:cubicBezTo>
                <a:cubicBezTo>
                  <a:pt x="2076032" y="265227"/>
                  <a:pt x="2061348" y="265227"/>
                  <a:pt x="2047458" y="264433"/>
                </a:cubicBezTo>
                <a:cubicBezTo>
                  <a:pt x="2033567" y="263639"/>
                  <a:pt x="2021859" y="256098"/>
                  <a:pt x="2012334" y="241811"/>
                </a:cubicBezTo>
                <a:cubicBezTo>
                  <a:pt x="2002809" y="227523"/>
                  <a:pt x="1989315" y="209664"/>
                  <a:pt x="1971853" y="188233"/>
                </a:cubicBezTo>
                <a:cubicBezTo>
                  <a:pt x="1963916" y="215220"/>
                  <a:pt x="1952208" y="234072"/>
                  <a:pt x="1936729" y="244788"/>
                </a:cubicBezTo>
                <a:cubicBezTo>
                  <a:pt x="1921251" y="255503"/>
                  <a:pt x="1904980" y="262052"/>
                  <a:pt x="1887914" y="264433"/>
                </a:cubicBezTo>
                <a:cubicBezTo>
                  <a:pt x="1870848" y="266814"/>
                  <a:pt x="1871245" y="264631"/>
                  <a:pt x="1889104" y="257884"/>
                </a:cubicBezTo>
                <a:cubicBezTo>
                  <a:pt x="1906964" y="251138"/>
                  <a:pt x="1921648" y="241414"/>
                  <a:pt x="1933158" y="228714"/>
                </a:cubicBezTo>
                <a:cubicBezTo>
                  <a:pt x="1944667" y="216014"/>
                  <a:pt x="1952406" y="200536"/>
                  <a:pt x="1956375" y="182280"/>
                </a:cubicBezTo>
                <a:cubicBezTo>
                  <a:pt x="1923037" y="187042"/>
                  <a:pt x="1901606" y="190217"/>
                  <a:pt x="1892081" y="191805"/>
                </a:cubicBezTo>
                <a:cubicBezTo>
                  <a:pt x="1882556" y="193392"/>
                  <a:pt x="1873229" y="191408"/>
                  <a:pt x="1864101" y="185852"/>
                </a:cubicBezTo>
                <a:cubicBezTo>
                  <a:pt x="1854973" y="180295"/>
                  <a:pt x="1855172" y="177716"/>
                  <a:pt x="1864697" y="178113"/>
                </a:cubicBezTo>
                <a:cubicBezTo>
                  <a:pt x="1874222" y="178509"/>
                  <a:pt x="1887517" y="178113"/>
                  <a:pt x="1904583" y="176922"/>
                </a:cubicBezTo>
                <a:cubicBezTo>
                  <a:pt x="1921648" y="175731"/>
                  <a:pt x="1939309" y="173945"/>
                  <a:pt x="1957566" y="171564"/>
                </a:cubicBezTo>
                <a:cubicBezTo>
                  <a:pt x="1959153" y="160452"/>
                  <a:pt x="1958558" y="152117"/>
                  <a:pt x="1955779" y="146561"/>
                </a:cubicBezTo>
                <a:cubicBezTo>
                  <a:pt x="1953001" y="141005"/>
                  <a:pt x="1954787" y="139417"/>
                  <a:pt x="1961137" y="141798"/>
                </a:cubicBezTo>
                <a:cubicBezTo>
                  <a:pt x="1965106" y="142592"/>
                  <a:pt x="1968281" y="143783"/>
                  <a:pt x="1970662" y="145370"/>
                </a:cubicBezTo>
                <a:cubicBezTo>
                  <a:pt x="1969869" y="144577"/>
                  <a:pt x="1968678" y="142989"/>
                  <a:pt x="1967091" y="140608"/>
                </a:cubicBezTo>
                <a:cubicBezTo>
                  <a:pt x="1963122" y="134258"/>
                  <a:pt x="1961931" y="128305"/>
                  <a:pt x="1963519" y="122748"/>
                </a:cubicBezTo>
                <a:cubicBezTo>
                  <a:pt x="1965106" y="117192"/>
                  <a:pt x="1966297" y="109255"/>
                  <a:pt x="1967091" y="98936"/>
                </a:cubicBezTo>
                <a:cubicBezTo>
                  <a:pt x="1957566" y="111636"/>
                  <a:pt x="1947048" y="123145"/>
                  <a:pt x="1935539" y="133464"/>
                </a:cubicBezTo>
                <a:cubicBezTo>
                  <a:pt x="1924030" y="143783"/>
                  <a:pt x="1912123" y="151323"/>
                  <a:pt x="1899820" y="156086"/>
                </a:cubicBezTo>
                <a:cubicBezTo>
                  <a:pt x="1887517" y="160848"/>
                  <a:pt x="1887120" y="159063"/>
                  <a:pt x="1898630" y="150728"/>
                </a:cubicBezTo>
                <a:cubicBezTo>
                  <a:pt x="1910139" y="142394"/>
                  <a:pt x="1920259" y="133464"/>
                  <a:pt x="1928991" y="123939"/>
                </a:cubicBezTo>
                <a:cubicBezTo>
                  <a:pt x="1937722" y="114414"/>
                  <a:pt x="1946056" y="103698"/>
                  <a:pt x="1953993" y="91792"/>
                </a:cubicBezTo>
                <a:cubicBezTo>
                  <a:pt x="1939706" y="93380"/>
                  <a:pt x="1929189" y="94570"/>
                  <a:pt x="1922442" y="95364"/>
                </a:cubicBezTo>
                <a:cubicBezTo>
                  <a:pt x="1915695" y="96158"/>
                  <a:pt x="1909345" y="94372"/>
                  <a:pt x="1903392" y="90006"/>
                </a:cubicBezTo>
                <a:cubicBezTo>
                  <a:pt x="1897439" y="85641"/>
                  <a:pt x="1899622" y="83458"/>
                  <a:pt x="1909941" y="83458"/>
                </a:cubicBezTo>
                <a:cubicBezTo>
                  <a:pt x="1920259" y="83458"/>
                  <a:pt x="1939309" y="81870"/>
                  <a:pt x="1967091" y="78695"/>
                </a:cubicBezTo>
                <a:cubicBezTo>
                  <a:pt x="1967884" y="43770"/>
                  <a:pt x="1965701" y="22736"/>
                  <a:pt x="1960542" y="15592"/>
                </a:cubicBezTo>
                <a:cubicBezTo>
                  <a:pt x="1957962" y="12020"/>
                  <a:pt x="1958012" y="9937"/>
                  <a:pt x="1960691" y="9341"/>
                </a:cubicBezTo>
                <a:close/>
                <a:moveTo>
                  <a:pt x="1645622" y="6067"/>
                </a:moveTo>
                <a:cubicBezTo>
                  <a:pt x="1657528" y="6067"/>
                  <a:pt x="1666259" y="10631"/>
                  <a:pt x="1671816" y="19759"/>
                </a:cubicBezTo>
                <a:cubicBezTo>
                  <a:pt x="1677372" y="28888"/>
                  <a:pt x="1687293" y="40992"/>
                  <a:pt x="1701581" y="56073"/>
                </a:cubicBezTo>
                <a:cubicBezTo>
                  <a:pt x="1715869" y="71155"/>
                  <a:pt x="1729759" y="84450"/>
                  <a:pt x="1743253" y="95959"/>
                </a:cubicBezTo>
                <a:cubicBezTo>
                  <a:pt x="1756747" y="107469"/>
                  <a:pt x="1771630" y="116398"/>
                  <a:pt x="1787901" y="122748"/>
                </a:cubicBezTo>
                <a:cubicBezTo>
                  <a:pt x="1804173" y="129098"/>
                  <a:pt x="1808936" y="133067"/>
                  <a:pt x="1802189" y="134655"/>
                </a:cubicBezTo>
                <a:cubicBezTo>
                  <a:pt x="1795442" y="136242"/>
                  <a:pt x="1783337" y="136639"/>
                  <a:pt x="1765875" y="135845"/>
                </a:cubicBezTo>
                <a:cubicBezTo>
                  <a:pt x="1748412" y="135052"/>
                  <a:pt x="1737697" y="131877"/>
                  <a:pt x="1733728" y="126320"/>
                </a:cubicBezTo>
                <a:cubicBezTo>
                  <a:pt x="1729759" y="120764"/>
                  <a:pt x="1722814" y="110842"/>
                  <a:pt x="1712892" y="96555"/>
                </a:cubicBezTo>
                <a:cubicBezTo>
                  <a:pt x="1702970" y="82267"/>
                  <a:pt x="1694636" y="70559"/>
                  <a:pt x="1687889" y="61431"/>
                </a:cubicBezTo>
                <a:cubicBezTo>
                  <a:pt x="1681142" y="52303"/>
                  <a:pt x="1674594" y="43373"/>
                  <a:pt x="1668243" y="34642"/>
                </a:cubicBezTo>
                <a:cubicBezTo>
                  <a:pt x="1661894" y="25911"/>
                  <a:pt x="1656536" y="20355"/>
                  <a:pt x="1652170" y="17973"/>
                </a:cubicBezTo>
                <a:cubicBezTo>
                  <a:pt x="1647804" y="15592"/>
                  <a:pt x="1644233" y="14005"/>
                  <a:pt x="1641455" y="13211"/>
                </a:cubicBezTo>
                <a:cubicBezTo>
                  <a:pt x="1638676" y="12417"/>
                  <a:pt x="1636890" y="11028"/>
                  <a:pt x="1636097" y="9044"/>
                </a:cubicBezTo>
                <a:cubicBezTo>
                  <a:pt x="1635303" y="7059"/>
                  <a:pt x="1638478" y="6067"/>
                  <a:pt x="1645622" y="6067"/>
                </a:cubicBezTo>
                <a:close/>
                <a:moveTo>
                  <a:pt x="5666362" y="2495"/>
                </a:moveTo>
                <a:cubicBezTo>
                  <a:pt x="5670331" y="2495"/>
                  <a:pt x="5676482" y="4083"/>
                  <a:pt x="5684817" y="7258"/>
                </a:cubicBezTo>
                <a:cubicBezTo>
                  <a:pt x="5693151" y="10433"/>
                  <a:pt x="5696127" y="14798"/>
                  <a:pt x="5693746" y="20355"/>
                </a:cubicBezTo>
                <a:cubicBezTo>
                  <a:pt x="5691365" y="25911"/>
                  <a:pt x="5689777" y="39405"/>
                  <a:pt x="5688983" y="60836"/>
                </a:cubicBezTo>
                <a:cubicBezTo>
                  <a:pt x="5692953" y="59248"/>
                  <a:pt x="5697913" y="58058"/>
                  <a:pt x="5703867" y="57264"/>
                </a:cubicBezTo>
                <a:cubicBezTo>
                  <a:pt x="5709819" y="56470"/>
                  <a:pt x="5714384" y="57661"/>
                  <a:pt x="5717559" y="60836"/>
                </a:cubicBezTo>
                <a:cubicBezTo>
                  <a:pt x="5720733" y="64011"/>
                  <a:pt x="5718352" y="67186"/>
                  <a:pt x="5710415" y="70361"/>
                </a:cubicBezTo>
                <a:cubicBezTo>
                  <a:pt x="5702477" y="73536"/>
                  <a:pt x="5695334" y="75917"/>
                  <a:pt x="5688983" y="77505"/>
                </a:cubicBezTo>
                <a:lnTo>
                  <a:pt x="5687793" y="104889"/>
                </a:lnTo>
                <a:cubicBezTo>
                  <a:pt x="5708431" y="100920"/>
                  <a:pt x="5724703" y="97745"/>
                  <a:pt x="5736609" y="95364"/>
                </a:cubicBezTo>
                <a:cubicBezTo>
                  <a:pt x="5748515" y="92983"/>
                  <a:pt x="5758437" y="95166"/>
                  <a:pt x="5766375" y="101913"/>
                </a:cubicBezTo>
                <a:cubicBezTo>
                  <a:pt x="5774311" y="108659"/>
                  <a:pt x="5768755" y="111834"/>
                  <a:pt x="5749705" y="111438"/>
                </a:cubicBezTo>
                <a:cubicBezTo>
                  <a:pt x="5730655" y="111041"/>
                  <a:pt x="5710415" y="112827"/>
                  <a:pt x="5688983" y="116795"/>
                </a:cubicBezTo>
                <a:cubicBezTo>
                  <a:pt x="5700097" y="122352"/>
                  <a:pt x="5705255" y="126519"/>
                  <a:pt x="5704462" y="129297"/>
                </a:cubicBezTo>
                <a:cubicBezTo>
                  <a:pt x="5703668" y="132075"/>
                  <a:pt x="5703271" y="136639"/>
                  <a:pt x="5703271" y="142989"/>
                </a:cubicBezTo>
                <a:cubicBezTo>
                  <a:pt x="5710415" y="142195"/>
                  <a:pt x="5717757" y="140608"/>
                  <a:pt x="5725297" y="138227"/>
                </a:cubicBezTo>
                <a:cubicBezTo>
                  <a:pt x="5732839" y="135845"/>
                  <a:pt x="5739983" y="137234"/>
                  <a:pt x="5746729" y="142394"/>
                </a:cubicBezTo>
                <a:cubicBezTo>
                  <a:pt x="5753475" y="147553"/>
                  <a:pt x="5751889" y="150530"/>
                  <a:pt x="5741967" y="151323"/>
                </a:cubicBezTo>
                <a:cubicBezTo>
                  <a:pt x="5732045" y="152117"/>
                  <a:pt x="5719147" y="154102"/>
                  <a:pt x="5703271" y="157277"/>
                </a:cubicBezTo>
                <a:cubicBezTo>
                  <a:pt x="5704065" y="188233"/>
                  <a:pt x="5704859" y="208672"/>
                  <a:pt x="5705653" y="218594"/>
                </a:cubicBezTo>
                <a:cubicBezTo>
                  <a:pt x="5706446" y="228516"/>
                  <a:pt x="5705851" y="237842"/>
                  <a:pt x="5703867" y="246573"/>
                </a:cubicBezTo>
                <a:cubicBezTo>
                  <a:pt x="5701883" y="255305"/>
                  <a:pt x="5697913" y="262647"/>
                  <a:pt x="5691960" y="268600"/>
                </a:cubicBezTo>
                <a:cubicBezTo>
                  <a:pt x="5686007" y="274553"/>
                  <a:pt x="5681641" y="274553"/>
                  <a:pt x="5678863" y="268600"/>
                </a:cubicBezTo>
                <a:cubicBezTo>
                  <a:pt x="5676085" y="262647"/>
                  <a:pt x="5669537" y="256098"/>
                  <a:pt x="5659218" y="248955"/>
                </a:cubicBezTo>
                <a:cubicBezTo>
                  <a:pt x="5648899" y="241811"/>
                  <a:pt x="5648899" y="239231"/>
                  <a:pt x="5659218" y="241216"/>
                </a:cubicBezTo>
                <a:cubicBezTo>
                  <a:pt x="5669537" y="243200"/>
                  <a:pt x="5677077" y="243002"/>
                  <a:pt x="5681840" y="240620"/>
                </a:cubicBezTo>
                <a:cubicBezTo>
                  <a:pt x="5686603" y="240620"/>
                  <a:pt x="5689182" y="230103"/>
                  <a:pt x="5689579" y="209069"/>
                </a:cubicBezTo>
                <a:cubicBezTo>
                  <a:pt x="5689976" y="188034"/>
                  <a:pt x="5689777" y="171564"/>
                  <a:pt x="5688983" y="159658"/>
                </a:cubicBezTo>
                <a:cubicBezTo>
                  <a:pt x="5677871" y="161245"/>
                  <a:pt x="5661202" y="164023"/>
                  <a:pt x="5638977" y="167992"/>
                </a:cubicBezTo>
                <a:cubicBezTo>
                  <a:pt x="5645327" y="171167"/>
                  <a:pt x="5650090" y="174144"/>
                  <a:pt x="5653265" y="176922"/>
                </a:cubicBezTo>
                <a:cubicBezTo>
                  <a:pt x="5656439" y="179700"/>
                  <a:pt x="5658623" y="183669"/>
                  <a:pt x="5659813" y="188828"/>
                </a:cubicBezTo>
                <a:cubicBezTo>
                  <a:pt x="5661004" y="193988"/>
                  <a:pt x="5660607" y="198750"/>
                  <a:pt x="5658623" y="203116"/>
                </a:cubicBezTo>
                <a:cubicBezTo>
                  <a:pt x="5656639" y="207481"/>
                  <a:pt x="5653067" y="207084"/>
                  <a:pt x="5647907" y="201925"/>
                </a:cubicBezTo>
                <a:cubicBezTo>
                  <a:pt x="5642747" y="196766"/>
                  <a:pt x="5638184" y="186248"/>
                  <a:pt x="5634215" y="170373"/>
                </a:cubicBezTo>
                <a:cubicBezTo>
                  <a:pt x="5630246" y="170373"/>
                  <a:pt x="5626476" y="169778"/>
                  <a:pt x="5622904" y="168588"/>
                </a:cubicBezTo>
                <a:cubicBezTo>
                  <a:pt x="5619332" y="167397"/>
                  <a:pt x="5615562" y="165413"/>
                  <a:pt x="5611593" y="162634"/>
                </a:cubicBezTo>
                <a:cubicBezTo>
                  <a:pt x="5607624" y="159856"/>
                  <a:pt x="5610799" y="158269"/>
                  <a:pt x="5621118" y="157872"/>
                </a:cubicBezTo>
                <a:cubicBezTo>
                  <a:pt x="5631437" y="157475"/>
                  <a:pt x="5653662" y="153705"/>
                  <a:pt x="5687793" y="146561"/>
                </a:cubicBezTo>
                <a:cubicBezTo>
                  <a:pt x="5686999" y="138623"/>
                  <a:pt x="5686007" y="132869"/>
                  <a:pt x="5684817" y="129297"/>
                </a:cubicBezTo>
                <a:cubicBezTo>
                  <a:pt x="5683626" y="125725"/>
                  <a:pt x="5681840" y="121955"/>
                  <a:pt x="5679459" y="117986"/>
                </a:cubicBezTo>
                <a:cubicBezTo>
                  <a:pt x="5657234" y="122748"/>
                  <a:pt x="5642549" y="126122"/>
                  <a:pt x="5635405" y="128106"/>
                </a:cubicBezTo>
                <a:cubicBezTo>
                  <a:pt x="5628262" y="130091"/>
                  <a:pt x="5621515" y="128503"/>
                  <a:pt x="5615165" y="123344"/>
                </a:cubicBezTo>
                <a:cubicBezTo>
                  <a:pt x="5608815" y="118184"/>
                  <a:pt x="5610005" y="115803"/>
                  <a:pt x="5618737" y="116200"/>
                </a:cubicBezTo>
                <a:cubicBezTo>
                  <a:pt x="5627468" y="116597"/>
                  <a:pt x="5645724" y="113620"/>
                  <a:pt x="5673505" y="107270"/>
                </a:cubicBezTo>
                <a:lnTo>
                  <a:pt x="5673505" y="81077"/>
                </a:lnTo>
                <a:cubicBezTo>
                  <a:pt x="5667949" y="81077"/>
                  <a:pt x="5663385" y="80878"/>
                  <a:pt x="5659813" y="80481"/>
                </a:cubicBezTo>
                <a:cubicBezTo>
                  <a:pt x="5656241" y="80084"/>
                  <a:pt x="5652273" y="78894"/>
                  <a:pt x="5647907" y="76909"/>
                </a:cubicBezTo>
                <a:cubicBezTo>
                  <a:pt x="5643541" y="74925"/>
                  <a:pt x="5644733" y="73139"/>
                  <a:pt x="5651479" y="71552"/>
                </a:cubicBezTo>
                <a:cubicBezTo>
                  <a:pt x="5658225" y="69964"/>
                  <a:pt x="5665568" y="67980"/>
                  <a:pt x="5673505" y="65598"/>
                </a:cubicBezTo>
                <a:cubicBezTo>
                  <a:pt x="5673505" y="47342"/>
                  <a:pt x="5672910" y="34444"/>
                  <a:pt x="5671719" y="26903"/>
                </a:cubicBezTo>
                <a:cubicBezTo>
                  <a:pt x="5670529" y="19363"/>
                  <a:pt x="5668545" y="13409"/>
                  <a:pt x="5665767" y="9044"/>
                </a:cubicBezTo>
                <a:cubicBezTo>
                  <a:pt x="5662988" y="4678"/>
                  <a:pt x="5663187" y="2495"/>
                  <a:pt x="5666362" y="2495"/>
                </a:cubicBezTo>
                <a:close/>
                <a:moveTo>
                  <a:pt x="4712672" y="2495"/>
                </a:moveTo>
                <a:cubicBezTo>
                  <a:pt x="4714458" y="1900"/>
                  <a:pt x="4717037" y="2495"/>
                  <a:pt x="4720411" y="4281"/>
                </a:cubicBezTo>
                <a:cubicBezTo>
                  <a:pt x="4727158" y="7853"/>
                  <a:pt x="4731722" y="11227"/>
                  <a:pt x="4734103" y="14402"/>
                </a:cubicBezTo>
                <a:cubicBezTo>
                  <a:pt x="4736484" y="17577"/>
                  <a:pt x="4735095" y="21545"/>
                  <a:pt x="4729936" y="26308"/>
                </a:cubicBezTo>
                <a:cubicBezTo>
                  <a:pt x="4724776" y="31070"/>
                  <a:pt x="4719022" y="37817"/>
                  <a:pt x="4712672" y="46548"/>
                </a:cubicBezTo>
                <a:cubicBezTo>
                  <a:pt x="4736484" y="44961"/>
                  <a:pt x="4751367" y="41984"/>
                  <a:pt x="4757320" y="37619"/>
                </a:cubicBezTo>
                <a:cubicBezTo>
                  <a:pt x="4763273" y="33253"/>
                  <a:pt x="4769425" y="32261"/>
                  <a:pt x="4775775" y="34642"/>
                </a:cubicBezTo>
                <a:cubicBezTo>
                  <a:pt x="4782125" y="37023"/>
                  <a:pt x="4788276" y="40595"/>
                  <a:pt x="4794229" y="45358"/>
                </a:cubicBezTo>
                <a:cubicBezTo>
                  <a:pt x="4800182" y="50120"/>
                  <a:pt x="4800381" y="53891"/>
                  <a:pt x="4794825" y="56669"/>
                </a:cubicBezTo>
                <a:cubicBezTo>
                  <a:pt x="4789268" y="59447"/>
                  <a:pt x="4783514" y="63416"/>
                  <a:pt x="4777560" y="68575"/>
                </a:cubicBezTo>
                <a:cubicBezTo>
                  <a:pt x="4771608" y="73734"/>
                  <a:pt x="4761686" y="85045"/>
                  <a:pt x="4747795" y="102508"/>
                </a:cubicBezTo>
                <a:cubicBezTo>
                  <a:pt x="4733904" y="119970"/>
                  <a:pt x="4712672" y="142989"/>
                  <a:pt x="4684097" y="171564"/>
                </a:cubicBezTo>
                <a:cubicBezTo>
                  <a:pt x="4688859" y="174739"/>
                  <a:pt x="4696201" y="175930"/>
                  <a:pt x="4706123" y="175136"/>
                </a:cubicBezTo>
                <a:cubicBezTo>
                  <a:pt x="4716045" y="174342"/>
                  <a:pt x="4728944" y="172755"/>
                  <a:pt x="4744819" y="170373"/>
                </a:cubicBezTo>
                <a:cubicBezTo>
                  <a:pt x="4760693" y="167992"/>
                  <a:pt x="4771409" y="165214"/>
                  <a:pt x="4776965" y="162039"/>
                </a:cubicBezTo>
                <a:cubicBezTo>
                  <a:pt x="4782522" y="158864"/>
                  <a:pt x="4789070" y="158666"/>
                  <a:pt x="4796610" y="161444"/>
                </a:cubicBezTo>
                <a:cubicBezTo>
                  <a:pt x="4804151" y="164222"/>
                  <a:pt x="4811692" y="168588"/>
                  <a:pt x="4819232" y="174541"/>
                </a:cubicBezTo>
                <a:cubicBezTo>
                  <a:pt x="4826773" y="180494"/>
                  <a:pt x="4826773" y="186447"/>
                  <a:pt x="4819232" y="192400"/>
                </a:cubicBezTo>
                <a:cubicBezTo>
                  <a:pt x="4811692" y="198353"/>
                  <a:pt x="4804350" y="210458"/>
                  <a:pt x="4797206" y="228714"/>
                </a:cubicBezTo>
                <a:cubicBezTo>
                  <a:pt x="4809906" y="240620"/>
                  <a:pt x="4809707" y="246177"/>
                  <a:pt x="4796610" y="245383"/>
                </a:cubicBezTo>
                <a:cubicBezTo>
                  <a:pt x="4783514" y="244589"/>
                  <a:pt x="4768433" y="244788"/>
                  <a:pt x="4751367" y="245978"/>
                </a:cubicBezTo>
                <a:cubicBezTo>
                  <a:pt x="4734301" y="247169"/>
                  <a:pt x="4717434" y="248558"/>
                  <a:pt x="4700765" y="250145"/>
                </a:cubicBezTo>
                <a:cubicBezTo>
                  <a:pt x="4699972" y="256495"/>
                  <a:pt x="4698384" y="260464"/>
                  <a:pt x="4696003" y="262052"/>
                </a:cubicBezTo>
                <a:cubicBezTo>
                  <a:pt x="4693622" y="263639"/>
                  <a:pt x="4691637" y="262448"/>
                  <a:pt x="4690050" y="258480"/>
                </a:cubicBezTo>
                <a:cubicBezTo>
                  <a:pt x="4688462" y="254511"/>
                  <a:pt x="4687272" y="248756"/>
                  <a:pt x="4686478" y="241216"/>
                </a:cubicBezTo>
                <a:cubicBezTo>
                  <a:pt x="4685684" y="233675"/>
                  <a:pt x="4684493" y="223952"/>
                  <a:pt x="4682906" y="212045"/>
                </a:cubicBezTo>
                <a:cubicBezTo>
                  <a:pt x="4681319" y="200139"/>
                  <a:pt x="4678937" y="189423"/>
                  <a:pt x="4675762" y="179898"/>
                </a:cubicBezTo>
                <a:cubicBezTo>
                  <a:pt x="4668619" y="187042"/>
                  <a:pt x="4657109" y="196369"/>
                  <a:pt x="4641234" y="207878"/>
                </a:cubicBezTo>
                <a:cubicBezTo>
                  <a:pt x="4625359" y="219388"/>
                  <a:pt x="4609286" y="227920"/>
                  <a:pt x="4593014" y="233477"/>
                </a:cubicBezTo>
                <a:cubicBezTo>
                  <a:pt x="4576742" y="239033"/>
                  <a:pt x="4576544" y="236652"/>
                  <a:pt x="4592419" y="226333"/>
                </a:cubicBezTo>
                <a:cubicBezTo>
                  <a:pt x="4608293" y="216014"/>
                  <a:pt x="4625359" y="203314"/>
                  <a:pt x="4643615" y="188233"/>
                </a:cubicBezTo>
                <a:cubicBezTo>
                  <a:pt x="4661872" y="173152"/>
                  <a:pt x="4681715" y="153308"/>
                  <a:pt x="4703147" y="128702"/>
                </a:cubicBezTo>
                <a:cubicBezTo>
                  <a:pt x="4692034" y="121558"/>
                  <a:pt x="4682509" y="112827"/>
                  <a:pt x="4674572" y="102508"/>
                </a:cubicBezTo>
                <a:cubicBezTo>
                  <a:pt x="4666634" y="92189"/>
                  <a:pt x="4667031" y="87427"/>
                  <a:pt x="4675762" y="88220"/>
                </a:cubicBezTo>
                <a:cubicBezTo>
                  <a:pt x="4684493" y="89014"/>
                  <a:pt x="4692431" y="92189"/>
                  <a:pt x="4699575" y="97745"/>
                </a:cubicBezTo>
                <a:cubicBezTo>
                  <a:pt x="4706719" y="103302"/>
                  <a:pt x="4710290" y="110445"/>
                  <a:pt x="4710290" y="119177"/>
                </a:cubicBezTo>
                <a:cubicBezTo>
                  <a:pt x="4717434" y="111239"/>
                  <a:pt x="4725372" y="101317"/>
                  <a:pt x="4734103" y="89411"/>
                </a:cubicBezTo>
                <a:cubicBezTo>
                  <a:pt x="4742834" y="77505"/>
                  <a:pt x="4747795" y="69964"/>
                  <a:pt x="4748986" y="66789"/>
                </a:cubicBezTo>
                <a:cubicBezTo>
                  <a:pt x="4750176" y="63614"/>
                  <a:pt x="4750970" y="60241"/>
                  <a:pt x="4751367" y="56669"/>
                </a:cubicBezTo>
                <a:cubicBezTo>
                  <a:pt x="4751764" y="53097"/>
                  <a:pt x="4748787" y="52105"/>
                  <a:pt x="4742437" y="53692"/>
                </a:cubicBezTo>
                <a:cubicBezTo>
                  <a:pt x="4736087" y="55280"/>
                  <a:pt x="4730134" y="56867"/>
                  <a:pt x="4724578" y="58455"/>
                </a:cubicBezTo>
                <a:cubicBezTo>
                  <a:pt x="4719022" y="60042"/>
                  <a:pt x="4713466" y="58058"/>
                  <a:pt x="4707909" y="52502"/>
                </a:cubicBezTo>
                <a:cubicBezTo>
                  <a:pt x="4688065" y="73139"/>
                  <a:pt x="4671397" y="86434"/>
                  <a:pt x="4657903" y="92388"/>
                </a:cubicBezTo>
                <a:cubicBezTo>
                  <a:pt x="4644409" y="98341"/>
                  <a:pt x="4642822" y="96952"/>
                  <a:pt x="4653140" y="88220"/>
                </a:cubicBezTo>
                <a:cubicBezTo>
                  <a:pt x="4663459" y="79489"/>
                  <a:pt x="4673976" y="68773"/>
                  <a:pt x="4684692" y="56073"/>
                </a:cubicBezTo>
                <a:cubicBezTo>
                  <a:pt x="4695408" y="43373"/>
                  <a:pt x="4702155" y="33650"/>
                  <a:pt x="4704933" y="26903"/>
                </a:cubicBezTo>
                <a:cubicBezTo>
                  <a:pt x="4707711" y="20156"/>
                  <a:pt x="4709298" y="13806"/>
                  <a:pt x="4709695" y="7853"/>
                </a:cubicBezTo>
                <a:cubicBezTo>
                  <a:pt x="4709893" y="4877"/>
                  <a:pt x="4710886" y="3091"/>
                  <a:pt x="4712672" y="2495"/>
                </a:cubicBezTo>
                <a:close/>
                <a:moveTo>
                  <a:pt x="3168580" y="2198"/>
                </a:moveTo>
                <a:cubicBezTo>
                  <a:pt x="3169870" y="1205"/>
                  <a:pt x="3172003" y="1305"/>
                  <a:pt x="3174979" y="2495"/>
                </a:cubicBezTo>
                <a:cubicBezTo>
                  <a:pt x="3180932" y="4877"/>
                  <a:pt x="3185695" y="7655"/>
                  <a:pt x="3189267" y="10830"/>
                </a:cubicBezTo>
                <a:cubicBezTo>
                  <a:pt x="3192839" y="14005"/>
                  <a:pt x="3192839" y="16783"/>
                  <a:pt x="3189267" y="19164"/>
                </a:cubicBezTo>
                <a:cubicBezTo>
                  <a:pt x="3185695" y="21545"/>
                  <a:pt x="3179940" y="28292"/>
                  <a:pt x="3172003" y="39405"/>
                </a:cubicBezTo>
                <a:cubicBezTo>
                  <a:pt x="3199784" y="37817"/>
                  <a:pt x="3220818" y="34444"/>
                  <a:pt x="3235106" y="29284"/>
                </a:cubicBezTo>
                <a:cubicBezTo>
                  <a:pt x="3249393" y="24125"/>
                  <a:pt x="3260109" y="23530"/>
                  <a:pt x="3267253" y="27498"/>
                </a:cubicBezTo>
                <a:cubicBezTo>
                  <a:pt x="3274397" y="31467"/>
                  <a:pt x="3274000" y="35039"/>
                  <a:pt x="3266062" y="38214"/>
                </a:cubicBezTo>
                <a:cubicBezTo>
                  <a:pt x="3258125" y="41389"/>
                  <a:pt x="3246417" y="44167"/>
                  <a:pt x="3230939" y="46548"/>
                </a:cubicBezTo>
                <a:cubicBezTo>
                  <a:pt x="3215461" y="48930"/>
                  <a:pt x="3203158" y="50319"/>
                  <a:pt x="3194029" y="50716"/>
                </a:cubicBezTo>
                <a:cubicBezTo>
                  <a:pt x="3184901" y="51112"/>
                  <a:pt x="3176369" y="49327"/>
                  <a:pt x="3168431" y="45358"/>
                </a:cubicBezTo>
                <a:cubicBezTo>
                  <a:pt x="3146206" y="67583"/>
                  <a:pt x="3129537" y="80878"/>
                  <a:pt x="3118425" y="85244"/>
                </a:cubicBezTo>
                <a:cubicBezTo>
                  <a:pt x="3107312" y="89609"/>
                  <a:pt x="3106518" y="87625"/>
                  <a:pt x="3116043" y="79291"/>
                </a:cubicBezTo>
                <a:cubicBezTo>
                  <a:pt x="3125568" y="70956"/>
                  <a:pt x="3136681" y="58653"/>
                  <a:pt x="3149381" y="42381"/>
                </a:cubicBezTo>
                <a:cubicBezTo>
                  <a:pt x="3162081" y="26109"/>
                  <a:pt x="3168034" y="14798"/>
                  <a:pt x="3167240" y="8448"/>
                </a:cubicBezTo>
                <a:cubicBezTo>
                  <a:pt x="3166844" y="5273"/>
                  <a:pt x="3167290" y="3190"/>
                  <a:pt x="3168580" y="2198"/>
                </a:cubicBezTo>
                <a:close/>
                <a:moveTo>
                  <a:pt x="174009" y="709"/>
                </a:moveTo>
                <a:cubicBezTo>
                  <a:pt x="179565" y="2694"/>
                  <a:pt x="185320" y="5472"/>
                  <a:pt x="191273" y="9044"/>
                </a:cubicBezTo>
                <a:cubicBezTo>
                  <a:pt x="197226" y="12616"/>
                  <a:pt x="197623" y="15989"/>
                  <a:pt x="192464" y="19164"/>
                </a:cubicBezTo>
                <a:cubicBezTo>
                  <a:pt x="187304" y="22339"/>
                  <a:pt x="181153" y="29086"/>
                  <a:pt x="174009" y="39405"/>
                </a:cubicBezTo>
                <a:cubicBezTo>
                  <a:pt x="195440" y="39405"/>
                  <a:pt x="208934" y="37619"/>
                  <a:pt x="214490" y="34047"/>
                </a:cubicBezTo>
                <a:cubicBezTo>
                  <a:pt x="220047" y="30475"/>
                  <a:pt x="225206" y="29880"/>
                  <a:pt x="229968" y="32261"/>
                </a:cubicBezTo>
                <a:cubicBezTo>
                  <a:pt x="234731" y="34642"/>
                  <a:pt x="239097" y="37619"/>
                  <a:pt x="243066" y="41191"/>
                </a:cubicBezTo>
                <a:cubicBezTo>
                  <a:pt x="247034" y="44763"/>
                  <a:pt x="247034" y="47739"/>
                  <a:pt x="243066" y="50120"/>
                </a:cubicBezTo>
                <a:cubicBezTo>
                  <a:pt x="239097" y="52502"/>
                  <a:pt x="226793" y="63813"/>
                  <a:pt x="206156" y="84053"/>
                </a:cubicBezTo>
                <a:cubicBezTo>
                  <a:pt x="185518" y="104294"/>
                  <a:pt x="165476" y="117192"/>
                  <a:pt x="146029" y="122748"/>
                </a:cubicBezTo>
                <a:cubicBezTo>
                  <a:pt x="126583" y="128305"/>
                  <a:pt x="121820" y="128305"/>
                  <a:pt x="131742" y="122748"/>
                </a:cubicBezTo>
                <a:cubicBezTo>
                  <a:pt x="141664" y="117192"/>
                  <a:pt x="153173" y="109652"/>
                  <a:pt x="166270" y="100127"/>
                </a:cubicBezTo>
                <a:cubicBezTo>
                  <a:pt x="179367" y="90602"/>
                  <a:pt x="191273" y="79092"/>
                  <a:pt x="201989" y="65598"/>
                </a:cubicBezTo>
                <a:cubicBezTo>
                  <a:pt x="212704" y="52105"/>
                  <a:pt x="215681" y="45358"/>
                  <a:pt x="210918" y="45358"/>
                </a:cubicBezTo>
                <a:cubicBezTo>
                  <a:pt x="206950" y="45358"/>
                  <a:pt x="200600" y="45953"/>
                  <a:pt x="191868" y="47144"/>
                </a:cubicBezTo>
                <a:cubicBezTo>
                  <a:pt x="183137" y="48334"/>
                  <a:pt x="175994" y="47342"/>
                  <a:pt x="170437" y="44167"/>
                </a:cubicBezTo>
                <a:cubicBezTo>
                  <a:pt x="164881" y="50517"/>
                  <a:pt x="158531" y="56867"/>
                  <a:pt x="151387" y="63217"/>
                </a:cubicBezTo>
                <a:cubicBezTo>
                  <a:pt x="158531" y="64805"/>
                  <a:pt x="165278" y="67781"/>
                  <a:pt x="171628" y="72147"/>
                </a:cubicBezTo>
                <a:cubicBezTo>
                  <a:pt x="177978" y="76513"/>
                  <a:pt x="179367" y="81275"/>
                  <a:pt x="175795" y="86434"/>
                </a:cubicBezTo>
                <a:cubicBezTo>
                  <a:pt x="172223" y="91594"/>
                  <a:pt x="167659" y="91594"/>
                  <a:pt x="162103" y="86434"/>
                </a:cubicBezTo>
                <a:cubicBezTo>
                  <a:pt x="156547" y="81275"/>
                  <a:pt x="151387" y="74727"/>
                  <a:pt x="146625" y="66789"/>
                </a:cubicBezTo>
                <a:cubicBezTo>
                  <a:pt x="121225" y="81077"/>
                  <a:pt x="114875" y="82069"/>
                  <a:pt x="127575" y="69766"/>
                </a:cubicBezTo>
                <a:cubicBezTo>
                  <a:pt x="140275" y="57463"/>
                  <a:pt x="149800" y="45556"/>
                  <a:pt x="156150" y="34047"/>
                </a:cubicBezTo>
                <a:cubicBezTo>
                  <a:pt x="162500" y="22537"/>
                  <a:pt x="165675" y="13608"/>
                  <a:pt x="165675" y="7258"/>
                </a:cubicBezTo>
                <a:cubicBezTo>
                  <a:pt x="165675" y="908"/>
                  <a:pt x="168453" y="-1275"/>
                  <a:pt x="174009" y="7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圆柱形 46"/>
          <p:cNvSpPr/>
          <p:nvPr/>
        </p:nvSpPr>
        <p:spPr>
          <a:xfrm>
            <a:off x="2207365" y="3956076"/>
            <a:ext cx="796308" cy="115212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 rot="18423196">
            <a:off x="4817305" y="3583289"/>
            <a:ext cx="863975" cy="1376762"/>
            <a:chOff x="4427984" y="1347614"/>
            <a:chExt cx="1104441" cy="13767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9" name="等腰三角形 48"/>
            <p:cNvSpPr/>
            <p:nvPr/>
          </p:nvSpPr>
          <p:spPr>
            <a:xfrm>
              <a:off x="4427984" y="1347614"/>
              <a:ext cx="1098000" cy="122413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433273" y="2436376"/>
              <a:ext cx="1099152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1" name="圆柱形 50"/>
          <p:cNvSpPr/>
          <p:nvPr/>
        </p:nvSpPr>
        <p:spPr>
          <a:xfrm rot="1184631">
            <a:off x="3406370" y="4148424"/>
            <a:ext cx="1224136" cy="490557"/>
          </a:xfrm>
          <a:prstGeom prst="can">
            <a:avLst>
              <a:gd name="adj" fmla="val 46205"/>
            </a:avLst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9922446">
            <a:off x="6395704" y="3792226"/>
            <a:ext cx="585103" cy="1118720"/>
            <a:chOff x="4427984" y="1347614"/>
            <a:chExt cx="1104441" cy="1376762"/>
          </a:xfrm>
          <a:solidFill>
            <a:srgbClr val="66CCFF"/>
          </a:solidFill>
        </p:grpSpPr>
        <p:sp>
          <p:nvSpPr>
            <p:cNvPr id="53" name="等腰三角形 52"/>
            <p:cNvSpPr/>
            <p:nvPr/>
          </p:nvSpPr>
          <p:spPr>
            <a:xfrm>
              <a:off x="4427984" y="1347614"/>
              <a:ext cx="1098000" cy="122413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433273" y="2436376"/>
              <a:ext cx="1099152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1415370">
            <a:off x="7297838" y="3865332"/>
            <a:ext cx="1452849" cy="641796"/>
            <a:chOff x="4427984" y="1347614"/>
            <a:chExt cx="1104441" cy="137676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6" name="等腰三角形 55"/>
            <p:cNvSpPr/>
            <p:nvPr/>
          </p:nvSpPr>
          <p:spPr>
            <a:xfrm>
              <a:off x="4427984" y="1347614"/>
              <a:ext cx="1098000" cy="122413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433273" y="2436376"/>
              <a:ext cx="1099152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8" name="圆柱形 57"/>
          <p:cNvSpPr/>
          <p:nvPr/>
        </p:nvSpPr>
        <p:spPr>
          <a:xfrm rot="2479205">
            <a:off x="9101591" y="3761265"/>
            <a:ext cx="258269" cy="1568044"/>
          </a:xfrm>
          <a:prstGeom prst="can">
            <a:avLst>
              <a:gd name="adj" fmla="val 47162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2067565" y="5414602"/>
            <a:ext cx="1443977" cy="443604"/>
          </a:xfrm>
          <a:prstGeom prst="cloudCallout">
            <a:avLst>
              <a:gd name="adj1" fmla="val -28599"/>
              <a:gd name="adj2" fmla="val 109171"/>
            </a:avLst>
          </a:prstGeom>
          <a:noFill/>
          <a:ln w="19050"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 柱</a:t>
            </a:r>
          </a:p>
        </p:txBody>
      </p:sp>
      <p:sp>
        <p:nvSpPr>
          <p:cNvPr id="66" name="云形标注 65"/>
          <p:cNvSpPr/>
          <p:nvPr/>
        </p:nvSpPr>
        <p:spPr>
          <a:xfrm>
            <a:off x="8439872" y="5372317"/>
            <a:ext cx="1368152" cy="528175"/>
          </a:xfrm>
          <a:prstGeom prst="cloudCallout">
            <a:avLst>
              <a:gd name="adj1" fmla="val -23355"/>
              <a:gd name="adj2" fmla="val 100065"/>
            </a:avLst>
          </a:prstGeom>
          <a:noFill/>
          <a:ln w="19050"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 锥</a:t>
            </a:r>
          </a:p>
        </p:txBody>
      </p:sp>
      <p:sp>
        <p:nvSpPr>
          <p:cNvPr id="72" name="圆角矩形标注 71"/>
          <p:cNvSpPr/>
          <p:nvPr/>
        </p:nvSpPr>
        <p:spPr>
          <a:xfrm>
            <a:off x="7208913" y="2092762"/>
            <a:ext cx="2906007" cy="955101"/>
          </a:xfrm>
          <a:prstGeom prst="wedgeRoundRectCallout">
            <a:avLst>
              <a:gd name="adj1" fmla="val 18350"/>
              <a:gd name="adj2" fmla="val 100434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有一个圆圆的底面，一个侧面；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只有一条高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73" name="圆角矩形标注 72"/>
          <p:cNvSpPr/>
          <p:nvPr/>
        </p:nvSpPr>
        <p:spPr>
          <a:xfrm>
            <a:off x="1775317" y="2089853"/>
            <a:ext cx="5217746" cy="955101"/>
          </a:xfrm>
          <a:prstGeom prst="wedgeRoundRectCallout">
            <a:avLst>
              <a:gd name="adj1" fmla="val -20484"/>
              <a:gd name="adj2" fmla="val 94113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有两个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圆圆的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底面，一个侧面；有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无数条高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；侧面</a:t>
            </a:r>
            <a:r>
              <a:rPr kumimoji="0" lang="zh-CN" altLang="en-U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沿高展开是一个长方形（或正方形）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，长方形的一组邻边等于圆柱的底面周长和高。</a:t>
            </a: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3.7037E-07 L -1.875E-06 0.25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7.40741E-07 L -0.00886 0.29213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4.81481E-06 L 0.17135 0.31574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7.40741E-07 L 0.11653 0.30046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3.33333E-06 L 0.11198 0.3324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-1.48148E-06 L -0.46094 0.2625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1" grpId="0" animBg="1"/>
      <p:bldP spid="51" grpId="1" animBg="1"/>
      <p:bldP spid="58" grpId="0" animBg="1"/>
      <p:bldP spid="58" grpId="1" animBg="1"/>
      <p:bldP spid="9" grpId="0" animBg="1"/>
      <p:bldP spid="66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267280" y="1525319"/>
            <a:ext cx="586873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判断。对的画“√”，错的画“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271645" y="2345852"/>
            <a:ext cx="8439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一个三角形沿着一条边旋转一定可以形成一个圆锥。（      ）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271645" y="3183204"/>
            <a:ext cx="836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圆柱的侧面展开图不一定是个长方形。          （        ）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267280" y="3918209"/>
            <a:ext cx="8439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圆柱体积是圆锥体积的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倍。                   （       ）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8879119" y="2266663"/>
            <a:ext cx="527149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146" name="Picture 2" descr="http://pic.1010jiajiao.com/pic3/upload/images/201201/23/a10476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268" y="3171458"/>
            <a:ext cx="2047933" cy="25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096415" y="3806191"/>
            <a:ext cx="527149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圆角矩形标注 12"/>
              <p:cNvSpPr/>
              <p:nvPr/>
            </p:nvSpPr>
            <p:spPr>
              <a:xfrm flipH="1">
                <a:off x="1357312" y="4974195"/>
                <a:ext cx="5278146" cy="601398"/>
              </a:xfrm>
              <a:prstGeom prst="wedgeRoundRectCallout">
                <a:avLst>
                  <a:gd name="adj1" fmla="val 3043"/>
                  <a:gd name="adj2" fmla="val -120960"/>
                  <a:gd name="adj3" fmla="val 16667"/>
                </a:avLst>
              </a:prstGeom>
              <a:noFill/>
              <a:ln w="19050">
                <a:solidFill>
                  <a:srgbClr val="119D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圆锥的体积是与它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等底等高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的圆柱体积的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圆角矩形标注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7312" y="4974195"/>
                <a:ext cx="5278146" cy="601398"/>
              </a:xfrm>
              <a:prstGeom prst="wedgeRoundRectCallout">
                <a:avLst>
                  <a:gd name="adj1" fmla="val 3043"/>
                  <a:gd name="adj2" fmla="val -120960"/>
                  <a:gd name="adj3" fmla="val 16667"/>
                </a:avLst>
              </a:prstGeom>
              <a:blipFill rotWithShape="1">
                <a:blip r:embed="rId4"/>
                <a:stretch>
                  <a:fillRect l="-230" r="0" b="-1724"/>
                </a:stretch>
              </a:blipFill>
              <a:ln w="19050">
                <a:solidFill>
                  <a:srgbClr val="119D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776386" y="3095209"/>
            <a:ext cx="527149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463850" y="1494898"/>
            <a:ext cx="7264300" cy="721342"/>
          </a:xfrm>
          <a:custGeom>
            <a:avLst/>
            <a:gdLst/>
            <a:ahLst/>
            <a:cxnLst/>
            <a:rect l="l" t="t" r="r" b="b"/>
            <a:pathLst>
              <a:path w="7264300" h="721342">
                <a:moveTo>
                  <a:pt x="4135515" y="653736"/>
                </a:moveTo>
                <a:cubicBezTo>
                  <a:pt x="4137996" y="653835"/>
                  <a:pt x="4142510" y="655373"/>
                  <a:pt x="4149059" y="658349"/>
                </a:cubicBezTo>
                <a:cubicBezTo>
                  <a:pt x="4162155" y="664303"/>
                  <a:pt x="4171085" y="670454"/>
                  <a:pt x="4175848" y="676804"/>
                </a:cubicBezTo>
                <a:cubicBezTo>
                  <a:pt x="4180610" y="683154"/>
                  <a:pt x="4181999" y="690893"/>
                  <a:pt x="4180015" y="700021"/>
                </a:cubicBezTo>
                <a:cubicBezTo>
                  <a:pt x="4178030" y="709149"/>
                  <a:pt x="4173665" y="709745"/>
                  <a:pt x="4166918" y="701807"/>
                </a:cubicBezTo>
                <a:cubicBezTo>
                  <a:pt x="4160171" y="693870"/>
                  <a:pt x="4153623" y="685932"/>
                  <a:pt x="4147273" y="677995"/>
                </a:cubicBezTo>
                <a:cubicBezTo>
                  <a:pt x="4141716" y="670057"/>
                  <a:pt x="4137351" y="663310"/>
                  <a:pt x="4134176" y="657754"/>
                </a:cubicBezTo>
                <a:cubicBezTo>
                  <a:pt x="4132588" y="654976"/>
                  <a:pt x="4133035" y="653637"/>
                  <a:pt x="4135515" y="653736"/>
                </a:cubicBezTo>
                <a:close/>
                <a:moveTo>
                  <a:pt x="4085993" y="653587"/>
                </a:moveTo>
                <a:cubicBezTo>
                  <a:pt x="4087059" y="653686"/>
                  <a:pt x="4088238" y="654083"/>
                  <a:pt x="4089527" y="654778"/>
                </a:cubicBezTo>
                <a:cubicBezTo>
                  <a:pt x="4094687" y="657556"/>
                  <a:pt x="4099251" y="660929"/>
                  <a:pt x="4103220" y="664898"/>
                </a:cubicBezTo>
                <a:cubicBezTo>
                  <a:pt x="4107188" y="668073"/>
                  <a:pt x="4106593" y="671248"/>
                  <a:pt x="4101434" y="674423"/>
                </a:cubicBezTo>
                <a:cubicBezTo>
                  <a:pt x="4096274" y="677598"/>
                  <a:pt x="4088734" y="683353"/>
                  <a:pt x="4078812" y="691687"/>
                </a:cubicBezTo>
                <a:cubicBezTo>
                  <a:pt x="4068890" y="700021"/>
                  <a:pt x="4057777" y="706570"/>
                  <a:pt x="4045474" y="711332"/>
                </a:cubicBezTo>
                <a:cubicBezTo>
                  <a:pt x="4033171" y="716095"/>
                  <a:pt x="4031583" y="715103"/>
                  <a:pt x="4040712" y="708356"/>
                </a:cubicBezTo>
                <a:cubicBezTo>
                  <a:pt x="4049840" y="701609"/>
                  <a:pt x="4058174" y="693671"/>
                  <a:pt x="4065715" y="684543"/>
                </a:cubicBezTo>
                <a:cubicBezTo>
                  <a:pt x="4073255" y="675415"/>
                  <a:pt x="4077820" y="667478"/>
                  <a:pt x="4079407" y="660731"/>
                </a:cubicBezTo>
                <a:cubicBezTo>
                  <a:pt x="4080598" y="655671"/>
                  <a:pt x="4082793" y="653289"/>
                  <a:pt x="4085993" y="653587"/>
                </a:cubicBezTo>
                <a:close/>
                <a:moveTo>
                  <a:pt x="3392416" y="651801"/>
                </a:moveTo>
                <a:lnTo>
                  <a:pt x="3425754" y="651801"/>
                </a:lnTo>
                <a:lnTo>
                  <a:pt x="3425754" y="686329"/>
                </a:lnTo>
                <a:lnTo>
                  <a:pt x="3392416" y="686329"/>
                </a:lnTo>
                <a:close/>
                <a:moveTo>
                  <a:pt x="5222704" y="632453"/>
                </a:moveTo>
                <a:cubicBezTo>
                  <a:pt x="5219133" y="632652"/>
                  <a:pt x="5215660" y="633942"/>
                  <a:pt x="5212286" y="636323"/>
                </a:cubicBezTo>
                <a:cubicBezTo>
                  <a:pt x="5205540" y="641085"/>
                  <a:pt x="5202166" y="647435"/>
                  <a:pt x="5202166" y="655373"/>
                </a:cubicBezTo>
                <a:cubicBezTo>
                  <a:pt x="5202166" y="663310"/>
                  <a:pt x="5205936" y="669462"/>
                  <a:pt x="5213477" y="673828"/>
                </a:cubicBezTo>
                <a:cubicBezTo>
                  <a:pt x="5221018" y="678193"/>
                  <a:pt x="5228360" y="677995"/>
                  <a:pt x="5235504" y="673232"/>
                </a:cubicBezTo>
                <a:cubicBezTo>
                  <a:pt x="5242647" y="668470"/>
                  <a:pt x="5246021" y="661921"/>
                  <a:pt x="5245624" y="653587"/>
                </a:cubicBezTo>
                <a:cubicBezTo>
                  <a:pt x="5245227" y="645253"/>
                  <a:pt x="5241259" y="639101"/>
                  <a:pt x="5233718" y="635132"/>
                </a:cubicBezTo>
                <a:cubicBezTo>
                  <a:pt x="5229947" y="633148"/>
                  <a:pt x="5226276" y="632255"/>
                  <a:pt x="5222704" y="632453"/>
                </a:cubicBezTo>
                <a:close/>
                <a:moveTo>
                  <a:pt x="2483076" y="624566"/>
                </a:moveTo>
                <a:cubicBezTo>
                  <a:pt x="2485656" y="624268"/>
                  <a:pt x="2490320" y="625210"/>
                  <a:pt x="2497066" y="627393"/>
                </a:cubicBezTo>
                <a:cubicBezTo>
                  <a:pt x="2510560" y="631759"/>
                  <a:pt x="2517307" y="637514"/>
                  <a:pt x="2517307" y="644657"/>
                </a:cubicBezTo>
                <a:cubicBezTo>
                  <a:pt x="2517307" y="651801"/>
                  <a:pt x="2515521" y="656365"/>
                  <a:pt x="2511949" y="658349"/>
                </a:cubicBezTo>
                <a:cubicBezTo>
                  <a:pt x="2508377" y="660334"/>
                  <a:pt x="2504805" y="659540"/>
                  <a:pt x="2501233" y="655968"/>
                </a:cubicBezTo>
                <a:cubicBezTo>
                  <a:pt x="2497662" y="652396"/>
                  <a:pt x="2494288" y="648428"/>
                  <a:pt x="2491113" y="644062"/>
                </a:cubicBezTo>
                <a:cubicBezTo>
                  <a:pt x="2487938" y="639696"/>
                  <a:pt x="2484763" y="634735"/>
                  <a:pt x="2481588" y="629179"/>
                </a:cubicBezTo>
                <a:cubicBezTo>
                  <a:pt x="2480001" y="626401"/>
                  <a:pt x="2480497" y="624863"/>
                  <a:pt x="2483076" y="624566"/>
                </a:cubicBezTo>
                <a:close/>
                <a:moveTo>
                  <a:pt x="4403852" y="619803"/>
                </a:moveTo>
                <a:cubicBezTo>
                  <a:pt x="4409607" y="620101"/>
                  <a:pt x="4414369" y="621242"/>
                  <a:pt x="4418140" y="623226"/>
                </a:cubicBezTo>
                <a:cubicBezTo>
                  <a:pt x="4425680" y="627195"/>
                  <a:pt x="4428855" y="630568"/>
                  <a:pt x="4427665" y="633346"/>
                </a:cubicBezTo>
                <a:cubicBezTo>
                  <a:pt x="4426474" y="636124"/>
                  <a:pt x="4421910" y="637514"/>
                  <a:pt x="4413973" y="637514"/>
                </a:cubicBezTo>
                <a:cubicBezTo>
                  <a:pt x="4406035" y="636720"/>
                  <a:pt x="4398495" y="636323"/>
                  <a:pt x="4391351" y="636323"/>
                </a:cubicBezTo>
                <a:cubicBezTo>
                  <a:pt x="4384207" y="636323"/>
                  <a:pt x="4373888" y="636720"/>
                  <a:pt x="4360395" y="637514"/>
                </a:cubicBezTo>
                <a:cubicBezTo>
                  <a:pt x="4346901" y="638307"/>
                  <a:pt x="4333010" y="640093"/>
                  <a:pt x="4318723" y="642871"/>
                </a:cubicBezTo>
                <a:cubicBezTo>
                  <a:pt x="4304435" y="645649"/>
                  <a:pt x="4294910" y="647237"/>
                  <a:pt x="4290148" y="647634"/>
                </a:cubicBezTo>
                <a:cubicBezTo>
                  <a:pt x="4285385" y="648031"/>
                  <a:pt x="4279631" y="645649"/>
                  <a:pt x="4272884" y="640490"/>
                </a:cubicBezTo>
                <a:cubicBezTo>
                  <a:pt x="4266137" y="635331"/>
                  <a:pt x="4267129" y="632751"/>
                  <a:pt x="4275860" y="632751"/>
                </a:cubicBezTo>
                <a:cubicBezTo>
                  <a:pt x="4284591" y="632751"/>
                  <a:pt x="4300863" y="631560"/>
                  <a:pt x="4324676" y="629179"/>
                </a:cubicBezTo>
                <a:cubicBezTo>
                  <a:pt x="4348488" y="626798"/>
                  <a:pt x="4368134" y="624218"/>
                  <a:pt x="4383612" y="621440"/>
                </a:cubicBezTo>
                <a:cubicBezTo>
                  <a:pt x="4391351" y="620051"/>
                  <a:pt x="4398098" y="619505"/>
                  <a:pt x="4403852" y="619803"/>
                </a:cubicBezTo>
                <a:close/>
                <a:moveTo>
                  <a:pt x="5225086" y="618612"/>
                </a:moveTo>
                <a:cubicBezTo>
                  <a:pt x="5229452" y="618712"/>
                  <a:pt x="5233917" y="619654"/>
                  <a:pt x="5238480" y="621440"/>
                </a:cubicBezTo>
                <a:cubicBezTo>
                  <a:pt x="5247608" y="625012"/>
                  <a:pt x="5253760" y="631164"/>
                  <a:pt x="5256935" y="639895"/>
                </a:cubicBezTo>
                <a:cubicBezTo>
                  <a:pt x="5260110" y="648626"/>
                  <a:pt x="5260507" y="657159"/>
                  <a:pt x="5258126" y="665493"/>
                </a:cubicBezTo>
                <a:cubicBezTo>
                  <a:pt x="5255744" y="673828"/>
                  <a:pt x="5251379" y="680178"/>
                  <a:pt x="5245029" y="684543"/>
                </a:cubicBezTo>
                <a:cubicBezTo>
                  <a:pt x="5238678" y="688909"/>
                  <a:pt x="5231138" y="691092"/>
                  <a:pt x="5222407" y="691092"/>
                </a:cubicBezTo>
                <a:cubicBezTo>
                  <a:pt x="5213675" y="691092"/>
                  <a:pt x="5205738" y="687520"/>
                  <a:pt x="5198594" y="680376"/>
                </a:cubicBezTo>
                <a:cubicBezTo>
                  <a:pt x="5191451" y="673232"/>
                  <a:pt x="5187879" y="665493"/>
                  <a:pt x="5187879" y="657159"/>
                </a:cubicBezTo>
                <a:cubicBezTo>
                  <a:pt x="5187879" y="648824"/>
                  <a:pt x="5189863" y="641482"/>
                  <a:pt x="5193832" y="635132"/>
                </a:cubicBezTo>
                <a:cubicBezTo>
                  <a:pt x="5197801" y="628782"/>
                  <a:pt x="5203952" y="624020"/>
                  <a:pt x="5212286" y="620845"/>
                </a:cubicBezTo>
                <a:cubicBezTo>
                  <a:pt x="5216454" y="619257"/>
                  <a:pt x="5220720" y="618513"/>
                  <a:pt x="5225086" y="618612"/>
                </a:cubicBezTo>
                <a:close/>
                <a:moveTo>
                  <a:pt x="1882555" y="615338"/>
                </a:moveTo>
                <a:cubicBezTo>
                  <a:pt x="1883448" y="615041"/>
                  <a:pt x="1886276" y="619654"/>
                  <a:pt x="1891038" y="629179"/>
                </a:cubicBezTo>
                <a:cubicBezTo>
                  <a:pt x="1901357" y="647435"/>
                  <a:pt x="1912271" y="659739"/>
                  <a:pt x="1923781" y="666089"/>
                </a:cubicBezTo>
                <a:cubicBezTo>
                  <a:pt x="1935290" y="672439"/>
                  <a:pt x="1950569" y="676010"/>
                  <a:pt x="1969619" y="676804"/>
                </a:cubicBezTo>
                <a:cubicBezTo>
                  <a:pt x="1988670" y="677598"/>
                  <a:pt x="2000774" y="677003"/>
                  <a:pt x="2005934" y="675018"/>
                </a:cubicBezTo>
                <a:cubicBezTo>
                  <a:pt x="2011093" y="673034"/>
                  <a:pt x="2012680" y="669859"/>
                  <a:pt x="2010696" y="665493"/>
                </a:cubicBezTo>
                <a:cubicBezTo>
                  <a:pt x="2008712" y="661128"/>
                  <a:pt x="2005537" y="654182"/>
                  <a:pt x="2001171" y="644657"/>
                </a:cubicBezTo>
                <a:cubicBezTo>
                  <a:pt x="1996805" y="635132"/>
                  <a:pt x="2000179" y="636323"/>
                  <a:pt x="2011291" y="648229"/>
                </a:cubicBezTo>
                <a:cubicBezTo>
                  <a:pt x="2022404" y="660135"/>
                  <a:pt x="2033318" y="668073"/>
                  <a:pt x="2044033" y="672042"/>
                </a:cubicBezTo>
                <a:cubicBezTo>
                  <a:pt x="2054749" y="676010"/>
                  <a:pt x="2052368" y="681170"/>
                  <a:pt x="2036890" y="687520"/>
                </a:cubicBezTo>
                <a:cubicBezTo>
                  <a:pt x="2021412" y="693870"/>
                  <a:pt x="1999981" y="696251"/>
                  <a:pt x="1972596" y="694664"/>
                </a:cubicBezTo>
                <a:cubicBezTo>
                  <a:pt x="1945212" y="693076"/>
                  <a:pt x="1925368" y="687123"/>
                  <a:pt x="1913065" y="676804"/>
                </a:cubicBezTo>
                <a:cubicBezTo>
                  <a:pt x="1900762" y="666485"/>
                  <a:pt x="1891634" y="651206"/>
                  <a:pt x="1885680" y="630965"/>
                </a:cubicBezTo>
                <a:cubicBezTo>
                  <a:pt x="1882704" y="620845"/>
                  <a:pt x="1881662" y="615636"/>
                  <a:pt x="1882555" y="615338"/>
                </a:cubicBezTo>
                <a:close/>
                <a:moveTo>
                  <a:pt x="751015" y="609534"/>
                </a:moveTo>
                <a:cubicBezTo>
                  <a:pt x="752205" y="608740"/>
                  <a:pt x="753991" y="608939"/>
                  <a:pt x="756373" y="610129"/>
                </a:cubicBezTo>
                <a:cubicBezTo>
                  <a:pt x="761135" y="612510"/>
                  <a:pt x="765898" y="615685"/>
                  <a:pt x="770660" y="619654"/>
                </a:cubicBezTo>
                <a:cubicBezTo>
                  <a:pt x="776217" y="623623"/>
                  <a:pt x="776415" y="626798"/>
                  <a:pt x="771256" y="629179"/>
                </a:cubicBezTo>
                <a:cubicBezTo>
                  <a:pt x="766096" y="631560"/>
                  <a:pt x="756968" y="638109"/>
                  <a:pt x="743871" y="648824"/>
                </a:cubicBezTo>
                <a:cubicBezTo>
                  <a:pt x="730774" y="659540"/>
                  <a:pt x="719662" y="667279"/>
                  <a:pt x="710534" y="672042"/>
                </a:cubicBezTo>
                <a:cubicBezTo>
                  <a:pt x="701406" y="676804"/>
                  <a:pt x="700017" y="676209"/>
                  <a:pt x="706367" y="670256"/>
                </a:cubicBezTo>
                <a:cubicBezTo>
                  <a:pt x="712717" y="664303"/>
                  <a:pt x="721448" y="654976"/>
                  <a:pt x="732560" y="642276"/>
                </a:cubicBezTo>
                <a:cubicBezTo>
                  <a:pt x="743673" y="629576"/>
                  <a:pt x="749229" y="620448"/>
                  <a:pt x="749229" y="614892"/>
                </a:cubicBezTo>
                <a:cubicBezTo>
                  <a:pt x="749229" y="612114"/>
                  <a:pt x="749824" y="610328"/>
                  <a:pt x="751015" y="609534"/>
                </a:cubicBezTo>
                <a:close/>
                <a:moveTo>
                  <a:pt x="803068" y="609162"/>
                </a:moveTo>
                <a:cubicBezTo>
                  <a:pt x="805374" y="609608"/>
                  <a:pt x="808661" y="610724"/>
                  <a:pt x="812927" y="612510"/>
                </a:cubicBezTo>
                <a:cubicBezTo>
                  <a:pt x="829993" y="619654"/>
                  <a:pt x="842494" y="627790"/>
                  <a:pt x="850432" y="636918"/>
                </a:cubicBezTo>
                <a:cubicBezTo>
                  <a:pt x="858370" y="646046"/>
                  <a:pt x="861545" y="655968"/>
                  <a:pt x="859957" y="666684"/>
                </a:cubicBezTo>
                <a:cubicBezTo>
                  <a:pt x="858370" y="677399"/>
                  <a:pt x="852218" y="676209"/>
                  <a:pt x="841503" y="663112"/>
                </a:cubicBezTo>
                <a:cubicBezTo>
                  <a:pt x="830787" y="650015"/>
                  <a:pt x="819873" y="636720"/>
                  <a:pt x="808760" y="623226"/>
                </a:cubicBezTo>
                <a:cubicBezTo>
                  <a:pt x="798044" y="612510"/>
                  <a:pt x="796147" y="607822"/>
                  <a:pt x="803068" y="609162"/>
                </a:cubicBezTo>
                <a:close/>
                <a:moveTo>
                  <a:pt x="1939259" y="605367"/>
                </a:moveTo>
                <a:cubicBezTo>
                  <a:pt x="1946006" y="606160"/>
                  <a:pt x="1951760" y="607351"/>
                  <a:pt x="1956523" y="608939"/>
                </a:cubicBezTo>
                <a:cubicBezTo>
                  <a:pt x="1961285" y="610526"/>
                  <a:pt x="1965452" y="613106"/>
                  <a:pt x="1969024" y="616678"/>
                </a:cubicBezTo>
                <a:cubicBezTo>
                  <a:pt x="1972596" y="620249"/>
                  <a:pt x="1974184" y="625409"/>
                  <a:pt x="1973787" y="632156"/>
                </a:cubicBezTo>
                <a:cubicBezTo>
                  <a:pt x="1973390" y="638903"/>
                  <a:pt x="1969619" y="640292"/>
                  <a:pt x="1962476" y="636323"/>
                </a:cubicBezTo>
                <a:cubicBezTo>
                  <a:pt x="1955332" y="632354"/>
                  <a:pt x="1947990" y="626004"/>
                  <a:pt x="1940449" y="617273"/>
                </a:cubicBezTo>
                <a:cubicBezTo>
                  <a:pt x="1932909" y="608542"/>
                  <a:pt x="1932512" y="604573"/>
                  <a:pt x="1939259" y="605367"/>
                </a:cubicBezTo>
                <a:close/>
                <a:moveTo>
                  <a:pt x="2016500" y="603878"/>
                </a:moveTo>
                <a:cubicBezTo>
                  <a:pt x="2020171" y="603680"/>
                  <a:pt x="2025579" y="603779"/>
                  <a:pt x="2032723" y="604176"/>
                </a:cubicBezTo>
                <a:cubicBezTo>
                  <a:pt x="2047010" y="604176"/>
                  <a:pt x="2056932" y="606954"/>
                  <a:pt x="2062488" y="612510"/>
                </a:cubicBezTo>
                <a:cubicBezTo>
                  <a:pt x="2068045" y="618067"/>
                  <a:pt x="2070624" y="624417"/>
                  <a:pt x="2070227" y="631560"/>
                </a:cubicBezTo>
                <a:cubicBezTo>
                  <a:pt x="2069830" y="638704"/>
                  <a:pt x="2064870" y="639498"/>
                  <a:pt x="2055345" y="633942"/>
                </a:cubicBezTo>
                <a:cubicBezTo>
                  <a:pt x="2045820" y="628385"/>
                  <a:pt x="2035898" y="622631"/>
                  <a:pt x="2025579" y="616678"/>
                </a:cubicBezTo>
                <a:cubicBezTo>
                  <a:pt x="2015260" y="610724"/>
                  <a:pt x="2010299" y="606954"/>
                  <a:pt x="2010696" y="605367"/>
                </a:cubicBezTo>
                <a:cubicBezTo>
                  <a:pt x="2010895" y="604573"/>
                  <a:pt x="2012829" y="604077"/>
                  <a:pt x="2016500" y="603878"/>
                </a:cubicBezTo>
                <a:close/>
                <a:moveTo>
                  <a:pt x="1859375" y="602837"/>
                </a:moveTo>
                <a:cubicBezTo>
                  <a:pt x="1860938" y="603134"/>
                  <a:pt x="1862166" y="608343"/>
                  <a:pt x="1863059" y="618464"/>
                </a:cubicBezTo>
                <a:cubicBezTo>
                  <a:pt x="1864249" y="631957"/>
                  <a:pt x="1860082" y="646642"/>
                  <a:pt x="1850557" y="662517"/>
                </a:cubicBezTo>
                <a:cubicBezTo>
                  <a:pt x="1841032" y="678392"/>
                  <a:pt x="1834682" y="681765"/>
                  <a:pt x="1831507" y="672637"/>
                </a:cubicBezTo>
                <a:cubicBezTo>
                  <a:pt x="1828332" y="663509"/>
                  <a:pt x="1828729" y="655968"/>
                  <a:pt x="1832698" y="650015"/>
                </a:cubicBezTo>
                <a:cubicBezTo>
                  <a:pt x="1836667" y="644062"/>
                  <a:pt x="1841032" y="635926"/>
                  <a:pt x="1845795" y="625607"/>
                </a:cubicBezTo>
                <a:cubicBezTo>
                  <a:pt x="1851351" y="615289"/>
                  <a:pt x="1855320" y="608145"/>
                  <a:pt x="1857701" y="604176"/>
                </a:cubicBezTo>
                <a:cubicBezTo>
                  <a:pt x="1858296" y="603184"/>
                  <a:pt x="1858854" y="602737"/>
                  <a:pt x="1859375" y="602837"/>
                </a:cubicBezTo>
                <a:close/>
                <a:moveTo>
                  <a:pt x="1325492" y="578726"/>
                </a:moveTo>
                <a:cubicBezTo>
                  <a:pt x="1328270" y="579222"/>
                  <a:pt x="1331048" y="580364"/>
                  <a:pt x="1333826" y="582149"/>
                </a:cubicBezTo>
                <a:cubicBezTo>
                  <a:pt x="1339382" y="585721"/>
                  <a:pt x="1337795" y="589293"/>
                  <a:pt x="1329063" y="592865"/>
                </a:cubicBezTo>
                <a:cubicBezTo>
                  <a:pt x="1320332" y="596437"/>
                  <a:pt x="1312395" y="598620"/>
                  <a:pt x="1305251" y="599414"/>
                </a:cubicBezTo>
                <a:cubicBezTo>
                  <a:pt x="1310013" y="604970"/>
                  <a:pt x="1311799" y="608939"/>
                  <a:pt x="1310609" y="611320"/>
                </a:cubicBezTo>
                <a:cubicBezTo>
                  <a:pt x="1309418" y="613701"/>
                  <a:pt x="1308426" y="622432"/>
                  <a:pt x="1307632" y="637514"/>
                </a:cubicBezTo>
                <a:cubicBezTo>
                  <a:pt x="1322713" y="633545"/>
                  <a:pt x="1335612" y="630767"/>
                  <a:pt x="1346327" y="629179"/>
                </a:cubicBezTo>
                <a:cubicBezTo>
                  <a:pt x="1357043" y="627592"/>
                  <a:pt x="1358631" y="628981"/>
                  <a:pt x="1351090" y="633346"/>
                </a:cubicBezTo>
                <a:cubicBezTo>
                  <a:pt x="1343549" y="637712"/>
                  <a:pt x="1326682" y="644260"/>
                  <a:pt x="1300488" y="652992"/>
                </a:cubicBezTo>
                <a:cubicBezTo>
                  <a:pt x="1275882" y="663310"/>
                  <a:pt x="1260206" y="670653"/>
                  <a:pt x="1253459" y="675018"/>
                </a:cubicBezTo>
                <a:cubicBezTo>
                  <a:pt x="1246712" y="679384"/>
                  <a:pt x="1240362" y="679185"/>
                  <a:pt x="1234409" y="674423"/>
                </a:cubicBezTo>
                <a:cubicBezTo>
                  <a:pt x="1228456" y="669660"/>
                  <a:pt x="1224487" y="665890"/>
                  <a:pt x="1222503" y="663112"/>
                </a:cubicBezTo>
                <a:cubicBezTo>
                  <a:pt x="1220518" y="660334"/>
                  <a:pt x="1224884" y="658746"/>
                  <a:pt x="1235599" y="658349"/>
                </a:cubicBezTo>
                <a:cubicBezTo>
                  <a:pt x="1246315" y="657953"/>
                  <a:pt x="1265960" y="652595"/>
                  <a:pt x="1294535" y="642276"/>
                </a:cubicBezTo>
                <a:cubicBezTo>
                  <a:pt x="1294535" y="627195"/>
                  <a:pt x="1292948" y="614495"/>
                  <a:pt x="1289773" y="604176"/>
                </a:cubicBezTo>
                <a:cubicBezTo>
                  <a:pt x="1281835" y="604970"/>
                  <a:pt x="1275088" y="605367"/>
                  <a:pt x="1269532" y="605367"/>
                </a:cubicBezTo>
                <a:cubicBezTo>
                  <a:pt x="1264770" y="605367"/>
                  <a:pt x="1259610" y="604176"/>
                  <a:pt x="1254054" y="601795"/>
                </a:cubicBezTo>
                <a:cubicBezTo>
                  <a:pt x="1248498" y="599414"/>
                  <a:pt x="1249887" y="597032"/>
                  <a:pt x="1258221" y="594651"/>
                </a:cubicBezTo>
                <a:cubicBezTo>
                  <a:pt x="1266556" y="592270"/>
                  <a:pt x="1277073" y="589492"/>
                  <a:pt x="1289773" y="586317"/>
                </a:cubicBezTo>
                <a:cubicBezTo>
                  <a:pt x="1302473" y="583142"/>
                  <a:pt x="1311601" y="580760"/>
                  <a:pt x="1317157" y="579173"/>
                </a:cubicBezTo>
                <a:cubicBezTo>
                  <a:pt x="1319935" y="578379"/>
                  <a:pt x="1322713" y="578230"/>
                  <a:pt x="1325492" y="578726"/>
                </a:cubicBezTo>
                <a:close/>
                <a:moveTo>
                  <a:pt x="1020692" y="577387"/>
                </a:moveTo>
                <a:cubicBezTo>
                  <a:pt x="1026248" y="579371"/>
                  <a:pt x="1031606" y="583142"/>
                  <a:pt x="1036765" y="588698"/>
                </a:cubicBezTo>
                <a:cubicBezTo>
                  <a:pt x="1041924" y="594254"/>
                  <a:pt x="1041924" y="598818"/>
                  <a:pt x="1036765" y="602390"/>
                </a:cubicBezTo>
                <a:cubicBezTo>
                  <a:pt x="1031606" y="605962"/>
                  <a:pt x="1024263" y="614296"/>
                  <a:pt x="1014738" y="627393"/>
                </a:cubicBezTo>
                <a:cubicBezTo>
                  <a:pt x="1005213" y="640490"/>
                  <a:pt x="999062" y="648824"/>
                  <a:pt x="996284" y="652396"/>
                </a:cubicBezTo>
                <a:cubicBezTo>
                  <a:pt x="993505" y="655968"/>
                  <a:pt x="995292" y="657357"/>
                  <a:pt x="1001641" y="656564"/>
                </a:cubicBezTo>
                <a:cubicBezTo>
                  <a:pt x="1007991" y="655770"/>
                  <a:pt x="1030613" y="652992"/>
                  <a:pt x="1069507" y="648229"/>
                </a:cubicBezTo>
                <a:cubicBezTo>
                  <a:pt x="1066332" y="641879"/>
                  <a:pt x="1063157" y="634537"/>
                  <a:pt x="1059982" y="626203"/>
                </a:cubicBezTo>
                <a:cubicBezTo>
                  <a:pt x="1056807" y="617868"/>
                  <a:pt x="1062165" y="618860"/>
                  <a:pt x="1076055" y="629179"/>
                </a:cubicBezTo>
                <a:cubicBezTo>
                  <a:pt x="1089947" y="639498"/>
                  <a:pt x="1098479" y="650214"/>
                  <a:pt x="1101654" y="661326"/>
                </a:cubicBezTo>
                <a:cubicBezTo>
                  <a:pt x="1104829" y="672439"/>
                  <a:pt x="1103837" y="681765"/>
                  <a:pt x="1098677" y="689306"/>
                </a:cubicBezTo>
                <a:cubicBezTo>
                  <a:pt x="1093518" y="696846"/>
                  <a:pt x="1088755" y="695656"/>
                  <a:pt x="1084390" y="685734"/>
                </a:cubicBezTo>
                <a:cubicBezTo>
                  <a:pt x="1080024" y="675812"/>
                  <a:pt x="1075857" y="665692"/>
                  <a:pt x="1071888" y="655373"/>
                </a:cubicBezTo>
                <a:cubicBezTo>
                  <a:pt x="1061569" y="656960"/>
                  <a:pt x="1044305" y="661326"/>
                  <a:pt x="1020096" y="668470"/>
                </a:cubicBezTo>
                <a:cubicBezTo>
                  <a:pt x="995887" y="675614"/>
                  <a:pt x="979615" y="682360"/>
                  <a:pt x="971281" y="688710"/>
                </a:cubicBezTo>
                <a:cubicBezTo>
                  <a:pt x="962946" y="695060"/>
                  <a:pt x="958581" y="693671"/>
                  <a:pt x="958184" y="684543"/>
                </a:cubicBezTo>
                <a:cubicBezTo>
                  <a:pt x="957787" y="675415"/>
                  <a:pt x="960962" y="668470"/>
                  <a:pt x="967709" y="663707"/>
                </a:cubicBezTo>
                <a:cubicBezTo>
                  <a:pt x="974456" y="658945"/>
                  <a:pt x="980210" y="653785"/>
                  <a:pt x="984973" y="648229"/>
                </a:cubicBezTo>
                <a:cubicBezTo>
                  <a:pt x="989735" y="642673"/>
                  <a:pt x="995887" y="632751"/>
                  <a:pt x="1003427" y="618464"/>
                </a:cubicBezTo>
                <a:cubicBezTo>
                  <a:pt x="1010968" y="604176"/>
                  <a:pt x="1014342" y="593262"/>
                  <a:pt x="1013548" y="585721"/>
                </a:cubicBezTo>
                <a:cubicBezTo>
                  <a:pt x="1012754" y="578181"/>
                  <a:pt x="1015136" y="575403"/>
                  <a:pt x="1020692" y="577387"/>
                </a:cubicBezTo>
                <a:close/>
                <a:moveTo>
                  <a:pt x="3175276" y="575750"/>
                </a:moveTo>
                <a:cubicBezTo>
                  <a:pt x="3177161" y="575452"/>
                  <a:pt x="3180485" y="575998"/>
                  <a:pt x="3185248" y="577387"/>
                </a:cubicBezTo>
                <a:cubicBezTo>
                  <a:pt x="3194773" y="580165"/>
                  <a:pt x="3201916" y="584729"/>
                  <a:pt x="3206679" y="591079"/>
                </a:cubicBezTo>
                <a:cubicBezTo>
                  <a:pt x="3211441" y="597429"/>
                  <a:pt x="3212830" y="604970"/>
                  <a:pt x="3210846" y="613701"/>
                </a:cubicBezTo>
                <a:cubicBezTo>
                  <a:pt x="3208862" y="622432"/>
                  <a:pt x="3202710" y="620051"/>
                  <a:pt x="3192391" y="606557"/>
                </a:cubicBezTo>
                <a:cubicBezTo>
                  <a:pt x="3182072" y="592270"/>
                  <a:pt x="3175921" y="583142"/>
                  <a:pt x="3173937" y="579173"/>
                </a:cubicBezTo>
                <a:cubicBezTo>
                  <a:pt x="3172945" y="577189"/>
                  <a:pt x="3173391" y="576048"/>
                  <a:pt x="3175276" y="575750"/>
                </a:cubicBezTo>
                <a:close/>
                <a:moveTo>
                  <a:pt x="127276" y="575750"/>
                </a:moveTo>
                <a:cubicBezTo>
                  <a:pt x="129161" y="575452"/>
                  <a:pt x="132485" y="575998"/>
                  <a:pt x="137248" y="577387"/>
                </a:cubicBezTo>
                <a:cubicBezTo>
                  <a:pt x="146773" y="580165"/>
                  <a:pt x="153916" y="584729"/>
                  <a:pt x="158679" y="591079"/>
                </a:cubicBezTo>
                <a:cubicBezTo>
                  <a:pt x="163441" y="597429"/>
                  <a:pt x="164831" y="604970"/>
                  <a:pt x="162847" y="613701"/>
                </a:cubicBezTo>
                <a:cubicBezTo>
                  <a:pt x="160862" y="622432"/>
                  <a:pt x="154710" y="620051"/>
                  <a:pt x="144392" y="606557"/>
                </a:cubicBezTo>
                <a:cubicBezTo>
                  <a:pt x="134073" y="592270"/>
                  <a:pt x="127921" y="583142"/>
                  <a:pt x="125937" y="579173"/>
                </a:cubicBezTo>
                <a:cubicBezTo>
                  <a:pt x="124944" y="577189"/>
                  <a:pt x="125391" y="576048"/>
                  <a:pt x="127276" y="575750"/>
                </a:cubicBezTo>
                <a:close/>
                <a:moveTo>
                  <a:pt x="2561955" y="556551"/>
                </a:moveTo>
                <a:cubicBezTo>
                  <a:pt x="2566321" y="557345"/>
                  <a:pt x="2571679" y="558932"/>
                  <a:pt x="2578029" y="561314"/>
                </a:cubicBezTo>
                <a:cubicBezTo>
                  <a:pt x="2584379" y="563695"/>
                  <a:pt x="2586958" y="566473"/>
                  <a:pt x="2585768" y="569648"/>
                </a:cubicBezTo>
                <a:cubicBezTo>
                  <a:pt x="2584577" y="572823"/>
                  <a:pt x="2583585" y="578776"/>
                  <a:pt x="2582791" y="587507"/>
                </a:cubicBezTo>
                <a:cubicBezTo>
                  <a:pt x="2606604" y="585126"/>
                  <a:pt x="2625852" y="582943"/>
                  <a:pt x="2640537" y="580959"/>
                </a:cubicBezTo>
                <a:cubicBezTo>
                  <a:pt x="2655221" y="578974"/>
                  <a:pt x="2666532" y="579967"/>
                  <a:pt x="2674469" y="583935"/>
                </a:cubicBezTo>
                <a:cubicBezTo>
                  <a:pt x="2682407" y="587904"/>
                  <a:pt x="2686574" y="591873"/>
                  <a:pt x="2686971" y="595842"/>
                </a:cubicBezTo>
                <a:cubicBezTo>
                  <a:pt x="2687368" y="599810"/>
                  <a:pt x="2682605" y="601199"/>
                  <a:pt x="2672683" y="600009"/>
                </a:cubicBezTo>
                <a:cubicBezTo>
                  <a:pt x="2662762" y="598818"/>
                  <a:pt x="2651054" y="598223"/>
                  <a:pt x="2637560" y="598223"/>
                </a:cubicBezTo>
                <a:cubicBezTo>
                  <a:pt x="2624860" y="598223"/>
                  <a:pt x="2606604" y="599017"/>
                  <a:pt x="2582791" y="600604"/>
                </a:cubicBezTo>
                <a:cubicBezTo>
                  <a:pt x="2582791" y="638704"/>
                  <a:pt x="2583188" y="662914"/>
                  <a:pt x="2583982" y="673232"/>
                </a:cubicBezTo>
                <a:cubicBezTo>
                  <a:pt x="2584776" y="683551"/>
                  <a:pt x="2583387" y="692282"/>
                  <a:pt x="2579815" y="699426"/>
                </a:cubicBezTo>
                <a:cubicBezTo>
                  <a:pt x="2576243" y="706570"/>
                  <a:pt x="2571679" y="712324"/>
                  <a:pt x="2566123" y="716690"/>
                </a:cubicBezTo>
                <a:cubicBezTo>
                  <a:pt x="2560566" y="721056"/>
                  <a:pt x="2556201" y="719667"/>
                  <a:pt x="2553026" y="712523"/>
                </a:cubicBezTo>
                <a:cubicBezTo>
                  <a:pt x="2549851" y="705379"/>
                  <a:pt x="2542707" y="698632"/>
                  <a:pt x="2531594" y="692282"/>
                </a:cubicBezTo>
                <a:cubicBezTo>
                  <a:pt x="2520482" y="685932"/>
                  <a:pt x="2520680" y="683749"/>
                  <a:pt x="2532190" y="685734"/>
                </a:cubicBezTo>
                <a:cubicBezTo>
                  <a:pt x="2543699" y="687718"/>
                  <a:pt x="2551438" y="688710"/>
                  <a:pt x="2555407" y="688710"/>
                </a:cubicBezTo>
                <a:cubicBezTo>
                  <a:pt x="2559376" y="688710"/>
                  <a:pt x="2561955" y="683948"/>
                  <a:pt x="2563146" y="674423"/>
                </a:cubicBezTo>
                <a:cubicBezTo>
                  <a:pt x="2564337" y="664898"/>
                  <a:pt x="2564932" y="640689"/>
                  <a:pt x="2564932" y="601795"/>
                </a:cubicBezTo>
                <a:cubicBezTo>
                  <a:pt x="2542707" y="604176"/>
                  <a:pt x="2523459" y="606359"/>
                  <a:pt x="2507187" y="608343"/>
                </a:cubicBezTo>
                <a:cubicBezTo>
                  <a:pt x="2490915" y="610328"/>
                  <a:pt x="2477620" y="611915"/>
                  <a:pt x="2467301" y="613106"/>
                </a:cubicBezTo>
                <a:cubicBezTo>
                  <a:pt x="2456982" y="614296"/>
                  <a:pt x="2447655" y="612114"/>
                  <a:pt x="2439321" y="606557"/>
                </a:cubicBezTo>
                <a:cubicBezTo>
                  <a:pt x="2430987" y="601001"/>
                  <a:pt x="2432177" y="598421"/>
                  <a:pt x="2442893" y="598818"/>
                </a:cubicBezTo>
                <a:cubicBezTo>
                  <a:pt x="2453608" y="599215"/>
                  <a:pt x="2469483" y="598421"/>
                  <a:pt x="2490518" y="596437"/>
                </a:cubicBezTo>
                <a:cubicBezTo>
                  <a:pt x="2511552" y="594453"/>
                  <a:pt x="2536357" y="591873"/>
                  <a:pt x="2564932" y="588698"/>
                </a:cubicBezTo>
                <a:cubicBezTo>
                  <a:pt x="2564932" y="576792"/>
                  <a:pt x="2563345" y="568259"/>
                  <a:pt x="2560169" y="563099"/>
                </a:cubicBezTo>
                <a:cubicBezTo>
                  <a:pt x="2556994" y="557940"/>
                  <a:pt x="2557590" y="555757"/>
                  <a:pt x="2561955" y="556551"/>
                </a:cubicBezTo>
                <a:close/>
                <a:moveTo>
                  <a:pt x="1713412" y="546431"/>
                </a:moveTo>
                <a:cubicBezTo>
                  <a:pt x="1721598" y="546133"/>
                  <a:pt x="1728220" y="548514"/>
                  <a:pt x="1733281" y="553574"/>
                </a:cubicBezTo>
                <a:cubicBezTo>
                  <a:pt x="1740027" y="560321"/>
                  <a:pt x="1735265" y="563893"/>
                  <a:pt x="1718993" y="564290"/>
                </a:cubicBezTo>
                <a:cubicBezTo>
                  <a:pt x="1702721" y="564687"/>
                  <a:pt x="1682282" y="566870"/>
                  <a:pt x="1657676" y="570839"/>
                </a:cubicBezTo>
                <a:cubicBezTo>
                  <a:pt x="1660851" y="576395"/>
                  <a:pt x="1661843" y="581356"/>
                  <a:pt x="1660652" y="585721"/>
                </a:cubicBezTo>
                <a:cubicBezTo>
                  <a:pt x="1659462" y="590087"/>
                  <a:pt x="1658470" y="596635"/>
                  <a:pt x="1657676" y="605367"/>
                </a:cubicBezTo>
                <a:cubicBezTo>
                  <a:pt x="1670376" y="602192"/>
                  <a:pt x="1680099" y="599414"/>
                  <a:pt x="1686846" y="597032"/>
                </a:cubicBezTo>
                <a:cubicBezTo>
                  <a:pt x="1693593" y="594651"/>
                  <a:pt x="1699943" y="595643"/>
                  <a:pt x="1705896" y="600009"/>
                </a:cubicBezTo>
                <a:cubicBezTo>
                  <a:pt x="1711849" y="604374"/>
                  <a:pt x="1709071" y="608145"/>
                  <a:pt x="1697562" y="611320"/>
                </a:cubicBezTo>
                <a:cubicBezTo>
                  <a:pt x="1686053" y="614495"/>
                  <a:pt x="1672757" y="615685"/>
                  <a:pt x="1657676" y="614892"/>
                </a:cubicBezTo>
                <a:lnTo>
                  <a:pt x="1656485" y="652992"/>
                </a:lnTo>
                <a:cubicBezTo>
                  <a:pt x="1680298" y="664898"/>
                  <a:pt x="1701531" y="672439"/>
                  <a:pt x="1720184" y="675614"/>
                </a:cubicBezTo>
                <a:cubicBezTo>
                  <a:pt x="1738837" y="678789"/>
                  <a:pt x="1755902" y="681368"/>
                  <a:pt x="1771381" y="683353"/>
                </a:cubicBezTo>
                <a:cubicBezTo>
                  <a:pt x="1786859" y="685337"/>
                  <a:pt x="1788843" y="687917"/>
                  <a:pt x="1777334" y="691092"/>
                </a:cubicBezTo>
                <a:cubicBezTo>
                  <a:pt x="1765824" y="694267"/>
                  <a:pt x="1752330" y="697442"/>
                  <a:pt x="1736852" y="700617"/>
                </a:cubicBezTo>
                <a:cubicBezTo>
                  <a:pt x="1721374" y="703792"/>
                  <a:pt x="1709666" y="703990"/>
                  <a:pt x="1701729" y="701212"/>
                </a:cubicBezTo>
                <a:cubicBezTo>
                  <a:pt x="1693792" y="698434"/>
                  <a:pt x="1679306" y="688710"/>
                  <a:pt x="1658271" y="672042"/>
                </a:cubicBezTo>
                <a:cubicBezTo>
                  <a:pt x="1637237" y="655373"/>
                  <a:pt x="1616004" y="639101"/>
                  <a:pt x="1594573" y="623226"/>
                </a:cubicBezTo>
                <a:cubicBezTo>
                  <a:pt x="1589016" y="630370"/>
                  <a:pt x="1581277" y="639299"/>
                  <a:pt x="1571356" y="650015"/>
                </a:cubicBezTo>
                <a:cubicBezTo>
                  <a:pt x="1561434" y="660731"/>
                  <a:pt x="1551909" y="669065"/>
                  <a:pt x="1542780" y="675018"/>
                </a:cubicBezTo>
                <a:cubicBezTo>
                  <a:pt x="1533652" y="680971"/>
                  <a:pt x="1524326" y="685139"/>
                  <a:pt x="1514801" y="687520"/>
                </a:cubicBezTo>
                <a:cubicBezTo>
                  <a:pt x="1505276" y="689901"/>
                  <a:pt x="1506467" y="687321"/>
                  <a:pt x="1518373" y="679781"/>
                </a:cubicBezTo>
                <a:cubicBezTo>
                  <a:pt x="1530279" y="672240"/>
                  <a:pt x="1542979" y="660135"/>
                  <a:pt x="1556473" y="643467"/>
                </a:cubicBezTo>
                <a:cubicBezTo>
                  <a:pt x="1569967" y="626798"/>
                  <a:pt x="1578499" y="614495"/>
                  <a:pt x="1582071" y="606557"/>
                </a:cubicBezTo>
                <a:cubicBezTo>
                  <a:pt x="1585643" y="598620"/>
                  <a:pt x="1587230" y="593262"/>
                  <a:pt x="1586834" y="590484"/>
                </a:cubicBezTo>
                <a:cubicBezTo>
                  <a:pt x="1586437" y="587706"/>
                  <a:pt x="1590207" y="588698"/>
                  <a:pt x="1598145" y="593460"/>
                </a:cubicBezTo>
                <a:cubicBezTo>
                  <a:pt x="1606082" y="598223"/>
                  <a:pt x="1609257" y="602192"/>
                  <a:pt x="1607670" y="605367"/>
                </a:cubicBezTo>
                <a:cubicBezTo>
                  <a:pt x="1606082" y="608542"/>
                  <a:pt x="1603701" y="612114"/>
                  <a:pt x="1600526" y="616082"/>
                </a:cubicBezTo>
                <a:lnTo>
                  <a:pt x="1643388" y="644657"/>
                </a:lnTo>
                <a:lnTo>
                  <a:pt x="1643388" y="597032"/>
                </a:lnTo>
                <a:cubicBezTo>
                  <a:pt x="1643388" y="585126"/>
                  <a:pt x="1642198" y="577585"/>
                  <a:pt x="1639817" y="574410"/>
                </a:cubicBezTo>
                <a:cubicBezTo>
                  <a:pt x="1597748" y="583935"/>
                  <a:pt x="1572546" y="590087"/>
                  <a:pt x="1564212" y="592865"/>
                </a:cubicBezTo>
                <a:cubicBezTo>
                  <a:pt x="1555877" y="595643"/>
                  <a:pt x="1547543" y="593857"/>
                  <a:pt x="1539209" y="587507"/>
                </a:cubicBezTo>
                <a:cubicBezTo>
                  <a:pt x="1530874" y="581157"/>
                  <a:pt x="1529684" y="578181"/>
                  <a:pt x="1535637" y="578578"/>
                </a:cubicBezTo>
                <a:cubicBezTo>
                  <a:pt x="1541590" y="578974"/>
                  <a:pt x="1547741" y="578776"/>
                  <a:pt x="1554091" y="577982"/>
                </a:cubicBezTo>
                <a:cubicBezTo>
                  <a:pt x="1560442" y="577189"/>
                  <a:pt x="1572149" y="575403"/>
                  <a:pt x="1589215" y="572624"/>
                </a:cubicBezTo>
                <a:cubicBezTo>
                  <a:pt x="1606280" y="569846"/>
                  <a:pt x="1626719" y="565679"/>
                  <a:pt x="1650532" y="560123"/>
                </a:cubicBezTo>
                <a:cubicBezTo>
                  <a:pt x="1674345" y="554567"/>
                  <a:pt x="1692402" y="550399"/>
                  <a:pt x="1704706" y="547621"/>
                </a:cubicBezTo>
                <a:cubicBezTo>
                  <a:pt x="1707781" y="546927"/>
                  <a:pt x="1710684" y="546530"/>
                  <a:pt x="1713412" y="546431"/>
                </a:cubicBezTo>
                <a:close/>
                <a:moveTo>
                  <a:pt x="3110833" y="545240"/>
                </a:moveTo>
                <a:cubicBezTo>
                  <a:pt x="3105674" y="545637"/>
                  <a:pt x="3093173" y="547820"/>
                  <a:pt x="3073329" y="551789"/>
                </a:cubicBezTo>
                <a:lnTo>
                  <a:pt x="3074519" y="592270"/>
                </a:lnTo>
                <a:cubicBezTo>
                  <a:pt x="3084838" y="590682"/>
                  <a:pt x="3091982" y="588896"/>
                  <a:pt x="3095951" y="586912"/>
                </a:cubicBezTo>
                <a:cubicBezTo>
                  <a:pt x="3099919" y="584928"/>
                  <a:pt x="3104087" y="585721"/>
                  <a:pt x="3108452" y="589293"/>
                </a:cubicBezTo>
                <a:cubicBezTo>
                  <a:pt x="3112818" y="592865"/>
                  <a:pt x="3111230" y="596040"/>
                  <a:pt x="3103690" y="598818"/>
                </a:cubicBezTo>
                <a:cubicBezTo>
                  <a:pt x="3096149" y="601596"/>
                  <a:pt x="3086426" y="602985"/>
                  <a:pt x="3074519" y="602985"/>
                </a:cubicBezTo>
                <a:lnTo>
                  <a:pt x="3075710" y="641085"/>
                </a:lnTo>
                <a:cubicBezTo>
                  <a:pt x="3082854" y="640292"/>
                  <a:pt x="3089998" y="638506"/>
                  <a:pt x="3097141" y="635728"/>
                </a:cubicBezTo>
                <a:cubicBezTo>
                  <a:pt x="3104285" y="632949"/>
                  <a:pt x="3109643" y="633346"/>
                  <a:pt x="3113215" y="636918"/>
                </a:cubicBezTo>
                <a:cubicBezTo>
                  <a:pt x="3116787" y="640490"/>
                  <a:pt x="3119565" y="639696"/>
                  <a:pt x="3121549" y="634537"/>
                </a:cubicBezTo>
                <a:cubicBezTo>
                  <a:pt x="3123534" y="629378"/>
                  <a:pt x="3124724" y="614892"/>
                  <a:pt x="3125121" y="591079"/>
                </a:cubicBezTo>
                <a:cubicBezTo>
                  <a:pt x="3125518" y="567267"/>
                  <a:pt x="3124526" y="553574"/>
                  <a:pt x="3122144" y="550003"/>
                </a:cubicBezTo>
                <a:cubicBezTo>
                  <a:pt x="3119763" y="546431"/>
                  <a:pt x="3115993" y="544843"/>
                  <a:pt x="3110833" y="545240"/>
                </a:cubicBezTo>
                <a:close/>
                <a:moveTo>
                  <a:pt x="62834" y="545240"/>
                </a:moveTo>
                <a:cubicBezTo>
                  <a:pt x="57674" y="545637"/>
                  <a:pt x="45173" y="547820"/>
                  <a:pt x="25329" y="551789"/>
                </a:cubicBezTo>
                <a:lnTo>
                  <a:pt x="26520" y="592270"/>
                </a:lnTo>
                <a:cubicBezTo>
                  <a:pt x="36838" y="590682"/>
                  <a:pt x="43982" y="588896"/>
                  <a:pt x="47951" y="586912"/>
                </a:cubicBezTo>
                <a:cubicBezTo>
                  <a:pt x="51920" y="584928"/>
                  <a:pt x="56087" y="585721"/>
                  <a:pt x="60452" y="589293"/>
                </a:cubicBezTo>
                <a:cubicBezTo>
                  <a:pt x="64818" y="592865"/>
                  <a:pt x="63230" y="596040"/>
                  <a:pt x="55690" y="598818"/>
                </a:cubicBezTo>
                <a:cubicBezTo>
                  <a:pt x="48149" y="601596"/>
                  <a:pt x="38426" y="602985"/>
                  <a:pt x="26520" y="602985"/>
                </a:cubicBezTo>
                <a:lnTo>
                  <a:pt x="27710" y="641085"/>
                </a:lnTo>
                <a:cubicBezTo>
                  <a:pt x="34854" y="640292"/>
                  <a:pt x="41998" y="638506"/>
                  <a:pt x="49142" y="635728"/>
                </a:cubicBezTo>
                <a:cubicBezTo>
                  <a:pt x="56286" y="632949"/>
                  <a:pt x="61643" y="633346"/>
                  <a:pt x="65215" y="636918"/>
                </a:cubicBezTo>
                <a:cubicBezTo>
                  <a:pt x="68787" y="640490"/>
                  <a:pt x="71565" y="639696"/>
                  <a:pt x="73549" y="634537"/>
                </a:cubicBezTo>
                <a:cubicBezTo>
                  <a:pt x="75534" y="629378"/>
                  <a:pt x="76724" y="614892"/>
                  <a:pt x="77121" y="591079"/>
                </a:cubicBezTo>
                <a:cubicBezTo>
                  <a:pt x="77518" y="567267"/>
                  <a:pt x="76526" y="553574"/>
                  <a:pt x="74145" y="550003"/>
                </a:cubicBezTo>
                <a:cubicBezTo>
                  <a:pt x="71763" y="546431"/>
                  <a:pt x="67993" y="544843"/>
                  <a:pt x="62834" y="545240"/>
                </a:cubicBezTo>
                <a:close/>
                <a:moveTo>
                  <a:pt x="4131199" y="532143"/>
                </a:moveTo>
                <a:cubicBezTo>
                  <a:pt x="4122071" y="533334"/>
                  <a:pt x="4107585" y="536310"/>
                  <a:pt x="4087741" y="541073"/>
                </a:cubicBezTo>
                <a:lnTo>
                  <a:pt x="4087741" y="558932"/>
                </a:lnTo>
                <a:cubicBezTo>
                  <a:pt x="4099648" y="557345"/>
                  <a:pt x="4108379" y="555559"/>
                  <a:pt x="4113935" y="553574"/>
                </a:cubicBezTo>
                <a:cubicBezTo>
                  <a:pt x="4119492" y="551590"/>
                  <a:pt x="4124254" y="551789"/>
                  <a:pt x="4128223" y="554170"/>
                </a:cubicBezTo>
                <a:cubicBezTo>
                  <a:pt x="4132191" y="556551"/>
                  <a:pt x="4132390" y="558932"/>
                  <a:pt x="4128818" y="561314"/>
                </a:cubicBezTo>
                <a:cubicBezTo>
                  <a:pt x="4125246" y="563695"/>
                  <a:pt x="4119492" y="565481"/>
                  <a:pt x="4111554" y="566671"/>
                </a:cubicBezTo>
                <a:cubicBezTo>
                  <a:pt x="4103616" y="567862"/>
                  <a:pt x="4095679" y="568060"/>
                  <a:pt x="4087741" y="567267"/>
                </a:cubicBezTo>
                <a:lnTo>
                  <a:pt x="4087741" y="583935"/>
                </a:lnTo>
                <a:cubicBezTo>
                  <a:pt x="4096473" y="583142"/>
                  <a:pt x="4104609" y="581554"/>
                  <a:pt x="4112149" y="579173"/>
                </a:cubicBezTo>
                <a:cubicBezTo>
                  <a:pt x="4119690" y="576792"/>
                  <a:pt x="4125445" y="576990"/>
                  <a:pt x="4129413" y="579768"/>
                </a:cubicBezTo>
                <a:cubicBezTo>
                  <a:pt x="4133382" y="582546"/>
                  <a:pt x="4132787" y="584928"/>
                  <a:pt x="4127627" y="586912"/>
                </a:cubicBezTo>
                <a:cubicBezTo>
                  <a:pt x="4122468" y="588896"/>
                  <a:pt x="4116515" y="590484"/>
                  <a:pt x="4109768" y="591674"/>
                </a:cubicBezTo>
                <a:cubicBezTo>
                  <a:pt x="4103021" y="592865"/>
                  <a:pt x="4095679" y="592270"/>
                  <a:pt x="4087741" y="589889"/>
                </a:cubicBezTo>
                <a:lnTo>
                  <a:pt x="4087741" y="610129"/>
                </a:lnTo>
                <a:cubicBezTo>
                  <a:pt x="4098060" y="609335"/>
                  <a:pt x="4106990" y="607748"/>
                  <a:pt x="4114530" y="605367"/>
                </a:cubicBezTo>
                <a:cubicBezTo>
                  <a:pt x="4122071" y="602985"/>
                  <a:pt x="4127826" y="603184"/>
                  <a:pt x="4131795" y="605962"/>
                </a:cubicBezTo>
                <a:cubicBezTo>
                  <a:pt x="4135763" y="608740"/>
                  <a:pt x="4135366" y="611121"/>
                  <a:pt x="4130604" y="613106"/>
                </a:cubicBezTo>
                <a:cubicBezTo>
                  <a:pt x="4125841" y="615090"/>
                  <a:pt x="4119293" y="616479"/>
                  <a:pt x="4110959" y="617273"/>
                </a:cubicBezTo>
                <a:cubicBezTo>
                  <a:pt x="4102624" y="618067"/>
                  <a:pt x="4094885" y="618067"/>
                  <a:pt x="4087741" y="617273"/>
                </a:cubicBezTo>
                <a:cubicBezTo>
                  <a:pt x="4086948" y="629179"/>
                  <a:pt x="4086551" y="635926"/>
                  <a:pt x="4086551" y="637514"/>
                </a:cubicBezTo>
                <a:cubicBezTo>
                  <a:pt x="4111157" y="634339"/>
                  <a:pt x="4131001" y="631560"/>
                  <a:pt x="4146082" y="629179"/>
                </a:cubicBezTo>
                <a:cubicBezTo>
                  <a:pt x="4146876" y="602192"/>
                  <a:pt x="4147273" y="581554"/>
                  <a:pt x="4147273" y="567267"/>
                </a:cubicBezTo>
                <a:cubicBezTo>
                  <a:pt x="4147273" y="552979"/>
                  <a:pt x="4146876" y="543256"/>
                  <a:pt x="4146082" y="538096"/>
                </a:cubicBezTo>
                <a:cubicBezTo>
                  <a:pt x="4145288" y="532937"/>
                  <a:pt x="4140327" y="530953"/>
                  <a:pt x="4131199" y="532143"/>
                </a:cubicBezTo>
                <a:close/>
                <a:moveTo>
                  <a:pt x="3760319" y="526785"/>
                </a:moveTo>
                <a:cubicBezTo>
                  <a:pt x="3749207" y="528373"/>
                  <a:pt x="3736110" y="529960"/>
                  <a:pt x="3721029" y="531548"/>
                </a:cubicBezTo>
                <a:lnTo>
                  <a:pt x="3721029" y="602985"/>
                </a:lnTo>
                <a:cubicBezTo>
                  <a:pt x="3737698" y="601398"/>
                  <a:pt x="3750794" y="599810"/>
                  <a:pt x="3760319" y="598223"/>
                </a:cubicBezTo>
                <a:lnTo>
                  <a:pt x="3760319" y="569648"/>
                </a:lnTo>
                <a:cubicBezTo>
                  <a:pt x="3753970" y="570442"/>
                  <a:pt x="3748810" y="570839"/>
                  <a:pt x="3744841" y="570839"/>
                </a:cubicBezTo>
                <a:cubicBezTo>
                  <a:pt x="3740873" y="570839"/>
                  <a:pt x="3737102" y="569251"/>
                  <a:pt x="3733530" y="566076"/>
                </a:cubicBezTo>
                <a:cubicBezTo>
                  <a:pt x="3729958" y="562901"/>
                  <a:pt x="3731149" y="560917"/>
                  <a:pt x="3737102" y="560123"/>
                </a:cubicBezTo>
                <a:cubicBezTo>
                  <a:pt x="3743055" y="559329"/>
                  <a:pt x="3750794" y="557742"/>
                  <a:pt x="3760319" y="555360"/>
                </a:cubicBezTo>
                <a:close/>
                <a:moveTo>
                  <a:pt x="3803182" y="519642"/>
                </a:moveTo>
                <a:cubicBezTo>
                  <a:pt x="3796832" y="520435"/>
                  <a:pt x="3788101" y="521626"/>
                  <a:pt x="3776988" y="523214"/>
                </a:cubicBezTo>
                <a:cubicBezTo>
                  <a:pt x="3776194" y="533532"/>
                  <a:pt x="3775798" y="543454"/>
                  <a:pt x="3775798" y="552979"/>
                </a:cubicBezTo>
                <a:cubicBezTo>
                  <a:pt x="3780560" y="552185"/>
                  <a:pt x="3785719" y="550995"/>
                  <a:pt x="3791276" y="549407"/>
                </a:cubicBezTo>
                <a:cubicBezTo>
                  <a:pt x="3796832" y="547820"/>
                  <a:pt x="3801595" y="548812"/>
                  <a:pt x="3805563" y="552384"/>
                </a:cubicBezTo>
                <a:cubicBezTo>
                  <a:pt x="3809532" y="555956"/>
                  <a:pt x="3808143" y="558932"/>
                  <a:pt x="3801396" y="561314"/>
                </a:cubicBezTo>
                <a:cubicBezTo>
                  <a:pt x="3794649" y="563695"/>
                  <a:pt x="3786116" y="565679"/>
                  <a:pt x="3775798" y="567267"/>
                </a:cubicBezTo>
                <a:cubicBezTo>
                  <a:pt x="3775004" y="579173"/>
                  <a:pt x="3774607" y="589492"/>
                  <a:pt x="3774607" y="598223"/>
                </a:cubicBezTo>
                <a:cubicBezTo>
                  <a:pt x="3788101" y="596635"/>
                  <a:pt x="3804373" y="594651"/>
                  <a:pt x="3823423" y="592270"/>
                </a:cubicBezTo>
                <a:cubicBezTo>
                  <a:pt x="3823423" y="552582"/>
                  <a:pt x="3821637" y="530357"/>
                  <a:pt x="3818065" y="525595"/>
                </a:cubicBezTo>
                <a:cubicBezTo>
                  <a:pt x="3814493" y="520832"/>
                  <a:pt x="3809532" y="518848"/>
                  <a:pt x="3803182" y="519642"/>
                </a:cubicBezTo>
                <a:close/>
                <a:moveTo>
                  <a:pt x="808314" y="518600"/>
                </a:moveTo>
                <a:cubicBezTo>
                  <a:pt x="806428" y="518302"/>
                  <a:pt x="803998" y="518451"/>
                  <a:pt x="801021" y="519046"/>
                </a:cubicBezTo>
                <a:cubicBezTo>
                  <a:pt x="795068" y="520237"/>
                  <a:pt x="778598" y="523214"/>
                  <a:pt x="751611" y="527976"/>
                </a:cubicBezTo>
                <a:lnTo>
                  <a:pt x="758754" y="582745"/>
                </a:lnTo>
                <a:cubicBezTo>
                  <a:pt x="776217" y="578776"/>
                  <a:pt x="794870" y="574807"/>
                  <a:pt x="814713" y="570839"/>
                </a:cubicBezTo>
                <a:lnTo>
                  <a:pt x="814713" y="537501"/>
                </a:lnTo>
                <a:cubicBezTo>
                  <a:pt x="814713" y="528770"/>
                  <a:pt x="813919" y="523214"/>
                  <a:pt x="812332" y="520832"/>
                </a:cubicBezTo>
                <a:cubicBezTo>
                  <a:pt x="811538" y="519642"/>
                  <a:pt x="810199" y="518898"/>
                  <a:pt x="808314" y="518600"/>
                </a:cubicBezTo>
                <a:close/>
                <a:moveTo>
                  <a:pt x="2333802" y="506545"/>
                </a:moveTo>
                <a:cubicBezTo>
                  <a:pt x="2337473" y="506942"/>
                  <a:pt x="2341094" y="508132"/>
                  <a:pt x="2344666" y="510117"/>
                </a:cubicBezTo>
                <a:cubicBezTo>
                  <a:pt x="2351810" y="514085"/>
                  <a:pt x="2349032" y="517856"/>
                  <a:pt x="2336332" y="521428"/>
                </a:cubicBezTo>
                <a:cubicBezTo>
                  <a:pt x="2323632" y="524999"/>
                  <a:pt x="2311329" y="527976"/>
                  <a:pt x="2299423" y="530357"/>
                </a:cubicBezTo>
                <a:cubicBezTo>
                  <a:pt x="2303392" y="535914"/>
                  <a:pt x="2304979" y="540081"/>
                  <a:pt x="2304185" y="542859"/>
                </a:cubicBezTo>
                <a:cubicBezTo>
                  <a:pt x="2303392" y="545637"/>
                  <a:pt x="2302598" y="549804"/>
                  <a:pt x="2301804" y="555360"/>
                </a:cubicBezTo>
                <a:cubicBezTo>
                  <a:pt x="2308948" y="553773"/>
                  <a:pt x="2315496" y="552384"/>
                  <a:pt x="2321449" y="551193"/>
                </a:cubicBezTo>
                <a:cubicBezTo>
                  <a:pt x="2327402" y="550003"/>
                  <a:pt x="2331966" y="551193"/>
                  <a:pt x="2335141" y="554765"/>
                </a:cubicBezTo>
                <a:cubicBezTo>
                  <a:pt x="2338316" y="558337"/>
                  <a:pt x="2336530" y="560917"/>
                  <a:pt x="2329783" y="562504"/>
                </a:cubicBezTo>
                <a:cubicBezTo>
                  <a:pt x="2323037" y="564092"/>
                  <a:pt x="2313710" y="566473"/>
                  <a:pt x="2301804" y="569648"/>
                </a:cubicBezTo>
                <a:lnTo>
                  <a:pt x="2301804" y="599414"/>
                </a:lnTo>
                <a:cubicBezTo>
                  <a:pt x="2318473" y="595445"/>
                  <a:pt x="2333752" y="592667"/>
                  <a:pt x="2347643" y="591079"/>
                </a:cubicBezTo>
                <a:cubicBezTo>
                  <a:pt x="2361534" y="589492"/>
                  <a:pt x="2370860" y="589889"/>
                  <a:pt x="2375623" y="592270"/>
                </a:cubicBezTo>
                <a:cubicBezTo>
                  <a:pt x="2380385" y="594651"/>
                  <a:pt x="2384155" y="597628"/>
                  <a:pt x="2386933" y="601199"/>
                </a:cubicBezTo>
                <a:cubicBezTo>
                  <a:pt x="2389712" y="604771"/>
                  <a:pt x="2383759" y="606359"/>
                  <a:pt x="2369074" y="605962"/>
                </a:cubicBezTo>
                <a:cubicBezTo>
                  <a:pt x="2354390" y="605565"/>
                  <a:pt x="2342682" y="605764"/>
                  <a:pt x="2333951" y="606557"/>
                </a:cubicBezTo>
                <a:cubicBezTo>
                  <a:pt x="2325219" y="607351"/>
                  <a:pt x="2314504" y="608542"/>
                  <a:pt x="2301804" y="610129"/>
                </a:cubicBezTo>
                <a:cubicBezTo>
                  <a:pt x="2301010" y="647435"/>
                  <a:pt x="2300415" y="671843"/>
                  <a:pt x="2300018" y="683353"/>
                </a:cubicBezTo>
                <a:cubicBezTo>
                  <a:pt x="2299621" y="694862"/>
                  <a:pt x="2298232" y="704585"/>
                  <a:pt x="2295851" y="712523"/>
                </a:cubicBezTo>
                <a:cubicBezTo>
                  <a:pt x="2293469" y="720460"/>
                  <a:pt x="2291088" y="723040"/>
                  <a:pt x="2288707" y="720262"/>
                </a:cubicBezTo>
                <a:cubicBezTo>
                  <a:pt x="2286326" y="717484"/>
                  <a:pt x="2285135" y="709348"/>
                  <a:pt x="2285135" y="695854"/>
                </a:cubicBezTo>
                <a:lnTo>
                  <a:pt x="2285135" y="612510"/>
                </a:lnTo>
                <a:cubicBezTo>
                  <a:pt x="2257354" y="618067"/>
                  <a:pt x="2240288" y="621242"/>
                  <a:pt x="2233938" y="622035"/>
                </a:cubicBezTo>
                <a:cubicBezTo>
                  <a:pt x="2227588" y="622829"/>
                  <a:pt x="2220841" y="621242"/>
                  <a:pt x="2213698" y="617273"/>
                </a:cubicBezTo>
                <a:cubicBezTo>
                  <a:pt x="2206554" y="613304"/>
                  <a:pt x="2208935" y="611121"/>
                  <a:pt x="2220841" y="610724"/>
                </a:cubicBezTo>
                <a:cubicBezTo>
                  <a:pt x="2232748" y="610328"/>
                  <a:pt x="2254179" y="607351"/>
                  <a:pt x="2285135" y="601795"/>
                </a:cubicBezTo>
                <a:lnTo>
                  <a:pt x="2285135" y="573220"/>
                </a:lnTo>
                <a:cubicBezTo>
                  <a:pt x="2275610" y="574807"/>
                  <a:pt x="2267871" y="575403"/>
                  <a:pt x="2261918" y="575006"/>
                </a:cubicBezTo>
                <a:cubicBezTo>
                  <a:pt x="2255965" y="574609"/>
                  <a:pt x="2251202" y="573021"/>
                  <a:pt x="2247631" y="570243"/>
                </a:cubicBezTo>
                <a:cubicBezTo>
                  <a:pt x="2244058" y="567465"/>
                  <a:pt x="2244654" y="565878"/>
                  <a:pt x="2249416" y="565481"/>
                </a:cubicBezTo>
                <a:cubicBezTo>
                  <a:pt x="2254179" y="565084"/>
                  <a:pt x="2266085" y="562901"/>
                  <a:pt x="2285135" y="558932"/>
                </a:cubicBezTo>
                <a:cubicBezTo>
                  <a:pt x="2285135" y="545439"/>
                  <a:pt x="2283548" y="536707"/>
                  <a:pt x="2280373" y="532739"/>
                </a:cubicBezTo>
                <a:cubicBezTo>
                  <a:pt x="2272435" y="533532"/>
                  <a:pt x="2266085" y="534326"/>
                  <a:pt x="2261323" y="535120"/>
                </a:cubicBezTo>
                <a:cubicBezTo>
                  <a:pt x="2256560" y="535914"/>
                  <a:pt x="2251401" y="534723"/>
                  <a:pt x="2245845" y="531548"/>
                </a:cubicBezTo>
                <a:cubicBezTo>
                  <a:pt x="2240288" y="528373"/>
                  <a:pt x="2242471" y="525992"/>
                  <a:pt x="2252393" y="524404"/>
                </a:cubicBezTo>
                <a:cubicBezTo>
                  <a:pt x="2262315" y="522817"/>
                  <a:pt x="2274618" y="520237"/>
                  <a:pt x="2289302" y="516665"/>
                </a:cubicBezTo>
                <a:cubicBezTo>
                  <a:pt x="2303987" y="513093"/>
                  <a:pt x="2315099" y="510117"/>
                  <a:pt x="2322640" y="507735"/>
                </a:cubicBezTo>
                <a:cubicBezTo>
                  <a:pt x="2326410" y="506545"/>
                  <a:pt x="2330131" y="506148"/>
                  <a:pt x="2333802" y="506545"/>
                </a:cubicBezTo>
                <a:close/>
                <a:moveTo>
                  <a:pt x="978722" y="506247"/>
                </a:moveTo>
                <a:cubicBezTo>
                  <a:pt x="981698" y="506049"/>
                  <a:pt x="986560" y="508132"/>
                  <a:pt x="993307" y="512498"/>
                </a:cubicBezTo>
                <a:cubicBezTo>
                  <a:pt x="1003626" y="518848"/>
                  <a:pt x="1006801" y="523610"/>
                  <a:pt x="1002832" y="526785"/>
                </a:cubicBezTo>
                <a:cubicBezTo>
                  <a:pt x="998863" y="529960"/>
                  <a:pt x="993902" y="536906"/>
                  <a:pt x="987949" y="547621"/>
                </a:cubicBezTo>
                <a:cubicBezTo>
                  <a:pt x="981996" y="558337"/>
                  <a:pt x="973265" y="571434"/>
                  <a:pt x="961756" y="586912"/>
                </a:cubicBezTo>
                <a:cubicBezTo>
                  <a:pt x="950246" y="602390"/>
                  <a:pt x="934372" y="615685"/>
                  <a:pt x="914131" y="626798"/>
                </a:cubicBezTo>
                <a:cubicBezTo>
                  <a:pt x="893890" y="637910"/>
                  <a:pt x="893493" y="634934"/>
                  <a:pt x="912940" y="617868"/>
                </a:cubicBezTo>
                <a:cubicBezTo>
                  <a:pt x="932387" y="600803"/>
                  <a:pt x="948063" y="581554"/>
                  <a:pt x="959970" y="560123"/>
                </a:cubicBezTo>
                <a:cubicBezTo>
                  <a:pt x="971876" y="538692"/>
                  <a:pt x="977035" y="523214"/>
                  <a:pt x="975448" y="513689"/>
                </a:cubicBezTo>
                <a:cubicBezTo>
                  <a:pt x="974654" y="508926"/>
                  <a:pt x="975745" y="506446"/>
                  <a:pt x="978722" y="506247"/>
                </a:cubicBezTo>
                <a:close/>
                <a:moveTo>
                  <a:pt x="816201" y="502080"/>
                </a:moveTo>
                <a:cubicBezTo>
                  <a:pt x="818583" y="501882"/>
                  <a:pt x="821460" y="502179"/>
                  <a:pt x="824834" y="502973"/>
                </a:cubicBezTo>
                <a:cubicBezTo>
                  <a:pt x="831581" y="504560"/>
                  <a:pt x="837930" y="507140"/>
                  <a:pt x="843884" y="510712"/>
                </a:cubicBezTo>
                <a:cubicBezTo>
                  <a:pt x="849837" y="514284"/>
                  <a:pt x="849440" y="519046"/>
                  <a:pt x="842693" y="524999"/>
                </a:cubicBezTo>
                <a:cubicBezTo>
                  <a:pt x="835946" y="530953"/>
                  <a:pt x="830588" y="545439"/>
                  <a:pt x="826619" y="568457"/>
                </a:cubicBezTo>
                <a:cubicBezTo>
                  <a:pt x="836938" y="576395"/>
                  <a:pt x="836938" y="580364"/>
                  <a:pt x="826619" y="580364"/>
                </a:cubicBezTo>
                <a:cubicBezTo>
                  <a:pt x="804395" y="583539"/>
                  <a:pt x="781773" y="587110"/>
                  <a:pt x="758754" y="591079"/>
                </a:cubicBezTo>
                <a:cubicBezTo>
                  <a:pt x="755579" y="602985"/>
                  <a:pt x="751611" y="599810"/>
                  <a:pt x="746848" y="581554"/>
                </a:cubicBezTo>
                <a:cubicBezTo>
                  <a:pt x="742085" y="563298"/>
                  <a:pt x="738712" y="549804"/>
                  <a:pt x="736727" y="541073"/>
                </a:cubicBezTo>
                <a:cubicBezTo>
                  <a:pt x="734743" y="532342"/>
                  <a:pt x="731965" y="525793"/>
                  <a:pt x="728393" y="521428"/>
                </a:cubicBezTo>
                <a:cubicBezTo>
                  <a:pt x="724821" y="517062"/>
                  <a:pt x="725019" y="514879"/>
                  <a:pt x="728988" y="514879"/>
                </a:cubicBezTo>
                <a:cubicBezTo>
                  <a:pt x="732957" y="514879"/>
                  <a:pt x="737918" y="515673"/>
                  <a:pt x="743871" y="517260"/>
                </a:cubicBezTo>
                <a:cubicBezTo>
                  <a:pt x="749824" y="518848"/>
                  <a:pt x="757167" y="518848"/>
                  <a:pt x="765898" y="517260"/>
                </a:cubicBezTo>
                <a:cubicBezTo>
                  <a:pt x="774629" y="515673"/>
                  <a:pt x="783559" y="513689"/>
                  <a:pt x="792687" y="511307"/>
                </a:cubicBezTo>
                <a:cubicBezTo>
                  <a:pt x="801815" y="508926"/>
                  <a:pt x="807768" y="506545"/>
                  <a:pt x="810546" y="504164"/>
                </a:cubicBezTo>
                <a:cubicBezTo>
                  <a:pt x="811936" y="502973"/>
                  <a:pt x="813821" y="502278"/>
                  <a:pt x="816201" y="502080"/>
                </a:cubicBezTo>
                <a:close/>
                <a:moveTo>
                  <a:pt x="4351911" y="497169"/>
                </a:moveTo>
                <a:cubicBezTo>
                  <a:pt x="4352804" y="496474"/>
                  <a:pt x="4354441" y="496623"/>
                  <a:pt x="4356823" y="497615"/>
                </a:cubicBezTo>
                <a:cubicBezTo>
                  <a:pt x="4361585" y="499599"/>
                  <a:pt x="4366546" y="502179"/>
                  <a:pt x="4371705" y="505354"/>
                </a:cubicBezTo>
                <a:cubicBezTo>
                  <a:pt x="4376865" y="508529"/>
                  <a:pt x="4378254" y="512101"/>
                  <a:pt x="4375873" y="516070"/>
                </a:cubicBezTo>
                <a:cubicBezTo>
                  <a:pt x="4373491" y="520039"/>
                  <a:pt x="4369920" y="528770"/>
                  <a:pt x="4365157" y="542264"/>
                </a:cubicBezTo>
                <a:cubicBezTo>
                  <a:pt x="4385794" y="539882"/>
                  <a:pt x="4402860" y="536509"/>
                  <a:pt x="4416354" y="532143"/>
                </a:cubicBezTo>
                <a:cubicBezTo>
                  <a:pt x="4429848" y="527778"/>
                  <a:pt x="4440166" y="527579"/>
                  <a:pt x="4447310" y="531548"/>
                </a:cubicBezTo>
                <a:cubicBezTo>
                  <a:pt x="4454454" y="535517"/>
                  <a:pt x="4454057" y="538890"/>
                  <a:pt x="4446120" y="541668"/>
                </a:cubicBezTo>
                <a:cubicBezTo>
                  <a:pt x="4438182" y="544446"/>
                  <a:pt x="4429054" y="546629"/>
                  <a:pt x="4418735" y="548217"/>
                </a:cubicBezTo>
                <a:cubicBezTo>
                  <a:pt x="4408416" y="549804"/>
                  <a:pt x="4398296" y="551193"/>
                  <a:pt x="4388374" y="552384"/>
                </a:cubicBezTo>
                <a:cubicBezTo>
                  <a:pt x="4378452" y="553574"/>
                  <a:pt x="4370316" y="552979"/>
                  <a:pt x="4363966" y="550598"/>
                </a:cubicBezTo>
                <a:cubicBezTo>
                  <a:pt x="4361585" y="557742"/>
                  <a:pt x="4357617" y="570442"/>
                  <a:pt x="4352060" y="588698"/>
                </a:cubicBezTo>
                <a:cubicBezTo>
                  <a:pt x="4405242" y="583142"/>
                  <a:pt x="4434610" y="578974"/>
                  <a:pt x="4440166" y="576196"/>
                </a:cubicBezTo>
                <a:cubicBezTo>
                  <a:pt x="4445723" y="573418"/>
                  <a:pt x="4452271" y="573617"/>
                  <a:pt x="4459812" y="576792"/>
                </a:cubicBezTo>
                <a:cubicBezTo>
                  <a:pt x="4467352" y="579967"/>
                  <a:pt x="4473107" y="583737"/>
                  <a:pt x="4477076" y="588103"/>
                </a:cubicBezTo>
                <a:cubicBezTo>
                  <a:pt x="4481044" y="592468"/>
                  <a:pt x="4481044" y="596834"/>
                  <a:pt x="4477076" y="601199"/>
                </a:cubicBezTo>
                <a:cubicBezTo>
                  <a:pt x="4473107" y="605565"/>
                  <a:pt x="4470131" y="620448"/>
                  <a:pt x="4468146" y="645848"/>
                </a:cubicBezTo>
                <a:cubicBezTo>
                  <a:pt x="4466162" y="671248"/>
                  <a:pt x="4459216" y="689901"/>
                  <a:pt x="4447310" y="701807"/>
                </a:cubicBezTo>
                <a:cubicBezTo>
                  <a:pt x="4435404" y="713714"/>
                  <a:pt x="4428260" y="715698"/>
                  <a:pt x="4425879" y="707760"/>
                </a:cubicBezTo>
                <a:cubicBezTo>
                  <a:pt x="4423498" y="699823"/>
                  <a:pt x="4418338" y="692481"/>
                  <a:pt x="4410401" y="685734"/>
                </a:cubicBezTo>
                <a:cubicBezTo>
                  <a:pt x="4402463" y="678987"/>
                  <a:pt x="4401868" y="676407"/>
                  <a:pt x="4408615" y="677995"/>
                </a:cubicBezTo>
                <a:cubicBezTo>
                  <a:pt x="4415362" y="679582"/>
                  <a:pt x="4421315" y="681368"/>
                  <a:pt x="4426474" y="683353"/>
                </a:cubicBezTo>
                <a:cubicBezTo>
                  <a:pt x="4431634" y="685337"/>
                  <a:pt x="4436595" y="682162"/>
                  <a:pt x="4441357" y="673828"/>
                </a:cubicBezTo>
                <a:cubicBezTo>
                  <a:pt x="4446120" y="665493"/>
                  <a:pt x="4449691" y="650214"/>
                  <a:pt x="4452073" y="627989"/>
                </a:cubicBezTo>
                <a:cubicBezTo>
                  <a:pt x="4454454" y="605764"/>
                  <a:pt x="4452867" y="593659"/>
                  <a:pt x="4447310" y="591674"/>
                </a:cubicBezTo>
                <a:cubicBezTo>
                  <a:pt x="4441754" y="589690"/>
                  <a:pt x="4432427" y="589492"/>
                  <a:pt x="4419330" y="591079"/>
                </a:cubicBezTo>
                <a:cubicBezTo>
                  <a:pt x="4406234" y="592667"/>
                  <a:pt x="4391946" y="594651"/>
                  <a:pt x="4376468" y="597032"/>
                </a:cubicBezTo>
                <a:cubicBezTo>
                  <a:pt x="4360990" y="599414"/>
                  <a:pt x="4350076" y="602192"/>
                  <a:pt x="4343726" y="605367"/>
                </a:cubicBezTo>
                <a:cubicBezTo>
                  <a:pt x="4337376" y="608542"/>
                  <a:pt x="4333209" y="606954"/>
                  <a:pt x="4331224" y="600604"/>
                </a:cubicBezTo>
                <a:cubicBezTo>
                  <a:pt x="4329240" y="594254"/>
                  <a:pt x="4330430" y="589095"/>
                  <a:pt x="4334796" y="585126"/>
                </a:cubicBezTo>
                <a:cubicBezTo>
                  <a:pt x="4339162" y="581157"/>
                  <a:pt x="4343329" y="570839"/>
                  <a:pt x="4347298" y="554170"/>
                </a:cubicBezTo>
                <a:cubicBezTo>
                  <a:pt x="4351266" y="537501"/>
                  <a:pt x="4353251" y="525992"/>
                  <a:pt x="4353251" y="519642"/>
                </a:cubicBezTo>
                <a:cubicBezTo>
                  <a:pt x="4353251" y="512498"/>
                  <a:pt x="4352655" y="506545"/>
                  <a:pt x="4351465" y="501782"/>
                </a:cubicBezTo>
                <a:cubicBezTo>
                  <a:pt x="4350870" y="499401"/>
                  <a:pt x="4351018" y="497863"/>
                  <a:pt x="4351911" y="497169"/>
                </a:cubicBezTo>
                <a:close/>
                <a:moveTo>
                  <a:pt x="4778676" y="468482"/>
                </a:moveTo>
                <a:cubicBezTo>
                  <a:pt x="4793112" y="467663"/>
                  <a:pt x="4803307" y="469635"/>
                  <a:pt x="4809260" y="474398"/>
                </a:cubicBezTo>
                <a:cubicBezTo>
                  <a:pt x="4817198" y="480748"/>
                  <a:pt x="4819976" y="485114"/>
                  <a:pt x="4817594" y="487495"/>
                </a:cubicBezTo>
                <a:cubicBezTo>
                  <a:pt x="4815213" y="489876"/>
                  <a:pt x="4807077" y="490670"/>
                  <a:pt x="4793186" y="489876"/>
                </a:cubicBezTo>
                <a:cubicBezTo>
                  <a:pt x="4779296" y="489082"/>
                  <a:pt x="4766001" y="489082"/>
                  <a:pt x="4753301" y="489876"/>
                </a:cubicBezTo>
                <a:cubicBezTo>
                  <a:pt x="4740601" y="490670"/>
                  <a:pt x="4720757" y="492257"/>
                  <a:pt x="4693770" y="494639"/>
                </a:cubicBezTo>
                <a:cubicBezTo>
                  <a:pt x="4700913" y="504164"/>
                  <a:pt x="4703493" y="510315"/>
                  <a:pt x="4701509" y="513093"/>
                </a:cubicBezTo>
                <a:cubicBezTo>
                  <a:pt x="4699524" y="515871"/>
                  <a:pt x="4698532" y="529564"/>
                  <a:pt x="4698532" y="554170"/>
                </a:cubicBezTo>
                <a:cubicBezTo>
                  <a:pt x="4718376" y="554170"/>
                  <a:pt x="4734449" y="556154"/>
                  <a:pt x="4746752" y="560123"/>
                </a:cubicBezTo>
                <a:cubicBezTo>
                  <a:pt x="4759055" y="564092"/>
                  <a:pt x="4766199" y="571632"/>
                  <a:pt x="4768183" y="582745"/>
                </a:cubicBezTo>
                <a:cubicBezTo>
                  <a:pt x="4770168" y="593857"/>
                  <a:pt x="4761834" y="594453"/>
                  <a:pt x="4743180" y="584531"/>
                </a:cubicBezTo>
                <a:cubicBezTo>
                  <a:pt x="4724527" y="574609"/>
                  <a:pt x="4709644" y="566473"/>
                  <a:pt x="4698532" y="560123"/>
                </a:cubicBezTo>
                <a:cubicBezTo>
                  <a:pt x="4699326" y="622035"/>
                  <a:pt x="4698532" y="662715"/>
                  <a:pt x="4696151" y="682162"/>
                </a:cubicBezTo>
                <a:cubicBezTo>
                  <a:pt x="4693770" y="701609"/>
                  <a:pt x="4690992" y="711332"/>
                  <a:pt x="4687816" y="711332"/>
                </a:cubicBezTo>
                <a:cubicBezTo>
                  <a:pt x="4685435" y="711332"/>
                  <a:pt x="4682260" y="707165"/>
                  <a:pt x="4678291" y="698831"/>
                </a:cubicBezTo>
                <a:cubicBezTo>
                  <a:pt x="4674323" y="690496"/>
                  <a:pt x="4673132" y="683154"/>
                  <a:pt x="4674720" y="676804"/>
                </a:cubicBezTo>
                <a:cubicBezTo>
                  <a:pt x="4676307" y="670454"/>
                  <a:pt x="4677895" y="663310"/>
                  <a:pt x="4679482" y="655373"/>
                </a:cubicBezTo>
                <a:cubicBezTo>
                  <a:pt x="4681069" y="647435"/>
                  <a:pt x="4682260" y="620845"/>
                  <a:pt x="4683054" y="575601"/>
                </a:cubicBezTo>
                <a:cubicBezTo>
                  <a:pt x="4683848" y="530357"/>
                  <a:pt x="4680673" y="504164"/>
                  <a:pt x="4673529" y="497020"/>
                </a:cubicBezTo>
                <a:cubicBezTo>
                  <a:pt x="4633048" y="503370"/>
                  <a:pt x="4608045" y="507537"/>
                  <a:pt x="4598520" y="509521"/>
                </a:cubicBezTo>
                <a:cubicBezTo>
                  <a:pt x="4588995" y="511506"/>
                  <a:pt x="4580263" y="509124"/>
                  <a:pt x="4572326" y="502378"/>
                </a:cubicBezTo>
                <a:cubicBezTo>
                  <a:pt x="4564388" y="495631"/>
                  <a:pt x="4564587" y="492456"/>
                  <a:pt x="4572921" y="492853"/>
                </a:cubicBezTo>
                <a:cubicBezTo>
                  <a:pt x="4581255" y="493249"/>
                  <a:pt x="4597130" y="492257"/>
                  <a:pt x="4620546" y="489876"/>
                </a:cubicBezTo>
                <a:cubicBezTo>
                  <a:pt x="4643962" y="487495"/>
                  <a:pt x="4667774" y="484518"/>
                  <a:pt x="4691984" y="480946"/>
                </a:cubicBezTo>
                <a:cubicBezTo>
                  <a:pt x="4716193" y="477374"/>
                  <a:pt x="4739807" y="473803"/>
                  <a:pt x="4762826" y="470231"/>
                </a:cubicBezTo>
                <a:cubicBezTo>
                  <a:pt x="4768580" y="469338"/>
                  <a:pt x="4773864" y="468755"/>
                  <a:pt x="4778676" y="468482"/>
                </a:cubicBezTo>
                <a:close/>
                <a:moveTo>
                  <a:pt x="3415038" y="467254"/>
                </a:moveTo>
                <a:cubicBezTo>
                  <a:pt x="3435676" y="464873"/>
                  <a:pt x="3452344" y="475589"/>
                  <a:pt x="3465044" y="499401"/>
                </a:cubicBezTo>
                <a:cubicBezTo>
                  <a:pt x="3472982" y="526389"/>
                  <a:pt x="3462266" y="553376"/>
                  <a:pt x="3432898" y="580364"/>
                </a:cubicBezTo>
                <a:cubicBezTo>
                  <a:pt x="3423373" y="594651"/>
                  <a:pt x="3418610" y="610129"/>
                  <a:pt x="3418610" y="626798"/>
                </a:cubicBezTo>
                <a:lnTo>
                  <a:pt x="3397179" y="626798"/>
                </a:lnTo>
                <a:cubicBezTo>
                  <a:pt x="3396385" y="597429"/>
                  <a:pt x="3409482" y="569648"/>
                  <a:pt x="3436469" y="543454"/>
                </a:cubicBezTo>
                <a:cubicBezTo>
                  <a:pt x="3442819" y="533929"/>
                  <a:pt x="3445598" y="523610"/>
                  <a:pt x="3444804" y="512498"/>
                </a:cubicBezTo>
                <a:cubicBezTo>
                  <a:pt x="3440041" y="496623"/>
                  <a:pt x="3430913" y="489082"/>
                  <a:pt x="3417419" y="489876"/>
                </a:cubicBezTo>
                <a:lnTo>
                  <a:pt x="3412657" y="489876"/>
                </a:lnTo>
                <a:cubicBezTo>
                  <a:pt x="3395988" y="490670"/>
                  <a:pt x="3388051" y="502973"/>
                  <a:pt x="3388844" y="526785"/>
                </a:cubicBezTo>
                <a:lnTo>
                  <a:pt x="3366223" y="526785"/>
                </a:lnTo>
                <a:cubicBezTo>
                  <a:pt x="3365429" y="497417"/>
                  <a:pt x="3375351" y="479160"/>
                  <a:pt x="3395988" y="472017"/>
                </a:cubicBezTo>
                <a:cubicBezTo>
                  <a:pt x="3399163" y="469635"/>
                  <a:pt x="3405513" y="468048"/>
                  <a:pt x="3415038" y="467254"/>
                </a:cubicBezTo>
                <a:close/>
                <a:moveTo>
                  <a:pt x="2244058" y="466659"/>
                </a:moveTo>
                <a:cubicBezTo>
                  <a:pt x="2244456" y="465468"/>
                  <a:pt x="2249019" y="466857"/>
                  <a:pt x="2257751" y="470826"/>
                </a:cubicBezTo>
                <a:cubicBezTo>
                  <a:pt x="2267276" y="474001"/>
                  <a:pt x="2273229" y="478367"/>
                  <a:pt x="2275610" y="483923"/>
                </a:cubicBezTo>
                <a:cubicBezTo>
                  <a:pt x="2277991" y="489479"/>
                  <a:pt x="2277793" y="494440"/>
                  <a:pt x="2275015" y="498806"/>
                </a:cubicBezTo>
                <a:cubicBezTo>
                  <a:pt x="2272237" y="503171"/>
                  <a:pt x="2268268" y="502576"/>
                  <a:pt x="2263109" y="497020"/>
                </a:cubicBezTo>
                <a:cubicBezTo>
                  <a:pt x="2257949" y="491464"/>
                  <a:pt x="2253385" y="485312"/>
                  <a:pt x="2249416" y="478565"/>
                </a:cubicBezTo>
                <a:cubicBezTo>
                  <a:pt x="2245448" y="471818"/>
                  <a:pt x="2243662" y="467849"/>
                  <a:pt x="2244058" y="466659"/>
                </a:cubicBezTo>
                <a:close/>
                <a:moveTo>
                  <a:pt x="1666606" y="465468"/>
                </a:moveTo>
                <a:cubicBezTo>
                  <a:pt x="1658271" y="466659"/>
                  <a:pt x="1641404" y="469239"/>
                  <a:pt x="1616004" y="473207"/>
                </a:cubicBezTo>
                <a:cubicBezTo>
                  <a:pt x="1616798" y="477176"/>
                  <a:pt x="1617988" y="485114"/>
                  <a:pt x="1619576" y="497020"/>
                </a:cubicBezTo>
                <a:cubicBezTo>
                  <a:pt x="1625926" y="496226"/>
                  <a:pt x="1635252" y="494440"/>
                  <a:pt x="1647556" y="491662"/>
                </a:cubicBezTo>
                <a:cubicBezTo>
                  <a:pt x="1659859" y="488884"/>
                  <a:pt x="1666407" y="489678"/>
                  <a:pt x="1667201" y="494043"/>
                </a:cubicBezTo>
                <a:cubicBezTo>
                  <a:pt x="1667995" y="498409"/>
                  <a:pt x="1663430" y="501584"/>
                  <a:pt x="1653509" y="503568"/>
                </a:cubicBezTo>
                <a:cubicBezTo>
                  <a:pt x="1643587" y="505553"/>
                  <a:pt x="1632673" y="505751"/>
                  <a:pt x="1620766" y="504164"/>
                </a:cubicBezTo>
                <a:lnTo>
                  <a:pt x="1624338" y="535120"/>
                </a:lnTo>
                <a:cubicBezTo>
                  <a:pt x="1632276" y="533532"/>
                  <a:pt x="1640809" y="531945"/>
                  <a:pt x="1649937" y="530357"/>
                </a:cubicBezTo>
                <a:cubicBezTo>
                  <a:pt x="1659065" y="528770"/>
                  <a:pt x="1666804" y="527976"/>
                  <a:pt x="1673154" y="527976"/>
                </a:cubicBezTo>
                <a:cubicBezTo>
                  <a:pt x="1677123" y="505751"/>
                  <a:pt x="1679107" y="489479"/>
                  <a:pt x="1679107" y="479160"/>
                </a:cubicBezTo>
                <a:cubicBezTo>
                  <a:pt x="1679107" y="468842"/>
                  <a:pt x="1674940" y="464278"/>
                  <a:pt x="1666606" y="465468"/>
                </a:cubicBezTo>
                <a:close/>
                <a:moveTo>
                  <a:pt x="3996063" y="463087"/>
                </a:moveTo>
                <a:cubicBezTo>
                  <a:pt x="4003207" y="464278"/>
                  <a:pt x="4009557" y="466460"/>
                  <a:pt x="4015113" y="469635"/>
                </a:cubicBezTo>
                <a:cubicBezTo>
                  <a:pt x="4020670" y="472810"/>
                  <a:pt x="4022058" y="477176"/>
                  <a:pt x="4019280" y="482732"/>
                </a:cubicBezTo>
                <a:cubicBezTo>
                  <a:pt x="4016502" y="488289"/>
                  <a:pt x="4015113" y="509720"/>
                  <a:pt x="4015113" y="547026"/>
                </a:cubicBezTo>
                <a:cubicBezTo>
                  <a:pt x="4019876" y="546232"/>
                  <a:pt x="4025432" y="544843"/>
                  <a:pt x="4031782" y="542859"/>
                </a:cubicBezTo>
                <a:cubicBezTo>
                  <a:pt x="4038132" y="540874"/>
                  <a:pt x="4043093" y="541668"/>
                  <a:pt x="4046665" y="545240"/>
                </a:cubicBezTo>
                <a:cubicBezTo>
                  <a:pt x="4050237" y="548812"/>
                  <a:pt x="4048649" y="551590"/>
                  <a:pt x="4041902" y="553574"/>
                </a:cubicBezTo>
                <a:cubicBezTo>
                  <a:pt x="4035155" y="555559"/>
                  <a:pt x="4026226" y="557742"/>
                  <a:pt x="4015113" y="560123"/>
                </a:cubicBezTo>
                <a:cubicBezTo>
                  <a:pt x="4014319" y="580760"/>
                  <a:pt x="4013923" y="598223"/>
                  <a:pt x="4013923" y="612510"/>
                </a:cubicBezTo>
                <a:cubicBezTo>
                  <a:pt x="4025829" y="606954"/>
                  <a:pt x="4036346" y="601993"/>
                  <a:pt x="4045474" y="597628"/>
                </a:cubicBezTo>
                <a:cubicBezTo>
                  <a:pt x="4054602" y="593262"/>
                  <a:pt x="4058372" y="593064"/>
                  <a:pt x="4056785" y="597032"/>
                </a:cubicBezTo>
                <a:cubicBezTo>
                  <a:pt x="4055198" y="601001"/>
                  <a:pt x="4042299" y="610129"/>
                  <a:pt x="4018090" y="624417"/>
                </a:cubicBezTo>
                <a:cubicBezTo>
                  <a:pt x="3993880" y="638704"/>
                  <a:pt x="3979593" y="648229"/>
                  <a:pt x="3975227" y="652992"/>
                </a:cubicBezTo>
                <a:cubicBezTo>
                  <a:pt x="3970862" y="657754"/>
                  <a:pt x="3964908" y="656564"/>
                  <a:pt x="3957368" y="649420"/>
                </a:cubicBezTo>
                <a:cubicBezTo>
                  <a:pt x="3949827" y="642276"/>
                  <a:pt x="3947446" y="638307"/>
                  <a:pt x="3950224" y="637514"/>
                </a:cubicBezTo>
                <a:cubicBezTo>
                  <a:pt x="3953002" y="636720"/>
                  <a:pt x="3955979" y="636124"/>
                  <a:pt x="3959154" y="635728"/>
                </a:cubicBezTo>
                <a:cubicBezTo>
                  <a:pt x="3962329" y="635331"/>
                  <a:pt x="3968480" y="633148"/>
                  <a:pt x="3977608" y="629179"/>
                </a:cubicBezTo>
                <a:cubicBezTo>
                  <a:pt x="3986737" y="625210"/>
                  <a:pt x="3994079" y="621242"/>
                  <a:pt x="3999635" y="617273"/>
                </a:cubicBezTo>
                <a:lnTo>
                  <a:pt x="3999635" y="564885"/>
                </a:lnTo>
                <a:cubicBezTo>
                  <a:pt x="3994873" y="565679"/>
                  <a:pt x="3990110" y="566671"/>
                  <a:pt x="3985348" y="567862"/>
                </a:cubicBezTo>
                <a:cubicBezTo>
                  <a:pt x="3980585" y="569053"/>
                  <a:pt x="3976021" y="569449"/>
                  <a:pt x="3971655" y="569053"/>
                </a:cubicBezTo>
                <a:cubicBezTo>
                  <a:pt x="3967290" y="568656"/>
                  <a:pt x="3963122" y="566671"/>
                  <a:pt x="3959154" y="563099"/>
                </a:cubicBezTo>
                <a:cubicBezTo>
                  <a:pt x="3955185" y="559528"/>
                  <a:pt x="3956574" y="557543"/>
                  <a:pt x="3963321" y="557146"/>
                </a:cubicBezTo>
                <a:cubicBezTo>
                  <a:pt x="3970068" y="556749"/>
                  <a:pt x="3982172" y="554567"/>
                  <a:pt x="3999635" y="550598"/>
                </a:cubicBezTo>
                <a:cubicBezTo>
                  <a:pt x="3999635" y="540279"/>
                  <a:pt x="3999238" y="526190"/>
                  <a:pt x="3998444" y="508331"/>
                </a:cubicBezTo>
                <a:cubicBezTo>
                  <a:pt x="3997651" y="490471"/>
                  <a:pt x="3995269" y="478168"/>
                  <a:pt x="3991301" y="471421"/>
                </a:cubicBezTo>
                <a:cubicBezTo>
                  <a:pt x="3987332" y="464674"/>
                  <a:pt x="3988919" y="461896"/>
                  <a:pt x="3996063" y="463087"/>
                </a:cubicBezTo>
                <a:close/>
                <a:moveTo>
                  <a:pt x="4466955" y="461896"/>
                </a:moveTo>
                <a:cubicBezTo>
                  <a:pt x="4469734" y="461896"/>
                  <a:pt x="4472313" y="462492"/>
                  <a:pt x="4474695" y="463682"/>
                </a:cubicBezTo>
                <a:cubicBezTo>
                  <a:pt x="4479457" y="466064"/>
                  <a:pt x="4485807" y="470826"/>
                  <a:pt x="4493745" y="477970"/>
                </a:cubicBezTo>
                <a:cubicBezTo>
                  <a:pt x="4501682" y="485114"/>
                  <a:pt x="4500690" y="489479"/>
                  <a:pt x="4490768" y="491067"/>
                </a:cubicBezTo>
                <a:cubicBezTo>
                  <a:pt x="4480846" y="492654"/>
                  <a:pt x="4470924" y="497020"/>
                  <a:pt x="4461002" y="504164"/>
                </a:cubicBezTo>
                <a:cubicBezTo>
                  <a:pt x="4451081" y="511307"/>
                  <a:pt x="4447905" y="511307"/>
                  <a:pt x="4451477" y="504164"/>
                </a:cubicBezTo>
                <a:cubicBezTo>
                  <a:pt x="4455049" y="497020"/>
                  <a:pt x="4457827" y="491067"/>
                  <a:pt x="4459812" y="486304"/>
                </a:cubicBezTo>
                <a:cubicBezTo>
                  <a:pt x="4461796" y="481542"/>
                  <a:pt x="4461399" y="478962"/>
                  <a:pt x="4458621" y="478565"/>
                </a:cubicBezTo>
                <a:cubicBezTo>
                  <a:pt x="4455843" y="478168"/>
                  <a:pt x="4441357" y="479557"/>
                  <a:pt x="4415163" y="482732"/>
                </a:cubicBezTo>
                <a:cubicBezTo>
                  <a:pt x="4388970" y="485907"/>
                  <a:pt x="4368134" y="488289"/>
                  <a:pt x="4352655" y="489876"/>
                </a:cubicBezTo>
                <a:cubicBezTo>
                  <a:pt x="4337177" y="491464"/>
                  <a:pt x="4325866" y="492257"/>
                  <a:pt x="4318723" y="492257"/>
                </a:cubicBezTo>
                <a:cubicBezTo>
                  <a:pt x="4313166" y="507339"/>
                  <a:pt x="4307015" y="518054"/>
                  <a:pt x="4300268" y="524404"/>
                </a:cubicBezTo>
                <a:cubicBezTo>
                  <a:pt x="4293521" y="530754"/>
                  <a:pt x="4289156" y="530357"/>
                  <a:pt x="4287171" y="523214"/>
                </a:cubicBezTo>
                <a:cubicBezTo>
                  <a:pt x="4285187" y="516070"/>
                  <a:pt x="4286774" y="509521"/>
                  <a:pt x="4291934" y="503568"/>
                </a:cubicBezTo>
                <a:cubicBezTo>
                  <a:pt x="4297093" y="497615"/>
                  <a:pt x="4301260" y="491662"/>
                  <a:pt x="4304435" y="485709"/>
                </a:cubicBezTo>
                <a:cubicBezTo>
                  <a:pt x="4307610" y="479756"/>
                  <a:pt x="4310190" y="474993"/>
                  <a:pt x="4312174" y="471421"/>
                </a:cubicBezTo>
                <a:cubicBezTo>
                  <a:pt x="4314159" y="467849"/>
                  <a:pt x="4316341" y="472017"/>
                  <a:pt x="4318723" y="483923"/>
                </a:cubicBezTo>
                <a:cubicBezTo>
                  <a:pt x="4323485" y="483923"/>
                  <a:pt x="4334002" y="483129"/>
                  <a:pt x="4350274" y="481542"/>
                </a:cubicBezTo>
                <a:cubicBezTo>
                  <a:pt x="4366546" y="479954"/>
                  <a:pt x="4380437" y="478367"/>
                  <a:pt x="4391946" y="476779"/>
                </a:cubicBezTo>
                <a:cubicBezTo>
                  <a:pt x="4403456" y="475192"/>
                  <a:pt x="4415759" y="473207"/>
                  <a:pt x="4428855" y="470826"/>
                </a:cubicBezTo>
                <a:cubicBezTo>
                  <a:pt x="4441952" y="468445"/>
                  <a:pt x="4451676" y="466064"/>
                  <a:pt x="4458026" y="463682"/>
                </a:cubicBezTo>
                <a:cubicBezTo>
                  <a:pt x="4461201" y="462492"/>
                  <a:pt x="4464177" y="461896"/>
                  <a:pt x="4466955" y="461896"/>
                </a:cubicBezTo>
                <a:close/>
                <a:moveTo>
                  <a:pt x="1030216" y="461301"/>
                </a:moveTo>
                <a:cubicBezTo>
                  <a:pt x="1037360" y="462889"/>
                  <a:pt x="1044107" y="469040"/>
                  <a:pt x="1050457" y="479756"/>
                </a:cubicBezTo>
                <a:cubicBezTo>
                  <a:pt x="1056807" y="490471"/>
                  <a:pt x="1064745" y="502576"/>
                  <a:pt x="1074269" y="516070"/>
                </a:cubicBezTo>
                <a:cubicBezTo>
                  <a:pt x="1083795" y="529564"/>
                  <a:pt x="1096296" y="543057"/>
                  <a:pt x="1111774" y="556551"/>
                </a:cubicBezTo>
                <a:cubicBezTo>
                  <a:pt x="1127252" y="570045"/>
                  <a:pt x="1143326" y="579570"/>
                  <a:pt x="1159995" y="585126"/>
                </a:cubicBezTo>
                <a:cubicBezTo>
                  <a:pt x="1176663" y="590682"/>
                  <a:pt x="1178053" y="594254"/>
                  <a:pt x="1164162" y="595842"/>
                </a:cubicBezTo>
                <a:cubicBezTo>
                  <a:pt x="1150271" y="597429"/>
                  <a:pt x="1137571" y="598024"/>
                  <a:pt x="1126062" y="597628"/>
                </a:cubicBezTo>
                <a:cubicBezTo>
                  <a:pt x="1114552" y="597231"/>
                  <a:pt x="1105424" y="591873"/>
                  <a:pt x="1098677" y="581554"/>
                </a:cubicBezTo>
                <a:cubicBezTo>
                  <a:pt x="1091930" y="571235"/>
                  <a:pt x="1081612" y="554765"/>
                  <a:pt x="1067721" y="532143"/>
                </a:cubicBezTo>
                <a:cubicBezTo>
                  <a:pt x="1053830" y="509521"/>
                  <a:pt x="1044305" y="494242"/>
                  <a:pt x="1039146" y="486304"/>
                </a:cubicBezTo>
                <a:cubicBezTo>
                  <a:pt x="1033987" y="478367"/>
                  <a:pt x="1028034" y="472215"/>
                  <a:pt x="1021287" y="467849"/>
                </a:cubicBezTo>
                <a:cubicBezTo>
                  <a:pt x="1014540" y="463484"/>
                  <a:pt x="1017516" y="461301"/>
                  <a:pt x="1030216" y="461301"/>
                </a:cubicBezTo>
                <a:close/>
                <a:moveTo>
                  <a:pt x="2564783" y="459813"/>
                </a:moveTo>
                <a:cubicBezTo>
                  <a:pt x="2562104" y="459813"/>
                  <a:pt x="2558582" y="460110"/>
                  <a:pt x="2554216" y="460706"/>
                </a:cubicBezTo>
                <a:cubicBezTo>
                  <a:pt x="2545485" y="461896"/>
                  <a:pt x="2530801" y="464476"/>
                  <a:pt x="2510163" y="468445"/>
                </a:cubicBezTo>
                <a:lnTo>
                  <a:pt x="2510163" y="502973"/>
                </a:lnTo>
                <a:cubicBezTo>
                  <a:pt x="2531594" y="499798"/>
                  <a:pt x="2550644" y="495829"/>
                  <a:pt x="2567313" y="491067"/>
                </a:cubicBezTo>
                <a:cubicBezTo>
                  <a:pt x="2570488" y="481542"/>
                  <a:pt x="2572274" y="474398"/>
                  <a:pt x="2572671" y="469635"/>
                </a:cubicBezTo>
                <a:cubicBezTo>
                  <a:pt x="2573068" y="464873"/>
                  <a:pt x="2572274" y="461896"/>
                  <a:pt x="2570290" y="460706"/>
                </a:cubicBezTo>
                <a:cubicBezTo>
                  <a:pt x="2569298" y="460110"/>
                  <a:pt x="2567462" y="459813"/>
                  <a:pt x="2564783" y="459813"/>
                </a:cubicBezTo>
                <a:close/>
                <a:moveTo>
                  <a:pt x="3097885" y="459217"/>
                </a:moveTo>
                <a:cubicBezTo>
                  <a:pt x="3100168" y="458622"/>
                  <a:pt x="3104285" y="459714"/>
                  <a:pt x="3110238" y="462492"/>
                </a:cubicBezTo>
                <a:cubicBezTo>
                  <a:pt x="3124526" y="468842"/>
                  <a:pt x="3129090" y="474199"/>
                  <a:pt x="3123930" y="478565"/>
                </a:cubicBezTo>
                <a:cubicBezTo>
                  <a:pt x="3118771" y="482931"/>
                  <a:pt x="3113016" y="489876"/>
                  <a:pt x="3106666" y="499401"/>
                </a:cubicBezTo>
                <a:cubicBezTo>
                  <a:pt x="3100316" y="508926"/>
                  <a:pt x="3090394" y="522817"/>
                  <a:pt x="3076901" y="541073"/>
                </a:cubicBezTo>
                <a:cubicBezTo>
                  <a:pt x="3095951" y="537898"/>
                  <a:pt x="3108254" y="533929"/>
                  <a:pt x="3113810" y="529167"/>
                </a:cubicBezTo>
                <a:cubicBezTo>
                  <a:pt x="3119366" y="524404"/>
                  <a:pt x="3125121" y="523412"/>
                  <a:pt x="3131074" y="526190"/>
                </a:cubicBezTo>
                <a:cubicBezTo>
                  <a:pt x="3137027" y="528968"/>
                  <a:pt x="3142385" y="531945"/>
                  <a:pt x="3147148" y="535120"/>
                </a:cubicBezTo>
                <a:cubicBezTo>
                  <a:pt x="3151910" y="538295"/>
                  <a:pt x="3152902" y="542065"/>
                  <a:pt x="3150124" y="546431"/>
                </a:cubicBezTo>
                <a:cubicBezTo>
                  <a:pt x="3147346" y="550796"/>
                  <a:pt x="3145163" y="556551"/>
                  <a:pt x="3143576" y="563695"/>
                </a:cubicBezTo>
                <a:cubicBezTo>
                  <a:pt x="3141988" y="570839"/>
                  <a:pt x="3141591" y="583935"/>
                  <a:pt x="3142385" y="602985"/>
                </a:cubicBezTo>
                <a:cubicBezTo>
                  <a:pt x="3143179" y="622035"/>
                  <a:pt x="3142584" y="636323"/>
                  <a:pt x="3140599" y="645848"/>
                </a:cubicBezTo>
                <a:cubicBezTo>
                  <a:pt x="3138615" y="655373"/>
                  <a:pt x="3136432" y="662715"/>
                  <a:pt x="3134051" y="667874"/>
                </a:cubicBezTo>
                <a:cubicBezTo>
                  <a:pt x="3131669" y="673034"/>
                  <a:pt x="3129090" y="673034"/>
                  <a:pt x="3126312" y="667874"/>
                </a:cubicBezTo>
                <a:cubicBezTo>
                  <a:pt x="3123534" y="662715"/>
                  <a:pt x="3120954" y="657953"/>
                  <a:pt x="3118573" y="653587"/>
                </a:cubicBezTo>
                <a:cubicBezTo>
                  <a:pt x="3116191" y="649221"/>
                  <a:pt x="3113612" y="646840"/>
                  <a:pt x="3110833" y="646443"/>
                </a:cubicBezTo>
                <a:cubicBezTo>
                  <a:pt x="3108055" y="646046"/>
                  <a:pt x="3096745" y="647435"/>
                  <a:pt x="3076901" y="650610"/>
                </a:cubicBezTo>
                <a:cubicBezTo>
                  <a:pt x="3073726" y="668073"/>
                  <a:pt x="3070352" y="673232"/>
                  <a:pt x="3066780" y="666089"/>
                </a:cubicBezTo>
                <a:cubicBezTo>
                  <a:pt x="3063208" y="658945"/>
                  <a:pt x="3061423" y="649023"/>
                  <a:pt x="3061423" y="636323"/>
                </a:cubicBezTo>
                <a:cubicBezTo>
                  <a:pt x="3061423" y="623623"/>
                  <a:pt x="3061026" y="607748"/>
                  <a:pt x="3060232" y="588698"/>
                </a:cubicBezTo>
                <a:cubicBezTo>
                  <a:pt x="3059438" y="569648"/>
                  <a:pt x="3056660" y="556551"/>
                  <a:pt x="3051898" y="549407"/>
                </a:cubicBezTo>
                <a:cubicBezTo>
                  <a:pt x="3047135" y="542264"/>
                  <a:pt x="3046738" y="538692"/>
                  <a:pt x="3050707" y="538692"/>
                </a:cubicBezTo>
                <a:cubicBezTo>
                  <a:pt x="3054676" y="538692"/>
                  <a:pt x="3060232" y="539485"/>
                  <a:pt x="3067376" y="541073"/>
                </a:cubicBezTo>
                <a:cubicBezTo>
                  <a:pt x="3074519" y="531548"/>
                  <a:pt x="3081862" y="518649"/>
                  <a:pt x="3089402" y="502378"/>
                </a:cubicBezTo>
                <a:cubicBezTo>
                  <a:pt x="3096943" y="486106"/>
                  <a:pt x="3099324" y="474001"/>
                  <a:pt x="3096546" y="466064"/>
                </a:cubicBezTo>
                <a:cubicBezTo>
                  <a:pt x="3095157" y="462095"/>
                  <a:pt x="3095604" y="459813"/>
                  <a:pt x="3097885" y="459217"/>
                </a:cubicBezTo>
                <a:close/>
                <a:moveTo>
                  <a:pt x="49886" y="459217"/>
                </a:moveTo>
                <a:cubicBezTo>
                  <a:pt x="52167" y="458622"/>
                  <a:pt x="56286" y="459714"/>
                  <a:pt x="62239" y="462492"/>
                </a:cubicBezTo>
                <a:cubicBezTo>
                  <a:pt x="76526" y="468842"/>
                  <a:pt x="81090" y="474199"/>
                  <a:pt x="75931" y="478565"/>
                </a:cubicBezTo>
                <a:cubicBezTo>
                  <a:pt x="70771" y="482931"/>
                  <a:pt x="65017" y="489876"/>
                  <a:pt x="58666" y="499401"/>
                </a:cubicBezTo>
                <a:cubicBezTo>
                  <a:pt x="52317" y="508926"/>
                  <a:pt x="42395" y="522817"/>
                  <a:pt x="28901" y="541073"/>
                </a:cubicBezTo>
                <a:cubicBezTo>
                  <a:pt x="47951" y="537898"/>
                  <a:pt x="60254" y="533929"/>
                  <a:pt x="65810" y="529167"/>
                </a:cubicBezTo>
                <a:cubicBezTo>
                  <a:pt x="71366" y="524404"/>
                  <a:pt x="77121" y="523412"/>
                  <a:pt x="83074" y="526190"/>
                </a:cubicBezTo>
                <a:cubicBezTo>
                  <a:pt x="89027" y="528968"/>
                  <a:pt x="94385" y="531945"/>
                  <a:pt x="99148" y="535120"/>
                </a:cubicBezTo>
                <a:cubicBezTo>
                  <a:pt x="103910" y="538295"/>
                  <a:pt x="104902" y="542065"/>
                  <a:pt x="102124" y="546431"/>
                </a:cubicBezTo>
                <a:cubicBezTo>
                  <a:pt x="99346" y="550796"/>
                  <a:pt x="97163" y="556551"/>
                  <a:pt x="95576" y="563695"/>
                </a:cubicBezTo>
                <a:cubicBezTo>
                  <a:pt x="93988" y="570839"/>
                  <a:pt x="93591" y="583935"/>
                  <a:pt x="94385" y="602985"/>
                </a:cubicBezTo>
                <a:cubicBezTo>
                  <a:pt x="95179" y="622035"/>
                  <a:pt x="94584" y="636323"/>
                  <a:pt x="92599" y="645848"/>
                </a:cubicBezTo>
                <a:cubicBezTo>
                  <a:pt x="90615" y="655373"/>
                  <a:pt x="88432" y="662715"/>
                  <a:pt x="86051" y="667874"/>
                </a:cubicBezTo>
                <a:cubicBezTo>
                  <a:pt x="83670" y="673034"/>
                  <a:pt x="81090" y="673034"/>
                  <a:pt x="78312" y="667874"/>
                </a:cubicBezTo>
                <a:cubicBezTo>
                  <a:pt x="75534" y="662715"/>
                  <a:pt x="72954" y="657953"/>
                  <a:pt x="70573" y="653587"/>
                </a:cubicBezTo>
                <a:cubicBezTo>
                  <a:pt x="68192" y="649221"/>
                  <a:pt x="65612" y="646840"/>
                  <a:pt x="62834" y="646443"/>
                </a:cubicBezTo>
                <a:cubicBezTo>
                  <a:pt x="60056" y="646046"/>
                  <a:pt x="48744" y="647435"/>
                  <a:pt x="28901" y="650610"/>
                </a:cubicBezTo>
                <a:cubicBezTo>
                  <a:pt x="25726" y="668073"/>
                  <a:pt x="22352" y="673232"/>
                  <a:pt x="18780" y="666089"/>
                </a:cubicBezTo>
                <a:cubicBezTo>
                  <a:pt x="15209" y="658945"/>
                  <a:pt x="13423" y="649023"/>
                  <a:pt x="13423" y="636323"/>
                </a:cubicBezTo>
                <a:cubicBezTo>
                  <a:pt x="13423" y="623623"/>
                  <a:pt x="13026" y="607748"/>
                  <a:pt x="12232" y="588698"/>
                </a:cubicBezTo>
                <a:cubicBezTo>
                  <a:pt x="11438" y="569648"/>
                  <a:pt x="8660" y="556551"/>
                  <a:pt x="3898" y="549407"/>
                </a:cubicBezTo>
                <a:cubicBezTo>
                  <a:pt x="-865" y="542264"/>
                  <a:pt x="-1262" y="538692"/>
                  <a:pt x="2707" y="538692"/>
                </a:cubicBezTo>
                <a:cubicBezTo>
                  <a:pt x="6676" y="538692"/>
                  <a:pt x="12232" y="539485"/>
                  <a:pt x="19376" y="541073"/>
                </a:cubicBezTo>
                <a:cubicBezTo>
                  <a:pt x="26520" y="531548"/>
                  <a:pt x="33862" y="518649"/>
                  <a:pt x="41402" y="502378"/>
                </a:cubicBezTo>
                <a:cubicBezTo>
                  <a:pt x="48943" y="486106"/>
                  <a:pt x="51324" y="474001"/>
                  <a:pt x="48546" y="466064"/>
                </a:cubicBezTo>
                <a:cubicBezTo>
                  <a:pt x="47157" y="462095"/>
                  <a:pt x="47604" y="459813"/>
                  <a:pt x="49886" y="459217"/>
                </a:cubicBezTo>
                <a:close/>
                <a:moveTo>
                  <a:pt x="1380521" y="458659"/>
                </a:moveTo>
                <a:cubicBezTo>
                  <a:pt x="1382133" y="458436"/>
                  <a:pt x="1384427" y="458523"/>
                  <a:pt x="1387404" y="458920"/>
                </a:cubicBezTo>
                <a:cubicBezTo>
                  <a:pt x="1400104" y="459714"/>
                  <a:pt x="1409232" y="462095"/>
                  <a:pt x="1414788" y="466064"/>
                </a:cubicBezTo>
                <a:cubicBezTo>
                  <a:pt x="1420345" y="470032"/>
                  <a:pt x="1422726" y="475390"/>
                  <a:pt x="1421933" y="482137"/>
                </a:cubicBezTo>
                <a:cubicBezTo>
                  <a:pt x="1421138" y="488884"/>
                  <a:pt x="1417170" y="490471"/>
                  <a:pt x="1410026" y="486899"/>
                </a:cubicBezTo>
                <a:cubicBezTo>
                  <a:pt x="1402882" y="483328"/>
                  <a:pt x="1394349" y="477374"/>
                  <a:pt x="1384427" y="469040"/>
                </a:cubicBezTo>
                <a:cubicBezTo>
                  <a:pt x="1376986" y="462789"/>
                  <a:pt x="1375684" y="459329"/>
                  <a:pt x="1380521" y="458659"/>
                </a:cubicBezTo>
                <a:close/>
                <a:moveTo>
                  <a:pt x="362797" y="457469"/>
                </a:moveTo>
                <a:cubicBezTo>
                  <a:pt x="364136" y="457642"/>
                  <a:pt x="365748" y="458126"/>
                  <a:pt x="367634" y="458920"/>
                </a:cubicBezTo>
                <a:cubicBezTo>
                  <a:pt x="375174" y="462095"/>
                  <a:pt x="380334" y="465071"/>
                  <a:pt x="383112" y="467849"/>
                </a:cubicBezTo>
                <a:cubicBezTo>
                  <a:pt x="385890" y="470628"/>
                  <a:pt x="386088" y="473207"/>
                  <a:pt x="383707" y="475589"/>
                </a:cubicBezTo>
                <a:cubicBezTo>
                  <a:pt x="381326" y="477970"/>
                  <a:pt x="377754" y="483923"/>
                  <a:pt x="372991" y="493448"/>
                </a:cubicBezTo>
                <a:cubicBezTo>
                  <a:pt x="368229" y="502973"/>
                  <a:pt x="359101" y="518054"/>
                  <a:pt x="345607" y="538692"/>
                </a:cubicBezTo>
                <a:cubicBezTo>
                  <a:pt x="358307" y="544248"/>
                  <a:pt x="363665" y="552185"/>
                  <a:pt x="361680" y="562504"/>
                </a:cubicBezTo>
                <a:cubicBezTo>
                  <a:pt x="359696" y="572823"/>
                  <a:pt x="358505" y="592865"/>
                  <a:pt x="358109" y="622631"/>
                </a:cubicBezTo>
                <a:cubicBezTo>
                  <a:pt x="357712" y="652396"/>
                  <a:pt x="355926" y="671645"/>
                  <a:pt x="352751" y="680376"/>
                </a:cubicBezTo>
                <a:cubicBezTo>
                  <a:pt x="349576" y="689107"/>
                  <a:pt x="345607" y="688710"/>
                  <a:pt x="340845" y="679185"/>
                </a:cubicBezTo>
                <a:cubicBezTo>
                  <a:pt x="336082" y="669660"/>
                  <a:pt x="335090" y="661723"/>
                  <a:pt x="337868" y="655373"/>
                </a:cubicBezTo>
                <a:cubicBezTo>
                  <a:pt x="340646" y="649023"/>
                  <a:pt x="342829" y="638109"/>
                  <a:pt x="344417" y="622631"/>
                </a:cubicBezTo>
                <a:cubicBezTo>
                  <a:pt x="346004" y="607153"/>
                  <a:pt x="346798" y="591476"/>
                  <a:pt x="346798" y="575601"/>
                </a:cubicBezTo>
                <a:cubicBezTo>
                  <a:pt x="346798" y="559726"/>
                  <a:pt x="345210" y="549804"/>
                  <a:pt x="342035" y="545835"/>
                </a:cubicBezTo>
                <a:cubicBezTo>
                  <a:pt x="333304" y="557742"/>
                  <a:pt x="323977" y="568259"/>
                  <a:pt x="314056" y="577387"/>
                </a:cubicBezTo>
                <a:cubicBezTo>
                  <a:pt x="304133" y="586515"/>
                  <a:pt x="295403" y="593262"/>
                  <a:pt x="287862" y="597628"/>
                </a:cubicBezTo>
                <a:cubicBezTo>
                  <a:pt x="280321" y="601993"/>
                  <a:pt x="281115" y="599215"/>
                  <a:pt x="290243" y="589293"/>
                </a:cubicBezTo>
                <a:cubicBezTo>
                  <a:pt x="299371" y="579371"/>
                  <a:pt x="309293" y="566870"/>
                  <a:pt x="320009" y="551789"/>
                </a:cubicBezTo>
                <a:cubicBezTo>
                  <a:pt x="330724" y="536707"/>
                  <a:pt x="340051" y="520039"/>
                  <a:pt x="347989" y="501782"/>
                </a:cubicBezTo>
                <a:cubicBezTo>
                  <a:pt x="355926" y="483526"/>
                  <a:pt x="359299" y="471024"/>
                  <a:pt x="358109" y="464278"/>
                </a:cubicBezTo>
                <a:cubicBezTo>
                  <a:pt x="357216" y="459217"/>
                  <a:pt x="358778" y="456948"/>
                  <a:pt x="362797" y="457469"/>
                </a:cubicBezTo>
                <a:close/>
                <a:moveTo>
                  <a:pt x="691632" y="456390"/>
                </a:moveTo>
                <a:cubicBezTo>
                  <a:pt x="693319" y="456291"/>
                  <a:pt x="695651" y="456935"/>
                  <a:pt x="698628" y="458324"/>
                </a:cubicBezTo>
                <a:cubicBezTo>
                  <a:pt x="704581" y="461103"/>
                  <a:pt x="709740" y="464278"/>
                  <a:pt x="714105" y="467849"/>
                </a:cubicBezTo>
                <a:cubicBezTo>
                  <a:pt x="718471" y="471421"/>
                  <a:pt x="716884" y="473803"/>
                  <a:pt x="709343" y="474993"/>
                </a:cubicBezTo>
                <a:cubicBezTo>
                  <a:pt x="701802" y="476184"/>
                  <a:pt x="689698" y="481542"/>
                  <a:pt x="673029" y="491067"/>
                </a:cubicBezTo>
                <a:cubicBezTo>
                  <a:pt x="681760" y="499004"/>
                  <a:pt x="685531" y="504759"/>
                  <a:pt x="684340" y="508331"/>
                </a:cubicBezTo>
                <a:cubicBezTo>
                  <a:pt x="683149" y="511903"/>
                  <a:pt x="682157" y="518451"/>
                  <a:pt x="681363" y="527976"/>
                </a:cubicBezTo>
                <a:cubicBezTo>
                  <a:pt x="689301" y="525595"/>
                  <a:pt x="695452" y="523412"/>
                  <a:pt x="699818" y="521428"/>
                </a:cubicBezTo>
                <a:cubicBezTo>
                  <a:pt x="704184" y="519443"/>
                  <a:pt x="708748" y="520039"/>
                  <a:pt x="713510" y="523214"/>
                </a:cubicBezTo>
                <a:cubicBezTo>
                  <a:pt x="718273" y="526389"/>
                  <a:pt x="717082" y="529365"/>
                  <a:pt x="709938" y="532143"/>
                </a:cubicBezTo>
                <a:cubicBezTo>
                  <a:pt x="702795" y="534921"/>
                  <a:pt x="693270" y="537898"/>
                  <a:pt x="681363" y="541073"/>
                </a:cubicBezTo>
                <a:lnTo>
                  <a:pt x="680173" y="577982"/>
                </a:lnTo>
                <a:cubicBezTo>
                  <a:pt x="690492" y="578776"/>
                  <a:pt x="698628" y="580562"/>
                  <a:pt x="704581" y="583340"/>
                </a:cubicBezTo>
                <a:cubicBezTo>
                  <a:pt x="710534" y="586118"/>
                  <a:pt x="712915" y="590285"/>
                  <a:pt x="711724" y="595842"/>
                </a:cubicBezTo>
                <a:cubicBezTo>
                  <a:pt x="710534" y="601398"/>
                  <a:pt x="706962" y="602787"/>
                  <a:pt x="701009" y="600009"/>
                </a:cubicBezTo>
                <a:cubicBezTo>
                  <a:pt x="695055" y="597231"/>
                  <a:pt x="688110" y="592270"/>
                  <a:pt x="680173" y="585126"/>
                </a:cubicBezTo>
                <a:cubicBezTo>
                  <a:pt x="680173" y="607351"/>
                  <a:pt x="679974" y="627790"/>
                  <a:pt x="679577" y="646443"/>
                </a:cubicBezTo>
                <a:cubicBezTo>
                  <a:pt x="679180" y="665096"/>
                  <a:pt x="677394" y="678987"/>
                  <a:pt x="674220" y="688115"/>
                </a:cubicBezTo>
                <a:cubicBezTo>
                  <a:pt x="671045" y="697243"/>
                  <a:pt x="667473" y="696846"/>
                  <a:pt x="663504" y="686924"/>
                </a:cubicBezTo>
                <a:cubicBezTo>
                  <a:pt x="659535" y="677003"/>
                  <a:pt x="658543" y="668470"/>
                  <a:pt x="660527" y="661326"/>
                </a:cubicBezTo>
                <a:cubicBezTo>
                  <a:pt x="662512" y="654182"/>
                  <a:pt x="664099" y="643467"/>
                  <a:pt x="665290" y="629179"/>
                </a:cubicBezTo>
                <a:cubicBezTo>
                  <a:pt x="666481" y="614892"/>
                  <a:pt x="667473" y="597032"/>
                  <a:pt x="668267" y="575601"/>
                </a:cubicBezTo>
                <a:cubicBezTo>
                  <a:pt x="661916" y="587507"/>
                  <a:pt x="652788" y="600803"/>
                  <a:pt x="640882" y="615487"/>
                </a:cubicBezTo>
                <a:cubicBezTo>
                  <a:pt x="628976" y="630171"/>
                  <a:pt x="616474" y="641482"/>
                  <a:pt x="603377" y="649420"/>
                </a:cubicBezTo>
                <a:cubicBezTo>
                  <a:pt x="590281" y="657357"/>
                  <a:pt x="588892" y="655968"/>
                  <a:pt x="599210" y="645253"/>
                </a:cubicBezTo>
                <a:cubicBezTo>
                  <a:pt x="609529" y="634537"/>
                  <a:pt x="621038" y="620448"/>
                  <a:pt x="633738" y="602985"/>
                </a:cubicBezTo>
                <a:cubicBezTo>
                  <a:pt x="646439" y="585523"/>
                  <a:pt x="656757" y="566870"/>
                  <a:pt x="664694" y="547026"/>
                </a:cubicBezTo>
                <a:cubicBezTo>
                  <a:pt x="647232" y="552582"/>
                  <a:pt x="635524" y="556749"/>
                  <a:pt x="629571" y="559528"/>
                </a:cubicBezTo>
                <a:cubicBezTo>
                  <a:pt x="623618" y="562306"/>
                  <a:pt x="616276" y="561314"/>
                  <a:pt x="607545" y="556551"/>
                </a:cubicBezTo>
                <a:cubicBezTo>
                  <a:pt x="598813" y="551789"/>
                  <a:pt x="600004" y="548812"/>
                  <a:pt x="611116" y="547621"/>
                </a:cubicBezTo>
                <a:cubicBezTo>
                  <a:pt x="622229" y="546431"/>
                  <a:pt x="641279" y="541470"/>
                  <a:pt x="668267" y="532739"/>
                </a:cubicBezTo>
                <a:cubicBezTo>
                  <a:pt x="668267" y="521626"/>
                  <a:pt x="667870" y="513292"/>
                  <a:pt x="667076" y="507735"/>
                </a:cubicBezTo>
                <a:cubicBezTo>
                  <a:pt x="666282" y="502179"/>
                  <a:pt x="665488" y="498210"/>
                  <a:pt x="664694" y="495829"/>
                </a:cubicBezTo>
                <a:cubicBezTo>
                  <a:pt x="655169" y="499004"/>
                  <a:pt x="647232" y="500989"/>
                  <a:pt x="640882" y="501782"/>
                </a:cubicBezTo>
                <a:cubicBezTo>
                  <a:pt x="634532" y="502576"/>
                  <a:pt x="637112" y="499599"/>
                  <a:pt x="648622" y="492853"/>
                </a:cubicBezTo>
                <a:cubicBezTo>
                  <a:pt x="660131" y="486106"/>
                  <a:pt x="669457" y="479557"/>
                  <a:pt x="676601" y="473207"/>
                </a:cubicBezTo>
                <a:cubicBezTo>
                  <a:pt x="683744" y="466857"/>
                  <a:pt x="687713" y="462095"/>
                  <a:pt x="688507" y="458920"/>
                </a:cubicBezTo>
                <a:cubicBezTo>
                  <a:pt x="688904" y="457332"/>
                  <a:pt x="689946" y="456489"/>
                  <a:pt x="691632" y="456390"/>
                </a:cubicBezTo>
                <a:close/>
                <a:moveTo>
                  <a:pt x="1677768" y="452669"/>
                </a:moveTo>
                <a:cubicBezTo>
                  <a:pt x="1679851" y="452471"/>
                  <a:pt x="1681885" y="452570"/>
                  <a:pt x="1683869" y="452967"/>
                </a:cubicBezTo>
                <a:cubicBezTo>
                  <a:pt x="1687838" y="453760"/>
                  <a:pt x="1693394" y="456340"/>
                  <a:pt x="1700538" y="460706"/>
                </a:cubicBezTo>
                <a:cubicBezTo>
                  <a:pt x="1707682" y="465071"/>
                  <a:pt x="1709865" y="468842"/>
                  <a:pt x="1707087" y="472017"/>
                </a:cubicBezTo>
                <a:cubicBezTo>
                  <a:pt x="1704309" y="475192"/>
                  <a:pt x="1701729" y="479557"/>
                  <a:pt x="1699348" y="485114"/>
                </a:cubicBezTo>
                <a:cubicBezTo>
                  <a:pt x="1696966" y="490670"/>
                  <a:pt x="1693792" y="500790"/>
                  <a:pt x="1689823" y="515474"/>
                </a:cubicBezTo>
                <a:cubicBezTo>
                  <a:pt x="1685854" y="530159"/>
                  <a:pt x="1682481" y="538692"/>
                  <a:pt x="1679702" y="541073"/>
                </a:cubicBezTo>
                <a:cubicBezTo>
                  <a:pt x="1676924" y="543454"/>
                  <a:pt x="1674345" y="541867"/>
                  <a:pt x="1671963" y="536310"/>
                </a:cubicBezTo>
                <a:cubicBezTo>
                  <a:pt x="1661645" y="537898"/>
                  <a:pt x="1645373" y="540279"/>
                  <a:pt x="1623148" y="543454"/>
                </a:cubicBezTo>
                <a:cubicBezTo>
                  <a:pt x="1623148" y="548217"/>
                  <a:pt x="1622156" y="551193"/>
                  <a:pt x="1620171" y="552384"/>
                </a:cubicBezTo>
                <a:cubicBezTo>
                  <a:pt x="1618187" y="553574"/>
                  <a:pt x="1616004" y="548812"/>
                  <a:pt x="1613623" y="538096"/>
                </a:cubicBezTo>
                <a:cubicBezTo>
                  <a:pt x="1611241" y="527381"/>
                  <a:pt x="1608265" y="515078"/>
                  <a:pt x="1604693" y="501187"/>
                </a:cubicBezTo>
                <a:cubicBezTo>
                  <a:pt x="1601121" y="487296"/>
                  <a:pt x="1597351" y="477771"/>
                  <a:pt x="1593382" y="472612"/>
                </a:cubicBezTo>
                <a:cubicBezTo>
                  <a:pt x="1589413" y="467453"/>
                  <a:pt x="1590207" y="465071"/>
                  <a:pt x="1595763" y="465468"/>
                </a:cubicBezTo>
                <a:cubicBezTo>
                  <a:pt x="1601320" y="465865"/>
                  <a:pt x="1605685" y="466262"/>
                  <a:pt x="1608860" y="466659"/>
                </a:cubicBezTo>
                <a:cubicBezTo>
                  <a:pt x="1612035" y="467056"/>
                  <a:pt x="1622156" y="465468"/>
                  <a:pt x="1639221" y="461896"/>
                </a:cubicBezTo>
                <a:cubicBezTo>
                  <a:pt x="1656287" y="458324"/>
                  <a:pt x="1667002" y="455745"/>
                  <a:pt x="1671368" y="454157"/>
                </a:cubicBezTo>
                <a:cubicBezTo>
                  <a:pt x="1673551" y="453364"/>
                  <a:pt x="1675684" y="452867"/>
                  <a:pt x="1677768" y="452669"/>
                </a:cubicBezTo>
                <a:close/>
                <a:moveTo>
                  <a:pt x="3207683" y="452185"/>
                </a:moveTo>
                <a:cubicBezTo>
                  <a:pt x="3208998" y="452111"/>
                  <a:pt x="3210647" y="452371"/>
                  <a:pt x="3212632" y="452967"/>
                </a:cubicBezTo>
                <a:cubicBezTo>
                  <a:pt x="3220570" y="455348"/>
                  <a:pt x="3226721" y="458126"/>
                  <a:pt x="3231087" y="461301"/>
                </a:cubicBezTo>
                <a:cubicBezTo>
                  <a:pt x="3235452" y="464476"/>
                  <a:pt x="3235849" y="468048"/>
                  <a:pt x="3232277" y="472017"/>
                </a:cubicBezTo>
                <a:cubicBezTo>
                  <a:pt x="3228705" y="475985"/>
                  <a:pt x="3224340" y="483129"/>
                  <a:pt x="3219180" y="493448"/>
                </a:cubicBezTo>
                <a:cubicBezTo>
                  <a:pt x="3214021" y="503767"/>
                  <a:pt x="3206282" y="516070"/>
                  <a:pt x="3195963" y="530357"/>
                </a:cubicBezTo>
                <a:cubicBezTo>
                  <a:pt x="3224538" y="528770"/>
                  <a:pt x="3241604" y="525992"/>
                  <a:pt x="3247160" y="522023"/>
                </a:cubicBezTo>
                <a:cubicBezTo>
                  <a:pt x="3252716" y="518054"/>
                  <a:pt x="3258868" y="517459"/>
                  <a:pt x="3265615" y="520237"/>
                </a:cubicBezTo>
                <a:cubicBezTo>
                  <a:pt x="3272362" y="523015"/>
                  <a:pt x="3277918" y="526587"/>
                  <a:pt x="3282283" y="530953"/>
                </a:cubicBezTo>
                <a:cubicBezTo>
                  <a:pt x="3286649" y="535318"/>
                  <a:pt x="3286847" y="539485"/>
                  <a:pt x="3282879" y="543454"/>
                </a:cubicBezTo>
                <a:cubicBezTo>
                  <a:pt x="3278910" y="547423"/>
                  <a:pt x="3276132" y="557742"/>
                  <a:pt x="3274544" y="574410"/>
                </a:cubicBezTo>
                <a:cubicBezTo>
                  <a:pt x="3272957" y="591079"/>
                  <a:pt x="3271568" y="607748"/>
                  <a:pt x="3270377" y="624417"/>
                </a:cubicBezTo>
                <a:cubicBezTo>
                  <a:pt x="3269187" y="641085"/>
                  <a:pt x="3265813" y="655174"/>
                  <a:pt x="3260257" y="666684"/>
                </a:cubicBezTo>
                <a:cubicBezTo>
                  <a:pt x="3254701" y="678193"/>
                  <a:pt x="3246763" y="686924"/>
                  <a:pt x="3236444" y="692878"/>
                </a:cubicBezTo>
                <a:cubicBezTo>
                  <a:pt x="3226126" y="698831"/>
                  <a:pt x="3220570" y="697442"/>
                  <a:pt x="3219776" y="688710"/>
                </a:cubicBezTo>
                <a:cubicBezTo>
                  <a:pt x="3218982" y="679979"/>
                  <a:pt x="3214021" y="670454"/>
                  <a:pt x="3204893" y="660135"/>
                </a:cubicBezTo>
                <a:cubicBezTo>
                  <a:pt x="3195765" y="649817"/>
                  <a:pt x="3196162" y="647237"/>
                  <a:pt x="3206083" y="652396"/>
                </a:cubicBezTo>
                <a:cubicBezTo>
                  <a:pt x="3216005" y="657556"/>
                  <a:pt x="3223943" y="660731"/>
                  <a:pt x="3229896" y="661921"/>
                </a:cubicBezTo>
                <a:cubicBezTo>
                  <a:pt x="3235849" y="663112"/>
                  <a:pt x="3241008" y="658548"/>
                  <a:pt x="3245374" y="648229"/>
                </a:cubicBezTo>
                <a:cubicBezTo>
                  <a:pt x="3249740" y="637910"/>
                  <a:pt x="3252716" y="623424"/>
                  <a:pt x="3254304" y="604771"/>
                </a:cubicBezTo>
                <a:cubicBezTo>
                  <a:pt x="3255891" y="586118"/>
                  <a:pt x="3256685" y="570442"/>
                  <a:pt x="3256685" y="557742"/>
                </a:cubicBezTo>
                <a:cubicBezTo>
                  <a:pt x="3256685" y="545042"/>
                  <a:pt x="3255098" y="537699"/>
                  <a:pt x="3251923" y="535715"/>
                </a:cubicBezTo>
                <a:cubicBezTo>
                  <a:pt x="3248747" y="533731"/>
                  <a:pt x="3242001" y="533929"/>
                  <a:pt x="3231682" y="536310"/>
                </a:cubicBezTo>
                <a:lnTo>
                  <a:pt x="3207869" y="542264"/>
                </a:lnTo>
                <a:cubicBezTo>
                  <a:pt x="3203107" y="543057"/>
                  <a:pt x="3197948" y="541073"/>
                  <a:pt x="3192391" y="536310"/>
                </a:cubicBezTo>
                <a:cubicBezTo>
                  <a:pt x="3178898" y="550598"/>
                  <a:pt x="3166594" y="561314"/>
                  <a:pt x="3155482" y="568457"/>
                </a:cubicBezTo>
                <a:cubicBezTo>
                  <a:pt x="3144370" y="575601"/>
                  <a:pt x="3145163" y="572029"/>
                  <a:pt x="3157863" y="557742"/>
                </a:cubicBezTo>
                <a:cubicBezTo>
                  <a:pt x="3170563" y="543454"/>
                  <a:pt x="3182271" y="525992"/>
                  <a:pt x="3192987" y="505354"/>
                </a:cubicBezTo>
                <a:cubicBezTo>
                  <a:pt x="3203702" y="484717"/>
                  <a:pt x="3207671" y="470231"/>
                  <a:pt x="3204893" y="461896"/>
                </a:cubicBezTo>
                <a:cubicBezTo>
                  <a:pt x="3202809" y="455646"/>
                  <a:pt x="3203739" y="452409"/>
                  <a:pt x="3207683" y="452185"/>
                </a:cubicBezTo>
                <a:close/>
                <a:moveTo>
                  <a:pt x="159684" y="452185"/>
                </a:moveTo>
                <a:cubicBezTo>
                  <a:pt x="160998" y="452111"/>
                  <a:pt x="162648" y="452371"/>
                  <a:pt x="164632" y="452967"/>
                </a:cubicBezTo>
                <a:cubicBezTo>
                  <a:pt x="172570" y="455348"/>
                  <a:pt x="178721" y="458126"/>
                  <a:pt x="183087" y="461301"/>
                </a:cubicBezTo>
                <a:cubicBezTo>
                  <a:pt x="187453" y="464476"/>
                  <a:pt x="187849" y="468048"/>
                  <a:pt x="184277" y="472017"/>
                </a:cubicBezTo>
                <a:cubicBezTo>
                  <a:pt x="180706" y="475985"/>
                  <a:pt x="176340" y="483129"/>
                  <a:pt x="171180" y="493448"/>
                </a:cubicBezTo>
                <a:cubicBezTo>
                  <a:pt x="166021" y="503767"/>
                  <a:pt x="158282" y="516070"/>
                  <a:pt x="147963" y="530357"/>
                </a:cubicBezTo>
                <a:cubicBezTo>
                  <a:pt x="176538" y="528770"/>
                  <a:pt x="193604" y="525992"/>
                  <a:pt x="199160" y="522023"/>
                </a:cubicBezTo>
                <a:cubicBezTo>
                  <a:pt x="204717" y="518054"/>
                  <a:pt x="210868" y="517459"/>
                  <a:pt x="217615" y="520237"/>
                </a:cubicBezTo>
                <a:cubicBezTo>
                  <a:pt x="224362" y="523015"/>
                  <a:pt x="229918" y="526587"/>
                  <a:pt x="234284" y="530953"/>
                </a:cubicBezTo>
                <a:cubicBezTo>
                  <a:pt x="238649" y="535318"/>
                  <a:pt x="238848" y="539485"/>
                  <a:pt x="234879" y="543454"/>
                </a:cubicBezTo>
                <a:cubicBezTo>
                  <a:pt x="230910" y="547423"/>
                  <a:pt x="228132" y="557742"/>
                  <a:pt x="226544" y="574410"/>
                </a:cubicBezTo>
                <a:cubicBezTo>
                  <a:pt x="224957" y="591079"/>
                  <a:pt x="223568" y="607748"/>
                  <a:pt x="222377" y="624417"/>
                </a:cubicBezTo>
                <a:cubicBezTo>
                  <a:pt x="221187" y="641085"/>
                  <a:pt x="217813" y="655174"/>
                  <a:pt x="212257" y="666684"/>
                </a:cubicBezTo>
                <a:cubicBezTo>
                  <a:pt x="206701" y="678193"/>
                  <a:pt x="198763" y="686924"/>
                  <a:pt x="188445" y="692878"/>
                </a:cubicBezTo>
                <a:cubicBezTo>
                  <a:pt x="178126" y="698831"/>
                  <a:pt x="172570" y="697442"/>
                  <a:pt x="171776" y="688710"/>
                </a:cubicBezTo>
                <a:cubicBezTo>
                  <a:pt x="170982" y="679979"/>
                  <a:pt x="166021" y="670454"/>
                  <a:pt x="156893" y="660135"/>
                </a:cubicBezTo>
                <a:cubicBezTo>
                  <a:pt x="147765" y="649817"/>
                  <a:pt x="148162" y="647237"/>
                  <a:pt x="158084" y="652396"/>
                </a:cubicBezTo>
                <a:cubicBezTo>
                  <a:pt x="168005" y="657556"/>
                  <a:pt x="175943" y="660731"/>
                  <a:pt x="181896" y="661921"/>
                </a:cubicBezTo>
                <a:cubicBezTo>
                  <a:pt x="187849" y="663112"/>
                  <a:pt x="193009" y="658548"/>
                  <a:pt x="197374" y="648229"/>
                </a:cubicBezTo>
                <a:cubicBezTo>
                  <a:pt x="201740" y="637910"/>
                  <a:pt x="204717" y="623424"/>
                  <a:pt x="206304" y="604771"/>
                </a:cubicBezTo>
                <a:cubicBezTo>
                  <a:pt x="207892" y="586118"/>
                  <a:pt x="208685" y="570442"/>
                  <a:pt x="208685" y="557742"/>
                </a:cubicBezTo>
                <a:cubicBezTo>
                  <a:pt x="208685" y="545042"/>
                  <a:pt x="207098" y="537699"/>
                  <a:pt x="203923" y="535715"/>
                </a:cubicBezTo>
                <a:cubicBezTo>
                  <a:pt x="200748" y="533731"/>
                  <a:pt x="194001" y="533929"/>
                  <a:pt x="183682" y="536310"/>
                </a:cubicBezTo>
                <a:lnTo>
                  <a:pt x="159870" y="542264"/>
                </a:lnTo>
                <a:cubicBezTo>
                  <a:pt x="155107" y="543057"/>
                  <a:pt x="149948" y="541073"/>
                  <a:pt x="144392" y="536310"/>
                </a:cubicBezTo>
                <a:cubicBezTo>
                  <a:pt x="130898" y="550598"/>
                  <a:pt x="118595" y="561314"/>
                  <a:pt x="107482" y="568457"/>
                </a:cubicBezTo>
                <a:cubicBezTo>
                  <a:pt x="96370" y="575601"/>
                  <a:pt x="97163" y="572029"/>
                  <a:pt x="109863" y="557742"/>
                </a:cubicBezTo>
                <a:cubicBezTo>
                  <a:pt x="122563" y="543454"/>
                  <a:pt x="134271" y="525992"/>
                  <a:pt x="144987" y="505354"/>
                </a:cubicBezTo>
                <a:cubicBezTo>
                  <a:pt x="155703" y="484717"/>
                  <a:pt x="159671" y="470231"/>
                  <a:pt x="156893" y="461896"/>
                </a:cubicBezTo>
                <a:cubicBezTo>
                  <a:pt x="154810" y="455646"/>
                  <a:pt x="155740" y="452409"/>
                  <a:pt x="159684" y="452185"/>
                </a:cubicBezTo>
                <a:close/>
                <a:moveTo>
                  <a:pt x="3849616" y="452074"/>
                </a:moveTo>
                <a:cubicBezTo>
                  <a:pt x="3853585" y="452669"/>
                  <a:pt x="3857157" y="454157"/>
                  <a:pt x="3860332" y="456539"/>
                </a:cubicBezTo>
                <a:cubicBezTo>
                  <a:pt x="3866682" y="461301"/>
                  <a:pt x="3867872" y="464476"/>
                  <a:pt x="3863904" y="466064"/>
                </a:cubicBezTo>
                <a:cubicBezTo>
                  <a:pt x="3859935" y="467651"/>
                  <a:pt x="3854577" y="468842"/>
                  <a:pt x="3847830" y="469635"/>
                </a:cubicBezTo>
                <a:cubicBezTo>
                  <a:pt x="3841083" y="470429"/>
                  <a:pt x="3831955" y="471421"/>
                  <a:pt x="3820446" y="472612"/>
                </a:cubicBezTo>
                <a:cubicBezTo>
                  <a:pt x="3808937" y="473803"/>
                  <a:pt x="3792070" y="475985"/>
                  <a:pt x="3769844" y="479160"/>
                </a:cubicBezTo>
                <a:cubicBezTo>
                  <a:pt x="3777782" y="483923"/>
                  <a:pt x="3781155" y="487892"/>
                  <a:pt x="3779965" y="491067"/>
                </a:cubicBezTo>
                <a:cubicBezTo>
                  <a:pt x="3778774" y="494242"/>
                  <a:pt x="3777782" y="502179"/>
                  <a:pt x="3776988" y="514879"/>
                </a:cubicBezTo>
                <a:cubicBezTo>
                  <a:pt x="3792863" y="512498"/>
                  <a:pt x="3803380" y="510117"/>
                  <a:pt x="3808540" y="507735"/>
                </a:cubicBezTo>
                <a:cubicBezTo>
                  <a:pt x="3813699" y="505354"/>
                  <a:pt x="3819057" y="505156"/>
                  <a:pt x="3824613" y="507140"/>
                </a:cubicBezTo>
                <a:cubicBezTo>
                  <a:pt x="3830170" y="509124"/>
                  <a:pt x="3835527" y="512101"/>
                  <a:pt x="3840687" y="516070"/>
                </a:cubicBezTo>
                <a:cubicBezTo>
                  <a:pt x="3845846" y="520039"/>
                  <a:pt x="3846640" y="524999"/>
                  <a:pt x="3843068" y="530953"/>
                </a:cubicBezTo>
                <a:cubicBezTo>
                  <a:pt x="3839496" y="536906"/>
                  <a:pt x="3838504" y="556551"/>
                  <a:pt x="3840091" y="589889"/>
                </a:cubicBezTo>
                <a:lnTo>
                  <a:pt x="3851998" y="588698"/>
                </a:lnTo>
                <a:cubicBezTo>
                  <a:pt x="3863904" y="587110"/>
                  <a:pt x="3874421" y="585324"/>
                  <a:pt x="3883549" y="583340"/>
                </a:cubicBezTo>
                <a:cubicBezTo>
                  <a:pt x="3892677" y="581356"/>
                  <a:pt x="3900813" y="583935"/>
                  <a:pt x="3907957" y="591079"/>
                </a:cubicBezTo>
                <a:cubicBezTo>
                  <a:pt x="3915101" y="598223"/>
                  <a:pt x="3911926" y="601795"/>
                  <a:pt x="3898432" y="601795"/>
                </a:cubicBezTo>
                <a:cubicBezTo>
                  <a:pt x="3884938" y="601795"/>
                  <a:pt x="3865491" y="602589"/>
                  <a:pt x="3840091" y="604176"/>
                </a:cubicBezTo>
                <a:cubicBezTo>
                  <a:pt x="3840091" y="622432"/>
                  <a:pt x="3840488" y="637910"/>
                  <a:pt x="3841282" y="650610"/>
                </a:cubicBezTo>
                <a:cubicBezTo>
                  <a:pt x="3842076" y="663310"/>
                  <a:pt x="3841679" y="673828"/>
                  <a:pt x="3840091" y="682162"/>
                </a:cubicBezTo>
                <a:cubicBezTo>
                  <a:pt x="3838504" y="690496"/>
                  <a:pt x="3834733" y="698434"/>
                  <a:pt x="3828780" y="705974"/>
                </a:cubicBezTo>
                <a:cubicBezTo>
                  <a:pt x="3822827" y="713515"/>
                  <a:pt x="3818065" y="713118"/>
                  <a:pt x="3814493" y="704784"/>
                </a:cubicBezTo>
                <a:cubicBezTo>
                  <a:pt x="3810921" y="696449"/>
                  <a:pt x="3803976" y="689107"/>
                  <a:pt x="3793657" y="682757"/>
                </a:cubicBezTo>
                <a:cubicBezTo>
                  <a:pt x="3783338" y="676407"/>
                  <a:pt x="3784529" y="674621"/>
                  <a:pt x="3797229" y="677399"/>
                </a:cubicBezTo>
                <a:cubicBezTo>
                  <a:pt x="3809929" y="680178"/>
                  <a:pt x="3817668" y="679384"/>
                  <a:pt x="3820446" y="675018"/>
                </a:cubicBezTo>
                <a:cubicBezTo>
                  <a:pt x="3823224" y="670653"/>
                  <a:pt x="3824415" y="661921"/>
                  <a:pt x="3824018" y="648824"/>
                </a:cubicBezTo>
                <a:cubicBezTo>
                  <a:pt x="3823621" y="635728"/>
                  <a:pt x="3823423" y="621242"/>
                  <a:pt x="3823423" y="605367"/>
                </a:cubicBezTo>
                <a:cubicBezTo>
                  <a:pt x="3782147" y="608542"/>
                  <a:pt x="3748016" y="612114"/>
                  <a:pt x="3721029" y="616082"/>
                </a:cubicBezTo>
                <a:cubicBezTo>
                  <a:pt x="3720235" y="631164"/>
                  <a:pt x="3719243" y="644657"/>
                  <a:pt x="3718052" y="656564"/>
                </a:cubicBezTo>
                <a:cubicBezTo>
                  <a:pt x="3716862" y="668470"/>
                  <a:pt x="3714480" y="678392"/>
                  <a:pt x="3710908" y="686329"/>
                </a:cubicBezTo>
                <a:cubicBezTo>
                  <a:pt x="3707337" y="694267"/>
                  <a:pt x="3703566" y="693671"/>
                  <a:pt x="3699598" y="684543"/>
                </a:cubicBezTo>
                <a:cubicBezTo>
                  <a:pt x="3695629" y="675415"/>
                  <a:pt x="3695430" y="666089"/>
                  <a:pt x="3699002" y="656564"/>
                </a:cubicBezTo>
                <a:cubicBezTo>
                  <a:pt x="3702574" y="647039"/>
                  <a:pt x="3705154" y="634339"/>
                  <a:pt x="3706741" y="618464"/>
                </a:cubicBezTo>
                <a:cubicBezTo>
                  <a:pt x="3689279" y="620845"/>
                  <a:pt x="3676976" y="622631"/>
                  <a:pt x="3669832" y="623821"/>
                </a:cubicBezTo>
                <a:cubicBezTo>
                  <a:pt x="3662688" y="625012"/>
                  <a:pt x="3655941" y="623028"/>
                  <a:pt x="3649591" y="617868"/>
                </a:cubicBezTo>
                <a:cubicBezTo>
                  <a:pt x="3643241" y="612709"/>
                  <a:pt x="3643638" y="610129"/>
                  <a:pt x="3650782" y="610129"/>
                </a:cubicBezTo>
                <a:cubicBezTo>
                  <a:pt x="3657926" y="610129"/>
                  <a:pt x="3676976" y="608145"/>
                  <a:pt x="3707932" y="604176"/>
                </a:cubicBezTo>
                <a:cubicBezTo>
                  <a:pt x="3708726" y="581951"/>
                  <a:pt x="3709123" y="565679"/>
                  <a:pt x="3709123" y="555360"/>
                </a:cubicBezTo>
                <a:cubicBezTo>
                  <a:pt x="3709123" y="544248"/>
                  <a:pt x="3707337" y="535715"/>
                  <a:pt x="3703765" y="529762"/>
                </a:cubicBezTo>
                <a:cubicBezTo>
                  <a:pt x="3700193" y="523809"/>
                  <a:pt x="3700391" y="521031"/>
                  <a:pt x="3704360" y="521428"/>
                </a:cubicBezTo>
                <a:cubicBezTo>
                  <a:pt x="3708329" y="521824"/>
                  <a:pt x="3712099" y="522420"/>
                  <a:pt x="3715671" y="523214"/>
                </a:cubicBezTo>
                <a:cubicBezTo>
                  <a:pt x="3719243" y="524007"/>
                  <a:pt x="3734126" y="522023"/>
                  <a:pt x="3760319" y="517260"/>
                </a:cubicBezTo>
                <a:cubicBezTo>
                  <a:pt x="3760319" y="500592"/>
                  <a:pt x="3758732" y="488289"/>
                  <a:pt x="3755557" y="480351"/>
                </a:cubicBezTo>
                <a:cubicBezTo>
                  <a:pt x="3739682" y="481939"/>
                  <a:pt x="3728371" y="483328"/>
                  <a:pt x="3721624" y="484518"/>
                </a:cubicBezTo>
                <a:cubicBezTo>
                  <a:pt x="3714877" y="485709"/>
                  <a:pt x="3708726" y="486701"/>
                  <a:pt x="3703169" y="487495"/>
                </a:cubicBezTo>
                <a:cubicBezTo>
                  <a:pt x="3697613" y="488289"/>
                  <a:pt x="3691462" y="486304"/>
                  <a:pt x="3684715" y="481542"/>
                </a:cubicBezTo>
                <a:cubicBezTo>
                  <a:pt x="3677968" y="476779"/>
                  <a:pt x="3679555" y="474199"/>
                  <a:pt x="3689477" y="473803"/>
                </a:cubicBezTo>
                <a:cubicBezTo>
                  <a:pt x="3699399" y="473406"/>
                  <a:pt x="3714480" y="472017"/>
                  <a:pt x="3734721" y="469635"/>
                </a:cubicBezTo>
                <a:cubicBezTo>
                  <a:pt x="3754962" y="467254"/>
                  <a:pt x="3774607" y="464476"/>
                  <a:pt x="3793657" y="461301"/>
                </a:cubicBezTo>
                <a:cubicBezTo>
                  <a:pt x="3812707" y="458126"/>
                  <a:pt x="3826994" y="455348"/>
                  <a:pt x="3836519" y="452967"/>
                </a:cubicBezTo>
                <a:cubicBezTo>
                  <a:pt x="3841282" y="451776"/>
                  <a:pt x="3845648" y="451478"/>
                  <a:pt x="3849616" y="452074"/>
                </a:cubicBezTo>
                <a:close/>
                <a:moveTo>
                  <a:pt x="1325492" y="451181"/>
                </a:moveTo>
                <a:cubicBezTo>
                  <a:pt x="1336604" y="452371"/>
                  <a:pt x="1342954" y="454157"/>
                  <a:pt x="1344541" y="456539"/>
                </a:cubicBezTo>
                <a:cubicBezTo>
                  <a:pt x="1346129" y="458920"/>
                  <a:pt x="1346526" y="461698"/>
                  <a:pt x="1345732" y="464873"/>
                </a:cubicBezTo>
                <a:cubicBezTo>
                  <a:pt x="1344938" y="468048"/>
                  <a:pt x="1344938" y="474795"/>
                  <a:pt x="1345732" y="485114"/>
                </a:cubicBezTo>
                <a:cubicBezTo>
                  <a:pt x="1346526" y="495432"/>
                  <a:pt x="1348510" y="506942"/>
                  <a:pt x="1351686" y="519642"/>
                </a:cubicBezTo>
                <a:cubicBezTo>
                  <a:pt x="1362798" y="516467"/>
                  <a:pt x="1370537" y="514085"/>
                  <a:pt x="1374903" y="512498"/>
                </a:cubicBezTo>
                <a:cubicBezTo>
                  <a:pt x="1379268" y="510910"/>
                  <a:pt x="1384626" y="511903"/>
                  <a:pt x="1390976" y="515474"/>
                </a:cubicBezTo>
                <a:cubicBezTo>
                  <a:pt x="1397326" y="519046"/>
                  <a:pt x="1395540" y="522817"/>
                  <a:pt x="1385618" y="526785"/>
                </a:cubicBezTo>
                <a:cubicBezTo>
                  <a:pt x="1375697" y="530754"/>
                  <a:pt x="1365973" y="533929"/>
                  <a:pt x="1356448" y="536310"/>
                </a:cubicBezTo>
                <a:cubicBezTo>
                  <a:pt x="1365973" y="566473"/>
                  <a:pt x="1374505" y="588301"/>
                  <a:pt x="1382046" y="601795"/>
                </a:cubicBezTo>
                <a:cubicBezTo>
                  <a:pt x="1389587" y="615289"/>
                  <a:pt x="1396929" y="626996"/>
                  <a:pt x="1404073" y="636918"/>
                </a:cubicBezTo>
                <a:cubicBezTo>
                  <a:pt x="1411216" y="646840"/>
                  <a:pt x="1419551" y="655968"/>
                  <a:pt x="1429076" y="664303"/>
                </a:cubicBezTo>
                <a:cubicBezTo>
                  <a:pt x="1438601" y="672637"/>
                  <a:pt x="1445348" y="677399"/>
                  <a:pt x="1449317" y="678590"/>
                </a:cubicBezTo>
                <a:cubicBezTo>
                  <a:pt x="1453285" y="679781"/>
                  <a:pt x="1456460" y="677003"/>
                  <a:pt x="1458842" y="670256"/>
                </a:cubicBezTo>
                <a:cubicBezTo>
                  <a:pt x="1461223" y="663509"/>
                  <a:pt x="1463604" y="655373"/>
                  <a:pt x="1465985" y="645848"/>
                </a:cubicBezTo>
                <a:cubicBezTo>
                  <a:pt x="1468366" y="636323"/>
                  <a:pt x="1469359" y="636918"/>
                  <a:pt x="1468962" y="647634"/>
                </a:cubicBezTo>
                <a:cubicBezTo>
                  <a:pt x="1468565" y="658349"/>
                  <a:pt x="1468962" y="669065"/>
                  <a:pt x="1470152" y="679781"/>
                </a:cubicBezTo>
                <a:cubicBezTo>
                  <a:pt x="1471343" y="690496"/>
                  <a:pt x="1472732" y="698434"/>
                  <a:pt x="1474319" y="703593"/>
                </a:cubicBezTo>
                <a:cubicBezTo>
                  <a:pt x="1475907" y="708753"/>
                  <a:pt x="1470946" y="709745"/>
                  <a:pt x="1459437" y="706570"/>
                </a:cubicBezTo>
                <a:cubicBezTo>
                  <a:pt x="1447927" y="703395"/>
                  <a:pt x="1436220" y="696648"/>
                  <a:pt x="1424314" y="686329"/>
                </a:cubicBezTo>
                <a:cubicBezTo>
                  <a:pt x="1412407" y="676010"/>
                  <a:pt x="1401096" y="662517"/>
                  <a:pt x="1390381" y="645848"/>
                </a:cubicBezTo>
                <a:cubicBezTo>
                  <a:pt x="1379665" y="629179"/>
                  <a:pt x="1370735" y="613106"/>
                  <a:pt x="1363592" y="597628"/>
                </a:cubicBezTo>
                <a:cubicBezTo>
                  <a:pt x="1356448" y="582149"/>
                  <a:pt x="1349701" y="562901"/>
                  <a:pt x="1343351" y="539882"/>
                </a:cubicBezTo>
                <a:cubicBezTo>
                  <a:pt x="1324301" y="543851"/>
                  <a:pt x="1308823" y="547026"/>
                  <a:pt x="1296917" y="549407"/>
                </a:cubicBezTo>
                <a:cubicBezTo>
                  <a:pt x="1285011" y="551789"/>
                  <a:pt x="1274493" y="551392"/>
                  <a:pt x="1265365" y="548217"/>
                </a:cubicBezTo>
                <a:cubicBezTo>
                  <a:pt x="1256237" y="545042"/>
                  <a:pt x="1258618" y="542462"/>
                  <a:pt x="1272509" y="540478"/>
                </a:cubicBezTo>
                <a:cubicBezTo>
                  <a:pt x="1286399" y="538493"/>
                  <a:pt x="1308426" y="532739"/>
                  <a:pt x="1338588" y="523214"/>
                </a:cubicBezTo>
                <a:cubicBezTo>
                  <a:pt x="1336207" y="512101"/>
                  <a:pt x="1333231" y="499004"/>
                  <a:pt x="1329659" y="483923"/>
                </a:cubicBezTo>
                <a:cubicBezTo>
                  <a:pt x="1326087" y="468842"/>
                  <a:pt x="1321721" y="459317"/>
                  <a:pt x="1316562" y="455348"/>
                </a:cubicBezTo>
                <a:cubicBezTo>
                  <a:pt x="1311403" y="451379"/>
                  <a:pt x="1314379" y="449990"/>
                  <a:pt x="1325492" y="451181"/>
                </a:cubicBezTo>
                <a:close/>
                <a:moveTo>
                  <a:pt x="2177383" y="447609"/>
                </a:moveTo>
                <a:cubicBezTo>
                  <a:pt x="2183337" y="448799"/>
                  <a:pt x="2189091" y="450784"/>
                  <a:pt x="2194648" y="453562"/>
                </a:cubicBezTo>
                <a:cubicBezTo>
                  <a:pt x="2200204" y="456340"/>
                  <a:pt x="2201395" y="461103"/>
                  <a:pt x="2198220" y="467849"/>
                </a:cubicBezTo>
                <a:cubicBezTo>
                  <a:pt x="2195045" y="474596"/>
                  <a:pt x="2193457" y="492257"/>
                  <a:pt x="2193457" y="520832"/>
                </a:cubicBezTo>
                <a:cubicBezTo>
                  <a:pt x="2199807" y="519245"/>
                  <a:pt x="2204966" y="517856"/>
                  <a:pt x="2208935" y="516665"/>
                </a:cubicBezTo>
                <a:cubicBezTo>
                  <a:pt x="2212904" y="515474"/>
                  <a:pt x="2216873" y="515871"/>
                  <a:pt x="2220841" y="517856"/>
                </a:cubicBezTo>
                <a:cubicBezTo>
                  <a:pt x="2224810" y="519840"/>
                  <a:pt x="2226199" y="522023"/>
                  <a:pt x="2225008" y="524404"/>
                </a:cubicBezTo>
                <a:cubicBezTo>
                  <a:pt x="2223818" y="526785"/>
                  <a:pt x="2213301" y="531548"/>
                  <a:pt x="2193457" y="538692"/>
                </a:cubicBezTo>
                <a:cubicBezTo>
                  <a:pt x="2192663" y="548217"/>
                  <a:pt x="2192266" y="557345"/>
                  <a:pt x="2192266" y="566076"/>
                </a:cubicBezTo>
                <a:cubicBezTo>
                  <a:pt x="2203379" y="566870"/>
                  <a:pt x="2212110" y="568656"/>
                  <a:pt x="2218460" y="571434"/>
                </a:cubicBezTo>
                <a:cubicBezTo>
                  <a:pt x="2224810" y="574212"/>
                  <a:pt x="2227787" y="578974"/>
                  <a:pt x="2227390" y="585721"/>
                </a:cubicBezTo>
                <a:cubicBezTo>
                  <a:pt x="2226993" y="592468"/>
                  <a:pt x="2222826" y="593659"/>
                  <a:pt x="2214888" y="589293"/>
                </a:cubicBezTo>
                <a:cubicBezTo>
                  <a:pt x="2206951" y="584928"/>
                  <a:pt x="2199410" y="579173"/>
                  <a:pt x="2192266" y="572029"/>
                </a:cubicBezTo>
                <a:cubicBezTo>
                  <a:pt x="2192266" y="598223"/>
                  <a:pt x="2192465" y="619654"/>
                  <a:pt x="2192862" y="636323"/>
                </a:cubicBezTo>
                <a:cubicBezTo>
                  <a:pt x="2193259" y="652992"/>
                  <a:pt x="2192862" y="666684"/>
                  <a:pt x="2191671" y="677399"/>
                </a:cubicBezTo>
                <a:cubicBezTo>
                  <a:pt x="2190481" y="688115"/>
                  <a:pt x="2188695" y="694267"/>
                  <a:pt x="2186313" y="695854"/>
                </a:cubicBezTo>
                <a:cubicBezTo>
                  <a:pt x="2183932" y="697442"/>
                  <a:pt x="2181551" y="695259"/>
                  <a:pt x="2179170" y="689306"/>
                </a:cubicBezTo>
                <a:cubicBezTo>
                  <a:pt x="2176788" y="683353"/>
                  <a:pt x="2174804" y="678789"/>
                  <a:pt x="2173216" y="675614"/>
                </a:cubicBezTo>
                <a:cubicBezTo>
                  <a:pt x="2171629" y="672439"/>
                  <a:pt x="2172224" y="667081"/>
                  <a:pt x="2175002" y="659540"/>
                </a:cubicBezTo>
                <a:cubicBezTo>
                  <a:pt x="2177781" y="651999"/>
                  <a:pt x="2179368" y="641284"/>
                  <a:pt x="2179765" y="627393"/>
                </a:cubicBezTo>
                <a:cubicBezTo>
                  <a:pt x="2180162" y="613503"/>
                  <a:pt x="2180360" y="594651"/>
                  <a:pt x="2180360" y="570839"/>
                </a:cubicBezTo>
                <a:cubicBezTo>
                  <a:pt x="2169248" y="589889"/>
                  <a:pt x="2159524" y="604374"/>
                  <a:pt x="2151190" y="614296"/>
                </a:cubicBezTo>
                <a:cubicBezTo>
                  <a:pt x="2142856" y="624218"/>
                  <a:pt x="2133132" y="632751"/>
                  <a:pt x="2122020" y="639895"/>
                </a:cubicBezTo>
                <a:cubicBezTo>
                  <a:pt x="2110907" y="647039"/>
                  <a:pt x="2110312" y="645451"/>
                  <a:pt x="2120234" y="635132"/>
                </a:cubicBezTo>
                <a:cubicBezTo>
                  <a:pt x="2130155" y="624814"/>
                  <a:pt x="2140673" y="609732"/>
                  <a:pt x="2151785" y="589889"/>
                </a:cubicBezTo>
                <a:cubicBezTo>
                  <a:pt x="2162898" y="570045"/>
                  <a:pt x="2170835" y="554170"/>
                  <a:pt x="2175598" y="542264"/>
                </a:cubicBezTo>
                <a:cubicBezTo>
                  <a:pt x="2168454" y="543851"/>
                  <a:pt x="2161707" y="544645"/>
                  <a:pt x="2155357" y="544645"/>
                </a:cubicBezTo>
                <a:cubicBezTo>
                  <a:pt x="2149007" y="544645"/>
                  <a:pt x="2143054" y="543851"/>
                  <a:pt x="2137498" y="542264"/>
                </a:cubicBezTo>
                <a:cubicBezTo>
                  <a:pt x="2131941" y="540676"/>
                  <a:pt x="2134124" y="538890"/>
                  <a:pt x="2144046" y="536906"/>
                </a:cubicBezTo>
                <a:cubicBezTo>
                  <a:pt x="2153968" y="534921"/>
                  <a:pt x="2166073" y="530754"/>
                  <a:pt x="2180360" y="524404"/>
                </a:cubicBezTo>
                <a:cubicBezTo>
                  <a:pt x="2180360" y="503767"/>
                  <a:pt x="2180162" y="488289"/>
                  <a:pt x="2179765" y="477970"/>
                </a:cubicBezTo>
                <a:cubicBezTo>
                  <a:pt x="2179368" y="467651"/>
                  <a:pt x="2177383" y="459714"/>
                  <a:pt x="2173812" y="454157"/>
                </a:cubicBezTo>
                <a:cubicBezTo>
                  <a:pt x="2170240" y="448601"/>
                  <a:pt x="2171430" y="446418"/>
                  <a:pt x="2177383" y="447609"/>
                </a:cubicBezTo>
                <a:close/>
                <a:moveTo>
                  <a:pt x="4113935" y="446418"/>
                </a:moveTo>
                <a:cubicBezTo>
                  <a:pt x="4117904" y="446815"/>
                  <a:pt x="4123460" y="448601"/>
                  <a:pt x="4130604" y="451776"/>
                </a:cubicBezTo>
                <a:cubicBezTo>
                  <a:pt x="4137748" y="454951"/>
                  <a:pt x="4139930" y="458324"/>
                  <a:pt x="4137152" y="461896"/>
                </a:cubicBezTo>
                <a:cubicBezTo>
                  <a:pt x="4134374" y="465468"/>
                  <a:pt x="4130207" y="474398"/>
                  <a:pt x="4124651" y="488685"/>
                </a:cubicBezTo>
                <a:cubicBezTo>
                  <a:pt x="4136557" y="486304"/>
                  <a:pt x="4145685" y="484121"/>
                  <a:pt x="4152035" y="482137"/>
                </a:cubicBezTo>
                <a:cubicBezTo>
                  <a:pt x="4158385" y="480153"/>
                  <a:pt x="4163743" y="480946"/>
                  <a:pt x="4168109" y="484518"/>
                </a:cubicBezTo>
                <a:cubicBezTo>
                  <a:pt x="4172474" y="488090"/>
                  <a:pt x="4172673" y="490670"/>
                  <a:pt x="4168704" y="492257"/>
                </a:cubicBezTo>
                <a:cubicBezTo>
                  <a:pt x="4164735" y="493845"/>
                  <a:pt x="4158782" y="495432"/>
                  <a:pt x="4150845" y="497020"/>
                </a:cubicBezTo>
                <a:lnTo>
                  <a:pt x="4121079" y="502973"/>
                </a:lnTo>
                <a:cubicBezTo>
                  <a:pt x="4117904" y="511704"/>
                  <a:pt x="4115126" y="519642"/>
                  <a:pt x="4112745" y="526785"/>
                </a:cubicBezTo>
                <a:cubicBezTo>
                  <a:pt x="4127032" y="523610"/>
                  <a:pt x="4135763" y="520832"/>
                  <a:pt x="4138938" y="518451"/>
                </a:cubicBezTo>
                <a:cubicBezTo>
                  <a:pt x="4142113" y="516070"/>
                  <a:pt x="4146876" y="516070"/>
                  <a:pt x="4153226" y="518451"/>
                </a:cubicBezTo>
                <a:cubicBezTo>
                  <a:pt x="4159576" y="520832"/>
                  <a:pt x="4164934" y="524206"/>
                  <a:pt x="4169299" y="528571"/>
                </a:cubicBezTo>
                <a:cubicBezTo>
                  <a:pt x="4173665" y="532937"/>
                  <a:pt x="4174062" y="537104"/>
                  <a:pt x="4170490" y="541073"/>
                </a:cubicBezTo>
                <a:cubicBezTo>
                  <a:pt x="4166918" y="545042"/>
                  <a:pt x="4164735" y="553773"/>
                  <a:pt x="4163941" y="567267"/>
                </a:cubicBezTo>
                <a:cubicBezTo>
                  <a:pt x="4163148" y="580760"/>
                  <a:pt x="4162354" y="601001"/>
                  <a:pt x="4161560" y="627989"/>
                </a:cubicBezTo>
                <a:cubicBezTo>
                  <a:pt x="4176642" y="624814"/>
                  <a:pt x="4187754" y="622829"/>
                  <a:pt x="4194898" y="622035"/>
                </a:cubicBezTo>
                <a:cubicBezTo>
                  <a:pt x="4202041" y="621242"/>
                  <a:pt x="4208590" y="623623"/>
                  <a:pt x="4214543" y="629179"/>
                </a:cubicBezTo>
                <a:cubicBezTo>
                  <a:pt x="4220496" y="634735"/>
                  <a:pt x="4220496" y="637910"/>
                  <a:pt x="4214543" y="638704"/>
                </a:cubicBezTo>
                <a:cubicBezTo>
                  <a:pt x="4208590" y="639498"/>
                  <a:pt x="4199859" y="639696"/>
                  <a:pt x="4188349" y="639299"/>
                </a:cubicBezTo>
                <a:cubicBezTo>
                  <a:pt x="4176840" y="638903"/>
                  <a:pt x="4161560" y="639696"/>
                  <a:pt x="4142510" y="641681"/>
                </a:cubicBezTo>
                <a:cubicBezTo>
                  <a:pt x="4123460" y="643665"/>
                  <a:pt x="4105799" y="645848"/>
                  <a:pt x="4089527" y="648229"/>
                </a:cubicBezTo>
                <a:cubicBezTo>
                  <a:pt x="4073255" y="650610"/>
                  <a:pt x="4061944" y="652595"/>
                  <a:pt x="4055594" y="654182"/>
                </a:cubicBezTo>
                <a:cubicBezTo>
                  <a:pt x="4049245" y="655770"/>
                  <a:pt x="4042498" y="654182"/>
                  <a:pt x="4035354" y="649420"/>
                </a:cubicBezTo>
                <a:cubicBezTo>
                  <a:pt x="4028210" y="644657"/>
                  <a:pt x="4029797" y="642276"/>
                  <a:pt x="4040116" y="642276"/>
                </a:cubicBezTo>
                <a:cubicBezTo>
                  <a:pt x="4050435" y="642276"/>
                  <a:pt x="4061944" y="641482"/>
                  <a:pt x="4074645" y="639895"/>
                </a:cubicBezTo>
                <a:cubicBezTo>
                  <a:pt x="4075438" y="625607"/>
                  <a:pt x="4075835" y="606557"/>
                  <a:pt x="4075835" y="582745"/>
                </a:cubicBezTo>
                <a:cubicBezTo>
                  <a:pt x="4075835" y="558932"/>
                  <a:pt x="4073851" y="544248"/>
                  <a:pt x="4069882" y="538692"/>
                </a:cubicBezTo>
                <a:cubicBezTo>
                  <a:pt x="4065913" y="533135"/>
                  <a:pt x="4066509" y="530754"/>
                  <a:pt x="4071668" y="531548"/>
                </a:cubicBezTo>
                <a:cubicBezTo>
                  <a:pt x="4076827" y="532342"/>
                  <a:pt x="4080201" y="532937"/>
                  <a:pt x="4081788" y="533334"/>
                </a:cubicBezTo>
                <a:cubicBezTo>
                  <a:pt x="4083376" y="533731"/>
                  <a:pt x="4089726" y="532739"/>
                  <a:pt x="4100838" y="530357"/>
                </a:cubicBezTo>
                <a:cubicBezTo>
                  <a:pt x="4102426" y="525595"/>
                  <a:pt x="4104410" y="517260"/>
                  <a:pt x="4106791" y="505354"/>
                </a:cubicBezTo>
                <a:cubicBezTo>
                  <a:pt x="4097266" y="506942"/>
                  <a:pt x="4090519" y="508132"/>
                  <a:pt x="4086551" y="508926"/>
                </a:cubicBezTo>
                <a:cubicBezTo>
                  <a:pt x="4082582" y="509720"/>
                  <a:pt x="4077423" y="508331"/>
                  <a:pt x="4071073" y="504759"/>
                </a:cubicBezTo>
                <a:cubicBezTo>
                  <a:pt x="4064723" y="501187"/>
                  <a:pt x="4065318" y="498806"/>
                  <a:pt x="4072859" y="497615"/>
                </a:cubicBezTo>
                <a:cubicBezTo>
                  <a:pt x="4080399" y="496424"/>
                  <a:pt x="4092504" y="494242"/>
                  <a:pt x="4109173" y="491067"/>
                </a:cubicBezTo>
                <a:cubicBezTo>
                  <a:pt x="4110760" y="485510"/>
                  <a:pt x="4111951" y="478367"/>
                  <a:pt x="4112745" y="469635"/>
                </a:cubicBezTo>
                <a:cubicBezTo>
                  <a:pt x="4113538" y="460904"/>
                  <a:pt x="4112943" y="454753"/>
                  <a:pt x="4110959" y="451181"/>
                </a:cubicBezTo>
                <a:cubicBezTo>
                  <a:pt x="4108974" y="447609"/>
                  <a:pt x="4109967" y="446021"/>
                  <a:pt x="4113935" y="446418"/>
                </a:cubicBezTo>
                <a:close/>
                <a:moveTo>
                  <a:pt x="436690" y="446418"/>
                </a:moveTo>
                <a:cubicBezTo>
                  <a:pt x="440262" y="446815"/>
                  <a:pt x="445620" y="448403"/>
                  <a:pt x="452763" y="451181"/>
                </a:cubicBezTo>
                <a:cubicBezTo>
                  <a:pt x="459907" y="453959"/>
                  <a:pt x="462487" y="457729"/>
                  <a:pt x="460502" y="462492"/>
                </a:cubicBezTo>
                <a:cubicBezTo>
                  <a:pt x="458518" y="467254"/>
                  <a:pt x="456732" y="486304"/>
                  <a:pt x="455145" y="519642"/>
                </a:cubicBezTo>
                <a:cubicBezTo>
                  <a:pt x="467051" y="517260"/>
                  <a:pt x="479156" y="514284"/>
                  <a:pt x="491459" y="510712"/>
                </a:cubicBezTo>
                <a:cubicBezTo>
                  <a:pt x="503762" y="507140"/>
                  <a:pt x="513486" y="507934"/>
                  <a:pt x="520629" y="513093"/>
                </a:cubicBezTo>
                <a:cubicBezTo>
                  <a:pt x="527773" y="518253"/>
                  <a:pt x="527178" y="521626"/>
                  <a:pt x="518843" y="523214"/>
                </a:cubicBezTo>
                <a:cubicBezTo>
                  <a:pt x="510509" y="524801"/>
                  <a:pt x="490069" y="527579"/>
                  <a:pt x="457526" y="531548"/>
                </a:cubicBezTo>
                <a:cubicBezTo>
                  <a:pt x="472607" y="555360"/>
                  <a:pt x="489078" y="575799"/>
                  <a:pt x="506937" y="592865"/>
                </a:cubicBezTo>
                <a:cubicBezTo>
                  <a:pt x="524796" y="609931"/>
                  <a:pt x="540473" y="621043"/>
                  <a:pt x="553967" y="626203"/>
                </a:cubicBezTo>
                <a:cubicBezTo>
                  <a:pt x="567460" y="631362"/>
                  <a:pt x="570040" y="634735"/>
                  <a:pt x="561706" y="636323"/>
                </a:cubicBezTo>
                <a:cubicBezTo>
                  <a:pt x="553371" y="637910"/>
                  <a:pt x="543251" y="638109"/>
                  <a:pt x="531345" y="636918"/>
                </a:cubicBezTo>
                <a:cubicBezTo>
                  <a:pt x="519439" y="635728"/>
                  <a:pt x="511501" y="631957"/>
                  <a:pt x="507532" y="625607"/>
                </a:cubicBezTo>
                <a:cubicBezTo>
                  <a:pt x="503564" y="619257"/>
                  <a:pt x="497809" y="610129"/>
                  <a:pt x="490268" y="598223"/>
                </a:cubicBezTo>
                <a:cubicBezTo>
                  <a:pt x="482727" y="586317"/>
                  <a:pt x="471020" y="566870"/>
                  <a:pt x="455145" y="539882"/>
                </a:cubicBezTo>
                <a:lnTo>
                  <a:pt x="455145" y="617273"/>
                </a:lnTo>
                <a:cubicBezTo>
                  <a:pt x="462288" y="615685"/>
                  <a:pt x="467845" y="614296"/>
                  <a:pt x="471813" y="613106"/>
                </a:cubicBezTo>
                <a:cubicBezTo>
                  <a:pt x="475782" y="611915"/>
                  <a:pt x="480545" y="613106"/>
                  <a:pt x="486101" y="616678"/>
                </a:cubicBezTo>
                <a:cubicBezTo>
                  <a:pt x="491657" y="620249"/>
                  <a:pt x="491657" y="623424"/>
                  <a:pt x="486101" y="626203"/>
                </a:cubicBezTo>
                <a:cubicBezTo>
                  <a:pt x="480545" y="628981"/>
                  <a:pt x="470226" y="631560"/>
                  <a:pt x="455145" y="633942"/>
                </a:cubicBezTo>
                <a:cubicBezTo>
                  <a:pt x="455938" y="652198"/>
                  <a:pt x="455541" y="669462"/>
                  <a:pt x="453954" y="685734"/>
                </a:cubicBezTo>
                <a:cubicBezTo>
                  <a:pt x="452366" y="702006"/>
                  <a:pt x="448795" y="706173"/>
                  <a:pt x="443239" y="698235"/>
                </a:cubicBezTo>
                <a:cubicBezTo>
                  <a:pt x="437682" y="690298"/>
                  <a:pt x="435896" y="682162"/>
                  <a:pt x="437880" y="673828"/>
                </a:cubicBezTo>
                <a:cubicBezTo>
                  <a:pt x="439865" y="665493"/>
                  <a:pt x="441254" y="652992"/>
                  <a:pt x="442048" y="636323"/>
                </a:cubicBezTo>
                <a:cubicBezTo>
                  <a:pt x="430142" y="637117"/>
                  <a:pt x="420220" y="636521"/>
                  <a:pt x="412282" y="634537"/>
                </a:cubicBezTo>
                <a:cubicBezTo>
                  <a:pt x="404345" y="632553"/>
                  <a:pt x="403551" y="630568"/>
                  <a:pt x="409901" y="628584"/>
                </a:cubicBezTo>
                <a:cubicBezTo>
                  <a:pt x="416251" y="626599"/>
                  <a:pt x="426967" y="624020"/>
                  <a:pt x="442048" y="620845"/>
                </a:cubicBezTo>
                <a:lnTo>
                  <a:pt x="442048" y="552979"/>
                </a:lnTo>
                <a:cubicBezTo>
                  <a:pt x="430936" y="573617"/>
                  <a:pt x="418632" y="591476"/>
                  <a:pt x="405138" y="606557"/>
                </a:cubicBezTo>
                <a:cubicBezTo>
                  <a:pt x="391645" y="621639"/>
                  <a:pt x="379540" y="631759"/>
                  <a:pt x="368824" y="636918"/>
                </a:cubicBezTo>
                <a:cubicBezTo>
                  <a:pt x="358109" y="642078"/>
                  <a:pt x="358704" y="639101"/>
                  <a:pt x="370611" y="627989"/>
                </a:cubicBezTo>
                <a:cubicBezTo>
                  <a:pt x="382517" y="616876"/>
                  <a:pt x="394423" y="602192"/>
                  <a:pt x="406329" y="583935"/>
                </a:cubicBezTo>
                <a:cubicBezTo>
                  <a:pt x="418235" y="565679"/>
                  <a:pt x="426570" y="549804"/>
                  <a:pt x="431332" y="536310"/>
                </a:cubicBezTo>
                <a:cubicBezTo>
                  <a:pt x="421013" y="538692"/>
                  <a:pt x="412282" y="540478"/>
                  <a:pt x="405138" y="541668"/>
                </a:cubicBezTo>
                <a:cubicBezTo>
                  <a:pt x="397995" y="542859"/>
                  <a:pt x="391446" y="541470"/>
                  <a:pt x="385493" y="537501"/>
                </a:cubicBezTo>
                <a:cubicBezTo>
                  <a:pt x="379540" y="533532"/>
                  <a:pt x="380532" y="531151"/>
                  <a:pt x="388470" y="530357"/>
                </a:cubicBezTo>
                <a:cubicBezTo>
                  <a:pt x="396407" y="529564"/>
                  <a:pt x="404940" y="528373"/>
                  <a:pt x="414068" y="526785"/>
                </a:cubicBezTo>
                <a:cubicBezTo>
                  <a:pt x="423196" y="525198"/>
                  <a:pt x="432523" y="523610"/>
                  <a:pt x="442048" y="522023"/>
                </a:cubicBezTo>
                <a:cubicBezTo>
                  <a:pt x="442048" y="502973"/>
                  <a:pt x="441452" y="488289"/>
                  <a:pt x="440262" y="477970"/>
                </a:cubicBezTo>
                <a:cubicBezTo>
                  <a:pt x="439071" y="467651"/>
                  <a:pt x="437285" y="459714"/>
                  <a:pt x="434904" y="454157"/>
                </a:cubicBezTo>
                <a:cubicBezTo>
                  <a:pt x="432523" y="448601"/>
                  <a:pt x="433118" y="446021"/>
                  <a:pt x="436690" y="446418"/>
                </a:cubicBezTo>
                <a:close/>
                <a:moveTo>
                  <a:pt x="2842868" y="445860"/>
                </a:moveTo>
                <a:cubicBezTo>
                  <a:pt x="2844406" y="445736"/>
                  <a:pt x="2846416" y="445922"/>
                  <a:pt x="2848896" y="446418"/>
                </a:cubicBezTo>
                <a:cubicBezTo>
                  <a:pt x="2858818" y="448403"/>
                  <a:pt x="2865962" y="451578"/>
                  <a:pt x="2870327" y="455943"/>
                </a:cubicBezTo>
                <a:cubicBezTo>
                  <a:pt x="2874693" y="460309"/>
                  <a:pt x="2875884" y="464674"/>
                  <a:pt x="2873899" y="469040"/>
                </a:cubicBezTo>
                <a:cubicBezTo>
                  <a:pt x="2871915" y="473406"/>
                  <a:pt x="2870327" y="482335"/>
                  <a:pt x="2869137" y="495829"/>
                </a:cubicBezTo>
                <a:cubicBezTo>
                  <a:pt x="2867946" y="509323"/>
                  <a:pt x="2866954" y="530357"/>
                  <a:pt x="2866160" y="558932"/>
                </a:cubicBezTo>
                <a:cubicBezTo>
                  <a:pt x="2897116" y="554170"/>
                  <a:pt x="2918548" y="550995"/>
                  <a:pt x="2930454" y="549407"/>
                </a:cubicBezTo>
                <a:cubicBezTo>
                  <a:pt x="2932835" y="534326"/>
                  <a:pt x="2932438" y="522817"/>
                  <a:pt x="2929263" y="514879"/>
                </a:cubicBezTo>
                <a:cubicBezTo>
                  <a:pt x="2926088" y="506942"/>
                  <a:pt x="2928469" y="504164"/>
                  <a:pt x="2936407" y="506545"/>
                </a:cubicBezTo>
                <a:cubicBezTo>
                  <a:pt x="2944345" y="508926"/>
                  <a:pt x="2950496" y="512101"/>
                  <a:pt x="2954862" y="516070"/>
                </a:cubicBezTo>
                <a:cubicBezTo>
                  <a:pt x="2959227" y="520039"/>
                  <a:pt x="2959823" y="523809"/>
                  <a:pt x="2956648" y="527381"/>
                </a:cubicBezTo>
                <a:cubicBezTo>
                  <a:pt x="2953472" y="530953"/>
                  <a:pt x="2951091" y="537699"/>
                  <a:pt x="2949504" y="547621"/>
                </a:cubicBezTo>
                <a:cubicBezTo>
                  <a:pt x="2947916" y="557543"/>
                  <a:pt x="2945337" y="567465"/>
                  <a:pt x="2941765" y="577387"/>
                </a:cubicBezTo>
                <a:cubicBezTo>
                  <a:pt x="2938193" y="587309"/>
                  <a:pt x="2934422" y="589492"/>
                  <a:pt x="2930454" y="583935"/>
                </a:cubicBezTo>
                <a:cubicBezTo>
                  <a:pt x="2926485" y="578379"/>
                  <a:pt x="2926088" y="570839"/>
                  <a:pt x="2929263" y="561314"/>
                </a:cubicBezTo>
                <a:cubicBezTo>
                  <a:pt x="2900688" y="564489"/>
                  <a:pt x="2879654" y="567664"/>
                  <a:pt x="2866160" y="570839"/>
                </a:cubicBezTo>
                <a:cubicBezTo>
                  <a:pt x="2865366" y="607351"/>
                  <a:pt x="2864573" y="635132"/>
                  <a:pt x="2863779" y="654182"/>
                </a:cubicBezTo>
                <a:cubicBezTo>
                  <a:pt x="2893148" y="650214"/>
                  <a:pt x="2915372" y="647435"/>
                  <a:pt x="2930454" y="645848"/>
                </a:cubicBezTo>
                <a:cubicBezTo>
                  <a:pt x="2932041" y="628385"/>
                  <a:pt x="2931248" y="616281"/>
                  <a:pt x="2928073" y="609534"/>
                </a:cubicBezTo>
                <a:cubicBezTo>
                  <a:pt x="2924897" y="602787"/>
                  <a:pt x="2927676" y="601001"/>
                  <a:pt x="2936407" y="604176"/>
                </a:cubicBezTo>
                <a:cubicBezTo>
                  <a:pt x="2945138" y="607351"/>
                  <a:pt x="2950893" y="610328"/>
                  <a:pt x="2953671" y="613106"/>
                </a:cubicBezTo>
                <a:cubicBezTo>
                  <a:pt x="2956449" y="615884"/>
                  <a:pt x="2956846" y="619257"/>
                  <a:pt x="2954862" y="623226"/>
                </a:cubicBezTo>
                <a:cubicBezTo>
                  <a:pt x="2952877" y="627195"/>
                  <a:pt x="2951091" y="635926"/>
                  <a:pt x="2949504" y="649420"/>
                </a:cubicBezTo>
                <a:cubicBezTo>
                  <a:pt x="2947916" y="662914"/>
                  <a:pt x="2946527" y="672439"/>
                  <a:pt x="2945337" y="677995"/>
                </a:cubicBezTo>
                <a:cubicBezTo>
                  <a:pt x="2944146" y="683551"/>
                  <a:pt x="2942162" y="688314"/>
                  <a:pt x="2939383" y="692282"/>
                </a:cubicBezTo>
                <a:cubicBezTo>
                  <a:pt x="2936605" y="696251"/>
                  <a:pt x="2933827" y="695854"/>
                  <a:pt x="2931049" y="691092"/>
                </a:cubicBezTo>
                <a:cubicBezTo>
                  <a:pt x="2928271" y="686329"/>
                  <a:pt x="2927080" y="681765"/>
                  <a:pt x="2927477" y="677399"/>
                </a:cubicBezTo>
                <a:cubicBezTo>
                  <a:pt x="2927874" y="673034"/>
                  <a:pt x="2928866" y="666089"/>
                  <a:pt x="2930454" y="656564"/>
                </a:cubicBezTo>
                <a:cubicBezTo>
                  <a:pt x="2893148" y="662120"/>
                  <a:pt x="2864771" y="666684"/>
                  <a:pt x="2845324" y="670256"/>
                </a:cubicBezTo>
                <a:cubicBezTo>
                  <a:pt x="2825877" y="673828"/>
                  <a:pt x="2811193" y="677201"/>
                  <a:pt x="2801271" y="680376"/>
                </a:cubicBezTo>
                <a:cubicBezTo>
                  <a:pt x="2791349" y="683551"/>
                  <a:pt x="2783610" y="687123"/>
                  <a:pt x="2778054" y="691092"/>
                </a:cubicBezTo>
                <a:cubicBezTo>
                  <a:pt x="2772497" y="695060"/>
                  <a:pt x="2768132" y="693473"/>
                  <a:pt x="2764957" y="686329"/>
                </a:cubicBezTo>
                <a:cubicBezTo>
                  <a:pt x="2761782" y="679185"/>
                  <a:pt x="2761980" y="673828"/>
                  <a:pt x="2765552" y="670256"/>
                </a:cubicBezTo>
                <a:cubicBezTo>
                  <a:pt x="2769124" y="666684"/>
                  <a:pt x="2772696" y="660135"/>
                  <a:pt x="2776268" y="650610"/>
                </a:cubicBezTo>
                <a:cubicBezTo>
                  <a:pt x="2779840" y="641085"/>
                  <a:pt x="2779443" y="631759"/>
                  <a:pt x="2775077" y="622631"/>
                </a:cubicBezTo>
                <a:cubicBezTo>
                  <a:pt x="2770712" y="613503"/>
                  <a:pt x="2772101" y="609732"/>
                  <a:pt x="2779244" y="611320"/>
                </a:cubicBezTo>
                <a:cubicBezTo>
                  <a:pt x="2786388" y="612907"/>
                  <a:pt x="2791746" y="615487"/>
                  <a:pt x="2795318" y="619059"/>
                </a:cubicBezTo>
                <a:cubicBezTo>
                  <a:pt x="2798890" y="622631"/>
                  <a:pt x="2799684" y="626401"/>
                  <a:pt x="2797699" y="630370"/>
                </a:cubicBezTo>
                <a:cubicBezTo>
                  <a:pt x="2795715" y="634339"/>
                  <a:pt x="2793929" y="640093"/>
                  <a:pt x="2792341" y="647634"/>
                </a:cubicBezTo>
                <a:cubicBezTo>
                  <a:pt x="2790754" y="655174"/>
                  <a:pt x="2789960" y="660135"/>
                  <a:pt x="2789960" y="662517"/>
                </a:cubicBezTo>
                <a:cubicBezTo>
                  <a:pt x="2789960" y="664104"/>
                  <a:pt x="2795913" y="663906"/>
                  <a:pt x="2807819" y="661921"/>
                </a:cubicBezTo>
                <a:cubicBezTo>
                  <a:pt x="2819726" y="659937"/>
                  <a:pt x="2833616" y="658151"/>
                  <a:pt x="2849491" y="656564"/>
                </a:cubicBezTo>
                <a:lnTo>
                  <a:pt x="2849491" y="573220"/>
                </a:lnTo>
                <a:cubicBezTo>
                  <a:pt x="2812979" y="580364"/>
                  <a:pt x="2791547" y="586515"/>
                  <a:pt x="2785198" y="591674"/>
                </a:cubicBezTo>
                <a:cubicBezTo>
                  <a:pt x="2778848" y="596834"/>
                  <a:pt x="2774085" y="595842"/>
                  <a:pt x="2770910" y="588698"/>
                </a:cubicBezTo>
                <a:cubicBezTo>
                  <a:pt x="2767735" y="581554"/>
                  <a:pt x="2768132" y="575403"/>
                  <a:pt x="2772101" y="570243"/>
                </a:cubicBezTo>
                <a:cubicBezTo>
                  <a:pt x="2776069" y="565084"/>
                  <a:pt x="2778054" y="557345"/>
                  <a:pt x="2778054" y="547026"/>
                </a:cubicBezTo>
                <a:cubicBezTo>
                  <a:pt x="2778054" y="536707"/>
                  <a:pt x="2776863" y="528770"/>
                  <a:pt x="2774482" y="523214"/>
                </a:cubicBezTo>
                <a:cubicBezTo>
                  <a:pt x="2772101" y="517657"/>
                  <a:pt x="2773688" y="515474"/>
                  <a:pt x="2779244" y="516665"/>
                </a:cubicBezTo>
                <a:cubicBezTo>
                  <a:pt x="2784801" y="517856"/>
                  <a:pt x="2789960" y="520039"/>
                  <a:pt x="2794723" y="523214"/>
                </a:cubicBezTo>
                <a:cubicBezTo>
                  <a:pt x="2799485" y="526389"/>
                  <a:pt x="2800676" y="530357"/>
                  <a:pt x="2798294" y="535120"/>
                </a:cubicBezTo>
                <a:cubicBezTo>
                  <a:pt x="2795913" y="539882"/>
                  <a:pt x="2794326" y="545240"/>
                  <a:pt x="2793532" y="551193"/>
                </a:cubicBezTo>
                <a:cubicBezTo>
                  <a:pt x="2792738" y="557146"/>
                  <a:pt x="2792143" y="561710"/>
                  <a:pt x="2791746" y="564885"/>
                </a:cubicBezTo>
                <a:cubicBezTo>
                  <a:pt x="2791349" y="568060"/>
                  <a:pt x="2792937" y="569449"/>
                  <a:pt x="2796508" y="569053"/>
                </a:cubicBezTo>
                <a:cubicBezTo>
                  <a:pt x="2800080" y="568656"/>
                  <a:pt x="2817741" y="566076"/>
                  <a:pt x="2849491" y="561314"/>
                </a:cubicBezTo>
                <a:lnTo>
                  <a:pt x="2849491" y="492257"/>
                </a:lnTo>
                <a:cubicBezTo>
                  <a:pt x="2849491" y="475589"/>
                  <a:pt x="2846912" y="463285"/>
                  <a:pt x="2841752" y="455348"/>
                </a:cubicBezTo>
                <a:cubicBezTo>
                  <a:pt x="2837883" y="449395"/>
                  <a:pt x="2838255" y="446232"/>
                  <a:pt x="2842868" y="445860"/>
                </a:cubicBezTo>
                <a:close/>
                <a:moveTo>
                  <a:pt x="2580559" y="444781"/>
                </a:moveTo>
                <a:cubicBezTo>
                  <a:pt x="2582841" y="444682"/>
                  <a:pt x="2585173" y="445029"/>
                  <a:pt x="2587554" y="445823"/>
                </a:cubicBezTo>
                <a:cubicBezTo>
                  <a:pt x="2592316" y="447410"/>
                  <a:pt x="2598269" y="449990"/>
                  <a:pt x="2605413" y="453562"/>
                </a:cubicBezTo>
                <a:cubicBezTo>
                  <a:pt x="2612557" y="457134"/>
                  <a:pt x="2612755" y="460904"/>
                  <a:pt x="2606008" y="464873"/>
                </a:cubicBezTo>
                <a:cubicBezTo>
                  <a:pt x="2599262" y="468842"/>
                  <a:pt x="2592316" y="476779"/>
                  <a:pt x="2585173" y="488685"/>
                </a:cubicBezTo>
                <a:cubicBezTo>
                  <a:pt x="2591522" y="496623"/>
                  <a:pt x="2591324" y="500989"/>
                  <a:pt x="2584577" y="501782"/>
                </a:cubicBezTo>
                <a:cubicBezTo>
                  <a:pt x="2577830" y="502576"/>
                  <a:pt x="2553026" y="505751"/>
                  <a:pt x="2510163" y="511307"/>
                </a:cubicBezTo>
                <a:cubicBezTo>
                  <a:pt x="2509369" y="527182"/>
                  <a:pt x="2512941" y="536112"/>
                  <a:pt x="2520879" y="538096"/>
                </a:cubicBezTo>
                <a:cubicBezTo>
                  <a:pt x="2528816" y="540081"/>
                  <a:pt x="2539532" y="541073"/>
                  <a:pt x="2553026" y="541073"/>
                </a:cubicBezTo>
                <a:cubicBezTo>
                  <a:pt x="2566519" y="541073"/>
                  <a:pt x="2580609" y="539684"/>
                  <a:pt x="2595293" y="536906"/>
                </a:cubicBezTo>
                <a:cubicBezTo>
                  <a:pt x="2609977" y="534128"/>
                  <a:pt x="2618113" y="530159"/>
                  <a:pt x="2619701" y="524999"/>
                </a:cubicBezTo>
                <a:cubicBezTo>
                  <a:pt x="2621288" y="519840"/>
                  <a:pt x="2623074" y="512895"/>
                  <a:pt x="2625058" y="504164"/>
                </a:cubicBezTo>
                <a:cubicBezTo>
                  <a:pt x="2627043" y="495432"/>
                  <a:pt x="2628630" y="496424"/>
                  <a:pt x="2629821" y="507140"/>
                </a:cubicBezTo>
                <a:cubicBezTo>
                  <a:pt x="2631012" y="517856"/>
                  <a:pt x="2633988" y="525793"/>
                  <a:pt x="2638751" y="530953"/>
                </a:cubicBezTo>
                <a:cubicBezTo>
                  <a:pt x="2643513" y="536112"/>
                  <a:pt x="2638949" y="541271"/>
                  <a:pt x="2625058" y="546431"/>
                </a:cubicBezTo>
                <a:cubicBezTo>
                  <a:pt x="2611168" y="551590"/>
                  <a:pt x="2590729" y="554567"/>
                  <a:pt x="2563741" y="555360"/>
                </a:cubicBezTo>
                <a:cubicBezTo>
                  <a:pt x="2536754" y="556154"/>
                  <a:pt x="2519093" y="553971"/>
                  <a:pt x="2510758" y="548812"/>
                </a:cubicBezTo>
                <a:cubicBezTo>
                  <a:pt x="2502424" y="543653"/>
                  <a:pt x="2497662" y="536509"/>
                  <a:pt x="2496471" y="527381"/>
                </a:cubicBezTo>
                <a:cubicBezTo>
                  <a:pt x="2495280" y="518253"/>
                  <a:pt x="2494884" y="506942"/>
                  <a:pt x="2495280" y="493448"/>
                </a:cubicBezTo>
                <a:cubicBezTo>
                  <a:pt x="2495677" y="479954"/>
                  <a:pt x="2494090" y="470032"/>
                  <a:pt x="2490518" y="463682"/>
                </a:cubicBezTo>
                <a:cubicBezTo>
                  <a:pt x="2486946" y="457332"/>
                  <a:pt x="2487343" y="454554"/>
                  <a:pt x="2491708" y="455348"/>
                </a:cubicBezTo>
                <a:cubicBezTo>
                  <a:pt x="2496074" y="456142"/>
                  <a:pt x="2501829" y="457332"/>
                  <a:pt x="2508973" y="458920"/>
                </a:cubicBezTo>
                <a:cubicBezTo>
                  <a:pt x="2534372" y="456539"/>
                  <a:pt x="2550446" y="454356"/>
                  <a:pt x="2557193" y="452371"/>
                </a:cubicBezTo>
                <a:cubicBezTo>
                  <a:pt x="2563940" y="450387"/>
                  <a:pt x="2569496" y="448403"/>
                  <a:pt x="2573862" y="446418"/>
                </a:cubicBezTo>
                <a:cubicBezTo>
                  <a:pt x="2576045" y="445426"/>
                  <a:pt x="2578277" y="444880"/>
                  <a:pt x="2580559" y="444781"/>
                </a:cubicBezTo>
                <a:close/>
                <a:moveTo>
                  <a:pt x="2324426" y="444632"/>
                </a:moveTo>
                <a:cubicBezTo>
                  <a:pt x="2328395" y="444632"/>
                  <a:pt x="2334745" y="446617"/>
                  <a:pt x="2343476" y="450585"/>
                </a:cubicBezTo>
                <a:cubicBezTo>
                  <a:pt x="2352207" y="454554"/>
                  <a:pt x="2353795" y="458126"/>
                  <a:pt x="2348238" y="461301"/>
                </a:cubicBezTo>
                <a:cubicBezTo>
                  <a:pt x="2342682" y="464476"/>
                  <a:pt x="2336927" y="469040"/>
                  <a:pt x="2330974" y="474993"/>
                </a:cubicBezTo>
                <a:cubicBezTo>
                  <a:pt x="2325021" y="480946"/>
                  <a:pt x="2317282" y="487693"/>
                  <a:pt x="2307757" y="495234"/>
                </a:cubicBezTo>
                <a:cubicBezTo>
                  <a:pt x="2298232" y="502774"/>
                  <a:pt x="2296446" y="502576"/>
                  <a:pt x="2302399" y="494639"/>
                </a:cubicBezTo>
                <a:cubicBezTo>
                  <a:pt x="2308352" y="486701"/>
                  <a:pt x="2313313" y="478367"/>
                  <a:pt x="2317282" y="469635"/>
                </a:cubicBezTo>
                <a:cubicBezTo>
                  <a:pt x="2321251" y="460904"/>
                  <a:pt x="2322640" y="454554"/>
                  <a:pt x="2321449" y="450585"/>
                </a:cubicBezTo>
                <a:cubicBezTo>
                  <a:pt x="2320258" y="446617"/>
                  <a:pt x="2321251" y="444632"/>
                  <a:pt x="2324426" y="444632"/>
                </a:cubicBezTo>
                <a:close/>
                <a:moveTo>
                  <a:pt x="4977733" y="444037"/>
                </a:moveTo>
                <a:cubicBezTo>
                  <a:pt x="4984480" y="445228"/>
                  <a:pt x="4989640" y="446815"/>
                  <a:pt x="4993211" y="448799"/>
                </a:cubicBezTo>
                <a:cubicBezTo>
                  <a:pt x="4996783" y="450784"/>
                  <a:pt x="4997974" y="453959"/>
                  <a:pt x="4996783" y="458324"/>
                </a:cubicBezTo>
                <a:cubicBezTo>
                  <a:pt x="4995593" y="462690"/>
                  <a:pt x="4994600" y="471620"/>
                  <a:pt x="4993807" y="485114"/>
                </a:cubicBezTo>
                <a:cubicBezTo>
                  <a:pt x="5011269" y="481145"/>
                  <a:pt x="5022580" y="477970"/>
                  <a:pt x="5027740" y="475589"/>
                </a:cubicBezTo>
                <a:cubicBezTo>
                  <a:pt x="5032899" y="473207"/>
                  <a:pt x="5039051" y="474398"/>
                  <a:pt x="5046194" y="479160"/>
                </a:cubicBezTo>
                <a:cubicBezTo>
                  <a:pt x="5053338" y="483923"/>
                  <a:pt x="5050759" y="487296"/>
                  <a:pt x="5038455" y="489281"/>
                </a:cubicBezTo>
                <a:cubicBezTo>
                  <a:pt x="5026152" y="491265"/>
                  <a:pt x="5011269" y="494242"/>
                  <a:pt x="4993807" y="498210"/>
                </a:cubicBezTo>
                <a:lnTo>
                  <a:pt x="4993807" y="520832"/>
                </a:lnTo>
                <a:cubicBezTo>
                  <a:pt x="5004919" y="517657"/>
                  <a:pt x="5014047" y="515078"/>
                  <a:pt x="5021191" y="513093"/>
                </a:cubicBezTo>
                <a:cubicBezTo>
                  <a:pt x="5028335" y="511109"/>
                  <a:pt x="5034288" y="512101"/>
                  <a:pt x="5039051" y="516070"/>
                </a:cubicBezTo>
                <a:cubicBezTo>
                  <a:pt x="5043813" y="520039"/>
                  <a:pt x="5041234" y="523214"/>
                  <a:pt x="5031311" y="525595"/>
                </a:cubicBezTo>
                <a:cubicBezTo>
                  <a:pt x="5021389" y="527976"/>
                  <a:pt x="5008888" y="530754"/>
                  <a:pt x="4993807" y="533929"/>
                </a:cubicBezTo>
                <a:lnTo>
                  <a:pt x="4992616" y="558932"/>
                </a:lnTo>
                <a:cubicBezTo>
                  <a:pt x="5020398" y="553376"/>
                  <a:pt x="5038852" y="549407"/>
                  <a:pt x="5047980" y="547026"/>
                </a:cubicBezTo>
                <a:cubicBezTo>
                  <a:pt x="5057108" y="544645"/>
                  <a:pt x="5065046" y="545637"/>
                  <a:pt x="5071793" y="550003"/>
                </a:cubicBezTo>
                <a:cubicBezTo>
                  <a:pt x="5078539" y="554368"/>
                  <a:pt x="5080524" y="557146"/>
                  <a:pt x="5077746" y="558337"/>
                </a:cubicBezTo>
                <a:cubicBezTo>
                  <a:pt x="5074968" y="559528"/>
                  <a:pt x="5070007" y="560520"/>
                  <a:pt x="5062863" y="561314"/>
                </a:cubicBezTo>
                <a:cubicBezTo>
                  <a:pt x="5055719" y="562107"/>
                  <a:pt x="5044408" y="563496"/>
                  <a:pt x="5028930" y="565481"/>
                </a:cubicBezTo>
                <a:cubicBezTo>
                  <a:pt x="5013452" y="567465"/>
                  <a:pt x="4994600" y="570442"/>
                  <a:pt x="4972376" y="574410"/>
                </a:cubicBezTo>
                <a:cubicBezTo>
                  <a:pt x="4976344" y="578379"/>
                  <a:pt x="4979122" y="581157"/>
                  <a:pt x="4980710" y="582745"/>
                </a:cubicBezTo>
                <a:cubicBezTo>
                  <a:pt x="4982298" y="585126"/>
                  <a:pt x="4981901" y="587110"/>
                  <a:pt x="4979519" y="588698"/>
                </a:cubicBezTo>
                <a:cubicBezTo>
                  <a:pt x="4977138" y="590285"/>
                  <a:pt x="4977336" y="592468"/>
                  <a:pt x="4980115" y="595246"/>
                </a:cubicBezTo>
                <a:cubicBezTo>
                  <a:pt x="4982893" y="598024"/>
                  <a:pt x="4991823" y="604573"/>
                  <a:pt x="5006904" y="614892"/>
                </a:cubicBezTo>
                <a:cubicBezTo>
                  <a:pt x="5019603" y="600604"/>
                  <a:pt x="5026747" y="591873"/>
                  <a:pt x="5028335" y="588698"/>
                </a:cubicBezTo>
                <a:cubicBezTo>
                  <a:pt x="5029923" y="585523"/>
                  <a:pt x="5030914" y="582149"/>
                  <a:pt x="5031311" y="578578"/>
                </a:cubicBezTo>
                <a:cubicBezTo>
                  <a:pt x="5031709" y="575006"/>
                  <a:pt x="5037066" y="575601"/>
                  <a:pt x="5047385" y="580364"/>
                </a:cubicBezTo>
                <a:cubicBezTo>
                  <a:pt x="5057703" y="585126"/>
                  <a:pt x="5058696" y="589293"/>
                  <a:pt x="5050361" y="592865"/>
                </a:cubicBezTo>
                <a:cubicBezTo>
                  <a:pt x="5042027" y="596437"/>
                  <a:pt x="5029526" y="604970"/>
                  <a:pt x="5012857" y="618464"/>
                </a:cubicBezTo>
                <a:cubicBezTo>
                  <a:pt x="5021588" y="624814"/>
                  <a:pt x="5030319" y="630965"/>
                  <a:pt x="5039051" y="636918"/>
                </a:cubicBezTo>
                <a:cubicBezTo>
                  <a:pt x="5047782" y="642871"/>
                  <a:pt x="5058498" y="648824"/>
                  <a:pt x="5071197" y="654778"/>
                </a:cubicBezTo>
                <a:cubicBezTo>
                  <a:pt x="5083897" y="660731"/>
                  <a:pt x="5096598" y="664501"/>
                  <a:pt x="5109297" y="666089"/>
                </a:cubicBezTo>
                <a:cubicBezTo>
                  <a:pt x="5121997" y="667676"/>
                  <a:pt x="5128546" y="669065"/>
                  <a:pt x="5128943" y="670256"/>
                </a:cubicBezTo>
                <a:cubicBezTo>
                  <a:pt x="5129340" y="671446"/>
                  <a:pt x="5123387" y="673034"/>
                  <a:pt x="5111083" y="675018"/>
                </a:cubicBezTo>
                <a:cubicBezTo>
                  <a:pt x="5098780" y="677003"/>
                  <a:pt x="5088263" y="678392"/>
                  <a:pt x="5079532" y="679185"/>
                </a:cubicBezTo>
                <a:cubicBezTo>
                  <a:pt x="5070800" y="679979"/>
                  <a:pt x="5063061" y="677796"/>
                  <a:pt x="5056315" y="672637"/>
                </a:cubicBezTo>
                <a:cubicBezTo>
                  <a:pt x="5049568" y="667478"/>
                  <a:pt x="5039844" y="659143"/>
                  <a:pt x="5027144" y="647634"/>
                </a:cubicBezTo>
                <a:cubicBezTo>
                  <a:pt x="5014444" y="636124"/>
                  <a:pt x="4995791" y="619257"/>
                  <a:pt x="4971185" y="597032"/>
                </a:cubicBezTo>
                <a:lnTo>
                  <a:pt x="4955707" y="613701"/>
                </a:lnTo>
                <a:cubicBezTo>
                  <a:pt x="4966819" y="619257"/>
                  <a:pt x="4971383" y="623623"/>
                  <a:pt x="4969399" y="626798"/>
                </a:cubicBezTo>
                <a:cubicBezTo>
                  <a:pt x="4967415" y="629973"/>
                  <a:pt x="4966025" y="634934"/>
                  <a:pt x="4965232" y="641681"/>
                </a:cubicBezTo>
                <a:cubicBezTo>
                  <a:pt x="4964438" y="648428"/>
                  <a:pt x="4964239" y="655373"/>
                  <a:pt x="4964636" y="662517"/>
                </a:cubicBezTo>
                <a:cubicBezTo>
                  <a:pt x="4965034" y="669660"/>
                  <a:pt x="4971383" y="670256"/>
                  <a:pt x="4983686" y="664303"/>
                </a:cubicBezTo>
                <a:cubicBezTo>
                  <a:pt x="4995990" y="658349"/>
                  <a:pt x="5004721" y="653984"/>
                  <a:pt x="5009880" y="651206"/>
                </a:cubicBezTo>
                <a:cubicBezTo>
                  <a:pt x="5015040" y="648428"/>
                  <a:pt x="5015238" y="649420"/>
                  <a:pt x="5010476" y="654182"/>
                </a:cubicBezTo>
                <a:cubicBezTo>
                  <a:pt x="5005713" y="658945"/>
                  <a:pt x="4997180" y="666485"/>
                  <a:pt x="4984877" y="676804"/>
                </a:cubicBezTo>
                <a:cubicBezTo>
                  <a:pt x="4972574" y="687123"/>
                  <a:pt x="4964835" y="695457"/>
                  <a:pt x="4961660" y="701807"/>
                </a:cubicBezTo>
                <a:cubicBezTo>
                  <a:pt x="4958485" y="708157"/>
                  <a:pt x="4954913" y="709149"/>
                  <a:pt x="4950944" y="704784"/>
                </a:cubicBezTo>
                <a:cubicBezTo>
                  <a:pt x="4946975" y="700418"/>
                  <a:pt x="4944198" y="697243"/>
                  <a:pt x="4942610" y="695259"/>
                </a:cubicBezTo>
                <a:cubicBezTo>
                  <a:pt x="4941022" y="693274"/>
                  <a:pt x="4942412" y="688512"/>
                  <a:pt x="4946777" y="680971"/>
                </a:cubicBezTo>
                <a:cubicBezTo>
                  <a:pt x="4951143" y="673431"/>
                  <a:pt x="4953524" y="662318"/>
                  <a:pt x="4953921" y="647634"/>
                </a:cubicBezTo>
                <a:cubicBezTo>
                  <a:pt x="4954318" y="632949"/>
                  <a:pt x="4953723" y="622829"/>
                  <a:pt x="4952135" y="617273"/>
                </a:cubicBezTo>
                <a:cubicBezTo>
                  <a:pt x="4925148" y="643467"/>
                  <a:pt x="4901136" y="659739"/>
                  <a:pt x="4880102" y="666089"/>
                </a:cubicBezTo>
                <a:cubicBezTo>
                  <a:pt x="4859068" y="672439"/>
                  <a:pt x="4857083" y="670851"/>
                  <a:pt x="4874149" y="661326"/>
                </a:cubicBezTo>
                <a:cubicBezTo>
                  <a:pt x="4891215" y="651801"/>
                  <a:pt x="4910066" y="637117"/>
                  <a:pt x="4930704" y="617273"/>
                </a:cubicBezTo>
                <a:cubicBezTo>
                  <a:pt x="4950547" y="598223"/>
                  <a:pt x="4961263" y="584332"/>
                  <a:pt x="4962851" y="575601"/>
                </a:cubicBezTo>
                <a:lnTo>
                  <a:pt x="4961660" y="575601"/>
                </a:lnTo>
                <a:cubicBezTo>
                  <a:pt x="4937054" y="581157"/>
                  <a:pt x="4921972" y="584729"/>
                  <a:pt x="4916416" y="586317"/>
                </a:cubicBezTo>
                <a:cubicBezTo>
                  <a:pt x="4910860" y="587904"/>
                  <a:pt x="4904113" y="586317"/>
                  <a:pt x="4896176" y="581554"/>
                </a:cubicBezTo>
                <a:cubicBezTo>
                  <a:pt x="4888238" y="576792"/>
                  <a:pt x="4889429" y="574212"/>
                  <a:pt x="4899747" y="573815"/>
                </a:cubicBezTo>
                <a:cubicBezTo>
                  <a:pt x="4910066" y="573418"/>
                  <a:pt x="4935863" y="569251"/>
                  <a:pt x="4977138" y="561314"/>
                </a:cubicBezTo>
                <a:lnTo>
                  <a:pt x="4977138" y="537501"/>
                </a:lnTo>
                <a:cubicBezTo>
                  <a:pt x="4966819" y="539089"/>
                  <a:pt x="4958683" y="540279"/>
                  <a:pt x="4952730" y="541073"/>
                </a:cubicBezTo>
                <a:cubicBezTo>
                  <a:pt x="4946777" y="541867"/>
                  <a:pt x="4940824" y="540874"/>
                  <a:pt x="4934871" y="538096"/>
                </a:cubicBezTo>
                <a:cubicBezTo>
                  <a:pt x="4928918" y="535318"/>
                  <a:pt x="4930505" y="533135"/>
                  <a:pt x="4939633" y="531548"/>
                </a:cubicBezTo>
                <a:cubicBezTo>
                  <a:pt x="4948761" y="529960"/>
                  <a:pt x="4961263" y="527182"/>
                  <a:pt x="4977138" y="523214"/>
                </a:cubicBezTo>
                <a:lnTo>
                  <a:pt x="4977138" y="500592"/>
                </a:lnTo>
                <a:cubicBezTo>
                  <a:pt x="4963644" y="502179"/>
                  <a:pt x="4953326" y="503965"/>
                  <a:pt x="4946182" y="505949"/>
                </a:cubicBezTo>
                <a:cubicBezTo>
                  <a:pt x="4939038" y="507934"/>
                  <a:pt x="4932093" y="507140"/>
                  <a:pt x="4925346" y="503568"/>
                </a:cubicBezTo>
                <a:cubicBezTo>
                  <a:pt x="4918599" y="499996"/>
                  <a:pt x="4921179" y="497218"/>
                  <a:pt x="4933085" y="495234"/>
                </a:cubicBezTo>
                <a:cubicBezTo>
                  <a:pt x="4944991" y="493249"/>
                  <a:pt x="4959676" y="490670"/>
                  <a:pt x="4977138" y="487495"/>
                </a:cubicBezTo>
                <a:cubicBezTo>
                  <a:pt x="4977138" y="477176"/>
                  <a:pt x="4976741" y="469040"/>
                  <a:pt x="4975947" y="463087"/>
                </a:cubicBezTo>
                <a:cubicBezTo>
                  <a:pt x="4975154" y="457134"/>
                  <a:pt x="4973566" y="452173"/>
                  <a:pt x="4971185" y="448204"/>
                </a:cubicBezTo>
                <a:cubicBezTo>
                  <a:pt x="4968804" y="444235"/>
                  <a:pt x="4970987" y="442846"/>
                  <a:pt x="4977733" y="444037"/>
                </a:cubicBezTo>
                <a:close/>
                <a:moveTo>
                  <a:pt x="1918423" y="438679"/>
                </a:moveTo>
                <a:cubicBezTo>
                  <a:pt x="1923185" y="440267"/>
                  <a:pt x="1928146" y="442846"/>
                  <a:pt x="1933306" y="446418"/>
                </a:cubicBezTo>
                <a:cubicBezTo>
                  <a:pt x="1938465" y="449990"/>
                  <a:pt x="1939259" y="452967"/>
                  <a:pt x="1935687" y="455348"/>
                </a:cubicBezTo>
                <a:cubicBezTo>
                  <a:pt x="1932115" y="457729"/>
                  <a:pt x="1927352" y="462690"/>
                  <a:pt x="1921399" y="470231"/>
                </a:cubicBezTo>
                <a:cubicBezTo>
                  <a:pt x="1915446" y="477771"/>
                  <a:pt x="1908104" y="486304"/>
                  <a:pt x="1899373" y="495829"/>
                </a:cubicBezTo>
                <a:cubicBezTo>
                  <a:pt x="1916835" y="493448"/>
                  <a:pt x="1935488" y="490273"/>
                  <a:pt x="1955332" y="486304"/>
                </a:cubicBezTo>
                <a:cubicBezTo>
                  <a:pt x="1975176" y="482335"/>
                  <a:pt x="1988273" y="479359"/>
                  <a:pt x="1994623" y="477374"/>
                </a:cubicBezTo>
                <a:cubicBezTo>
                  <a:pt x="2000973" y="475390"/>
                  <a:pt x="2006926" y="474596"/>
                  <a:pt x="2012482" y="474993"/>
                </a:cubicBezTo>
                <a:cubicBezTo>
                  <a:pt x="2018038" y="475390"/>
                  <a:pt x="2023198" y="477374"/>
                  <a:pt x="2027960" y="480946"/>
                </a:cubicBezTo>
                <a:cubicBezTo>
                  <a:pt x="2032723" y="484518"/>
                  <a:pt x="2025182" y="488090"/>
                  <a:pt x="2005338" y="491662"/>
                </a:cubicBezTo>
                <a:cubicBezTo>
                  <a:pt x="1985495" y="495234"/>
                  <a:pt x="1962476" y="498607"/>
                  <a:pt x="1936282" y="501782"/>
                </a:cubicBezTo>
                <a:lnTo>
                  <a:pt x="1936282" y="530357"/>
                </a:lnTo>
                <a:cubicBezTo>
                  <a:pt x="1952951" y="526389"/>
                  <a:pt x="1965452" y="522817"/>
                  <a:pt x="1973787" y="519642"/>
                </a:cubicBezTo>
                <a:cubicBezTo>
                  <a:pt x="1982121" y="516467"/>
                  <a:pt x="1990058" y="517260"/>
                  <a:pt x="1997599" y="522023"/>
                </a:cubicBezTo>
                <a:cubicBezTo>
                  <a:pt x="2005140" y="526785"/>
                  <a:pt x="2000576" y="530754"/>
                  <a:pt x="1983907" y="533929"/>
                </a:cubicBezTo>
                <a:cubicBezTo>
                  <a:pt x="1967238" y="537104"/>
                  <a:pt x="1951363" y="539089"/>
                  <a:pt x="1936282" y="539882"/>
                </a:cubicBezTo>
                <a:cubicBezTo>
                  <a:pt x="1935488" y="549407"/>
                  <a:pt x="1935488" y="558535"/>
                  <a:pt x="1936282" y="567267"/>
                </a:cubicBezTo>
                <a:cubicBezTo>
                  <a:pt x="1948982" y="564092"/>
                  <a:pt x="1961087" y="560718"/>
                  <a:pt x="1972596" y="557146"/>
                </a:cubicBezTo>
                <a:cubicBezTo>
                  <a:pt x="1984105" y="553574"/>
                  <a:pt x="1994027" y="553971"/>
                  <a:pt x="2002362" y="558337"/>
                </a:cubicBezTo>
                <a:cubicBezTo>
                  <a:pt x="2010696" y="562703"/>
                  <a:pt x="2003949" y="567068"/>
                  <a:pt x="1982121" y="571434"/>
                </a:cubicBezTo>
                <a:cubicBezTo>
                  <a:pt x="1960293" y="575799"/>
                  <a:pt x="1944616" y="577189"/>
                  <a:pt x="1935092" y="575601"/>
                </a:cubicBezTo>
                <a:cubicBezTo>
                  <a:pt x="1935092" y="582745"/>
                  <a:pt x="1934298" y="592071"/>
                  <a:pt x="1932710" y="603581"/>
                </a:cubicBezTo>
                <a:cubicBezTo>
                  <a:pt x="1931123" y="615090"/>
                  <a:pt x="1927551" y="616678"/>
                  <a:pt x="1921995" y="608343"/>
                </a:cubicBezTo>
                <a:cubicBezTo>
                  <a:pt x="1916438" y="600009"/>
                  <a:pt x="1915248" y="589492"/>
                  <a:pt x="1918423" y="576792"/>
                </a:cubicBezTo>
                <a:cubicBezTo>
                  <a:pt x="1921598" y="564092"/>
                  <a:pt x="1921995" y="539882"/>
                  <a:pt x="1919613" y="504164"/>
                </a:cubicBezTo>
                <a:cubicBezTo>
                  <a:pt x="1912470" y="504957"/>
                  <a:pt x="1904929" y="503767"/>
                  <a:pt x="1896991" y="500592"/>
                </a:cubicBezTo>
                <a:cubicBezTo>
                  <a:pt x="1889054" y="508529"/>
                  <a:pt x="1879331" y="517062"/>
                  <a:pt x="1867821" y="526190"/>
                </a:cubicBezTo>
                <a:cubicBezTo>
                  <a:pt x="1856312" y="535318"/>
                  <a:pt x="1847382" y="540874"/>
                  <a:pt x="1841032" y="542859"/>
                </a:cubicBezTo>
                <a:cubicBezTo>
                  <a:pt x="1834682" y="544843"/>
                  <a:pt x="1834682" y="542859"/>
                  <a:pt x="1841032" y="536906"/>
                </a:cubicBezTo>
                <a:cubicBezTo>
                  <a:pt x="1847382" y="530953"/>
                  <a:pt x="1855320" y="523412"/>
                  <a:pt x="1864845" y="514284"/>
                </a:cubicBezTo>
                <a:cubicBezTo>
                  <a:pt x="1874370" y="505156"/>
                  <a:pt x="1885085" y="492654"/>
                  <a:pt x="1896991" y="476779"/>
                </a:cubicBezTo>
                <a:cubicBezTo>
                  <a:pt x="1908898" y="460904"/>
                  <a:pt x="1914256" y="450189"/>
                  <a:pt x="1913065" y="444632"/>
                </a:cubicBezTo>
                <a:cubicBezTo>
                  <a:pt x="1911874" y="439076"/>
                  <a:pt x="1913660" y="437092"/>
                  <a:pt x="1918423" y="438679"/>
                </a:cubicBezTo>
                <a:close/>
                <a:moveTo>
                  <a:pt x="5526016" y="213651"/>
                </a:moveTo>
                <a:lnTo>
                  <a:pt x="5559354" y="213651"/>
                </a:lnTo>
                <a:lnTo>
                  <a:pt x="5559354" y="248179"/>
                </a:lnTo>
                <a:lnTo>
                  <a:pt x="5526016" y="248179"/>
                </a:lnTo>
                <a:close/>
                <a:moveTo>
                  <a:pt x="956398" y="207996"/>
                </a:moveTo>
                <a:cubicBezTo>
                  <a:pt x="959970" y="207996"/>
                  <a:pt x="963541" y="208889"/>
                  <a:pt x="967113" y="210674"/>
                </a:cubicBezTo>
                <a:cubicBezTo>
                  <a:pt x="974257" y="214246"/>
                  <a:pt x="977829" y="220199"/>
                  <a:pt x="977829" y="228534"/>
                </a:cubicBezTo>
                <a:cubicBezTo>
                  <a:pt x="977829" y="236868"/>
                  <a:pt x="973662" y="242821"/>
                  <a:pt x="965327" y="246393"/>
                </a:cubicBezTo>
                <a:cubicBezTo>
                  <a:pt x="956994" y="249965"/>
                  <a:pt x="949651" y="249568"/>
                  <a:pt x="943301" y="245203"/>
                </a:cubicBezTo>
                <a:cubicBezTo>
                  <a:pt x="936951" y="240837"/>
                  <a:pt x="933974" y="234884"/>
                  <a:pt x="934372" y="227343"/>
                </a:cubicBezTo>
                <a:cubicBezTo>
                  <a:pt x="934768" y="219803"/>
                  <a:pt x="938538" y="214246"/>
                  <a:pt x="945682" y="210674"/>
                </a:cubicBezTo>
                <a:cubicBezTo>
                  <a:pt x="949254" y="208889"/>
                  <a:pt x="952826" y="207996"/>
                  <a:pt x="956398" y="207996"/>
                </a:cubicBezTo>
                <a:close/>
                <a:moveTo>
                  <a:pt x="670499" y="193076"/>
                </a:moveTo>
                <a:cubicBezTo>
                  <a:pt x="671987" y="193299"/>
                  <a:pt x="674815" y="196982"/>
                  <a:pt x="678983" y="204126"/>
                </a:cubicBezTo>
                <a:cubicBezTo>
                  <a:pt x="685332" y="212857"/>
                  <a:pt x="693270" y="220993"/>
                  <a:pt x="702795" y="228534"/>
                </a:cubicBezTo>
                <a:cubicBezTo>
                  <a:pt x="712320" y="236074"/>
                  <a:pt x="726409" y="240242"/>
                  <a:pt x="745062" y="241035"/>
                </a:cubicBezTo>
                <a:cubicBezTo>
                  <a:pt x="763715" y="241829"/>
                  <a:pt x="777209" y="241234"/>
                  <a:pt x="785543" y="239249"/>
                </a:cubicBezTo>
                <a:cubicBezTo>
                  <a:pt x="793877" y="237265"/>
                  <a:pt x="796457" y="232899"/>
                  <a:pt x="793282" y="226153"/>
                </a:cubicBezTo>
                <a:cubicBezTo>
                  <a:pt x="790108" y="219406"/>
                  <a:pt x="787131" y="212857"/>
                  <a:pt x="784352" y="206507"/>
                </a:cubicBezTo>
                <a:cubicBezTo>
                  <a:pt x="781574" y="200157"/>
                  <a:pt x="783559" y="200554"/>
                  <a:pt x="790305" y="207698"/>
                </a:cubicBezTo>
                <a:cubicBezTo>
                  <a:pt x="797053" y="214842"/>
                  <a:pt x="805189" y="221390"/>
                  <a:pt x="814713" y="227343"/>
                </a:cubicBezTo>
                <a:cubicBezTo>
                  <a:pt x="824238" y="233296"/>
                  <a:pt x="828207" y="238257"/>
                  <a:pt x="826619" y="242226"/>
                </a:cubicBezTo>
                <a:cubicBezTo>
                  <a:pt x="825032" y="246195"/>
                  <a:pt x="818484" y="249965"/>
                  <a:pt x="806974" y="253537"/>
                </a:cubicBezTo>
                <a:cubicBezTo>
                  <a:pt x="795465" y="257109"/>
                  <a:pt x="778598" y="259093"/>
                  <a:pt x="756373" y="259490"/>
                </a:cubicBezTo>
                <a:cubicBezTo>
                  <a:pt x="734148" y="259887"/>
                  <a:pt x="716487" y="255918"/>
                  <a:pt x="703390" y="247584"/>
                </a:cubicBezTo>
                <a:cubicBezTo>
                  <a:pt x="690293" y="239249"/>
                  <a:pt x="681165" y="228931"/>
                  <a:pt x="676006" y="216628"/>
                </a:cubicBezTo>
                <a:cubicBezTo>
                  <a:pt x="670846" y="204324"/>
                  <a:pt x="668663" y="196784"/>
                  <a:pt x="669457" y="194006"/>
                </a:cubicBezTo>
                <a:cubicBezTo>
                  <a:pt x="669656" y="193311"/>
                  <a:pt x="670003" y="193001"/>
                  <a:pt x="670499" y="193076"/>
                </a:cubicBezTo>
                <a:close/>
                <a:moveTo>
                  <a:pt x="60899" y="193076"/>
                </a:moveTo>
                <a:cubicBezTo>
                  <a:pt x="62387" y="193299"/>
                  <a:pt x="65215" y="196982"/>
                  <a:pt x="69382" y="204126"/>
                </a:cubicBezTo>
                <a:cubicBezTo>
                  <a:pt x="75732" y="212857"/>
                  <a:pt x="83670" y="220993"/>
                  <a:pt x="93194" y="228534"/>
                </a:cubicBezTo>
                <a:cubicBezTo>
                  <a:pt x="102719" y="236074"/>
                  <a:pt x="116809" y="240242"/>
                  <a:pt x="135462" y="241035"/>
                </a:cubicBezTo>
                <a:cubicBezTo>
                  <a:pt x="154115" y="241829"/>
                  <a:pt x="167609" y="241234"/>
                  <a:pt x="175943" y="239249"/>
                </a:cubicBezTo>
                <a:cubicBezTo>
                  <a:pt x="184277" y="237265"/>
                  <a:pt x="186857" y="232899"/>
                  <a:pt x="183682" y="226153"/>
                </a:cubicBezTo>
                <a:cubicBezTo>
                  <a:pt x="180507" y="219406"/>
                  <a:pt x="177530" y="212857"/>
                  <a:pt x="174753" y="206507"/>
                </a:cubicBezTo>
                <a:cubicBezTo>
                  <a:pt x="171974" y="200157"/>
                  <a:pt x="173959" y="200554"/>
                  <a:pt x="180706" y="207698"/>
                </a:cubicBezTo>
                <a:cubicBezTo>
                  <a:pt x="187453" y="214842"/>
                  <a:pt x="195588" y="221390"/>
                  <a:pt x="205114" y="227343"/>
                </a:cubicBezTo>
                <a:cubicBezTo>
                  <a:pt x="214639" y="233296"/>
                  <a:pt x="218607" y="238257"/>
                  <a:pt x="217020" y="242226"/>
                </a:cubicBezTo>
                <a:cubicBezTo>
                  <a:pt x="215432" y="246195"/>
                  <a:pt x="208884" y="249965"/>
                  <a:pt x="197374" y="253537"/>
                </a:cubicBezTo>
                <a:cubicBezTo>
                  <a:pt x="185865" y="257109"/>
                  <a:pt x="168998" y="259093"/>
                  <a:pt x="146773" y="259490"/>
                </a:cubicBezTo>
                <a:cubicBezTo>
                  <a:pt x="124548" y="259887"/>
                  <a:pt x="106887" y="255918"/>
                  <a:pt x="93790" y="247584"/>
                </a:cubicBezTo>
                <a:cubicBezTo>
                  <a:pt x="80693" y="239249"/>
                  <a:pt x="71565" y="228931"/>
                  <a:pt x="66405" y="216628"/>
                </a:cubicBezTo>
                <a:cubicBezTo>
                  <a:pt x="61246" y="204324"/>
                  <a:pt x="59064" y="196784"/>
                  <a:pt x="59857" y="194006"/>
                </a:cubicBezTo>
                <a:cubicBezTo>
                  <a:pt x="60056" y="193311"/>
                  <a:pt x="60403" y="193001"/>
                  <a:pt x="60899" y="193076"/>
                </a:cubicBezTo>
                <a:close/>
                <a:moveTo>
                  <a:pt x="6402316" y="188648"/>
                </a:moveTo>
                <a:cubicBezTo>
                  <a:pt x="6420573" y="192617"/>
                  <a:pt x="6434661" y="197578"/>
                  <a:pt x="6444583" y="203531"/>
                </a:cubicBezTo>
                <a:cubicBezTo>
                  <a:pt x="6454505" y="209484"/>
                  <a:pt x="6461649" y="214842"/>
                  <a:pt x="6466015" y="219604"/>
                </a:cubicBezTo>
                <a:cubicBezTo>
                  <a:pt x="6470380" y="224367"/>
                  <a:pt x="6473158" y="230717"/>
                  <a:pt x="6474349" y="238654"/>
                </a:cubicBezTo>
                <a:cubicBezTo>
                  <a:pt x="6475539" y="246592"/>
                  <a:pt x="6473158" y="252942"/>
                  <a:pt x="6467205" y="257704"/>
                </a:cubicBezTo>
                <a:cubicBezTo>
                  <a:pt x="6461252" y="262467"/>
                  <a:pt x="6454703" y="256315"/>
                  <a:pt x="6447559" y="239249"/>
                </a:cubicBezTo>
                <a:cubicBezTo>
                  <a:pt x="6440416" y="222184"/>
                  <a:pt x="6424938" y="206507"/>
                  <a:pt x="6401125" y="192220"/>
                </a:cubicBezTo>
                <a:close/>
                <a:moveTo>
                  <a:pt x="3049517" y="188648"/>
                </a:moveTo>
                <a:cubicBezTo>
                  <a:pt x="3067772" y="192617"/>
                  <a:pt x="3081862" y="197578"/>
                  <a:pt x="3091783" y="203531"/>
                </a:cubicBezTo>
                <a:cubicBezTo>
                  <a:pt x="3101705" y="209484"/>
                  <a:pt x="3108849" y="214842"/>
                  <a:pt x="3113215" y="219604"/>
                </a:cubicBezTo>
                <a:cubicBezTo>
                  <a:pt x="3117581" y="224367"/>
                  <a:pt x="3120358" y="230717"/>
                  <a:pt x="3121549" y="238654"/>
                </a:cubicBezTo>
                <a:cubicBezTo>
                  <a:pt x="3122740" y="246592"/>
                  <a:pt x="3120358" y="252942"/>
                  <a:pt x="3114405" y="257704"/>
                </a:cubicBezTo>
                <a:cubicBezTo>
                  <a:pt x="3108452" y="262467"/>
                  <a:pt x="3101904" y="256315"/>
                  <a:pt x="3094760" y="239249"/>
                </a:cubicBezTo>
                <a:cubicBezTo>
                  <a:pt x="3087617" y="222184"/>
                  <a:pt x="3072138" y="206507"/>
                  <a:pt x="3048326" y="192220"/>
                </a:cubicBezTo>
                <a:close/>
                <a:moveTo>
                  <a:pt x="808760" y="182099"/>
                </a:moveTo>
                <a:cubicBezTo>
                  <a:pt x="813523" y="181703"/>
                  <a:pt x="820666" y="181901"/>
                  <a:pt x="830191" y="182695"/>
                </a:cubicBezTo>
                <a:cubicBezTo>
                  <a:pt x="840510" y="183489"/>
                  <a:pt x="848250" y="186862"/>
                  <a:pt x="853409" y="192815"/>
                </a:cubicBezTo>
                <a:cubicBezTo>
                  <a:pt x="858568" y="198768"/>
                  <a:pt x="860156" y="204126"/>
                  <a:pt x="858172" y="208889"/>
                </a:cubicBezTo>
                <a:cubicBezTo>
                  <a:pt x="856187" y="213651"/>
                  <a:pt x="851821" y="214643"/>
                  <a:pt x="845074" y="211865"/>
                </a:cubicBezTo>
                <a:cubicBezTo>
                  <a:pt x="838327" y="209087"/>
                  <a:pt x="829398" y="203531"/>
                  <a:pt x="818285" y="195196"/>
                </a:cubicBezTo>
                <a:cubicBezTo>
                  <a:pt x="807173" y="186862"/>
                  <a:pt x="803998" y="182496"/>
                  <a:pt x="808760" y="182099"/>
                </a:cubicBezTo>
                <a:close/>
                <a:moveTo>
                  <a:pt x="199160" y="182099"/>
                </a:moveTo>
                <a:cubicBezTo>
                  <a:pt x="203923" y="181703"/>
                  <a:pt x="211067" y="181901"/>
                  <a:pt x="220591" y="182695"/>
                </a:cubicBezTo>
                <a:cubicBezTo>
                  <a:pt x="230910" y="183489"/>
                  <a:pt x="238649" y="186862"/>
                  <a:pt x="243809" y="192815"/>
                </a:cubicBezTo>
                <a:cubicBezTo>
                  <a:pt x="248968" y="198768"/>
                  <a:pt x="250555" y="204126"/>
                  <a:pt x="248571" y="208889"/>
                </a:cubicBezTo>
                <a:cubicBezTo>
                  <a:pt x="246587" y="213651"/>
                  <a:pt x="242221" y="214643"/>
                  <a:pt x="235474" y="211865"/>
                </a:cubicBezTo>
                <a:cubicBezTo>
                  <a:pt x="228727" y="209087"/>
                  <a:pt x="219798" y="203531"/>
                  <a:pt x="208685" y="195196"/>
                </a:cubicBezTo>
                <a:cubicBezTo>
                  <a:pt x="197573" y="186862"/>
                  <a:pt x="194398" y="182496"/>
                  <a:pt x="199160" y="182099"/>
                </a:cubicBezTo>
                <a:close/>
                <a:moveTo>
                  <a:pt x="650853" y="181653"/>
                </a:moveTo>
                <a:cubicBezTo>
                  <a:pt x="651945" y="181951"/>
                  <a:pt x="652788" y="184282"/>
                  <a:pt x="653384" y="188648"/>
                </a:cubicBezTo>
                <a:cubicBezTo>
                  <a:pt x="654574" y="197379"/>
                  <a:pt x="653582" y="205515"/>
                  <a:pt x="650407" y="213056"/>
                </a:cubicBezTo>
                <a:cubicBezTo>
                  <a:pt x="647232" y="220596"/>
                  <a:pt x="642668" y="227145"/>
                  <a:pt x="636715" y="232701"/>
                </a:cubicBezTo>
                <a:cubicBezTo>
                  <a:pt x="630762" y="238257"/>
                  <a:pt x="626793" y="239051"/>
                  <a:pt x="624809" y="235082"/>
                </a:cubicBezTo>
                <a:cubicBezTo>
                  <a:pt x="622824" y="231113"/>
                  <a:pt x="622428" y="227145"/>
                  <a:pt x="623618" y="223176"/>
                </a:cubicBezTo>
                <a:cubicBezTo>
                  <a:pt x="624809" y="219207"/>
                  <a:pt x="628182" y="214048"/>
                  <a:pt x="633738" y="207698"/>
                </a:cubicBezTo>
                <a:cubicBezTo>
                  <a:pt x="639294" y="201348"/>
                  <a:pt x="643660" y="194403"/>
                  <a:pt x="646835" y="186862"/>
                </a:cubicBezTo>
                <a:cubicBezTo>
                  <a:pt x="648423" y="183092"/>
                  <a:pt x="649762" y="181355"/>
                  <a:pt x="650853" y="181653"/>
                </a:cubicBezTo>
                <a:close/>
                <a:moveTo>
                  <a:pt x="41253" y="181653"/>
                </a:moveTo>
                <a:cubicBezTo>
                  <a:pt x="42345" y="181951"/>
                  <a:pt x="43188" y="184282"/>
                  <a:pt x="43784" y="188648"/>
                </a:cubicBezTo>
                <a:cubicBezTo>
                  <a:pt x="44974" y="197379"/>
                  <a:pt x="43982" y="205515"/>
                  <a:pt x="40807" y="213056"/>
                </a:cubicBezTo>
                <a:cubicBezTo>
                  <a:pt x="37632" y="220596"/>
                  <a:pt x="33068" y="227145"/>
                  <a:pt x="27115" y="232701"/>
                </a:cubicBezTo>
                <a:cubicBezTo>
                  <a:pt x="21162" y="238257"/>
                  <a:pt x="17193" y="239051"/>
                  <a:pt x="15209" y="235082"/>
                </a:cubicBezTo>
                <a:cubicBezTo>
                  <a:pt x="13224" y="231113"/>
                  <a:pt x="12828" y="227145"/>
                  <a:pt x="14018" y="223176"/>
                </a:cubicBezTo>
                <a:cubicBezTo>
                  <a:pt x="15209" y="219207"/>
                  <a:pt x="18582" y="214048"/>
                  <a:pt x="24139" y="207698"/>
                </a:cubicBezTo>
                <a:cubicBezTo>
                  <a:pt x="29695" y="201348"/>
                  <a:pt x="34060" y="194403"/>
                  <a:pt x="37235" y="186862"/>
                </a:cubicBezTo>
                <a:cubicBezTo>
                  <a:pt x="38823" y="183092"/>
                  <a:pt x="40163" y="181355"/>
                  <a:pt x="41253" y="181653"/>
                </a:cubicBezTo>
                <a:close/>
                <a:moveTo>
                  <a:pt x="6834327" y="178007"/>
                </a:moveTo>
                <a:cubicBezTo>
                  <a:pt x="6836237" y="178255"/>
                  <a:pt x="6838680" y="178825"/>
                  <a:pt x="6841657" y="179718"/>
                </a:cubicBezTo>
                <a:cubicBezTo>
                  <a:pt x="6853563" y="183290"/>
                  <a:pt x="6861897" y="187656"/>
                  <a:pt x="6866659" y="192815"/>
                </a:cubicBezTo>
                <a:cubicBezTo>
                  <a:pt x="6871422" y="197974"/>
                  <a:pt x="6873208" y="203531"/>
                  <a:pt x="6872017" y="209484"/>
                </a:cubicBezTo>
                <a:cubicBezTo>
                  <a:pt x="6870827" y="215437"/>
                  <a:pt x="6867851" y="216826"/>
                  <a:pt x="6863088" y="213651"/>
                </a:cubicBezTo>
                <a:cubicBezTo>
                  <a:pt x="6858325" y="210476"/>
                  <a:pt x="6853165" y="206507"/>
                  <a:pt x="6847609" y="201745"/>
                </a:cubicBezTo>
                <a:cubicBezTo>
                  <a:pt x="6842053" y="196982"/>
                  <a:pt x="6836696" y="191228"/>
                  <a:pt x="6831536" y="184481"/>
                </a:cubicBezTo>
                <a:cubicBezTo>
                  <a:pt x="6827667" y="179421"/>
                  <a:pt x="6828597" y="177263"/>
                  <a:pt x="6834327" y="178007"/>
                </a:cubicBezTo>
                <a:close/>
                <a:moveTo>
                  <a:pt x="5919927" y="178007"/>
                </a:moveTo>
                <a:cubicBezTo>
                  <a:pt x="5921837" y="178255"/>
                  <a:pt x="5924280" y="178825"/>
                  <a:pt x="5927257" y="179718"/>
                </a:cubicBezTo>
                <a:cubicBezTo>
                  <a:pt x="5939163" y="183290"/>
                  <a:pt x="5947497" y="187656"/>
                  <a:pt x="5952259" y="192815"/>
                </a:cubicBezTo>
                <a:cubicBezTo>
                  <a:pt x="5957022" y="197974"/>
                  <a:pt x="5958808" y="203531"/>
                  <a:pt x="5957617" y="209484"/>
                </a:cubicBezTo>
                <a:cubicBezTo>
                  <a:pt x="5956427" y="215437"/>
                  <a:pt x="5953451" y="216826"/>
                  <a:pt x="5948688" y="213651"/>
                </a:cubicBezTo>
                <a:cubicBezTo>
                  <a:pt x="5943925" y="210476"/>
                  <a:pt x="5938765" y="206507"/>
                  <a:pt x="5933209" y="201745"/>
                </a:cubicBezTo>
                <a:cubicBezTo>
                  <a:pt x="5927653" y="196982"/>
                  <a:pt x="5922296" y="191228"/>
                  <a:pt x="5917136" y="184481"/>
                </a:cubicBezTo>
                <a:cubicBezTo>
                  <a:pt x="5913267" y="179421"/>
                  <a:pt x="5914197" y="177263"/>
                  <a:pt x="5919927" y="178007"/>
                </a:cubicBezTo>
                <a:close/>
                <a:moveTo>
                  <a:pt x="1347927" y="178007"/>
                </a:moveTo>
                <a:cubicBezTo>
                  <a:pt x="1349837" y="178255"/>
                  <a:pt x="1352281" y="178825"/>
                  <a:pt x="1355257" y="179718"/>
                </a:cubicBezTo>
                <a:cubicBezTo>
                  <a:pt x="1367163" y="183290"/>
                  <a:pt x="1375498" y="187656"/>
                  <a:pt x="1380260" y="192815"/>
                </a:cubicBezTo>
                <a:cubicBezTo>
                  <a:pt x="1385023" y="197974"/>
                  <a:pt x="1386809" y="203531"/>
                  <a:pt x="1385618" y="209484"/>
                </a:cubicBezTo>
                <a:cubicBezTo>
                  <a:pt x="1384427" y="215437"/>
                  <a:pt x="1381451" y="216826"/>
                  <a:pt x="1376688" y="213651"/>
                </a:cubicBezTo>
                <a:cubicBezTo>
                  <a:pt x="1371926" y="210476"/>
                  <a:pt x="1366766" y="206507"/>
                  <a:pt x="1361210" y="201745"/>
                </a:cubicBezTo>
                <a:cubicBezTo>
                  <a:pt x="1355654" y="196982"/>
                  <a:pt x="1350296" y="191228"/>
                  <a:pt x="1345137" y="184481"/>
                </a:cubicBezTo>
                <a:cubicBezTo>
                  <a:pt x="1341268" y="179421"/>
                  <a:pt x="1342198" y="177263"/>
                  <a:pt x="1347927" y="178007"/>
                </a:cubicBezTo>
                <a:close/>
                <a:moveTo>
                  <a:pt x="4320955" y="177188"/>
                </a:moveTo>
                <a:cubicBezTo>
                  <a:pt x="4321848" y="176890"/>
                  <a:pt x="4324676" y="181504"/>
                  <a:pt x="4329438" y="191029"/>
                </a:cubicBezTo>
                <a:cubicBezTo>
                  <a:pt x="4339757" y="209285"/>
                  <a:pt x="4350671" y="221589"/>
                  <a:pt x="4362180" y="227939"/>
                </a:cubicBezTo>
                <a:cubicBezTo>
                  <a:pt x="4373690" y="234289"/>
                  <a:pt x="4388970" y="237860"/>
                  <a:pt x="4408020" y="238654"/>
                </a:cubicBezTo>
                <a:cubicBezTo>
                  <a:pt x="4427070" y="239448"/>
                  <a:pt x="4439174" y="238853"/>
                  <a:pt x="4444334" y="236868"/>
                </a:cubicBezTo>
                <a:cubicBezTo>
                  <a:pt x="4449493" y="234884"/>
                  <a:pt x="4451081" y="231709"/>
                  <a:pt x="4449096" y="227343"/>
                </a:cubicBezTo>
                <a:cubicBezTo>
                  <a:pt x="4447112" y="222978"/>
                  <a:pt x="4443937" y="216032"/>
                  <a:pt x="4439571" y="206507"/>
                </a:cubicBezTo>
                <a:cubicBezTo>
                  <a:pt x="4435205" y="196982"/>
                  <a:pt x="4438579" y="198173"/>
                  <a:pt x="4449691" y="210079"/>
                </a:cubicBezTo>
                <a:cubicBezTo>
                  <a:pt x="4460804" y="221985"/>
                  <a:pt x="4471718" y="229923"/>
                  <a:pt x="4482434" y="233892"/>
                </a:cubicBezTo>
                <a:cubicBezTo>
                  <a:pt x="4493149" y="237860"/>
                  <a:pt x="4490768" y="243020"/>
                  <a:pt x="4475290" y="249370"/>
                </a:cubicBezTo>
                <a:cubicBezTo>
                  <a:pt x="4459812" y="255720"/>
                  <a:pt x="4438380" y="258101"/>
                  <a:pt x="4410996" y="256514"/>
                </a:cubicBezTo>
                <a:cubicBezTo>
                  <a:pt x="4383612" y="254926"/>
                  <a:pt x="4363768" y="248973"/>
                  <a:pt x="4351465" y="238654"/>
                </a:cubicBezTo>
                <a:cubicBezTo>
                  <a:pt x="4339162" y="228335"/>
                  <a:pt x="4330034" y="213056"/>
                  <a:pt x="4324080" y="192815"/>
                </a:cubicBezTo>
                <a:cubicBezTo>
                  <a:pt x="4321104" y="182695"/>
                  <a:pt x="4320062" y="177486"/>
                  <a:pt x="4320955" y="177188"/>
                </a:cubicBezTo>
                <a:close/>
                <a:moveTo>
                  <a:pt x="4103815" y="171384"/>
                </a:moveTo>
                <a:cubicBezTo>
                  <a:pt x="4105005" y="170590"/>
                  <a:pt x="4106791" y="170789"/>
                  <a:pt x="4109173" y="171979"/>
                </a:cubicBezTo>
                <a:cubicBezTo>
                  <a:pt x="4113935" y="174360"/>
                  <a:pt x="4118698" y="177535"/>
                  <a:pt x="4123460" y="181504"/>
                </a:cubicBezTo>
                <a:cubicBezTo>
                  <a:pt x="4129017" y="185473"/>
                  <a:pt x="4129215" y="188648"/>
                  <a:pt x="4124055" y="191029"/>
                </a:cubicBezTo>
                <a:cubicBezTo>
                  <a:pt x="4118896" y="193410"/>
                  <a:pt x="4109768" y="199959"/>
                  <a:pt x="4096671" y="210674"/>
                </a:cubicBezTo>
                <a:cubicBezTo>
                  <a:pt x="4083574" y="221390"/>
                  <a:pt x="4072462" y="229129"/>
                  <a:pt x="4063333" y="233892"/>
                </a:cubicBezTo>
                <a:cubicBezTo>
                  <a:pt x="4054205" y="238654"/>
                  <a:pt x="4052816" y="238059"/>
                  <a:pt x="4059166" y="232106"/>
                </a:cubicBezTo>
                <a:cubicBezTo>
                  <a:pt x="4065516" y="226153"/>
                  <a:pt x="4074248" y="216826"/>
                  <a:pt x="4085360" y="204126"/>
                </a:cubicBezTo>
                <a:cubicBezTo>
                  <a:pt x="4096473" y="191426"/>
                  <a:pt x="4102029" y="182298"/>
                  <a:pt x="4102029" y="176742"/>
                </a:cubicBezTo>
                <a:cubicBezTo>
                  <a:pt x="4102029" y="173964"/>
                  <a:pt x="4102624" y="172178"/>
                  <a:pt x="4103815" y="171384"/>
                </a:cubicBezTo>
                <a:close/>
                <a:moveTo>
                  <a:pt x="2884615" y="171384"/>
                </a:moveTo>
                <a:cubicBezTo>
                  <a:pt x="2885805" y="170590"/>
                  <a:pt x="2887591" y="170789"/>
                  <a:pt x="2889973" y="171979"/>
                </a:cubicBezTo>
                <a:cubicBezTo>
                  <a:pt x="2894735" y="174360"/>
                  <a:pt x="2899498" y="177535"/>
                  <a:pt x="2904260" y="181504"/>
                </a:cubicBezTo>
                <a:cubicBezTo>
                  <a:pt x="2909816" y="185473"/>
                  <a:pt x="2910015" y="188648"/>
                  <a:pt x="2904855" y="191029"/>
                </a:cubicBezTo>
                <a:cubicBezTo>
                  <a:pt x="2899696" y="193410"/>
                  <a:pt x="2890568" y="199959"/>
                  <a:pt x="2877471" y="210674"/>
                </a:cubicBezTo>
                <a:cubicBezTo>
                  <a:pt x="2864374" y="221390"/>
                  <a:pt x="2853262" y="229129"/>
                  <a:pt x="2844133" y="233892"/>
                </a:cubicBezTo>
                <a:cubicBezTo>
                  <a:pt x="2835005" y="238654"/>
                  <a:pt x="2833616" y="238059"/>
                  <a:pt x="2839966" y="232106"/>
                </a:cubicBezTo>
                <a:cubicBezTo>
                  <a:pt x="2846316" y="226153"/>
                  <a:pt x="2855048" y="216826"/>
                  <a:pt x="2866160" y="204126"/>
                </a:cubicBezTo>
                <a:cubicBezTo>
                  <a:pt x="2877272" y="191426"/>
                  <a:pt x="2882829" y="182298"/>
                  <a:pt x="2882829" y="176742"/>
                </a:cubicBezTo>
                <a:cubicBezTo>
                  <a:pt x="2882829" y="173964"/>
                  <a:pt x="2883424" y="172178"/>
                  <a:pt x="2884615" y="171384"/>
                </a:cubicBezTo>
                <a:close/>
                <a:moveTo>
                  <a:pt x="4155868" y="171012"/>
                </a:moveTo>
                <a:cubicBezTo>
                  <a:pt x="4158174" y="171458"/>
                  <a:pt x="4161461" y="172574"/>
                  <a:pt x="4165727" y="174360"/>
                </a:cubicBezTo>
                <a:cubicBezTo>
                  <a:pt x="4182793" y="181504"/>
                  <a:pt x="4195294" y="189640"/>
                  <a:pt x="4203232" y="198768"/>
                </a:cubicBezTo>
                <a:cubicBezTo>
                  <a:pt x="4211170" y="207896"/>
                  <a:pt x="4214344" y="217818"/>
                  <a:pt x="4212757" y="228534"/>
                </a:cubicBezTo>
                <a:cubicBezTo>
                  <a:pt x="4211170" y="239249"/>
                  <a:pt x="4205018" y="238059"/>
                  <a:pt x="4194302" y="224962"/>
                </a:cubicBezTo>
                <a:cubicBezTo>
                  <a:pt x="4183587" y="211865"/>
                  <a:pt x="4172673" y="198570"/>
                  <a:pt x="4161560" y="185076"/>
                </a:cubicBezTo>
                <a:cubicBezTo>
                  <a:pt x="4150845" y="174360"/>
                  <a:pt x="4148947" y="169672"/>
                  <a:pt x="4155868" y="171012"/>
                </a:cubicBezTo>
                <a:close/>
                <a:moveTo>
                  <a:pt x="2936667" y="171012"/>
                </a:moveTo>
                <a:cubicBezTo>
                  <a:pt x="2938974" y="171458"/>
                  <a:pt x="2942261" y="172574"/>
                  <a:pt x="2946527" y="174360"/>
                </a:cubicBezTo>
                <a:cubicBezTo>
                  <a:pt x="2963593" y="181504"/>
                  <a:pt x="2976094" y="189640"/>
                  <a:pt x="2984032" y="198768"/>
                </a:cubicBezTo>
                <a:cubicBezTo>
                  <a:pt x="2991970" y="207896"/>
                  <a:pt x="2995144" y="217818"/>
                  <a:pt x="2993557" y="228534"/>
                </a:cubicBezTo>
                <a:cubicBezTo>
                  <a:pt x="2991970" y="239249"/>
                  <a:pt x="2985818" y="238059"/>
                  <a:pt x="2975103" y="224962"/>
                </a:cubicBezTo>
                <a:cubicBezTo>
                  <a:pt x="2964387" y="211865"/>
                  <a:pt x="2953472" y="198570"/>
                  <a:pt x="2942360" y="185076"/>
                </a:cubicBezTo>
                <a:cubicBezTo>
                  <a:pt x="2931644" y="174360"/>
                  <a:pt x="2929747" y="169672"/>
                  <a:pt x="2936667" y="171012"/>
                </a:cubicBezTo>
                <a:close/>
                <a:moveTo>
                  <a:pt x="720059" y="170193"/>
                </a:moveTo>
                <a:cubicBezTo>
                  <a:pt x="724424" y="169796"/>
                  <a:pt x="731370" y="172376"/>
                  <a:pt x="740895" y="177932"/>
                </a:cubicBezTo>
                <a:cubicBezTo>
                  <a:pt x="750420" y="182695"/>
                  <a:pt x="753198" y="189839"/>
                  <a:pt x="749229" y="199364"/>
                </a:cubicBezTo>
                <a:cubicBezTo>
                  <a:pt x="745260" y="208889"/>
                  <a:pt x="738315" y="206507"/>
                  <a:pt x="728393" y="192220"/>
                </a:cubicBezTo>
                <a:cubicBezTo>
                  <a:pt x="718471" y="177932"/>
                  <a:pt x="715693" y="170590"/>
                  <a:pt x="720059" y="170193"/>
                </a:cubicBezTo>
                <a:close/>
                <a:moveTo>
                  <a:pt x="110459" y="170193"/>
                </a:moveTo>
                <a:cubicBezTo>
                  <a:pt x="114824" y="169796"/>
                  <a:pt x="121770" y="172376"/>
                  <a:pt x="131294" y="177932"/>
                </a:cubicBezTo>
                <a:cubicBezTo>
                  <a:pt x="140820" y="182695"/>
                  <a:pt x="143598" y="189839"/>
                  <a:pt x="139629" y="199364"/>
                </a:cubicBezTo>
                <a:cubicBezTo>
                  <a:pt x="135660" y="208889"/>
                  <a:pt x="128715" y="206507"/>
                  <a:pt x="118793" y="192220"/>
                </a:cubicBezTo>
                <a:cubicBezTo>
                  <a:pt x="108871" y="177932"/>
                  <a:pt x="106093" y="170590"/>
                  <a:pt x="110459" y="170193"/>
                </a:cubicBezTo>
                <a:close/>
                <a:moveTo>
                  <a:pt x="4377659" y="167217"/>
                </a:moveTo>
                <a:cubicBezTo>
                  <a:pt x="4384406" y="168010"/>
                  <a:pt x="4390160" y="169201"/>
                  <a:pt x="4394923" y="170789"/>
                </a:cubicBezTo>
                <a:cubicBezTo>
                  <a:pt x="4399685" y="172376"/>
                  <a:pt x="4403852" y="174956"/>
                  <a:pt x="4407424" y="178528"/>
                </a:cubicBezTo>
                <a:cubicBezTo>
                  <a:pt x="4410996" y="182099"/>
                  <a:pt x="4412584" y="187259"/>
                  <a:pt x="4412187" y="194006"/>
                </a:cubicBezTo>
                <a:cubicBezTo>
                  <a:pt x="4411790" y="200753"/>
                  <a:pt x="4408020" y="202142"/>
                  <a:pt x="4400876" y="198173"/>
                </a:cubicBezTo>
                <a:cubicBezTo>
                  <a:pt x="4393732" y="194204"/>
                  <a:pt x="4386390" y="187854"/>
                  <a:pt x="4378849" y="179123"/>
                </a:cubicBezTo>
                <a:cubicBezTo>
                  <a:pt x="4371309" y="170392"/>
                  <a:pt x="4370912" y="166423"/>
                  <a:pt x="4377659" y="167217"/>
                </a:cubicBezTo>
                <a:close/>
                <a:moveTo>
                  <a:pt x="4454900" y="165728"/>
                </a:moveTo>
                <a:cubicBezTo>
                  <a:pt x="4458571" y="165530"/>
                  <a:pt x="4463979" y="165629"/>
                  <a:pt x="4471123" y="166026"/>
                </a:cubicBezTo>
                <a:cubicBezTo>
                  <a:pt x="4485410" y="166026"/>
                  <a:pt x="4495332" y="168804"/>
                  <a:pt x="4500888" y="174360"/>
                </a:cubicBezTo>
                <a:cubicBezTo>
                  <a:pt x="4506445" y="179917"/>
                  <a:pt x="4509024" y="186267"/>
                  <a:pt x="4508627" y="193410"/>
                </a:cubicBezTo>
                <a:cubicBezTo>
                  <a:pt x="4508231" y="200554"/>
                  <a:pt x="4503270" y="201348"/>
                  <a:pt x="4493745" y="195792"/>
                </a:cubicBezTo>
                <a:cubicBezTo>
                  <a:pt x="4484220" y="190235"/>
                  <a:pt x="4474298" y="184481"/>
                  <a:pt x="4463979" y="178528"/>
                </a:cubicBezTo>
                <a:cubicBezTo>
                  <a:pt x="4453660" y="172574"/>
                  <a:pt x="4448699" y="168804"/>
                  <a:pt x="4449096" y="167217"/>
                </a:cubicBezTo>
                <a:cubicBezTo>
                  <a:pt x="4449295" y="166423"/>
                  <a:pt x="4451229" y="165927"/>
                  <a:pt x="4454900" y="165728"/>
                </a:cubicBezTo>
                <a:close/>
                <a:moveTo>
                  <a:pt x="4297775" y="164687"/>
                </a:moveTo>
                <a:cubicBezTo>
                  <a:pt x="4299338" y="164984"/>
                  <a:pt x="4300566" y="170193"/>
                  <a:pt x="4301459" y="180314"/>
                </a:cubicBezTo>
                <a:cubicBezTo>
                  <a:pt x="4302649" y="193807"/>
                  <a:pt x="4298482" y="208492"/>
                  <a:pt x="4288957" y="224367"/>
                </a:cubicBezTo>
                <a:cubicBezTo>
                  <a:pt x="4279432" y="240242"/>
                  <a:pt x="4273082" y="243615"/>
                  <a:pt x="4269907" y="234487"/>
                </a:cubicBezTo>
                <a:cubicBezTo>
                  <a:pt x="4266732" y="225359"/>
                  <a:pt x="4267129" y="217818"/>
                  <a:pt x="4271098" y="211865"/>
                </a:cubicBezTo>
                <a:cubicBezTo>
                  <a:pt x="4275066" y="205912"/>
                  <a:pt x="4279432" y="197776"/>
                  <a:pt x="4284195" y="187457"/>
                </a:cubicBezTo>
                <a:cubicBezTo>
                  <a:pt x="4289751" y="177139"/>
                  <a:pt x="4293720" y="169995"/>
                  <a:pt x="4296101" y="166026"/>
                </a:cubicBezTo>
                <a:cubicBezTo>
                  <a:pt x="4296696" y="165034"/>
                  <a:pt x="4297254" y="164587"/>
                  <a:pt x="4297775" y="164687"/>
                </a:cubicBezTo>
                <a:close/>
                <a:moveTo>
                  <a:pt x="5324205" y="161264"/>
                </a:moveTo>
                <a:cubicBezTo>
                  <a:pt x="5328571" y="162057"/>
                  <a:pt x="5332738" y="163248"/>
                  <a:pt x="5336707" y="164835"/>
                </a:cubicBezTo>
                <a:cubicBezTo>
                  <a:pt x="5340676" y="166423"/>
                  <a:pt x="5342462" y="167812"/>
                  <a:pt x="5342065" y="169003"/>
                </a:cubicBezTo>
                <a:cubicBezTo>
                  <a:pt x="5341668" y="170193"/>
                  <a:pt x="5340676" y="173567"/>
                  <a:pt x="5339088" y="179123"/>
                </a:cubicBezTo>
                <a:cubicBezTo>
                  <a:pt x="5366869" y="175948"/>
                  <a:pt x="5386316" y="173567"/>
                  <a:pt x="5397429" y="171979"/>
                </a:cubicBezTo>
                <a:cubicBezTo>
                  <a:pt x="5408541" y="170392"/>
                  <a:pt x="5417272" y="171582"/>
                  <a:pt x="5423622" y="175551"/>
                </a:cubicBezTo>
                <a:cubicBezTo>
                  <a:pt x="5429973" y="179520"/>
                  <a:pt x="5432552" y="182893"/>
                  <a:pt x="5431361" y="185671"/>
                </a:cubicBezTo>
                <a:cubicBezTo>
                  <a:pt x="5430171" y="188449"/>
                  <a:pt x="5424615" y="189640"/>
                  <a:pt x="5414693" y="189243"/>
                </a:cubicBezTo>
                <a:cubicBezTo>
                  <a:pt x="5404771" y="188846"/>
                  <a:pt x="5395841" y="188648"/>
                  <a:pt x="5387904" y="188648"/>
                </a:cubicBezTo>
                <a:cubicBezTo>
                  <a:pt x="5380760" y="188648"/>
                  <a:pt x="5364488" y="189442"/>
                  <a:pt x="5339088" y="191029"/>
                </a:cubicBezTo>
                <a:cubicBezTo>
                  <a:pt x="5339088" y="228335"/>
                  <a:pt x="5338890" y="248576"/>
                  <a:pt x="5338493" y="251751"/>
                </a:cubicBezTo>
                <a:cubicBezTo>
                  <a:pt x="5338096" y="254926"/>
                  <a:pt x="5336905" y="260085"/>
                  <a:pt x="5334921" y="267229"/>
                </a:cubicBezTo>
                <a:cubicBezTo>
                  <a:pt x="5332937" y="274373"/>
                  <a:pt x="5331151" y="276953"/>
                  <a:pt x="5329563" y="274968"/>
                </a:cubicBezTo>
                <a:cubicBezTo>
                  <a:pt x="5327975" y="272984"/>
                  <a:pt x="5326785" y="269412"/>
                  <a:pt x="5325991" y="264253"/>
                </a:cubicBezTo>
                <a:cubicBezTo>
                  <a:pt x="5325198" y="259093"/>
                  <a:pt x="5324602" y="251354"/>
                  <a:pt x="5324205" y="241035"/>
                </a:cubicBezTo>
                <a:cubicBezTo>
                  <a:pt x="5323808" y="230717"/>
                  <a:pt x="5323610" y="214445"/>
                  <a:pt x="5323610" y="192220"/>
                </a:cubicBezTo>
                <a:lnTo>
                  <a:pt x="5266460" y="199364"/>
                </a:lnTo>
                <a:cubicBezTo>
                  <a:pt x="5263285" y="215239"/>
                  <a:pt x="5256340" y="228931"/>
                  <a:pt x="5245624" y="240440"/>
                </a:cubicBezTo>
                <a:cubicBezTo>
                  <a:pt x="5234908" y="251949"/>
                  <a:pt x="5222209" y="259490"/>
                  <a:pt x="5207524" y="263062"/>
                </a:cubicBezTo>
                <a:cubicBezTo>
                  <a:pt x="5192839" y="266634"/>
                  <a:pt x="5191252" y="265245"/>
                  <a:pt x="5202761" y="258895"/>
                </a:cubicBezTo>
                <a:cubicBezTo>
                  <a:pt x="5214271" y="252545"/>
                  <a:pt x="5224193" y="244607"/>
                  <a:pt x="5232527" y="235082"/>
                </a:cubicBezTo>
                <a:cubicBezTo>
                  <a:pt x="5240861" y="225557"/>
                  <a:pt x="5246616" y="214048"/>
                  <a:pt x="5249791" y="200554"/>
                </a:cubicBezTo>
                <a:cubicBezTo>
                  <a:pt x="5220423" y="205317"/>
                  <a:pt x="5201769" y="208492"/>
                  <a:pt x="5193832" y="210079"/>
                </a:cubicBezTo>
                <a:cubicBezTo>
                  <a:pt x="5185894" y="211667"/>
                  <a:pt x="5178354" y="209682"/>
                  <a:pt x="5171210" y="204126"/>
                </a:cubicBezTo>
                <a:cubicBezTo>
                  <a:pt x="5164066" y="198570"/>
                  <a:pt x="5166447" y="196189"/>
                  <a:pt x="5178354" y="196982"/>
                </a:cubicBezTo>
                <a:cubicBezTo>
                  <a:pt x="5190260" y="197776"/>
                  <a:pt x="5214469" y="195792"/>
                  <a:pt x="5250982" y="191029"/>
                </a:cubicBezTo>
                <a:cubicBezTo>
                  <a:pt x="5250982" y="183092"/>
                  <a:pt x="5249989" y="177535"/>
                  <a:pt x="5248005" y="174360"/>
                </a:cubicBezTo>
                <a:cubicBezTo>
                  <a:pt x="5246021" y="171185"/>
                  <a:pt x="5247212" y="169796"/>
                  <a:pt x="5251577" y="170193"/>
                </a:cubicBezTo>
                <a:cubicBezTo>
                  <a:pt x="5255943" y="170590"/>
                  <a:pt x="5260309" y="171582"/>
                  <a:pt x="5264674" y="173170"/>
                </a:cubicBezTo>
                <a:cubicBezTo>
                  <a:pt x="5269039" y="174757"/>
                  <a:pt x="5270825" y="176345"/>
                  <a:pt x="5270032" y="177932"/>
                </a:cubicBezTo>
                <a:cubicBezTo>
                  <a:pt x="5269238" y="179520"/>
                  <a:pt x="5268444" y="183092"/>
                  <a:pt x="5267651" y="188648"/>
                </a:cubicBezTo>
                <a:cubicBezTo>
                  <a:pt x="5282732" y="187060"/>
                  <a:pt x="5301385" y="184679"/>
                  <a:pt x="5323610" y="181504"/>
                </a:cubicBezTo>
                <a:cubicBezTo>
                  <a:pt x="5323610" y="173567"/>
                  <a:pt x="5322618" y="168010"/>
                  <a:pt x="5320633" y="164835"/>
                </a:cubicBezTo>
                <a:cubicBezTo>
                  <a:pt x="5318649" y="161660"/>
                  <a:pt x="5319840" y="160470"/>
                  <a:pt x="5324205" y="161264"/>
                </a:cubicBezTo>
                <a:close/>
                <a:moveTo>
                  <a:pt x="1956076" y="137600"/>
                </a:moveTo>
                <a:cubicBezTo>
                  <a:pt x="1957961" y="137302"/>
                  <a:pt x="1961285" y="137848"/>
                  <a:pt x="1966048" y="139237"/>
                </a:cubicBezTo>
                <a:cubicBezTo>
                  <a:pt x="1975573" y="142015"/>
                  <a:pt x="1982716" y="146579"/>
                  <a:pt x="1987479" y="152929"/>
                </a:cubicBezTo>
                <a:cubicBezTo>
                  <a:pt x="1992241" y="159279"/>
                  <a:pt x="1993630" y="166820"/>
                  <a:pt x="1991646" y="175551"/>
                </a:cubicBezTo>
                <a:cubicBezTo>
                  <a:pt x="1989662" y="184282"/>
                  <a:pt x="1983510" y="181901"/>
                  <a:pt x="1973191" y="168407"/>
                </a:cubicBezTo>
                <a:cubicBezTo>
                  <a:pt x="1962873" y="154120"/>
                  <a:pt x="1956721" y="144992"/>
                  <a:pt x="1954737" y="141023"/>
                </a:cubicBezTo>
                <a:cubicBezTo>
                  <a:pt x="1953745" y="139039"/>
                  <a:pt x="1954191" y="137897"/>
                  <a:pt x="1956076" y="137600"/>
                </a:cubicBezTo>
                <a:close/>
                <a:moveTo>
                  <a:pt x="6814867" y="128521"/>
                </a:moveTo>
                <a:cubicBezTo>
                  <a:pt x="6819233" y="128918"/>
                  <a:pt x="6823797" y="130307"/>
                  <a:pt x="6828559" y="132689"/>
                </a:cubicBezTo>
                <a:cubicBezTo>
                  <a:pt x="6834115" y="134276"/>
                  <a:pt x="6835901" y="136657"/>
                  <a:pt x="6833917" y="139832"/>
                </a:cubicBezTo>
                <a:cubicBezTo>
                  <a:pt x="6831933" y="143007"/>
                  <a:pt x="6829751" y="150746"/>
                  <a:pt x="6827369" y="163049"/>
                </a:cubicBezTo>
                <a:cubicBezTo>
                  <a:pt x="6824988" y="175353"/>
                  <a:pt x="6819630" y="186862"/>
                  <a:pt x="6811295" y="197578"/>
                </a:cubicBezTo>
                <a:cubicBezTo>
                  <a:pt x="6802961" y="208293"/>
                  <a:pt x="6792245" y="215834"/>
                  <a:pt x="6779149" y="220199"/>
                </a:cubicBezTo>
                <a:cubicBezTo>
                  <a:pt x="6766052" y="224565"/>
                  <a:pt x="6764067" y="223771"/>
                  <a:pt x="6773195" y="217818"/>
                </a:cubicBezTo>
                <a:cubicBezTo>
                  <a:pt x="6782323" y="211865"/>
                  <a:pt x="6790459" y="204126"/>
                  <a:pt x="6797603" y="194601"/>
                </a:cubicBezTo>
                <a:cubicBezTo>
                  <a:pt x="6804747" y="185076"/>
                  <a:pt x="6809708" y="173964"/>
                  <a:pt x="6812486" y="161264"/>
                </a:cubicBezTo>
                <a:cubicBezTo>
                  <a:pt x="6815265" y="148564"/>
                  <a:pt x="6815265" y="139832"/>
                  <a:pt x="6812486" y="135070"/>
                </a:cubicBezTo>
                <a:cubicBezTo>
                  <a:pt x="6809708" y="130307"/>
                  <a:pt x="6810502" y="128124"/>
                  <a:pt x="6814867" y="128521"/>
                </a:cubicBezTo>
                <a:close/>
                <a:moveTo>
                  <a:pt x="5900467" y="128521"/>
                </a:moveTo>
                <a:cubicBezTo>
                  <a:pt x="5904833" y="128918"/>
                  <a:pt x="5909397" y="130307"/>
                  <a:pt x="5914159" y="132689"/>
                </a:cubicBezTo>
                <a:cubicBezTo>
                  <a:pt x="5919715" y="134276"/>
                  <a:pt x="5921501" y="136657"/>
                  <a:pt x="5919517" y="139832"/>
                </a:cubicBezTo>
                <a:cubicBezTo>
                  <a:pt x="5917533" y="143007"/>
                  <a:pt x="5915351" y="150746"/>
                  <a:pt x="5912969" y="163049"/>
                </a:cubicBezTo>
                <a:cubicBezTo>
                  <a:pt x="5910588" y="175353"/>
                  <a:pt x="5905230" y="186862"/>
                  <a:pt x="5896895" y="197578"/>
                </a:cubicBezTo>
                <a:cubicBezTo>
                  <a:pt x="5888561" y="208293"/>
                  <a:pt x="5877845" y="215834"/>
                  <a:pt x="5864749" y="220199"/>
                </a:cubicBezTo>
                <a:cubicBezTo>
                  <a:pt x="5851652" y="224565"/>
                  <a:pt x="5849667" y="223771"/>
                  <a:pt x="5858795" y="217818"/>
                </a:cubicBezTo>
                <a:cubicBezTo>
                  <a:pt x="5867923" y="211865"/>
                  <a:pt x="5876059" y="204126"/>
                  <a:pt x="5883203" y="194601"/>
                </a:cubicBezTo>
                <a:cubicBezTo>
                  <a:pt x="5890347" y="185076"/>
                  <a:pt x="5895308" y="173964"/>
                  <a:pt x="5898086" y="161264"/>
                </a:cubicBezTo>
                <a:cubicBezTo>
                  <a:pt x="5900865" y="148564"/>
                  <a:pt x="5900865" y="139832"/>
                  <a:pt x="5898086" y="135070"/>
                </a:cubicBezTo>
                <a:cubicBezTo>
                  <a:pt x="5895308" y="130307"/>
                  <a:pt x="5896102" y="128124"/>
                  <a:pt x="5900467" y="128521"/>
                </a:cubicBezTo>
                <a:close/>
                <a:moveTo>
                  <a:pt x="1328468" y="128521"/>
                </a:moveTo>
                <a:cubicBezTo>
                  <a:pt x="1332834" y="128918"/>
                  <a:pt x="1337398" y="130307"/>
                  <a:pt x="1342160" y="132689"/>
                </a:cubicBezTo>
                <a:cubicBezTo>
                  <a:pt x="1347716" y="134276"/>
                  <a:pt x="1349502" y="136657"/>
                  <a:pt x="1347518" y="139832"/>
                </a:cubicBezTo>
                <a:cubicBezTo>
                  <a:pt x="1345534" y="143007"/>
                  <a:pt x="1343351" y="150746"/>
                  <a:pt x="1340970" y="163049"/>
                </a:cubicBezTo>
                <a:cubicBezTo>
                  <a:pt x="1338589" y="175353"/>
                  <a:pt x="1333231" y="186862"/>
                  <a:pt x="1324896" y="197578"/>
                </a:cubicBezTo>
                <a:cubicBezTo>
                  <a:pt x="1316562" y="208293"/>
                  <a:pt x="1305846" y="215834"/>
                  <a:pt x="1292750" y="220199"/>
                </a:cubicBezTo>
                <a:cubicBezTo>
                  <a:pt x="1279653" y="224565"/>
                  <a:pt x="1277668" y="223771"/>
                  <a:pt x="1286796" y="217818"/>
                </a:cubicBezTo>
                <a:cubicBezTo>
                  <a:pt x="1295924" y="211865"/>
                  <a:pt x="1304060" y="204126"/>
                  <a:pt x="1311204" y="194601"/>
                </a:cubicBezTo>
                <a:cubicBezTo>
                  <a:pt x="1318348" y="185076"/>
                  <a:pt x="1323309" y="173964"/>
                  <a:pt x="1326087" y="161264"/>
                </a:cubicBezTo>
                <a:cubicBezTo>
                  <a:pt x="1328865" y="148564"/>
                  <a:pt x="1328865" y="139832"/>
                  <a:pt x="1326087" y="135070"/>
                </a:cubicBezTo>
                <a:cubicBezTo>
                  <a:pt x="1323309" y="130307"/>
                  <a:pt x="1324103" y="128124"/>
                  <a:pt x="1328468" y="128521"/>
                </a:cubicBezTo>
                <a:close/>
                <a:moveTo>
                  <a:pt x="3729363" y="123164"/>
                </a:moveTo>
                <a:cubicBezTo>
                  <a:pt x="3721426" y="123957"/>
                  <a:pt x="3709123" y="125545"/>
                  <a:pt x="3692454" y="127926"/>
                </a:cubicBezTo>
                <a:cubicBezTo>
                  <a:pt x="3694835" y="150945"/>
                  <a:pt x="3696422" y="169201"/>
                  <a:pt x="3697216" y="182695"/>
                </a:cubicBezTo>
                <a:cubicBezTo>
                  <a:pt x="3698010" y="196189"/>
                  <a:pt x="3698804" y="208492"/>
                  <a:pt x="3699598" y="219604"/>
                </a:cubicBezTo>
                <a:cubicBezTo>
                  <a:pt x="3707535" y="219604"/>
                  <a:pt x="3720632" y="218810"/>
                  <a:pt x="3738888" y="217223"/>
                </a:cubicBezTo>
                <a:cubicBezTo>
                  <a:pt x="3738888" y="178329"/>
                  <a:pt x="3738094" y="154318"/>
                  <a:pt x="3736507" y="145190"/>
                </a:cubicBezTo>
                <a:cubicBezTo>
                  <a:pt x="3734920" y="136062"/>
                  <a:pt x="3732538" y="128720"/>
                  <a:pt x="3729363" y="123164"/>
                </a:cubicBezTo>
                <a:close/>
                <a:moveTo>
                  <a:pt x="2510163" y="123164"/>
                </a:moveTo>
                <a:cubicBezTo>
                  <a:pt x="2502226" y="123957"/>
                  <a:pt x="2489923" y="125545"/>
                  <a:pt x="2473254" y="127926"/>
                </a:cubicBezTo>
                <a:cubicBezTo>
                  <a:pt x="2475635" y="150945"/>
                  <a:pt x="2477222" y="169201"/>
                  <a:pt x="2478016" y="182695"/>
                </a:cubicBezTo>
                <a:cubicBezTo>
                  <a:pt x="2478810" y="196189"/>
                  <a:pt x="2479604" y="208492"/>
                  <a:pt x="2480398" y="219604"/>
                </a:cubicBezTo>
                <a:cubicBezTo>
                  <a:pt x="2488335" y="219604"/>
                  <a:pt x="2501432" y="218810"/>
                  <a:pt x="2519688" y="217223"/>
                </a:cubicBezTo>
                <a:cubicBezTo>
                  <a:pt x="2519688" y="178329"/>
                  <a:pt x="2518894" y="154318"/>
                  <a:pt x="2517307" y="145190"/>
                </a:cubicBezTo>
                <a:cubicBezTo>
                  <a:pt x="2515720" y="136062"/>
                  <a:pt x="2513339" y="128720"/>
                  <a:pt x="2510163" y="123164"/>
                </a:cubicBezTo>
                <a:close/>
                <a:moveTo>
                  <a:pt x="956398" y="118699"/>
                </a:moveTo>
                <a:cubicBezTo>
                  <a:pt x="959970" y="118699"/>
                  <a:pt x="963541" y="119592"/>
                  <a:pt x="967113" y="121378"/>
                </a:cubicBezTo>
                <a:cubicBezTo>
                  <a:pt x="974257" y="124949"/>
                  <a:pt x="977829" y="130903"/>
                  <a:pt x="977829" y="139237"/>
                </a:cubicBezTo>
                <a:cubicBezTo>
                  <a:pt x="977829" y="147571"/>
                  <a:pt x="973662" y="153524"/>
                  <a:pt x="965327" y="157096"/>
                </a:cubicBezTo>
                <a:cubicBezTo>
                  <a:pt x="956994" y="160668"/>
                  <a:pt x="949651" y="160271"/>
                  <a:pt x="943301" y="155906"/>
                </a:cubicBezTo>
                <a:cubicBezTo>
                  <a:pt x="936951" y="151540"/>
                  <a:pt x="933974" y="145587"/>
                  <a:pt x="934372" y="138046"/>
                </a:cubicBezTo>
                <a:cubicBezTo>
                  <a:pt x="934768" y="130506"/>
                  <a:pt x="938538" y="124949"/>
                  <a:pt x="945682" y="121378"/>
                </a:cubicBezTo>
                <a:cubicBezTo>
                  <a:pt x="949254" y="119592"/>
                  <a:pt x="952826" y="118699"/>
                  <a:pt x="956398" y="118699"/>
                </a:cubicBezTo>
                <a:close/>
                <a:moveTo>
                  <a:pt x="3788894" y="117210"/>
                </a:moveTo>
                <a:cubicBezTo>
                  <a:pt x="3771432" y="118798"/>
                  <a:pt x="3756748" y="120385"/>
                  <a:pt x="3744841" y="121973"/>
                </a:cubicBezTo>
                <a:cubicBezTo>
                  <a:pt x="3747223" y="125148"/>
                  <a:pt x="3748612" y="127529"/>
                  <a:pt x="3749008" y="129117"/>
                </a:cubicBezTo>
                <a:cubicBezTo>
                  <a:pt x="3749405" y="130704"/>
                  <a:pt x="3749604" y="135467"/>
                  <a:pt x="3749604" y="143404"/>
                </a:cubicBezTo>
                <a:cubicBezTo>
                  <a:pt x="3757541" y="142610"/>
                  <a:pt x="3764487" y="141221"/>
                  <a:pt x="3770440" y="139237"/>
                </a:cubicBezTo>
                <a:cubicBezTo>
                  <a:pt x="3776393" y="137253"/>
                  <a:pt x="3780957" y="138245"/>
                  <a:pt x="3784132" y="142214"/>
                </a:cubicBezTo>
                <a:cubicBezTo>
                  <a:pt x="3787307" y="146182"/>
                  <a:pt x="3784926" y="148960"/>
                  <a:pt x="3776988" y="150548"/>
                </a:cubicBezTo>
                <a:cubicBezTo>
                  <a:pt x="3769051" y="152135"/>
                  <a:pt x="3759923" y="152929"/>
                  <a:pt x="3749604" y="152929"/>
                </a:cubicBezTo>
                <a:lnTo>
                  <a:pt x="3749604" y="176742"/>
                </a:lnTo>
                <a:cubicBezTo>
                  <a:pt x="3757541" y="175948"/>
                  <a:pt x="3764090" y="174757"/>
                  <a:pt x="3769249" y="173170"/>
                </a:cubicBezTo>
                <a:cubicBezTo>
                  <a:pt x="3774408" y="171582"/>
                  <a:pt x="3778576" y="172574"/>
                  <a:pt x="3781751" y="176146"/>
                </a:cubicBezTo>
                <a:cubicBezTo>
                  <a:pt x="3784926" y="179718"/>
                  <a:pt x="3783140" y="182496"/>
                  <a:pt x="3776393" y="184481"/>
                </a:cubicBezTo>
                <a:cubicBezTo>
                  <a:pt x="3769646" y="186465"/>
                  <a:pt x="3760716" y="187457"/>
                  <a:pt x="3749604" y="187457"/>
                </a:cubicBezTo>
                <a:lnTo>
                  <a:pt x="3749604" y="216032"/>
                </a:lnTo>
                <a:lnTo>
                  <a:pt x="3788894" y="211270"/>
                </a:lnTo>
                <a:cubicBezTo>
                  <a:pt x="3790482" y="194601"/>
                  <a:pt x="3791474" y="176742"/>
                  <a:pt x="3791871" y="157692"/>
                </a:cubicBezTo>
                <a:cubicBezTo>
                  <a:pt x="3792268" y="138642"/>
                  <a:pt x="3791276" y="125148"/>
                  <a:pt x="3788894" y="117210"/>
                </a:cubicBezTo>
                <a:close/>
                <a:moveTo>
                  <a:pt x="2569694" y="117210"/>
                </a:moveTo>
                <a:cubicBezTo>
                  <a:pt x="2552232" y="118798"/>
                  <a:pt x="2537548" y="120385"/>
                  <a:pt x="2525641" y="121973"/>
                </a:cubicBezTo>
                <a:cubicBezTo>
                  <a:pt x="2528023" y="125148"/>
                  <a:pt x="2529412" y="127529"/>
                  <a:pt x="2529808" y="129117"/>
                </a:cubicBezTo>
                <a:cubicBezTo>
                  <a:pt x="2530205" y="130704"/>
                  <a:pt x="2530404" y="135467"/>
                  <a:pt x="2530404" y="143404"/>
                </a:cubicBezTo>
                <a:cubicBezTo>
                  <a:pt x="2538341" y="142610"/>
                  <a:pt x="2545287" y="141221"/>
                  <a:pt x="2551240" y="139237"/>
                </a:cubicBezTo>
                <a:cubicBezTo>
                  <a:pt x="2557193" y="137253"/>
                  <a:pt x="2561757" y="138245"/>
                  <a:pt x="2564932" y="142214"/>
                </a:cubicBezTo>
                <a:cubicBezTo>
                  <a:pt x="2568107" y="146182"/>
                  <a:pt x="2565726" y="148960"/>
                  <a:pt x="2557788" y="150548"/>
                </a:cubicBezTo>
                <a:cubicBezTo>
                  <a:pt x="2549851" y="152135"/>
                  <a:pt x="2540723" y="152929"/>
                  <a:pt x="2530404" y="152929"/>
                </a:cubicBezTo>
                <a:lnTo>
                  <a:pt x="2530404" y="176742"/>
                </a:lnTo>
                <a:cubicBezTo>
                  <a:pt x="2538341" y="175948"/>
                  <a:pt x="2544890" y="174757"/>
                  <a:pt x="2550049" y="173170"/>
                </a:cubicBezTo>
                <a:cubicBezTo>
                  <a:pt x="2555208" y="171582"/>
                  <a:pt x="2559376" y="172574"/>
                  <a:pt x="2562551" y="176146"/>
                </a:cubicBezTo>
                <a:cubicBezTo>
                  <a:pt x="2565726" y="179718"/>
                  <a:pt x="2563940" y="182496"/>
                  <a:pt x="2557193" y="184481"/>
                </a:cubicBezTo>
                <a:cubicBezTo>
                  <a:pt x="2550446" y="186465"/>
                  <a:pt x="2541516" y="187457"/>
                  <a:pt x="2530404" y="187457"/>
                </a:cubicBezTo>
                <a:lnTo>
                  <a:pt x="2530404" y="216032"/>
                </a:lnTo>
                <a:lnTo>
                  <a:pt x="2569694" y="211270"/>
                </a:lnTo>
                <a:cubicBezTo>
                  <a:pt x="2571282" y="194601"/>
                  <a:pt x="2572274" y="176742"/>
                  <a:pt x="2572671" y="157692"/>
                </a:cubicBezTo>
                <a:cubicBezTo>
                  <a:pt x="2573068" y="138642"/>
                  <a:pt x="2572076" y="125148"/>
                  <a:pt x="2569694" y="117210"/>
                </a:cubicBezTo>
                <a:close/>
                <a:moveTo>
                  <a:pt x="507905" y="114829"/>
                </a:moveTo>
                <a:cubicBezTo>
                  <a:pt x="521745" y="113936"/>
                  <a:pt x="533131" y="115722"/>
                  <a:pt x="542061" y="120187"/>
                </a:cubicBezTo>
                <a:cubicBezTo>
                  <a:pt x="553967" y="126140"/>
                  <a:pt x="559324" y="131101"/>
                  <a:pt x="558134" y="135070"/>
                </a:cubicBezTo>
                <a:cubicBezTo>
                  <a:pt x="556943" y="139039"/>
                  <a:pt x="551387" y="140626"/>
                  <a:pt x="541465" y="139832"/>
                </a:cubicBezTo>
                <a:cubicBezTo>
                  <a:pt x="531543" y="139039"/>
                  <a:pt x="516660" y="138642"/>
                  <a:pt x="496817" y="138642"/>
                </a:cubicBezTo>
                <a:cubicBezTo>
                  <a:pt x="476973" y="138642"/>
                  <a:pt x="455740" y="139634"/>
                  <a:pt x="433118" y="141618"/>
                </a:cubicBezTo>
                <a:cubicBezTo>
                  <a:pt x="410496" y="143603"/>
                  <a:pt x="391446" y="145984"/>
                  <a:pt x="375968" y="148762"/>
                </a:cubicBezTo>
                <a:cubicBezTo>
                  <a:pt x="360490" y="151540"/>
                  <a:pt x="347393" y="154120"/>
                  <a:pt x="336677" y="156501"/>
                </a:cubicBezTo>
                <a:cubicBezTo>
                  <a:pt x="325962" y="158882"/>
                  <a:pt x="315048" y="156501"/>
                  <a:pt x="303936" y="149357"/>
                </a:cubicBezTo>
                <a:cubicBezTo>
                  <a:pt x="293617" y="141420"/>
                  <a:pt x="292624" y="137848"/>
                  <a:pt x="300959" y="138642"/>
                </a:cubicBezTo>
                <a:cubicBezTo>
                  <a:pt x="309293" y="139435"/>
                  <a:pt x="325168" y="138840"/>
                  <a:pt x="348584" y="136856"/>
                </a:cubicBezTo>
                <a:cubicBezTo>
                  <a:pt x="371999" y="134871"/>
                  <a:pt x="396804" y="131895"/>
                  <a:pt x="422998" y="127926"/>
                </a:cubicBezTo>
                <a:cubicBezTo>
                  <a:pt x="449192" y="123957"/>
                  <a:pt x="472607" y="120187"/>
                  <a:pt x="493245" y="116615"/>
                </a:cubicBezTo>
                <a:cubicBezTo>
                  <a:pt x="498404" y="115722"/>
                  <a:pt x="503291" y="115127"/>
                  <a:pt x="507905" y="114829"/>
                </a:cubicBezTo>
                <a:close/>
                <a:moveTo>
                  <a:pt x="3850807" y="110662"/>
                </a:moveTo>
                <a:cubicBezTo>
                  <a:pt x="3846044" y="109471"/>
                  <a:pt x="3830566" y="110860"/>
                  <a:pt x="3804373" y="114829"/>
                </a:cubicBezTo>
                <a:cubicBezTo>
                  <a:pt x="3812310" y="122767"/>
                  <a:pt x="3815088" y="128720"/>
                  <a:pt x="3812707" y="132689"/>
                </a:cubicBezTo>
                <a:cubicBezTo>
                  <a:pt x="3810326" y="136657"/>
                  <a:pt x="3808341" y="144396"/>
                  <a:pt x="3806754" y="155906"/>
                </a:cubicBezTo>
                <a:cubicBezTo>
                  <a:pt x="3805166" y="167415"/>
                  <a:pt x="3803579" y="185473"/>
                  <a:pt x="3801991" y="210079"/>
                </a:cubicBezTo>
                <a:cubicBezTo>
                  <a:pt x="3816279" y="208492"/>
                  <a:pt x="3825605" y="208293"/>
                  <a:pt x="3829971" y="209484"/>
                </a:cubicBezTo>
                <a:cubicBezTo>
                  <a:pt x="3834337" y="210674"/>
                  <a:pt x="3837710" y="213254"/>
                  <a:pt x="3840091" y="217223"/>
                </a:cubicBezTo>
                <a:cubicBezTo>
                  <a:pt x="3842473" y="221192"/>
                  <a:pt x="3845449" y="216231"/>
                  <a:pt x="3849021" y="202340"/>
                </a:cubicBezTo>
                <a:cubicBezTo>
                  <a:pt x="3852593" y="188449"/>
                  <a:pt x="3854974" y="174757"/>
                  <a:pt x="3856165" y="161264"/>
                </a:cubicBezTo>
                <a:cubicBezTo>
                  <a:pt x="3857355" y="147770"/>
                  <a:pt x="3857951" y="136260"/>
                  <a:pt x="3857951" y="126735"/>
                </a:cubicBezTo>
                <a:cubicBezTo>
                  <a:pt x="3857951" y="117210"/>
                  <a:pt x="3855569" y="111853"/>
                  <a:pt x="3850807" y="110662"/>
                </a:cubicBezTo>
                <a:close/>
                <a:moveTo>
                  <a:pt x="2631607" y="110662"/>
                </a:moveTo>
                <a:cubicBezTo>
                  <a:pt x="2626844" y="109471"/>
                  <a:pt x="2611366" y="110860"/>
                  <a:pt x="2585173" y="114829"/>
                </a:cubicBezTo>
                <a:cubicBezTo>
                  <a:pt x="2593110" y="122767"/>
                  <a:pt x="2595888" y="128720"/>
                  <a:pt x="2593507" y="132689"/>
                </a:cubicBezTo>
                <a:cubicBezTo>
                  <a:pt x="2591126" y="136657"/>
                  <a:pt x="2589142" y="144396"/>
                  <a:pt x="2587554" y="155906"/>
                </a:cubicBezTo>
                <a:cubicBezTo>
                  <a:pt x="2585966" y="167415"/>
                  <a:pt x="2584379" y="185473"/>
                  <a:pt x="2582791" y="210079"/>
                </a:cubicBezTo>
                <a:cubicBezTo>
                  <a:pt x="2597079" y="208492"/>
                  <a:pt x="2606405" y="208293"/>
                  <a:pt x="2610771" y="209484"/>
                </a:cubicBezTo>
                <a:cubicBezTo>
                  <a:pt x="2615137" y="210674"/>
                  <a:pt x="2618510" y="213254"/>
                  <a:pt x="2620891" y="217223"/>
                </a:cubicBezTo>
                <a:cubicBezTo>
                  <a:pt x="2623273" y="221192"/>
                  <a:pt x="2626249" y="216231"/>
                  <a:pt x="2629821" y="202340"/>
                </a:cubicBezTo>
                <a:cubicBezTo>
                  <a:pt x="2633393" y="188449"/>
                  <a:pt x="2635774" y="174757"/>
                  <a:pt x="2636965" y="161264"/>
                </a:cubicBezTo>
                <a:cubicBezTo>
                  <a:pt x="2638155" y="147770"/>
                  <a:pt x="2638751" y="136260"/>
                  <a:pt x="2638751" y="126735"/>
                </a:cubicBezTo>
                <a:cubicBezTo>
                  <a:pt x="2638751" y="117210"/>
                  <a:pt x="2636369" y="111853"/>
                  <a:pt x="2631607" y="110662"/>
                </a:cubicBezTo>
                <a:close/>
                <a:moveTo>
                  <a:pt x="1891634" y="107090"/>
                </a:moveTo>
                <a:cubicBezTo>
                  <a:pt x="1886474" y="107487"/>
                  <a:pt x="1873973" y="109670"/>
                  <a:pt x="1854129" y="113639"/>
                </a:cubicBezTo>
                <a:lnTo>
                  <a:pt x="1855320" y="154120"/>
                </a:lnTo>
                <a:cubicBezTo>
                  <a:pt x="1865638" y="152532"/>
                  <a:pt x="1872782" y="150746"/>
                  <a:pt x="1876751" y="148762"/>
                </a:cubicBezTo>
                <a:cubicBezTo>
                  <a:pt x="1880720" y="146778"/>
                  <a:pt x="1884887" y="147571"/>
                  <a:pt x="1889252" y="151143"/>
                </a:cubicBezTo>
                <a:cubicBezTo>
                  <a:pt x="1893618" y="154715"/>
                  <a:pt x="1892031" y="157890"/>
                  <a:pt x="1884490" y="160668"/>
                </a:cubicBezTo>
                <a:cubicBezTo>
                  <a:pt x="1876949" y="163446"/>
                  <a:pt x="1867226" y="164835"/>
                  <a:pt x="1855320" y="164835"/>
                </a:cubicBezTo>
                <a:lnTo>
                  <a:pt x="1856510" y="202935"/>
                </a:lnTo>
                <a:cubicBezTo>
                  <a:pt x="1863654" y="202142"/>
                  <a:pt x="1870798" y="200356"/>
                  <a:pt x="1877942" y="197578"/>
                </a:cubicBezTo>
                <a:cubicBezTo>
                  <a:pt x="1885085" y="194799"/>
                  <a:pt x="1890443" y="195196"/>
                  <a:pt x="1894015" y="198768"/>
                </a:cubicBezTo>
                <a:cubicBezTo>
                  <a:pt x="1897587" y="202340"/>
                  <a:pt x="1900365" y="201546"/>
                  <a:pt x="1902349" y="196387"/>
                </a:cubicBezTo>
                <a:cubicBezTo>
                  <a:pt x="1904334" y="191228"/>
                  <a:pt x="1905524" y="176742"/>
                  <a:pt x="1905921" y="152929"/>
                </a:cubicBezTo>
                <a:cubicBezTo>
                  <a:pt x="1906318" y="129117"/>
                  <a:pt x="1905326" y="115424"/>
                  <a:pt x="1902945" y="111853"/>
                </a:cubicBezTo>
                <a:cubicBezTo>
                  <a:pt x="1900563" y="108281"/>
                  <a:pt x="1896793" y="106693"/>
                  <a:pt x="1891634" y="107090"/>
                </a:cubicBezTo>
                <a:close/>
                <a:moveTo>
                  <a:pt x="7081270" y="103816"/>
                </a:moveTo>
                <a:cubicBezTo>
                  <a:pt x="7085834" y="103221"/>
                  <a:pt x="7089703" y="103717"/>
                  <a:pt x="7092879" y="105304"/>
                </a:cubicBezTo>
                <a:cubicBezTo>
                  <a:pt x="7099229" y="108479"/>
                  <a:pt x="7089307" y="114035"/>
                  <a:pt x="7063113" y="121973"/>
                </a:cubicBezTo>
                <a:cubicBezTo>
                  <a:pt x="7067875" y="126735"/>
                  <a:pt x="7069661" y="130903"/>
                  <a:pt x="7068471" y="134474"/>
                </a:cubicBezTo>
                <a:cubicBezTo>
                  <a:pt x="7067280" y="138046"/>
                  <a:pt x="7066685" y="141420"/>
                  <a:pt x="7066685" y="144595"/>
                </a:cubicBezTo>
                <a:cubicBezTo>
                  <a:pt x="7073829" y="143007"/>
                  <a:pt x="7080575" y="141618"/>
                  <a:pt x="7086925" y="140428"/>
                </a:cubicBezTo>
                <a:cubicBezTo>
                  <a:pt x="7093275" y="139237"/>
                  <a:pt x="7098038" y="140031"/>
                  <a:pt x="7101213" y="142809"/>
                </a:cubicBezTo>
                <a:cubicBezTo>
                  <a:pt x="7104387" y="145587"/>
                  <a:pt x="7102007" y="148365"/>
                  <a:pt x="7094069" y="151143"/>
                </a:cubicBezTo>
                <a:cubicBezTo>
                  <a:pt x="7086131" y="153921"/>
                  <a:pt x="7076607" y="156501"/>
                  <a:pt x="7065494" y="158882"/>
                </a:cubicBezTo>
                <a:cubicBezTo>
                  <a:pt x="7065494" y="175551"/>
                  <a:pt x="7065097" y="191426"/>
                  <a:pt x="7064303" y="206507"/>
                </a:cubicBezTo>
                <a:cubicBezTo>
                  <a:pt x="7095259" y="193014"/>
                  <a:pt x="7109547" y="187656"/>
                  <a:pt x="7107166" y="190434"/>
                </a:cubicBezTo>
                <a:cubicBezTo>
                  <a:pt x="7104785" y="193212"/>
                  <a:pt x="7097641" y="198967"/>
                  <a:pt x="7085735" y="207698"/>
                </a:cubicBezTo>
                <a:cubicBezTo>
                  <a:pt x="7073829" y="216429"/>
                  <a:pt x="7064501" y="225954"/>
                  <a:pt x="7057755" y="236273"/>
                </a:cubicBezTo>
                <a:cubicBezTo>
                  <a:pt x="7051009" y="246592"/>
                  <a:pt x="7045849" y="247981"/>
                  <a:pt x="7042277" y="240440"/>
                </a:cubicBezTo>
                <a:cubicBezTo>
                  <a:pt x="7038705" y="232899"/>
                  <a:pt x="7038507" y="226748"/>
                  <a:pt x="7041681" y="221985"/>
                </a:cubicBezTo>
                <a:cubicBezTo>
                  <a:pt x="7044857" y="217223"/>
                  <a:pt x="7047635" y="211270"/>
                  <a:pt x="7050016" y="204126"/>
                </a:cubicBezTo>
                <a:cubicBezTo>
                  <a:pt x="7052397" y="196982"/>
                  <a:pt x="7053588" y="182695"/>
                  <a:pt x="7053588" y="161264"/>
                </a:cubicBezTo>
                <a:cubicBezTo>
                  <a:pt x="7044857" y="163645"/>
                  <a:pt x="7037316" y="165431"/>
                  <a:pt x="7030966" y="166621"/>
                </a:cubicBezTo>
                <a:cubicBezTo>
                  <a:pt x="7024615" y="167812"/>
                  <a:pt x="7018465" y="166621"/>
                  <a:pt x="7012511" y="163049"/>
                </a:cubicBezTo>
                <a:cubicBezTo>
                  <a:pt x="7006558" y="159478"/>
                  <a:pt x="7006955" y="157295"/>
                  <a:pt x="7013702" y="156501"/>
                </a:cubicBezTo>
                <a:cubicBezTo>
                  <a:pt x="7020449" y="155707"/>
                  <a:pt x="7034141" y="152929"/>
                  <a:pt x="7054779" y="148167"/>
                </a:cubicBezTo>
                <a:cubicBezTo>
                  <a:pt x="7054779" y="139435"/>
                  <a:pt x="7053985" y="131895"/>
                  <a:pt x="7052397" y="125545"/>
                </a:cubicBezTo>
                <a:cubicBezTo>
                  <a:pt x="7045253" y="126339"/>
                  <a:pt x="7039102" y="125545"/>
                  <a:pt x="7033943" y="123164"/>
                </a:cubicBezTo>
                <a:cubicBezTo>
                  <a:pt x="7028783" y="120782"/>
                  <a:pt x="7029378" y="118798"/>
                  <a:pt x="7035729" y="117210"/>
                </a:cubicBezTo>
                <a:cubicBezTo>
                  <a:pt x="7042079" y="115623"/>
                  <a:pt x="7052000" y="112845"/>
                  <a:pt x="7065494" y="108876"/>
                </a:cubicBezTo>
                <a:cubicBezTo>
                  <a:pt x="7071447" y="106098"/>
                  <a:pt x="7076705" y="104411"/>
                  <a:pt x="7081270" y="103816"/>
                </a:cubicBezTo>
                <a:close/>
                <a:moveTo>
                  <a:pt x="6852670" y="101732"/>
                </a:moveTo>
                <a:cubicBezTo>
                  <a:pt x="6855051" y="101534"/>
                  <a:pt x="6857531" y="101732"/>
                  <a:pt x="6860111" y="102328"/>
                </a:cubicBezTo>
                <a:cubicBezTo>
                  <a:pt x="6865271" y="103518"/>
                  <a:pt x="6870231" y="105304"/>
                  <a:pt x="6874994" y="107685"/>
                </a:cubicBezTo>
                <a:cubicBezTo>
                  <a:pt x="6879757" y="110067"/>
                  <a:pt x="6880749" y="113639"/>
                  <a:pt x="6877971" y="118401"/>
                </a:cubicBezTo>
                <a:cubicBezTo>
                  <a:pt x="6875193" y="123164"/>
                  <a:pt x="6873605" y="129117"/>
                  <a:pt x="6873208" y="136260"/>
                </a:cubicBezTo>
                <a:cubicBezTo>
                  <a:pt x="6872811" y="143404"/>
                  <a:pt x="6872415" y="150945"/>
                  <a:pt x="6872017" y="158882"/>
                </a:cubicBezTo>
                <a:cubicBezTo>
                  <a:pt x="6871621" y="166820"/>
                  <a:pt x="6870231" y="172574"/>
                  <a:pt x="6867851" y="176146"/>
                </a:cubicBezTo>
                <a:cubicBezTo>
                  <a:pt x="6865469" y="179718"/>
                  <a:pt x="6862889" y="178528"/>
                  <a:pt x="6860111" y="172574"/>
                </a:cubicBezTo>
                <a:cubicBezTo>
                  <a:pt x="6857333" y="166621"/>
                  <a:pt x="6856539" y="160271"/>
                  <a:pt x="6857730" y="153524"/>
                </a:cubicBezTo>
                <a:cubicBezTo>
                  <a:pt x="6858921" y="146778"/>
                  <a:pt x="6859317" y="139237"/>
                  <a:pt x="6858921" y="130903"/>
                </a:cubicBezTo>
                <a:cubicBezTo>
                  <a:pt x="6858523" y="122568"/>
                  <a:pt x="6856937" y="117607"/>
                  <a:pt x="6854158" y="116020"/>
                </a:cubicBezTo>
                <a:cubicBezTo>
                  <a:pt x="6851380" y="114432"/>
                  <a:pt x="6843641" y="114631"/>
                  <a:pt x="6830941" y="116615"/>
                </a:cubicBezTo>
                <a:cubicBezTo>
                  <a:pt x="6818241" y="118599"/>
                  <a:pt x="6805144" y="120385"/>
                  <a:pt x="6791651" y="121973"/>
                </a:cubicBezTo>
                <a:cubicBezTo>
                  <a:pt x="6791651" y="137054"/>
                  <a:pt x="6791253" y="149357"/>
                  <a:pt x="6790459" y="158882"/>
                </a:cubicBezTo>
                <a:cubicBezTo>
                  <a:pt x="6789666" y="168407"/>
                  <a:pt x="6788277" y="176345"/>
                  <a:pt x="6786293" y="182695"/>
                </a:cubicBezTo>
                <a:cubicBezTo>
                  <a:pt x="6784309" y="189045"/>
                  <a:pt x="6781331" y="189243"/>
                  <a:pt x="6777363" y="183290"/>
                </a:cubicBezTo>
                <a:cubicBezTo>
                  <a:pt x="6773394" y="177337"/>
                  <a:pt x="6772203" y="171979"/>
                  <a:pt x="6773791" y="167217"/>
                </a:cubicBezTo>
                <a:cubicBezTo>
                  <a:pt x="6775379" y="162454"/>
                  <a:pt x="6776767" y="154120"/>
                  <a:pt x="6777958" y="142214"/>
                </a:cubicBezTo>
                <a:cubicBezTo>
                  <a:pt x="6779149" y="130307"/>
                  <a:pt x="6778157" y="121576"/>
                  <a:pt x="6774981" y="116020"/>
                </a:cubicBezTo>
                <a:cubicBezTo>
                  <a:pt x="6771807" y="110464"/>
                  <a:pt x="6772799" y="108479"/>
                  <a:pt x="6777958" y="110067"/>
                </a:cubicBezTo>
                <a:cubicBezTo>
                  <a:pt x="6783117" y="111654"/>
                  <a:pt x="6786888" y="112845"/>
                  <a:pt x="6789269" y="113639"/>
                </a:cubicBezTo>
                <a:cubicBezTo>
                  <a:pt x="6791651" y="114432"/>
                  <a:pt x="6800580" y="113440"/>
                  <a:pt x="6816058" y="110662"/>
                </a:cubicBezTo>
                <a:cubicBezTo>
                  <a:pt x="6831536" y="107884"/>
                  <a:pt x="6841459" y="105503"/>
                  <a:pt x="6845823" y="103518"/>
                </a:cubicBezTo>
                <a:cubicBezTo>
                  <a:pt x="6848007" y="102526"/>
                  <a:pt x="6850289" y="101931"/>
                  <a:pt x="6852670" y="101732"/>
                </a:cubicBezTo>
                <a:close/>
                <a:moveTo>
                  <a:pt x="5938270" y="101732"/>
                </a:moveTo>
                <a:cubicBezTo>
                  <a:pt x="5940651" y="101534"/>
                  <a:pt x="5943131" y="101732"/>
                  <a:pt x="5945711" y="102328"/>
                </a:cubicBezTo>
                <a:cubicBezTo>
                  <a:pt x="5950871" y="103518"/>
                  <a:pt x="5955831" y="105304"/>
                  <a:pt x="5960594" y="107685"/>
                </a:cubicBezTo>
                <a:cubicBezTo>
                  <a:pt x="5965357" y="110067"/>
                  <a:pt x="5966349" y="113639"/>
                  <a:pt x="5963571" y="118401"/>
                </a:cubicBezTo>
                <a:cubicBezTo>
                  <a:pt x="5960793" y="123164"/>
                  <a:pt x="5959205" y="129117"/>
                  <a:pt x="5958808" y="136260"/>
                </a:cubicBezTo>
                <a:cubicBezTo>
                  <a:pt x="5958411" y="143404"/>
                  <a:pt x="5958015" y="150945"/>
                  <a:pt x="5957617" y="158882"/>
                </a:cubicBezTo>
                <a:cubicBezTo>
                  <a:pt x="5957221" y="166820"/>
                  <a:pt x="5955831" y="172574"/>
                  <a:pt x="5953451" y="176146"/>
                </a:cubicBezTo>
                <a:cubicBezTo>
                  <a:pt x="5951069" y="179718"/>
                  <a:pt x="5948489" y="178528"/>
                  <a:pt x="5945711" y="172574"/>
                </a:cubicBezTo>
                <a:cubicBezTo>
                  <a:pt x="5942933" y="166621"/>
                  <a:pt x="5942139" y="160271"/>
                  <a:pt x="5943330" y="153524"/>
                </a:cubicBezTo>
                <a:cubicBezTo>
                  <a:pt x="5944521" y="146778"/>
                  <a:pt x="5944917" y="139237"/>
                  <a:pt x="5944521" y="130903"/>
                </a:cubicBezTo>
                <a:cubicBezTo>
                  <a:pt x="5944123" y="122568"/>
                  <a:pt x="5942537" y="117607"/>
                  <a:pt x="5939758" y="116020"/>
                </a:cubicBezTo>
                <a:cubicBezTo>
                  <a:pt x="5936980" y="114432"/>
                  <a:pt x="5929241" y="114631"/>
                  <a:pt x="5916541" y="116615"/>
                </a:cubicBezTo>
                <a:cubicBezTo>
                  <a:pt x="5903841" y="118599"/>
                  <a:pt x="5890744" y="120385"/>
                  <a:pt x="5877251" y="121973"/>
                </a:cubicBezTo>
                <a:cubicBezTo>
                  <a:pt x="5877251" y="137054"/>
                  <a:pt x="5876853" y="149357"/>
                  <a:pt x="5876059" y="158882"/>
                </a:cubicBezTo>
                <a:cubicBezTo>
                  <a:pt x="5875266" y="168407"/>
                  <a:pt x="5873877" y="176345"/>
                  <a:pt x="5871893" y="182695"/>
                </a:cubicBezTo>
                <a:cubicBezTo>
                  <a:pt x="5869909" y="189045"/>
                  <a:pt x="5866931" y="189243"/>
                  <a:pt x="5862963" y="183290"/>
                </a:cubicBezTo>
                <a:cubicBezTo>
                  <a:pt x="5858994" y="177337"/>
                  <a:pt x="5857803" y="171979"/>
                  <a:pt x="5859391" y="167217"/>
                </a:cubicBezTo>
                <a:cubicBezTo>
                  <a:pt x="5860979" y="162454"/>
                  <a:pt x="5862367" y="154120"/>
                  <a:pt x="5863558" y="142214"/>
                </a:cubicBezTo>
                <a:cubicBezTo>
                  <a:pt x="5864749" y="130307"/>
                  <a:pt x="5863757" y="121576"/>
                  <a:pt x="5860581" y="116020"/>
                </a:cubicBezTo>
                <a:cubicBezTo>
                  <a:pt x="5857407" y="110464"/>
                  <a:pt x="5858399" y="108479"/>
                  <a:pt x="5863558" y="110067"/>
                </a:cubicBezTo>
                <a:cubicBezTo>
                  <a:pt x="5868717" y="111654"/>
                  <a:pt x="5872488" y="112845"/>
                  <a:pt x="5874869" y="113639"/>
                </a:cubicBezTo>
                <a:cubicBezTo>
                  <a:pt x="5877251" y="114432"/>
                  <a:pt x="5886180" y="113440"/>
                  <a:pt x="5901658" y="110662"/>
                </a:cubicBezTo>
                <a:cubicBezTo>
                  <a:pt x="5917136" y="107884"/>
                  <a:pt x="5927059" y="105503"/>
                  <a:pt x="5931423" y="103518"/>
                </a:cubicBezTo>
                <a:cubicBezTo>
                  <a:pt x="5933607" y="102526"/>
                  <a:pt x="5935889" y="101931"/>
                  <a:pt x="5938270" y="101732"/>
                </a:cubicBezTo>
                <a:close/>
                <a:moveTo>
                  <a:pt x="1366270" y="101732"/>
                </a:moveTo>
                <a:cubicBezTo>
                  <a:pt x="1368652" y="101534"/>
                  <a:pt x="1371132" y="101732"/>
                  <a:pt x="1373712" y="102328"/>
                </a:cubicBezTo>
                <a:cubicBezTo>
                  <a:pt x="1378871" y="103518"/>
                  <a:pt x="1383832" y="105304"/>
                  <a:pt x="1388595" y="107685"/>
                </a:cubicBezTo>
                <a:cubicBezTo>
                  <a:pt x="1393357" y="110067"/>
                  <a:pt x="1394350" y="113639"/>
                  <a:pt x="1391571" y="118401"/>
                </a:cubicBezTo>
                <a:cubicBezTo>
                  <a:pt x="1388793" y="123164"/>
                  <a:pt x="1387206" y="129117"/>
                  <a:pt x="1386809" y="136260"/>
                </a:cubicBezTo>
                <a:cubicBezTo>
                  <a:pt x="1386412" y="143404"/>
                  <a:pt x="1386015" y="150945"/>
                  <a:pt x="1385618" y="158882"/>
                </a:cubicBezTo>
                <a:cubicBezTo>
                  <a:pt x="1385221" y="166820"/>
                  <a:pt x="1383832" y="172574"/>
                  <a:pt x="1381451" y="176146"/>
                </a:cubicBezTo>
                <a:cubicBezTo>
                  <a:pt x="1379070" y="179718"/>
                  <a:pt x="1376491" y="178528"/>
                  <a:pt x="1373712" y="172574"/>
                </a:cubicBezTo>
                <a:cubicBezTo>
                  <a:pt x="1370934" y="166621"/>
                  <a:pt x="1370140" y="160271"/>
                  <a:pt x="1371331" y="153524"/>
                </a:cubicBezTo>
                <a:cubicBezTo>
                  <a:pt x="1372521" y="146778"/>
                  <a:pt x="1372918" y="139237"/>
                  <a:pt x="1372521" y="130903"/>
                </a:cubicBezTo>
                <a:cubicBezTo>
                  <a:pt x="1372124" y="122568"/>
                  <a:pt x="1370537" y="117607"/>
                  <a:pt x="1367759" y="116020"/>
                </a:cubicBezTo>
                <a:cubicBezTo>
                  <a:pt x="1364981" y="114432"/>
                  <a:pt x="1357242" y="114631"/>
                  <a:pt x="1344542" y="116615"/>
                </a:cubicBezTo>
                <a:cubicBezTo>
                  <a:pt x="1331842" y="118599"/>
                  <a:pt x="1318745" y="120385"/>
                  <a:pt x="1305251" y="121973"/>
                </a:cubicBezTo>
                <a:cubicBezTo>
                  <a:pt x="1305251" y="137054"/>
                  <a:pt x="1304854" y="149357"/>
                  <a:pt x="1304060" y="158882"/>
                </a:cubicBezTo>
                <a:cubicBezTo>
                  <a:pt x="1303267" y="168407"/>
                  <a:pt x="1301877" y="176345"/>
                  <a:pt x="1299893" y="182695"/>
                </a:cubicBezTo>
                <a:cubicBezTo>
                  <a:pt x="1297909" y="189045"/>
                  <a:pt x="1294932" y="189243"/>
                  <a:pt x="1290963" y="183290"/>
                </a:cubicBezTo>
                <a:cubicBezTo>
                  <a:pt x="1286995" y="177337"/>
                  <a:pt x="1285804" y="171979"/>
                  <a:pt x="1287391" y="167217"/>
                </a:cubicBezTo>
                <a:cubicBezTo>
                  <a:pt x="1288979" y="162454"/>
                  <a:pt x="1290368" y="154120"/>
                  <a:pt x="1291559" y="142214"/>
                </a:cubicBezTo>
                <a:cubicBezTo>
                  <a:pt x="1292750" y="130307"/>
                  <a:pt x="1291758" y="121576"/>
                  <a:pt x="1288582" y="116020"/>
                </a:cubicBezTo>
                <a:cubicBezTo>
                  <a:pt x="1285407" y="110464"/>
                  <a:pt x="1286399" y="108479"/>
                  <a:pt x="1291559" y="110067"/>
                </a:cubicBezTo>
                <a:cubicBezTo>
                  <a:pt x="1296718" y="111654"/>
                  <a:pt x="1300488" y="112845"/>
                  <a:pt x="1302870" y="113639"/>
                </a:cubicBezTo>
                <a:cubicBezTo>
                  <a:pt x="1305251" y="114432"/>
                  <a:pt x="1314181" y="113440"/>
                  <a:pt x="1329659" y="110662"/>
                </a:cubicBezTo>
                <a:cubicBezTo>
                  <a:pt x="1345137" y="107884"/>
                  <a:pt x="1355059" y="105503"/>
                  <a:pt x="1359424" y="103518"/>
                </a:cubicBezTo>
                <a:cubicBezTo>
                  <a:pt x="1361607" y="102526"/>
                  <a:pt x="1363889" y="101931"/>
                  <a:pt x="1366270" y="101732"/>
                </a:cubicBezTo>
                <a:close/>
                <a:moveTo>
                  <a:pt x="4928918" y="92207"/>
                </a:moveTo>
                <a:cubicBezTo>
                  <a:pt x="4931299" y="91810"/>
                  <a:pt x="4934276" y="92207"/>
                  <a:pt x="4937847" y="93398"/>
                </a:cubicBezTo>
                <a:cubicBezTo>
                  <a:pt x="4948960" y="96573"/>
                  <a:pt x="4952333" y="100145"/>
                  <a:pt x="4947968" y="104114"/>
                </a:cubicBezTo>
                <a:cubicBezTo>
                  <a:pt x="4943602" y="108082"/>
                  <a:pt x="4940427" y="113440"/>
                  <a:pt x="4938443" y="120187"/>
                </a:cubicBezTo>
                <a:cubicBezTo>
                  <a:pt x="4936459" y="126934"/>
                  <a:pt x="4933482" y="149754"/>
                  <a:pt x="4929513" y="188648"/>
                </a:cubicBezTo>
                <a:cubicBezTo>
                  <a:pt x="4943801" y="181504"/>
                  <a:pt x="4955111" y="175948"/>
                  <a:pt x="4963446" y="171979"/>
                </a:cubicBezTo>
                <a:cubicBezTo>
                  <a:pt x="4971780" y="168010"/>
                  <a:pt x="4973764" y="168010"/>
                  <a:pt x="4969399" y="171979"/>
                </a:cubicBezTo>
                <a:cubicBezTo>
                  <a:pt x="4965034" y="175948"/>
                  <a:pt x="4956897" y="183290"/>
                  <a:pt x="4944991" y="194006"/>
                </a:cubicBezTo>
                <a:cubicBezTo>
                  <a:pt x="4933085" y="204721"/>
                  <a:pt x="4924552" y="214246"/>
                  <a:pt x="4919393" y="222581"/>
                </a:cubicBezTo>
                <a:cubicBezTo>
                  <a:pt x="4914233" y="230915"/>
                  <a:pt x="4909272" y="230518"/>
                  <a:pt x="4904510" y="221390"/>
                </a:cubicBezTo>
                <a:cubicBezTo>
                  <a:pt x="4899747" y="212262"/>
                  <a:pt x="4899549" y="205714"/>
                  <a:pt x="4903915" y="201745"/>
                </a:cubicBezTo>
                <a:cubicBezTo>
                  <a:pt x="4908280" y="197776"/>
                  <a:pt x="4911852" y="191426"/>
                  <a:pt x="4914630" y="182695"/>
                </a:cubicBezTo>
                <a:cubicBezTo>
                  <a:pt x="4917409" y="173964"/>
                  <a:pt x="4919393" y="163049"/>
                  <a:pt x="4920583" y="149953"/>
                </a:cubicBezTo>
                <a:cubicBezTo>
                  <a:pt x="4921774" y="136856"/>
                  <a:pt x="4922568" y="127331"/>
                  <a:pt x="4922965" y="121378"/>
                </a:cubicBezTo>
                <a:cubicBezTo>
                  <a:pt x="4923362" y="115424"/>
                  <a:pt x="4919591" y="113639"/>
                  <a:pt x="4911654" y="116020"/>
                </a:cubicBezTo>
                <a:cubicBezTo>
                  <a:pt x="4903716" y="118401"/>
                  <a:pt x="4896969" y="120981"/>
                  <a:pt x="4891413" y="123759"/>
                </a:cubicBezTo>
                <a:cubicBezTo>
                  <a:pt x="4885857" y="126537"/>
                  <a:pt x="4879309" y="125942"/>
                  <a:pt x="4871768" y="121973"/>
                </a:cubicBezTo>
                <a:cubicBezTo>
                  <a:pt x="4864227" y="118004"/>
                  <a:pt x="4864822" y="115424"/>
                  <a:pt x="4873554" y="114234"/>
                </a:cubicBezTo>
                <a:cubicBezTo>
                  <a:pt x="4882285" y="113043"/>
                  <a:pt x="4892207" y="110662"/>
                  <a:pt x="4903319" y="107090"/>
                </a:cubicBezTo>
                <a:cubicBezTo>
                  <a:pt x="4914432" y="103518"/>
                  <a:pt x="4921179" y="99748"/>
                  <a:pt x="4923560" y="95779"/>
                </a:cubicBezTo>
                <a:cubicBezTo>
                  <a:pt x="4924751" y="93795"/>
                  <a:pt x="4926536" y="92604"/>
                  <a:pt x="4928918" y="92207"/>
                </a:cubicBezTo>
                <a:close/>
                <a:moveTo>
                  <a:pt x="2241082" y="86998"/>
                </a:moveTo>
                <a:cubicBezTo>
                  <a:pt x="2242669" y="86105"/>
                  <a:pt x="2245845" y="86254"/>
                  <a:pt x="2250607" y="87445"/>
                </a:cubicBezTo>
                <a:cubicBezTo>
                  <a:pt x="2263307" y="90620"/>
                  <a:pt x="2268268" y="94390"/>
                  <a:pt x="2265490" y="98756"/>
                </a:cubicBezTo>
                <a:cubicBezTo>
                  <a:pt x="2262712" y="103121"/>
                  <a:pt x="2261124" y="114631"/>
                  <a:pt x="2260727" y="133284"/>
                </a:cubicBezTo>
                <a:cubicBezTo>
                  <a:pt x="2260330" y="151937"/>
                  <a:pt x="2258148" y="168407"/>
                  <a:pt x="2254179" y="182695"/>
                </a:cubicBezTo>
                <a:cubicBezTo>
                  <a:pt x="2270054" y="189839"/>
                  <a:pt x="2280770" y="196784"/>
                  <a:pt x="2286326" y="203531"/>
                </a:cubicBezTo>
                <a:cubicBezTo>
                  <a:pt x="2291882" y="210278"/>
                  <a:pt x="2293668" y="217421"/>
                  <a:pt x="2291684" y="224962"/>
                </a:cubicBezTo>
                <a:cubicBezTo>
                  <a:pt x="2289699" y="232503"/>
                  <a:pt x="2285730" y="232503"/>
                  <a:pt x="2279777" y="224962"/>
                </a:cubicBezTo>
                <a:cubicBezTo>
                  <a:pt x="2273824" y="217421"/>
                  <a:pt x="2264895" y="205317"/>
                  <a:pt x="2252988" y="188648"/>
                </a:cubicBezTo>
                <a:cubicBezTo>
                  <a:pt x="2248226" y="200554"/>
                  <a:pt x="2241479" y="211071"/>
                  <a:pt x="2232748" y="220199"/>
                </a:cubicBezTo>
                <a:cubicBezTo>
                  <a:pt x="2224016" y="229328"/>
                  <a:pt x="2214491" y="235876"/>
                  <a:pt x="2204173" y="239845"/>
                </a:cubicBezTo>
                <a:cubicBezTo>
                  <a:pt x="2193854" y="243814"/>
                  <a:pt x="2192862" y="242623"/>
                  <a:pt x="2201196" y="236273"/>
                </a:cubicBezTo>
                <a:cubicBezTo>
                  <a:pt x="2209530" y="229923"/>
                  <a:pt x="2217468" y="221390"/>
                  <a:pt x="2225009" y="210674"/>
                </a:cubicBezTo>
                <a:cubicBezTo>
                  <a:pt x="2232549" y="199959"/>
                  <a:pt x="2238106" y="186664"/>
                  <a:pt x="2241677" y="170789"/>
                </a:cubicBezTo>
                <a:cubicBezTo>
                  <a:pt x="2245249" y="154914"/>
                  <a:pt x="2246837" y="139435"/>
                  <a:pt x="2246440" y="124354"/>
                </a:cubicBezTo>
                <a:cubicBezTo>
                  <a:pt x="2246043" y="109273"/>
                  <a:pt x="2244257" y="98756"/>
                  <a:pt x="2241082" y="92803"/>
                </a:cubicBezTo>
                <a:cubicBezTo>
                  <a:pt x="2239495" y="89826"/>
                  <a:pt x="2239495" y="87891"/>
                  <a:pt x="2241082" y="86998"/>
                </a:cubicBezTo>
                <a:close/>
                <a:moveTo>
                  <a:pt x="6296351" y="83278"/>
                </a:moveTo>
                <a:cubicBezTo>
                  <a:pt x="6303494" y="82087"/>
                  <a:pt x="6309447" y="83476"/>
                  <a:pt x="6314209" y="87445"/>
                </a:cubicBezTo>
                <a:cubicBezTo>
                  <a:pt x="6318972" y="91413"/>
                  <a:pt x="6316393" y="94787"/>
                  <a:pt x="6306471" y="97565"/>
                </a:cubicBezTo>
                <a:cubicBezTo>
                  <a:pt x="6296549" y="100343"/>
                  <a:pt x="6282460" y="104114"/>
                  <a:pt x="6264203" y="108876"/>
                </a:cubicBezTo>
                <a:cubicBezTo>
                  <a:pt x="6268173" y="113639"/>
                  <a:pt x="6269561" y="118798"/>
                  <a:pt x="6268371" y="124354"/>
                </a:cubicBezTo>
                <a:cubicBezTo>
                  <a:pt x="6267180" y="129910"/>
                  <a:pt x="6266187" y="139435"/>
                  <a:pt x="6265394" y="152929"/>
                </a:cubicBezTo>
                <a:cubicBezTo>
                  <a:pt x="6273331" y="151342"/>
                  <a:pt x="6279880" y="149754"/>
                  <a:pt x="6285039" y="148167"/>
                </a:cubicBezTo>
                <a:cubicBezTo>
                  <a:pt x="6290199" y="146579"/>
                  <a:pt x="6294961" y="147373"/>
                  <a:pt x="6299327" y="150548"/>
                </a:cubicBezTo>
                <a:cubicBezTo>
                  <a:pt x="6303693" y="153723"/>
                  <a:pt x="6303494" y="156699"/>
                  <a:pt x="6298731" y="159478"/>
                </a:cubicBezTo>
                <a:cubicBezTo>
                  <a:pt x="6293969" y="162256"/>
                  <a:pt x="6282857" y="165232"/>
                  <a:pt x="6265394" y="168407"/>
                </a:cubicBezTo>
                <a:lnTo>
                  <a:pt x="6264203" y="214842"/>
                </a:lnTo>
                <a:cubicBezTo>
                  <a:pt x="6293572" y="210873"/>
                  <a:pt x="6312027" y="208492"/>
                  <a:pt x="6319567" y="207698"/>
                </a:cubicBezTo>
                <a:cubicBezTo>
                  <a:pt x="6327109" y="206904"/>
                  <a:pt x="6333657" y="208293"/>
                  <a:pt x="6339213" y="211865"/>
                </a:cubicBezTo>
                <a:cubicBezTo>
                  <a:pt x="6344769" y="215437"/>
                  <a:pt x="6347944" y="219009"/>
                  <a:pt x="6348738" y="222581"/>
                </a:cubicBezTo>
                <a:cubicBezTo>
                  <a:pt x="6349531" y="226153"/>
                  <a:pt x="6342387" y="227343"/>
                  <a:pt x="6327307" y="226153"/>
                </a:cubicBezTo>
                <a:cubicBezTo>
                  <a:pt x="6312225" y="224962"/>
                  <a:pt x="6295755" y="225160"/>
                  <a:pt x="6277895" y="226748"/>
                </a:cubicBezTo>
                <a:cubicBezTo>
                  <a:pt x="6260036" y="228335"/>
                  <a:pt x="6243765" y="230518"/>
                  <a:pt x="6229080" y="233296"/>
                </a:cubicBezTo>
                <a:cubicBezTo>
                  <a:pt x="6214395" y="236074"/>
                  <a:pt x="6203879" y="238257"/>
                  <a:pt x="6197529" y="239845"/>
                </a:cubicBezTo>
                <a:cubicBezTo>
                  <a:pt x="6191178" y="241432"/>
                  <a:pt x="6184233" y="239646"/>
                  <a:pt x="6176693" y="234487"/>
                </a:cubicBezTo>
                <a:cubicBezTo>
                  <a:pt x="6169151" y="229328"/>
                  <a:pt x="6169747" y="226748"/>
                  <a:pt x="6178479" y="226748"/>
                </a:cubicBezTo>
                <a:cubicBezTo>
                  <a:pt x="6188003" y="226748"/>
                  <a:pt x="6211816" y="223176"/>
                  <a:pt x="6249916" y="216032"/>
                </a:cubicBezTo>
                <a:lnTo>
                  <a:pt x="6249916" y="170789"/>
                </a:lnTo>
                <a:cubicBezTo>
                  <a:pt x="6243565" y="171582"/>
                  <a:pt x="6237811" y="172178"/>
                  <a:pt x="6232652" y="172574"/>
                </a:cubicBezTo>
                <a:cubicBezTo>
                  <a:pt x="6227493" y="172971"/>
                  <a:pt x="6221738" y="171781"/>
                  <a:pt x="6215388" y="169003"/>
                </a:cubicBezTo>
                <a:cubicBezTo>
                  <a:pt x="6209037" y="166224"/>
                  <a:pt x="6208839" y="164439"/>
                  <a:pt x="6214793" y="163645"/>
                </a:cubicBezTo>
                <a:cubicBezTo>
                  <a:pt x="6220745" y="162851"/>
                  <a:pt x="6232453" y="160470"/>
                  <a:pt x="6249916" y="156501"/>
                </a:cubicBezTo>
                <a:cubicBezTo>
                  <a:pt x="6249916" y="141420"/>
                  <a:pt x="6249519" y="126735"/>
                  <a:pt x="6248725" y="112448"/>
                </a:cubicBezTo>
                <a:cubicBezTo>
                  <a:pt x="6237613" y="113242"/>
                  <a:pt x="6228087" y="112051"/>
                  <a:pt x="6220151" y="108876"/>
                </a:cubicBezTo>
                <a:cubicBezTo>
                  <a:pt x="6212213" y="105701"/>
                  <a:pt x="6213007" y="103518"/>
                  <a:pt x="6222531" y="102328"/>
                </a:cubicBezTo>
                <a:cubicBezTo>
                  <a:pt x="6232057" y="101137"/>
                  <a:pt x="6244955" y="97962"/>
                  <a:pt x="6261227" y="92803"/>
                </a:cubicBezTo>
                <a:cubicBezTo>
                  <a:pt x="6277499" y="87643"/>
                  <a:pt x="6289207" y="84468"/>
                  <a:pt x="6296351" y="83278"/>
                </a:cubicBezTo>
                <a:close/>
                <a:moveTo>
                  <a:pt x="1724351" y="83278"/>
                </a:moveTo>
                <a:cubicBezTo>
                  <a:pt x="1731495" y="82087"/>
                  <a:pt x="1737448" y="83476"/>
                  <a:pt x="1742210" y="87445"/>
                </a:cubicBezTo>
                <a:cubicBezTo>
                  <a:pt x="1746973" y="91413"/>
                  <a:pt x="1744393" y="94787"/>
                  <a:pt x="1734471" y="97565"/>
                </a:cubicBezTo>
                <a:cubicBezTo>
                  <a:pt x="1724549" y="100343"/>
                  <a:pt x="1710460" y="104114"/>
                  <a:pt x="1692204" y="108876"/>
                </a:cubicBezTo>
                <a:cubicBezTo>
                  <a:pt x="1696173" y="113639"/>
                  <a:pt x="1697562" y="118798"/>
                  <a:pt x="1696371" y="124354"/>
                </a:cubicBezTo>
                <a:cubicBezTo>
                  <a:pt x="1695181" y="129910"/>
                  <a:pt x="1694188" y="139435"/>
                  <a:pt x="1693395" y="152929"/>
                </a:cubicBezTo>
                <a:cubicBezTo>
                  <a:pt x="1701332" y="151342"/>
                  <a:pt x="1707881" y="149754"/>
                  <a:pt x="1713040" y="148167"/>
                </a:cubicBezTo>
                <a:cubicBezTo>
                  <a:pt x="1718199" y="146579"/>
                  <a:pt x="1722962" y="147373"/>
                  <a:pt x="1727327" y="150548"/>
                </a:cubicBezTo>
                <a:cubicBezTo>
                  <a:pt x="1731693" y="153723"/>
                  <a:pt x="1731495" y="156699"/>
                  <a:pt x="1726732" y="159478"/>
                </a:cubicBezTo>
                <a:cubicBezTo>
                  <a:pt x="1721970" y="162256"/>
                  <a:pt x="1710857" y="165232"/>
                  <a:pt x="1693395" y="168407"/>
                </a:cubicBezTo>
                <a:lnTo>
                  <a:pt x="1692204" y="214842"/>
                </a:lnTo>
                <a:cubicBezTo>
                  <a:pt x="1721573" y="210873"/>
                  <a:pt x="1740027" y="208492"/>
                  <a:pt x="1747568" y="207698"/>
                </a:cubicBezTo>
                <a:cubicBezTo>
                  <a:pt x="1755109" y="206904"/>
                  <a:pt x="1761657" y="208293"/>
                  <a:pt x="1767213" y="211865"/>
                </a:cubicBezTo>
                <a:cubicBezTo>
                  <a:pt x="1772770" y="215437"/>
                  <a:pt x="1775945" y="219009"/>
                  <a:pt x="1776738" y="222581"/>
                </a:cubicBezTo>
                <a:cubicBezTo>
                  <a:pt x="1777532" y="226153"/>
                  <a:pt x="1770388" y="227343"/>
                  <a:pt x="1755307" y="226153"/>
                </a:cubicBezTo>
                <a:cubicBezTo>
                  <a:pt x="1740226" y="224962"/>
                  <a:pt x="1723756" y="225160"/>
                  <a:pt x="1705896" y="226748"/>
                </a:cubicBezTo>
                <a:cubicBezTo>
                  <a:pt x="1688037" y="228335"/>
                  <a:pt x="1671765" y="230518"/>
                  <a:pt x="1657081" y="233296"/>
                </a:cubicBezTo>
                <a:cubicBezTo>
                  <a:pt x="1642396" y="236074"/>
                  <a:pt x="1631879" y="238257"/>
                  <a:pt x="1625529" y="239845"/>
                </a:cubicBezTo>
                <a:cubicBezTo>
                  <a:pt x="1619179" y="241432"/>
                  <a:pt x="1612234" y="239646"/>
                  <a:pt x="1604693" y="234487"/>
                </a:cubicBezTo>
                <a:cubicBezTo>
                  <a:pt x="1597152" y="229328"/>
                  <a:pt x="1597748" y="226748"/>
                  <a:pt x="1606479" y="226748"/>
                </a:cubicBezTo>
                <a:cubicBezTo>
                  <a:pt x="1616004" y="226748"/>
                  <a:pt x="1639817" y="223176"/>
                  <a:pt x="1677917" y="216032"/>
                </a:cubicBezTo>
                <a:lnTo>
                  <a:pt x="1677917" y="170789"/>
                </a:lnTo>
                <a:cubicBezTo>
                  <a:pt x="1671566" y="171582"/>
                  <a:pt x="1665812" y="172178"/>
                  <a:pt x="1660652" y="172574"/>
                </a:cubicBezTo>
                <a:cubicBezTo>
                  <a:pt x="1655493" y="172971"/>
                  <a:pt x="1649738" y="171781"/>
                  <a:pt x="1643388" y="169003"/>
                </a:cubicBezTo>
                <a:cubicBezTo>
                  <a:pt x="1637038" y="166224"/>
                  <a:pt x="1636840" y="164439"/>
                  <a:pt x="1642793" y="163645"/>
                </a:cubicBezTo>
                <a:cubicBezTo>
                  <a:pt x="1648746" y="162851"/>
                  <a:pt x="1660454" y="160470"/>
                  <a:pt x="1677917" y="156501"/>
                </a:cubicBezTo>
                <a:cubicBezTo>
                  <a:pt x="1677917" y="141420"/>
                  <a:pt x="1677520" y="126735"/>
                  <a:pt x="1676726" y="112448"/>
                </a:cubicBezTo>
                <a:cubicBezTo>
                  <a:pt x="1665613" y="113242"/>
                  <a:pt x="1656088" y="112051"/>
                  <a:pt x="1648151" y="108876"/>
                </a:cubicBezTo>
                <a:cubicBezTo>
                  <a:pt x="1640213" y="105701"/>
                  <a:pt x="1641007" y="103518"/>
                  <a:pt x="1650532" y="102328"/>
                </a:cubicBezTo>
                <a:cubicBezTo>
                  <a:pt x="1660057" y="101137"/>
                  <a:pt x="1672956" y="97962"/>
                  <a:pt x="1689227" y="92803"/>
                </a:cubicBezTo>
                <a:cubicBezTo>
                  <a:pt x="1705499" y="87643"/>
                  <a:pt x="1717207" y="84468"/>
                  <a:pt x="1724351" y="83278"/>
                </a:cubicBezTo>
                <a:close/>
                <a:moveTo>
                  <a:pt x="4161114" y="80450"/>
                </a:moveTo>
                <a:cubicBezTo>
                  <a:pt x="4159229" y="80152"/>
                  <a:pt x="4156798" y="80301"/>
                  <a:pt x="4153821" y="80896"/>
                </a:cubicBezTo>
                <a:cubicBezTo>
                  <a:pt x="4147868" y="82087"/>
                  <a:pt x="4131398" y="85064"/>
                  <a:pt x="4104410" y="89826"/>
                </a:cubicBezTo>
                <a:lnTo>
                  <a:pt x="4111554" y="144595"/>
                </a:lnTo>
                <a:cubicBezTo>
                  <a:pt x="4129017" y="140626"/>
                  <a:pt x="4147669" y="136657"/>
                  <a:pt x="4167513" y="132689"/>
                </a:cubicBezTo>
                <a:lnTo>
                  <a:pt x="4167513" y="99351"/>
                </a:lnTo>
                <a:cubicBezTo>
                  <a:pt x="4167513" y="90620"/>
                  <a:pt x="4166719" y="85064"/>
                  <a:pt x="4165132" y="82682"/>
                </a:cubicBezTo>
                <a:cubicBezTo>
                  <a:pt x="4164338" y="81492"/>
                  <a:pt x="4162999" y="80747"/>
                  <a:pt x="4161114" y="80450"/>
                </a:cubicBezTo>
                <a:close/>
                <a:moveTo>
                  <a:pt x="2941914" y="80450"/>
                </a:moveTo>
                <a:cubicBezTo>
                  <a:pt x="2940029" y="80152"/>
                  <a:pt x="2937598" y="80301"/>
                  <a:pt x="2934621" y="80896"/>
                </a:cubicBezTo>
                <a:cubicBezTo>
                  <a:pt x="2928668" y="82087"/>
                  <a:pt x="2912198" y="85064"/>
                  <a:pt x="2885210" y="89826"/>
                </a:cubicBezTo>
                <a:lnTo>
                  <a:pt x="2892354" y="144595"/>
                </a:lnTo>
                <a:cubicBezTo>
                  <a:pt x="2909816" y="140626"/>
                  <a:pt x="2928470" y="136657"/>
                  <a:pt x="2948313" y="132689"/>
                </a:cubicBezTo>
                <a:lnTo>
                  <a:pt x="2948313" y="99351"/>
                </a:lnTo>
                <a:cubicBezTo>
                  <a:pt x="2948313" y="90620"/>
                  <a:pt x="2947519" y="85064"/>
                  <a:pt x="2945932" y="82682"/>
                </a:cubicBezTo>
                <a:cubicBezTo>
                  <a:pt x="2945138" y="81492"/>
                  <a:pt x="2943799" y="80747"/>
                  <a:pt x="2941914" y="80450"/>
                </a:cubicBezTo>
                <a:close/>
                <a:moveTo>
                  <a:pt x="2315496" y="79110"/>
                </a:moveTo>
                <a:cubicBezTo>
                  <a:pt x="2319862" y="79904"/>
                  <a:pt x="2324823" y="81492"/>
                  <a:pt x="2330379" y="83873"/>
                </a:cubicBezTo>
                <a:cubicBezTo>
                  <a:pt x="2336729" y="86254"/>
                  <a:pt x="2338713" y="89231"/>
                  <a:pt x="2336332" y="92803"/>
                </a:cubicBezTo>
                <a:cubicBezTo>
                  <a:pt x="2333951" y="96374"/>
                  <a:pt x="2332959" y="106693"/>
                  <a:pt x="2333355" y="123759"/>
                </a:cubicBezTo>
                <a:cubicBezTo>
                  <a:pt x="2333752" y="140824"/>
                  <a:pt x="2332562" y="153524"/>
                  <a:pt x="2329783" y="161859"/>
                </a:cubicBezTo>
                <a:cubicBezTo>
                  <a:pt x="2327005" y="170193"/>
                  <a:pt x="2323830" y="171582"/>
                  <a:pt x="2320258" y="166026"/>
                </a:cubicBezTo>
                <a:cubicBezTo>
                  <a:pt x="2316687" y="160470"/>
                  <a:pt x="2315496" y="153723"/>
                  <a:pt x="2316687" y="145785"/>
                </a:cubicBezTo>
                <a:cubicBezTo>
                  <a:pt x="2317877" y="137848"/>
                  <a:pt x="2318274" y="127331"/>
                  <a:pt x="2317877" y="114234"/>
                </a:cubicBezTo>
                <a:cubicBezTo>
                  <a:pt x="2317480" y="101137"/>
                  <a:pt x="2315893" y="91810"/>
                  <a:pt x="2313115" y="86254"/>
                </a:cubicBezTo>
                <a:cubicBezTo>
                  <a:pt x="2310337" y="80698"/>
                  <a:pt x="2311131" y="78317"/>
                  <a:pt x="2315496" y="79110"/>
                </a:cubicBezTo>
                <a:close/>
                <a:moveTo>
                  <a:pt x="5318699" y="78069"/>
                </a:moveTo>
                <a:cubicBezTo>
                  <a:pt x="5314631" y="78168"/>
                  <a:pt x="5309322" y="78714"/>
                  <a:pt x="5302774" y="79706"/>
                </a:cubicBezTo>
                <a:cubicBezTo>
                  <a:pt x="5289677" y="81690"/>
                  <a:pt x="5274397" y="83873"/>
                  <a:pt x="5256935" y="86254"/>
                </a:cubicBezTo>
                <a:cubicBezTo>
                  <a:pt x="5256935" y="94192"/>
                  <a:pt x="5257332" y="99748"/>
                  <a:pt x="5258126" y="102923"/>
                </a:cubicBezTo>
                <a:cubicBezTo>
                  <a:pt x="5269238" y="101335"/>
                  <a:pt x="5279359" y="98954"/>
                  <a:pt x="5288486" y="95779"/>
                </a:cubicBezTo>
                <a:cubicBezTo>
                  <a:pt x="5297614" y="92604"/>
                  <a:pt x="5304362" y="93001"/>
                  <a:pt x="5308727" y="96970"/>
                </a:cubicBezTo>
                <a:cubicBezTo>
                  <a:pt x="5313093" y="100939"/>
                  <a:pt x="5309322" y="104114"/>
                  <a:pt x="5297416" y="106495"/>
                </a:cubicBezTo>
                <a:cubicBezTo>
                  <a:pt x="5285510" y="108876"/>
                  <a:pt x="5272810" y="110464"/>
                  <a:pt x="5259316" y="111257"/>
                </a:cubicBezTo>
                <a:cubicBezTo>
                  <a:pt x="5260110" y="116814"/>
                  <a:pt x="5260507" y="121973"/>
                  <a:pt x="5260507" y="126735"/>
                </a:cubicBezTo>
                <a:cubicBezTo>
                  <a:pt x="5274001" y="123560"/>
                  <a:pt x="5284716" y="120981"/>
                  <a:pt x="5292654" y="118996"/>
                </a:cubicBezTo>
                <a:cubicBezTo>
                  <a:pt x="5300591" y="117012"/>
                  <a:pt x="5306743" y="117806"/>
                  <a:pt x="5311108" y="121378"/>
                </a:cubicBezTo>
                <a:cubicBezTo>
                  <a:pt x="5315474" y="124949"/>
                  <a:pt x="5312497" y="127926"/>
                  <a:pt x="5302179" y="130307"/>
                </a:cubicBezTo>
                <a:cubicBezTo>
                  <a:pt x="5291860" y="132689"/>
                  <a:pt x="5278366" y="134276"/>
                  <a:pt x="5261697" y="135070"/>
                </a:cubicBezTo>
                <a:lnTo>
                  <a:pt x="5262888" y="154120"/>
                </a:lnTo>
                <a:cubicBezTo>
                  <a:pt x="5266857" y="152532"/>
                  <a:pt x="5275985" y="150548"/>
                  <a:pt x="5290272" y="148167"/>
                </a:cubicBezTo>
                <a:cubicBezTo>
                  <a:pt x="5304560" y="145785"/>
                  <a:pt x="5313291" y="144595"/>
                  <a:pt x="5316466" y="144595"/>
                </a:cubicBezTo>
                <a:cubicBezTo>
                  <a:pt x="5320435" y="144595"/>
                  <a:pt x="5324801" y="144992"/>
                  <a:pt x="5329563" y="145785"/>
                </a:cubicBezTo>
                <a:cubicBezTo>
                  <a:pt x="5331944" y="121973"/>
                  <a:pt x="5332937" y="105304"/>
                  <a:pt x="5332540" y="95779"/>
                </a:cubicBezTo>
                <a:cubicBezTo>
                  <a:pt x="5332143" y="86254"/>
                  <a:pt x="5330357" y="80698"/>
                  <a:pt x="5327182" y="79110"/>
                </a:cubicBezTo>
                <a:cubicBezTo>
                  <a:pt x="5325595" y="78317"/>
                  <a:pt x="5322766" y="77969"/>
                  <a:pt x="5318699" y="78069"/>
                </a:cubicBezTo>
                <a:close/>
                <a:moveTo>
                  <a:pt x="4772202" y="68395"/>
                </a:moveTo>
                <a:cubicBezTo>
                  <a:pt x="4775873" y="68792"/>
                  <a:pt x="4779494" y="69982"/>
                  <a:pt x="4783066" y="71967"/>
                </a:cubicBezTo>
                <a:cubicBezTo>
                  <a:pt x="4790210" y="75935"/>
                  <a:pt x="4787432" y="79706"/>
                  <a:pt x="4774732" y="83278"/>
                </a:cubicBezTo>
                <a:cubicBezTo>
                  <a:pt x="4762032" y="86849"/>
                  <a:pt x="4749729" y="89826"/>
                  <a:pt x="4737823" y="92207"/>
                </a:cubicBezTo>
                <a:cubicBezTo>
                  <a:pt x="4741791" y="97764"/>
                  <a:pt x="4743379" y="101931"/>
                  <a:pt x="4742585" y="104709"/>
                </a:cubicBezTo>
                <a:cubicBezTo>
                  <a:pt x="4741791" y="107487"/>
                  <a:pt x="4740998" y="111654"/>
                  <a:pt x="4740204" y="117210"/>
                </a:cubicBezTo>
                <a:cubicBezTo>
                  <a:pt x="4747348" y="115623"/>
                  <a:pt x="4753896" y="114234"/>
                  <a:pt x="4759849" y="113043"/>
                </a:cubicBezTo>
                <a:cubicBezTo>
                  <a:pt x="4765802" y="111853"/>
                  <a:pt x="4770366" y="113043"/>
                  <a:pt x="4773541" y="116615"/>
                </a:cubicBezTo>
                <a:cubicBezTo>
                  <a:pt x="4776717" y="120187"/>
                  <a:pt x="4774931" y="122767"/>
                  <a:pt x="4768183" y="124354"/>
                </a:cubicBezTo>
                <a:cubicBezTo>
                  <a:pt x="4761437" y="125942"/>
                  <a:pt x="4752110" y="128323"/>
                  <a:pt x="4740204" y="131498"/>
                </a:cubicBezTo>
                <a:lnTo>
                  <a:pt x="4740204" y="161264"/>
                </a:lnTo>
                <a:cubicBezTo>
                  <a:pt x="4756872" y="157295"/>
                  <a:pt x="4772152" y="154517"/>
                  <a:pt x="4786043" y="152929"/>
                </a:cubicBezTo>
                <a:cubicBezTo>
                  <a:pt x="4799934" y="151342"/>
                  <a:pt x="4809260" y="151739"/>
                  <a:pt x="4814022" y="154120"/>
                </a:cubicBezTo>
                <a:cubicBezTo>
                  <a:pt x="4818785" y="156501"/>
                  <a:pt x="4822556" y="159478"/>
                  <a:pt x="4825333" y="163049"/>
                </a:cubicBezTo>
                <a:cubicBezTo>
                  <a:pt x="4828112" y="166621"/>
                  <a:pt x="4822159" y="168209"/>
                  <a:pt x="4807474" y="167812"/>
                </a:cubicBezTo>
                <a:cubicBezTo>
                  <a:pt x="4792790" y="167415"/>
                  <a:pt x="4781082" y="167614"/>
                  <a:pt x="4772351" y="168407"/>
                </a:cubicBezTo>
                <a:cubicBezTo>
                  <a:pt x="4763620" y="169201"/>
                  <a:pt x="4752904" y="170392"/>
                  <a:pt x="4740204" y="171979"/>
                </a:cubicBezTo>
                <a:cubicBezTo>
                  <a:pt x="4739410" y="209285"/>
                  <a:pt x="4738815" y="233693"/>
                  <a:pt x="4738418" y="245203"/>
                </a:cubicBezTo>
                <a:cubicBezTo>
                  <a:pt x="4738021" y="256712"/>
                  <a:pt x="4736632" y="266435"/>
                  <a:pt x="4734251" y="274373"/>
                </a:cubicBezTo>
                <a:cubicBezTo>
                  <a:pt x="4731870" y="282310"/>
                  <a:pt x="4729488" y="284890"/>
                  <a:pt x="4727107" y="282112"/>
                </a:cubicBezTo>
                <a:cubicBezTo>
                  <a:pt x="4724726" y="279334"/>
                  <a:pt x="4723535" y="271198"/>
                  <a:pt x="4723535" y="257704"/>
                </a:cubicBezTo>
                <a:lnTo>
                  <a:pt x="4723535" y="174360"/>
                </a:lnTo>
                <a:cubicBezTo>
                  <a:pt x="4695754" y="179917"/>
                  <a:pt x="4678688" y="183092"/>
                  <a:pt x="4672338" y="183885"/>
                </a:cubicBezTo>
                <a:cubicBezTo>
                  <a:pt x="4665988" y="184679"/>
                  <a:pt x="4659241" y="183092"/>
                  <a:pt x="4652098" y="179123"/>
                </a:cubicBezTo>
                <a:cubicBezTo>
                  <a:pt x="4644954" y="175154"/>
                  <a:pt x="4647335" y="172971"/>
                  <a:pt x="4659241" y="172574"/>
                </a:cubicBezTo>
                <a:cubicBezTo>
                  <a:pt x="4671148" y="172178"/>
                  <a:pt x="4692579" y="169201"/>
                  <a:pt x="4723535" y="163645"/>
                </a:cubicBezTo>
                <a:lnTo>
                  <a:pt x="4723535" y="135070"/>
                </a:lnTo>
                <a:cubicBezTo>
                  <a:pt x="4714010" y="136657"/>
                  <a:pt x="4706271" y="137253"/>
                  <a:pt x="4700318" y="136856"/>
                </a:cubicBezTo>
                <a:cubicBezTo>
                  <a:pt x="4694365" y="136459"/>
                  <a:pt x="4689602" y="134871"/>
                  <a:pt x="4686030" y="132093"/>
                </a:cubicBezTo>
                <a:cubicBezTo>
                  <a:pt x="4682459" y="129315"/>
                  <a:pt x="4683054" y="127728"/>
                  <a:pt x="4687816" y="127331"/>
                </a:cubicBezTo>
                <a:cubicBezTo>
                  <a:pt x="4692579" y="126934"/>
                  <a:pt x="4704485" y="124751"/>
                  <a:pt x="4723535" y="120782"/>
                </a:cubicBezTo>
                <a:cubicBezTo>
                  <a:pt x="4723535" y="107289"/>
                  <a:pt x="4721948" y="98557"/>
                  <a:pt x="4718773" y="94589"/>
                </a:cubicBezTo>
                <a:cubicBezTo>
                  <a:pt x="4710835" y="95382"/>
                  <a:pt x="4704485" y="96176"/>
                  <a:pt x="4699723" y="96970"/>
                </a:cubicBezTo>
                <a:cubicBezTo>
                  <a:pt x="4694960" y="97764"/>
                  <a:pt x="4689801" y="96573"/>
                  <a:pt x="4684245" y="93398"/>
                </a:cubicBezTo>
                <a:cubicBezTo>
                  <a:pt x="4678688" y="90223"/>
                  <a:pt x="4680871" y="87842"/>
                  <a:pt x="4690793" y="86254"/>
                </a:cubicBezTo>
                <a:cubicBezTo>
                  <a:pt x="4700715" y="84667"/>
                  <a:pt x="4713018" y="82087"/>
                  <a:pt x="4727702" y="78515"/>
                </a:cubicBezTo>
                <a:cubicBezTo>
                  <a:pt x="4742387" y="74943"/>
                  <a:pt x="4753499" y="71967"/>
                  <a:pt x="4761040" y="69585"/>
                </a:cubicBezTo>
                <a:cubicBezTo>
                  <a:pt x="4764810" y="68395"/>
                  <a:pt x="4768530" y="67998"/>
                  <a:pt x="4772202" y="68395"/>
                </a:cubicBezTo>
                <a:close/>
                <a:moveTo>
                  <a:pt x="5331051" y="65120"/>
                </a:moveTo>
                <a:cubicBezTo>
                  <a:pt x="5333433" y="65120"/>
                  <a:pt x="5335913" y="65617"/>
                  <a:pt x="5338493" y="66609"/>
                </a:cubicBezTo>
                <a:cubicBezTo>
                  <a:pt x="5343652" y="68593"/>
                  <a:pt x="5348811" y="71173"/>
                  <a:pt x="5353971" y="74348"/>
                </a:cubicBezTo>
                <a:cubicBezTo>
                  <a:pt x="5359130" y="77523"/>
                  <a:pt x="5360122" y="81492"/>
                  <a:pt x="5356947" y="86254"/>
                </a:cubicBezTo>
                <a:cubicBezTo>
                  <a:pt x="5353773" y="91017"/>
                  <a:pt x="5350994" y="101534"/>
                  <a:pt x="5348613" y="117806"/>
                </a:cubicBezTo>
                <a:cubicBezTo>
                  <a:pt x="5346232" y="134078"/>
                  <a:pt x="5343453" y="146182"/>
                  <a:pt x="5340279" y="154120"/>
                </a:cubicBezTo>
                <a:cubicBezTo>
                  <a:pt x="5337104" y="162057"/>
                  <a:pt x="5333135" y="162057"/>
                  <a:pt x="5328372" y="154120"/>
                </a:cubicBezTo>
                <a:cubicBezTo>
                  <a:pt x="5306148" y="156501"/>
                  <a:pt x="5284319" y="158882"/>
                  <a:pt x="5262888" y="161264"/>
                </a:cubicBezTo>
                <a:cubicBezTo>
                  <a:pt x="5259713" y="168407"/>
                  <a:pt x="5257133" y="169995"/>
                  <a:pt x="5255149" y="166026"/>
                </a:cubicBezTo>
                <a:cubicBezTo>
                  <a:pt x="5253165" y="162057"/>
                  <a:pt x="5251577" y="156303"/>
                  <a:pt x="5250386" y="148762"/>
                </a:cubicBezTo>
                <a:cubicBezTo>
                  <a:pt x="5249196" y="141221"/>
                  <a:pt x="5247608" y="130109"/>
                  <a:pt x="5245624" y="115424"/>
                </a:cubicBezTo>
                <a:cubicBezTo>
                  <a:pt x="5243640" y="100740"/>
                  <a:pt x="5240861" y="90818"/>
                  <a:pt x="5237290" y="85659"/>
                </a:cubicBezTo>
                <a:cubicBezTo>
                  <a:pt x="5233718" y="80499"/>
                  <a:pt x="5234313" y="77920"/>
                  <a:pt x="5239076" y="77920"/>
                </a:cubicBezTo>
                <a:cubicBezTo>
                  <a:pt x="5243838" y="77920"/>
                  <a:pt x="5248203" y="78317"/>
                  <a:pt x="5252172" y="79110"/>
                </a:cubicBezTo>
                <a:cubicBezTo>
                  <a:pt x="5256141" y="79904"/>
                  <a:pt x="5268048" y="78515"/>
                  <a:pt x="5287891" y="74943"/>
                </a:cubicBezTo>
                <a:cubicBezTo>
                  <a:pt x="5307735" y="71371"/>
                  <a:pt x="5319840" y="68593"/>
                  <a:pt x="5324205" y="66609"/>
                </a:cubicBezTo>
                <a:cubicBezTo>
                  <a:pt x="5326388" y="65617"/>
                  <a:pt x="5328670" y="65120"/>
                  <a:pt x="5331051" y="65120"/>
                </a:cubicBezTo>
                <a:close/>
                <a:moveTo>
                  <a:pt x="4169002" y="63930"/>
                </a:moveTo>
                <a:cubicBezTo>
                  <a:pt x="4171383" y="63731"/>
                  <a:pt x="4174260" y="64029"/>
                  <a:pt x="4177634" y="64823"/>
                </a:cubicBezTo>
                <a:cubicBezTo>
                  <a:pt x="4184381" y="66410"/>
                  <a:pt x="4190730" y="68990"/>
                  <a:pt x="4196684" y="72562"/>
                </a:cubicBezTo>
                <a:cubicBezTo>
                  <a:pt x="4202637" y="76134"/>
                  <a:pt x="4202240" y="80896"/>
                  <a:pt x="4195493" y="86849"/>
                </a:cubicBezTo>
                <a:cubicBezTo>
                  <a:pt x="4188746" y="92803"/>
                  <a:pt x="4183388" y="107289"/>
                  <a:pt x="4179420" y="130307"/>
                </a:cubicBezTo>
                <a:cubicBezTo>
                  <a:pt x="4189738" y="138245"/>
                  <a:pt x="4189738" y="142214"/>
                  <a:pt x="4179420" y="142214"/>
                </a:cubicBezTo>
                <a:cubicBezTo>
                  <a:pt x="4157194" y="145389"/>
                  <a:pt x="4134573" y="148960"/>
                  <a:pt x="4111554" y="152929"/>
                </a:cubicBezTo>
                <a:cubicBezTo>
                  <a:pt x="4108379" y="164835"/>
                  <a:pt x="4104410" y="161660"/>
                  <a:pt x="4099648" y="143404"/>
                </a:cubicBezTo>
                <a:cubicBezTo>
                  <a:pt x="4094885" y="125148"/>
                  <a:pt x="4091512" y="111654"/>
                  <a:pt x="4089527" y="102923"/>
                </a:cubicBezTo>
                <a:cubicBezTo>
                  <a:pt x="4087543" y="94192"/>
                  <a:pt x="4084765" y="87643"/>
                  <a:pt x="4081193" y="83278"/>
                </a:cubicBezTo>
                <a:cubicBezTo>
                  <a:pt x="4077621" y="78912"/>
                  <a:pt x="4077820" y="76729"/>
                  <a:pt x="4081788" y="76729"/>
                </a:cubicBezTo>
                <a:cubicBezTo>
                  <a:pt x="4085757" y="76729"/>
                  <a:pt x="4090718" y="77523"/>
                  <a:pt x="4096671" y="79110"/>
                </a:cubicBezTo>
                <a:cubicBezTo>
                  <a:pt x="4102624" y="80698"/>
                  <a:pt x="4109967" y="80698"/>
                  <a:pt x="4118698" y="79110"/>
                </a:cubicBezTo>
                <a:cubicBezTo>
                  <a:pt x="4127429" y="77523"/>
                  <a:pt x="4136359" y="75539"/>
                  <a:pt x="4145487" y="73157"/>
                </a:cubicBezTo>
                <a:cubicBezTo>
                  <a:pt x="4154615" y="70776"/>
                  <a:pt x="4160568" y="68395"/>
                  <a:pt x="4163346" y="66013"/>
                </a:cubicBezTo>
                <a:cubicBezTo>
                  <a:pt x="4164735" y="64823"/>
                  <a:pt x="4166620" y="64128"/>
                  <a:pt x="4169002" y="63930"/>
                </a:cubicBezTo>
                <a:close/>
                <a:moveTo>
                  <a:pt x="2949801" y="63930"/>
                </a:moveTo>
                <a:cubicBezTo>
                  <a:pt x="2952183" y="63731"/>
                  <a:pt x="2955060" y="64029"/>
                  <a:pt x="2958433" y="64823"/>
                </a:cubicBezTo>
                <a:cubicBezTo>
                  <a:pt x="2965181" y="66410"/>
                  <a:pt x="2971530" y="68990"/>
                  <a:pt x="2977483" y="72562"/>
                </a:cubicBezTo>
                <a:cubicBezTo>
                  <a:pt x="2983437" y="76134"/>
                  <a:pt x="2983040" y="80896"/>
                  <a:pt x="2976293" y="86849"/>
                </a:cubicBezTo>
                <a:cubicBezTo>
                  <a:pt x="2969546" y="92803"/>
                  <a:pt x="2964188" y="107289"/>
                  <a:pt x="2960219" y="130307"/>
                </a:cubicBezTo>
                <a:cubicBezTo>
                  <a:pt x="2970539" y="138245"/>
                  <a:pt x="2970539" y="142214"/>
                  <a:pt x="2960219" y="142214"/>
                </a:cubicBezTo>
                <a:cubicBezTo>
                  <a:pt x="2937994" y="145389"/>
                  <a:pt x="2915372" y="148960"/>
                  <a:pt x="2892354" y="152929"/>
                </a:cubicBezTo>
                <a:cubicBezTo>
                  <a:pt x="2889179" y="164835"/>
                  <a:pt x="2885210" y="161660"/>
                  <a:pt x="2880448" y="143404"/>
                </a:cubicBezTo>
                <a:cubicBezTo>
                  <a:pt x="2875685" y="125148"/>
                  <a:pt x="2872312" y="111654"/>
                  <a:pt x="2870327" y="102923"/>
                </a:cubicBezTo>
                <a:cubicBezTo>
                  <a:pt x="2868343" y="94192"/>
                  <a:pt x="2865565" y="87643"/>
                  <a:pt x="2861993" y="83278"/>
                </a:cubicBezTo>
                <a:cubicBezTo>
                  <a:pt x="2858421" y="78912"/>
                  <a:pt x="2858620" y="76729"/>
                  <a:pt x="2862588" y="76729"/>
                </a:cubicBezTo>
                <a:cubicBezTo>
                  <a:pt x="2866557" y="76729"/>
                  <a:pt x="2871518" y="77523"/>
                  <a:pt x="2877471" y="79110"/>
                </a:cubicBezTo>
                <a:cubicBezTo>
                  <a:pt x="2883424" y="80698"/>
                  <a:pt x="2890767" y="80698"/>
                  <a:pt x="2899498" y="79110"/>
                </a:cubicBezTo>
                <a:cubicBezTo>
                  <a:pt x="2908229" y="77523"/>
                  <a:pt x="2917158" y="75539"/>
                  <a:pt x="2926287" y="73157"/>
                </a:cubicBezTo>
                <a:cubicBezTo>
                  <a:pt x="2935415" y="70776"/>
                  <a:pt x="2941368" y="68395"/>
                  <a:pt x="2944146" y="66013"/>
                </a:cubicBezTo>
                <a:cubicBezTo>
                  <a:pt x="2945535" y="64823"/>
                  <a:pt x="2947420" y="64128"/>
                  <a:pt x="2949801" y="63930"/>
                </a:cubicBezTo>
                <a:close/>
                <a:moveTo>
                  <a:pt x="6841805" y="59911"/>
                </a:moveTo>
                <a:cubicBezTo>
                  <a:pt x="6839523" y="59614"/>
                  <a:pt x="6836497" y="59663"/>
                  <a:pt x="6832727" y="60060"/>
                </a:cubicBezTo>
                <a:cubicBezTo>
                  <a:pt x="6825186" y="60854"/>
                  <a:pt x="6813479" y="62838"/>
                  <a:pt x="6797603" y="66013"/>
                </a:cubicBezTo>
                <a:cubicBezTo>
                  <a:pt x="6798397" y="69982"/>
                  <a:pt x="6799191" y="77126"/>
                  <a:pt x="6799985" y="87445"/>
                </a:cubicBezTo>
                <a:cubicBezTo>
                  <a:pt x="6815860" y="85064"/>
                  <a:pt x="6830941" y="82682"/>
                  <a:pt x="6845229" y="80301"/>
                </a:cubicBezTo>
                <a:cubicBezTo>
                  <a:pt x="6847609" y="69982"/>
                  <a:pt x="6848007" y="63831"/>
                  <a:pt x="6846419" y="61846"/>
                </a:cubicBezTo>
                <a:cubicBezTo>
                  <a:pt x="6845625" y="60854"/>
                  <a:pt x="6844087" y="60209"/>
                  <a:pt x="6841805" y="59911"/>
                </a:cubicBezTo>
                <a:close/>
                <a:moveTo>
                  <a:pt x="5927405" y="59911"/>
                </a:moveTo>
                <a:cubicBezTo>
                  <a:pt x="5925123" y="59614"/>
                  <a:pt x="5922097" y="59663"/>
                  <a:pt x="5918327" y="60060"/>
                </a:cubicBezTo>
                <a:cubicBezTo>
                  <a:pt x="5910786" y="60854"/>
                  <a:pt x="5899079" y="62838"/>
                  <a:pt x="5883203" y="66013"/>
                </a:cubicBezTo>
                <a:cubicBezTo>
                  <a:pt x="5883997" y="69982"/>
                  <a:pt x="5884791" y="77126"/>
                  <a:pt x="5885585" y="87445"/>
                </a:cubicBezTo>
                <a:cubicBezTo>
                  <a:pt x="5901460" y="85064"/>
                  <a:pt x="5916541" y="82682"/>
                  <a:pt x="5930829" y="80301"/>
                </a:cubicBezTo>
                <a:cubicBezTo>
                  <a:pt x="5933209" y="69982"/>
                  <a:pt x="5933607" y="63831"/>
                  <a:pt x="5932019" y="61846"/>
                </a:cubicBezTo>
                <a:cubicBezTo>
                  <a:pt x="5931225" y="60854"/>
                  <a:pt x="5929687" y="60209"/>
                  <a:pt x="5927405" y="59911"/>
                </a:cubicBezTo>
                <a:close/>
                <a:moveTo>
                  <a:pt x="1355406" y="59911"/>
                </a:moveTo>
                <a:cubicBezTo>
                  <a:pt x="1353124" y="59614"/>
                  <a:pt x="1350098" y="59663"/>
                  <a:pt x="1346327" y="60060"/>
                </a:cubicBezTo>
                <a:cubicBezTo>
                  <a:pt x="1338787" y="60854"/>
                  <a:pt x="1327079" y="62838"/>
                  <a:pt x="1311204" y="66013"/>
                </a:cubicBezTo>
                <a:cubicBezTo>
                  <a:pt x="1311998" y="69982"/>
                  <a:pt x="1312792" y="77126"/>
                  <a:pt x="1313585" y="87445"/>
                </a:cubicBezTo>
                <a:cubicBezTo>
                  <a:pt x="1329460" y="85064"/>
                  <a:pt x="1344542" y="82682"/>
                  <a:pt x="1358829" y="80301"/>
                </a:cubicBezTo>
                <a:cubicBezTo>
                  <a:pt x="1361210" y="69982"/>
                  <a:pt x="1361607" y="63831"/>
                  <a:pt x="1360019" y="61846"/>
                </a:cubicBezTo>
                <a:cubicBezTo>
                  <a:pt x="1359226" y="60854"/>
                  <a:pt x="1357688" y="60209"/>
                  <a:pt x="1355406" y="59911"/>
                </a:cubicBezTo>
                <a:close/>
                <a:moveTo>
                  <a:pt x="5259911" y="54405"/>
                </a:moveTo>
                <a:cubicBezTo>
                  <a:pt x="5262293" y="54603"/>
                  <a:pt x="5265269" y="55298"/>
                  <a:pt x="5268841" y="56488"/>
                </a:cubicBezTo>
                <a:cubicBezTo>
                  <a:pt x="5275985" y="58870"/>
                  <a:pt x="5278564" y="63434"/>
                  <a:pt x="5276580" y="70181"/>
                </a:cubicBezTo>
                <a:cubicBezTo>
                  <a:pt x="5274596" y="76928"/>
                  <a:pt x="5269635" y="76729"/>
                  <a:pt x="5261697" y="69585"/>
                </a:cubicBezTo>
                <a:cubicBezTo>
                  <a:pt x="5254554" y="61648"/>
                  <a:pt x="5252172" y="56885"/>
                  <a:pt x="5254554" y="55298"/>
                </a:cubicBezTo>
                <a:cubicBezTo>
                  <a:pt x="5255744" y="54504"/>
                  <a:pt x="5257530" y="54206"/>
                  <a:pt x="5259911" y="54405"/>
                </a:cubicBezTo>
                <a:close/>
                <a:moveTo>
                  <a:pt x="2270401" y="49642"/>
                </a:moveTo>
                <a:cubicBezTo>
                  <a:pt x="2272286" y="49444"/>
                  <a:pt x="2274420" y="49742"/>
                  <a:pt x="2276801" y="50535"/>
                </a:cubicBezTo>
                <a:cubicBezTo>
                  <a:pt x="2281563" y="52123"/>
                  <a:pt x="2286921" y="54703"/>
                  <a:pt x="2292874" y="58274"/>
                </a:cubicBezTo>
                <a:cubicBezTo>
                  <a:pt x="2298827" y="61846"/>
                  <a:pt x="2299621" y="66807"/>
                  <a:pt x="2295256" y="73157"/>
                </a:cubicBezTo>
                <a:cubicBezTo>
                  <a:pt x="2290890" y="79507"/>
                  <a:pt x="2289104" y="93596"/>
                  <a:pt x="2289898" y="115424"/>
                </a:cubicBezTo>
                <a:cubicBezTo>
                  <a:pt x="2290691" y="137253"/>
                  <a:pt x="2291088" y="152929"/>
                  <a:pt x="2291088" y="162454"/>
                </a:cubicBezTo>
                <a:cubicBezTo>
                  <a:pt x="2291088" y="171185"/>
                  <a:pt x="2289898" y="178528"/>
                  <a:pt x="2287516" y="184481"/>
                </a:cubicBezTo>
                <a:cubicBezTo>
                  <a:pt x="2285135" y="190434"/>
                  <a:pt x="2282158" y="190037"/>
                  <a:pt x="2278587" y="183290"/>
                </a:cubicBezTo>
                <a:cubicBezTo>
                  <a:pt x="2275015" y="176543"/>
                  <a:pt x="2273824" y="170193"/>
                  <a:pt x="2275015" y="164240"/>
                </a:cubicBezTo>
                <a:cubicBezTo>
                  <a:pt x="2276206" y="158287"/>
                  <a:pt x="2276801" y="143801"/>
                  <a:pt x="2276801" y="120782"/>
                </a:cubicBezTo>
                <a:cubicBezTo>
                  <a:pt x="2276801" y="96970"/>
                  <a:pt x="2276206" y="81690"/>
                  <a:pt x="2275015" y="74943"/>
                </a:cubicBezTo>
                <a:cubicBezTo>
                  <a:pt x="2273824" y="68196"/>
                  <a:pt x="2271641" y="64823"/>
                  <a:pt x="2268466" y="64823"/>
                </a:cubicBezTo>
                <a:cubicBezTo>
                  <a:pt x="2265291" y="64823"/>
                  <a:pt x="2252591" y="66807"/>
                  <a:pt x="2230366" y="70776"/>
                </a:cubicBezTo>
                <a:lnTo>
                  <a:pt x="2230366" y="130307"/>
                </a:lnTo>
                <a:cubicBezTo>
                  <a:pt x="2230366" y="151739"/>
                  <a:pt x="2229176" y="167614"/>
                  <a:pt x="2226795" y="177932"/>
                </a:cubicBezTo>
                <a:cubicBezTo>
                  <a:pt x="2224413" y="188251"/>
                  <a:pt x="2221238" y="189442"/>
                  <a:pt x="2217270" y="181504"/>
                </a:cubicBezTo>
                <a:cubicBezTo>
                  <a:pt x="2213301" y="173567"/>
                  <a:pt x="2212110" y="165828"/>
                  <a:pt x="2213698" y="158287"/>
                </a:cubicBezTo>
                <a:cubicBezTo>
                  <a:pt x="2215285" y="150746"/>
                  <a:pt x="2216674" y="140229"/>
                  <a:pt x="2217865" y="126735"/>
                </a:cubicBezTo>
                <a:cubicBezTo>
                  <a:pt x="2219056" y="113242"/>
                  <a:pt x="2219254" y="100740"/>
                  <a:pt x="2218460" y="89231"/>
                </a:cubicBezTo>
                <a:cubicBezTo>
                  <a:pt x="2217667" y="77721"/>
                  <a:pt x="2216079" y="69387"/>
                  <a:pt x="2213698" y="64228"/>
                </a:cubicBezTo>
                <a:cubicBezTo>
                  <a:pt x="2211316" y="59068"/>
                  <a:pt x="2212110" y="56687"/>
                  <a:pt x="2216079" y="57084"/>
                </a:cubicBezTo>
                <a:cubicBezTo>
                  <a:pt x="2220048" y="57481"/>
                  <a:pt x="2223421" y="58473"/>
                  <a:pt x="2226199" y="60060"/>
                </a:cubicBezTo>
                <a:cubicBezTo>
                  <a:pt x="2228977" y="61648"/>
                  <a:pt x="2232351" y="62243"/>
                  <a:pt x="2236320" y="61846"/>
                </a:cubicBezTo>
                <a:cubicBezTo>
                  <a:pt x="2240288" y="61449"/>
                  <a:pt x="2245448" y="60259"/>
                  <a:pt x="2251798" y="58274"/>
                </a:cubicBezTo>
                <a:cubicBezTo>
                  <a:pt x="2258148" y="56290"/>
                  <a:pt x="2262712" y="54107"/>
                  <a:pt x="2265490" y="51726"/>
                </a:cubicBezTo>
                <a:cubicBezTo>
                  <a:pt x="2266879" y="50535"/>
                  <a:pt x="2268516" y="49841"/>
                  <a:pt x="2270401" y="49642"/>
                </a:cubicBezTo>
                <a:close/>
                <a:moveTo>
                  <a:pt x="6851925" y="46070"/>
                </a:moveTo>
                <a:cubicBezTo>
                  <a:pt x="6854009" y="46070"/>
                  <a:pt x="6856341" y="46567"/>
                  <a:pt x="6858921" y="47559"/>
                </a:cubicBezTo>
                <a:cubicBezTo>
                  <a:pt x="6864080" y="49543"/>
                  <a:pt x="6869041" y="52123"/>
                  <a:pt x="6873803" y="55298"/>
                </a:cubicBezTo>
                <a:cubicBezTo>
                  <a:pt x="6878566" y="58473"/>
                  <a:pt x="6878367" y="61449"/>
                  <a:pt x="6873208" y="64228"/>
                </a:cubicBezTo>
                <a:cubicBezTo>
                  <a:pt x="6868049" y="67006"/>
                  <a:pt x="6862691" y="71967"/>
                  <a:pt x="6857135" y="79110"/>
                </a:cubicBezTo>
                <a:cubicBezTo>
                  <a:pt x="6864279" y="85460"/>
                  <a:pt x="6862889" y="88834"/>
                  <a:pt x="6852967" y="89231"/>
                </a:cubicBezTo>
                <a:cubicBezTo>
                  <a:pt x="6843045" y="89628"/>
                  <a:pt x="6825385" y="91810"/>
                  <a:pt x="6799985" y="95779"/>
                </a:cubicBezTo>
                <a:cubicBezTo>
                  <a:pt x="6797603" y="103717"/>
                  <a:pt x="6795421" y="104510"/>
                  <a:pt x="6793436" y="98160"/>
                </a:cubicBezTo>
                <a:cubicBezTo>
                  <a:pt x="6791452" y="91810"/>
                  <a:pt x="6789467" y="85064"/>
                  <a:pt x="6787483" y="77920"/>
                </a:cubicBezTo>
                <a:cubicBezTo>
                  <a:pt x="6785499" y="70776"/>
                  <a:pt x="6782721" y="65021"/>
                  <a:pt x="6779149" y="60656"/>
                </a:cubicBezTo>
                <a:cubicBezTo>
                  <a:pt x="6775577" y="56290"/>
                  <a:pt x="6776569" y="54306"/>
                  <a:pt x="6782125" y="54703"/>
                </a:cubicBezTo>
                <a:cubicBezTo>
                  <a:pt x="6787681" y="55099"/>
                  <a:pt x="6791849" y="55695"/>
                  <a:pt x="6794627" y="56488"/>
                </a:cubicBezTo>
                <a:cubicBezTo>
                  <a:pt x="6797405" y="57282"/>
                  <a:pt x="6805938" y="56488"/>
                  <a:pt x="6820225" y="54107"/>
                </a:cubicBezTo>
                <a:cubicBezTo>
                  <a:pt x="6834513" y="51726"/>
                  <a:pt x="6843244" y="49543"/>
                  <a:pt x="6846419" y="47559"/>
                </a:cubicBezTo>
                <a:cubicBezTo>
                  <a:pt x="6848007" y="46567"/>
                  <a:pt x="6849842" y="46070"/>
                  <a:pt x="6851925" y="46070"/>
                </a:cubicBezTo>
                <a:close/>
                <a:moveTo>
                  <a:pt x="5937525" y="46070"/>
                </a:moveTo>
                <a:cubicBezTo>
                  <a:pt x="5939609" y="46070"/>
                  <a:pt x="5941941" y="46567"/>
                  <a:pt x="5944521" y="47559"/>
                </a:cubicBezTo>
                <a:cubicBezTo>
                  <a:pt x="5949680" y="49543"/>
                  <a:pt x="5954641" y="52123"/>
                  <a:pt x="5959403" y="55298"/>
                </a:cubicBezTo>
                <a:cubicBezTo>
                  <a:pt x="5964166" y="58473"/>
                  <a:pt x="5963967" y="61449"/>
                  <a:pt x="5958808" y="64228"/>
                </a:cubicBezTo>
                <a:cubicBezTo>
                  <a:pt x="5953649" y="67006"/>
                  <a:pt x="5948291" y="71967"/>
                  <a:pt x="5942735" y="79110"/>
                </a:cubicBezTo>
                <a:cubicBezTo>
                  <a:pt x="5949879" y="85460"/>
                  <a:pt x="5948489" y="88834"/>
                  <a:pt x="5938567" y="89231"/>
                </a:cubicBezTo>
                <a:cubicBezTo>
                  <a:pt x="5928645" y="89628"/>
                  <a:pt x="5910985" y="91810"/>
                  <a:pt x="5885585" y="95779"/>
                </a:cubicBezTo>
                <a:cubicBezTo>
                  <a:pt x="5883203" y="103717"/>
                  <a:pt x="5881021" y="104510"/>
                  <a:pt x="5879036" y="98160"/>
                </a:cubicBezTo>
                <a:cubicBezTo>
                  <a:pt x="5877052" y="91810"/>
                  <a:pt x="5875067" y="85064"/>
                  <a:pt x="5873083" y="77920"/>
                </a:cubicBezTo>
                <a:cubicBezTo>
                  <a:pt x="5871099" y="70776"/>
                  <a:pt x="5868321" y="65021"/>
                  <a:pt x="5864749" y="60656"/>
                </a:cubicBezTo>
                <a:cubicBezTo>
                  <a:pt x="5861177" y="56290"/>
                  <a:pt x="5862169" y="54306"/>
                  <a:pt x="5867725" y="54703"/>
                </a:cubicBezTo>
                <a:cubicBezTo>
                  <a:pt x="5873281" y="55099"/>
                  <a:pt x="5877449" y="55695"/>
                  <a:pt x="5880227" y="56488"/>
                </a:cubicBezTo>
                <a:cubicBezTo>
                  <a:pt x="5883005" y="57282"/>
                  <a:pt x="5891538" y="56488"/>
                  <a:pt x="5905825" y="54107"/>
                </a:cubicBezTo>
                <a:cubicBezTo>
                  <a:pt x="5920113" y="51726"/>
                  <a:pt x="5928844" y="49543"/>
                  <a:pt x="5932019" y="47559"/>
                </a:cubicBezTo>
                <a:cubicBezTo>
                  <a:pt x="5933606" y="46567"/>
                  <a:pt x="5935442" y="46070"/>
                  <a:pt x="5937525" y="46070"/>
                </a:cubicBezTo>
                <a:close/>
                <a:moveTo>
                  <a:pt x="1365526" y="46070"/>
                </a:moveTo>
                <a:cubicBezTo>
                  <a:pt x="1367610" y="46070"/>
                  <a:pt x="1369942" y="46567"/>
                  <a:pt x="1372521" y="47559"/>
                </a:cubicBezTo>
                <a:cubicBezTo>
                  <a:pt x="1377681" y="49543"/>
                  <a:pt x="1382642" y="52123"/>
                  <a:pt x="1387404" y="55298"/>
                </a:cubicBezTo>
                <a:cubicBezTo>
                  <a:pt x="1392167" y="58473"/>
                  <a:pt x="1391968" y="61449"/>
                  <a:pt x="1386809" y="64228"/>
                </a:cubicBezTo>
                <a:cubicBezTo>
                  <a:pt x="1381649" y="67006"/>
                  <a:pt x="1376292" y="71967"/>
                  <a:pt x="1370735" y="79110"/>
                </a:cubicBezTo>
                <a:cubicBezTo>
                  <a:pt x="1377880" y="85460"/>
                  <a:pt x="1376491" y="88834"/>
                  <a:pt x="1366568" y="89231"/>
                </a:cubicBezTo>
                <a:cubicBezTo>
                  <a:pt x="1356646" y="89628"/>
                  <a:pt x="1338985" y="91810"/>
                  <a:pt x="1313585" y="95779"/>
                </a:cubicBezTo>
                <a:cubicBezTo>
                  <a:pt x="1311204" y="103717"/>
                  <a:pt x="1309021" y="104510"/>
                  <a:pt x="1307037" y="98160"/>
                </a:cubicBezTo>
                <a:cubicBezTo>
                  <a:pt x="1305053" y="91810"/>
                  <a:pt x="1303068" y="85064"/>
                  <a:pt x="1301084" y="77920"/>
                </a:cubicBezTo>
                <a:cubicBezTo>
                  <a:pt x="1299100" y="70776"/>
                  <a:pt x="1296321" y="65021"/>
                  <a:pt x="1292750" y="60656"/>
                </a:cubicBezTo>
                <a:cubicBezTo>
                  <a:pt x="1289177" y="56290"/>
                  <a:pt x="1290170" y="54306"/>
                  <a:pt x="1295726" y="54703"/>
                </a:cubicBezTo>
                <a:cubicBezTo>
                  <a:pt x="1301282" y="55099"/>
                  <a:pt x="1305450" y="55695"/>
                  <a:pt x="1308228" y="56488"/>
                </a:cubicBezTo>
                <a:cubicBezTo>
                  <a:pt x="1311006" y="57282"/>
                  <a:pt x="1319539" y="56488"/>
                  <a:pt x="1333826" y="54107"/>
                </a:cubicBezTo>
                <a:cubicBezTo>
                  <a:pt x="1348113" y="51726"/>
                  <a:pt x="1356845" y="49543"/>
                  <a:pt x="1360019" y="47559"/>
                </a:cubicBezTo>
                <a:cubicBezTo>
                  <a:pt x="1361607" y="46567"/>
                  <a:pt x="1363443" y="46070"/>
                  <a:pt x="1365526" y="46070"/>
                </a:cubicBezTo>
                <a:close/>
                <a:moveTo>
                  <a:pt x="793282" y="44433"/>
                </a:moveTo>
                <a:cubicBezTo>
                  <a:pt x="790901" y="44334"/>
                  <a:pt x="788123" y="44582"/>
                  <a:pt x="784948" y="45178"/>
                </a:cubicBezTo>
                <a:cubicBezTo>
                  <a:pt x="778598" y="46368"/>
                  <a:pt x="766692" y="48948"/>
                  <a:pt x="749229" y="52917"/>
                </a:cubicBezTo>
                <a:lnTo>
                  <a:pt x="749229" y="79110"/>
                </a:lnTo>
                <a:cubicBezTo>
                  <a:pt x="757960" y="78317"/>
                  <a:pt x="765501" y="77126"/>
                  <a:pt x="771851" y="75539"/>
                </a:cubicBezTo>
                <a:cubicBezTo>
                  <a:pt x="778201" y="73951"/>
                  <a:pt x="783162" y="74348"/>
                  <a:pt x="786734" y="76729"/>
                </a:cubicBezTo>
                <a:cubicBezTo>
                  <a:pt x="790305" y="79110"/>
                  <a:pt x="787329" y="81293"/>
                  <a:pt x="777804" y="83278"/>
                </a:cubicBezTo>
                <a:cubicBezTo>
                  <a:pt x="768279" y="85262"/>
                  <a:pt x="758754" y="86254"/>
                  <a:pt x="749229" y="86254"/>
                </a:cubicBezTo>
                <a:lnTo>
                  <a:pt x="749229" y="113639"/>
                </a:lnTo>
                <a:cubicBezTo>
                  <a:pt x="757960" y="112845"/>
                  <a:pt x="765501" y="111456"/>
                  <a:pt x="771851" y="109471"/>
                </a:cubicBezTo>
                <a:cubicBezTo>
                  <a:pt x="778201" y="107487"/>
                  <a:pt x="783559" y="108082"/>
                  <a:pt x="787924" y="111257"/>
                </a:cubicBezTo>
                <a:cubicBezTo>
                  <a:pt x="792290" y="114432"/>
                  <a:pt x="789512" y="117210"/>
                  <a:pt x="779590" y="119592"/>
                </a:cubicBezTo>
                <a:cubicBezTo>
                  <a:pt x="769668" y="121973"/>
                  <a:pt x="759548" y="123164"/>
                  <a:pt x="749229" y="123164"/>
                </a:cubicBezTo>
                <a:lnTo>
                  <a:pt x="749229" y="149357"/>
                </a:lnTo>
                <a:cubicBezTo>
                  <a:pt x="759548" y="148564"/>
                  <a:pt x="769271" y="147373"/>
                  <a:pt x="778399" y="145785"/>
                </a:cubicBezTo>
                <a:cubicBezTo>
                  <a:pt x="787528" y="144198"/>
                  <a:pt x="793679" y="144793"/>
                  <a:pt x="796854" y="147571"/>
                </a:cubicBezTo>
                <a:cubicBezTo>
                  <a:pt x="800029" y="150349"/>
                  <a:pt x="802410" y="140229"/>
                  <a:pt x="803998" y="117210"/>
                </a:cubicBezTo>
                <a:cubicBezTo>
                  <a:pt x="805585" y="94192"/>
                  <a:pt x="805983" y="76928"/>
                  <a:pt x="805189" y="65418"/>
                </a:cubicBezTo>
                <a:cubicBezTo>
                  <a:pt x="804395" y="53909"/>
                  <a:pt x="802410" y="47360"/>
                  <a:pt x="799235" y="45773"/>
                </a:cubicBezTo>
                <a:cubicBezTo>
                  <a:pt x="797648" y="44979"/>
                  <a:pt x="795663" y="44533"/>
                  <a:pt x="793282" y="44433"/>
                </a:cubicBezTo>
                <a:close/>
                <a:moveTo>
                  <a:pt x="183682" y="44433"/>
                </a:moveTo>
                <a:cubicBezTo>
                  <a:pt x="181301" y="44334"/>
                  <a:pt x="178523" y="44582"/>
                  <a:pt x="175348" y="45178"/>
                </a:cubicBezTo>
                <a:cubicBezTo>
                  <a:pt x="168998" y="46368"/>
                  <a:pt x="157092" y="48948"/>
                  <a:pt x="139629" y="52917"/>
                </a:cubicBezTo>
                <a:lnTo>
                  <a:pt x="139629" y="79110"/>
                </a:lnTo>
                <a:cubicBezTo>
                  <a:pt x="148360" y="78317"/>
                  <a:pt x="155901" y="77126"/>
                  <a:pt x="162251" y="75539"/>
                </a:cubicBezTo>
                <a:cubicBezTo>
                  <a:pt x="168601" y="73951"/>
                  <a:pt x="173562" y="74348"/>
                  <a:pt x="177134" y="76729"/>
                </a:cubicBezTo>
                <a:cubicBezTo>
                  <a:pt x="180706" y="79110"/>
                  <a:pt x="177729" y="81293"/>
                  <a:pt x="168204" y="83278"/>
                </a:cubicBezTo>
                <a:cubicBezTo>
                  <a:pt x="158679" y="85262"/>
                  <a:pt x="149154" y="86254"/>
                  <a:pt x="139629" y="86254"/>
                </a:cubicBezTo>
                <a:lnTo>
                  <a:pt x="139629" y="113639"/>
                </a:lnTo>
                <a:cubicBezTo>
                  <a:pt x="148360" y="112845"/>
                  <a:pt x="155901" y="111456"/>
                  <a:pt x="162251" y="109471"/>
                </a:cubicBezTo>
                <a:cubicBezTo>
                  <a:pt x="168601" y="107487"/>
                  <a:pt x="173959" y="108082"/>
                  <a:pt x="178324" y="111257"/>
                </a:cubicBezTo>
                <a:cubicBezTo>
                  <a:pt x="182690" y="114432"/>
                  <a:pt x="179912" y="117210"/>
                  <a:pt x="169990" y="119592"/>
                </a:cubicBezTo>
                <a:cubicBezTo>
                  <a:pt x="160068" y="121973"/>
                  <a:pt x="149948" y="123164"/>
                  <a:pt x="139629" y="123164"/>
                </a:cubicBezTo>
                <a:lnTo>
                  <a:pt x="139629" y="149357"/>
                </a:lnTo>
                <a:cubicBezTo>
                  <a:pt x="149948" y="148564"/>
                  <a:pt x="159671" y="147373"/>
                  <a:pt x="168800" y="145785"/>
                </a:cubicBezTo>
                <a:cubicBezTo>
                  <a:pt x="177927" y="144198"/>
                  <a:pt x="184079" y="144793"/>
                  <a:pt x="187254" y="147571"/>
                </a:cubicBezTo>
                <a:cubicBezTo>
                  <a:pt x="190429" y="150349"/>
                  <a:pt x="192810" y="140229"/>
                  <a:pt x="194398" y="117210"/>
                </a:cubicBezTo>
                <a:cubicBezTo>
                  <a:pt x="195985" y="94192"/>
                  <a:pt x="196382" y="76928"/>
                  <a:pt x="195588" y="65418"/>
                </a:cubicBezTo>
                <a:cubicBezTo>
                  <a:pt x="194795" y="53909"/>
                  <a:pt x="192810" y="47360"/>
                  <a:pt x="189635" y="45773"/>
                </a:cubicBezTo>
                <a:cubicBezTo>
                  <a:pt x="188048" y="44979"/>
                  <a:pt x="186063" y="44533"/>
                  <a:pt x="183682" y="44433"/>
                </a:cubicBezTo>
                <a:close/>
                <a:moveTo>
                  <a:pt x="5344892" y="43243"/>
                </a:moveTo>
                <a:cubicBezTo>
                  <a:pt x="5346778" y="42945"/>
                  <a:pt x="5350597" y="43788"/>
                  <a:pt x="5356352" y="45773"/>
                </a:cubicBezTo>
                <a:cubicBezTo>
                  <a:pt x="5367861" y="49742"/>
                  <a:pt x="5372823" y="55496"/>
                  <a:pt x="5371235" y="63037"/>
                </a:cubicBezTo>
                <a:cubicBezTo>
                  <a:pt x="5369647" y="70578"/>
                  <a:pt x="5365679" y="71173"/>
                  <a:pt x="5359329" y="64823"/>
                </a:cubicBezTo>
                <a:cubicBezTo>
                  <a:pt x="5353773" y="58473"/>
                  <a:pt x="5349010" y="52718"/>
                  <a:pt x="5345041" y="47559"/>
                </a:cubicBezTo>
                <a:cubicBezTo>
                  <a:pt x="5343057" y="44979"/>
                  <a:pt x="5343007" y="43540"/>
                  <a:pt x="5344892" y="43243"/>
                </a:cubicBezTo>
                <a:close/>
                <a:moveTo>
                  <a:pt x="7173841" y="41010"/>
                </a:moveTo>
                <a:cubicBezTo>
                  <a:pt x="7175429" y="40217"/>
                  <a:pt x="7180587" y="40217"/>
                  <a:pt x="7189319" y="41010"/>
                </a:cubicBezTo>
                <a:cubicBezTo>
                  <a:pt x="7198051" y="43392"/>
                  <a:pt x="7203805" y="47162"/>
                  <a:pt x="7206583" y="52321"/>
                </a:cubicBezTo>
                <a:cubicBezTo>
                  <a:pt x="7209361" y="57481"/>
                  <a:pt x="7208766" y="62045"/>
                  <a:pt x="7204797" y="66013"/>
                </a:cubicBezTo>
                <a:cubicBezTo>
                  <a:pt x="7201623" y="67601"/>
                  <a:pt x="7197455" y="66212"/>
                  <a:pt x="7192295" y="61846"/>
                </a:cubicBezTo>
                <a:cubicBezTo>
                  <a:pt x="7187136" y="57481"/>
                  <a:pt x="7182573" y="52917"/>
                  <a:pt x="7178603" y="48154"/>
                </a:cubicBezTo>
                <a:cubicBezTo>
                  <a:pt x="7173841" y="44185"/>
                  <a:pt x="7172253" y="41804"/>
                  <a:pt x="7173841" y="41010"/>
                </a:cubicBezTo>
                <a:close/>
                <a:moveTo>
                  <a:pt x="6871422" y="35653"/>
                </a:moveTo>
                <a:cubicBezTo>
                  <a:pt x="6857928" y="36049"/>
                  <a:pt x="6840069" y="37240"/>
                  <a:pt x="6817844" y="39224"/>
                </a:cubicBezTo>
                <a:cubicBezTo>
                  <a:pt x="6795619" y="41209"/>
                  <a:pt x="6773394" y="42995"/>
                  <a:pt x="6751169" y="44582"/>
                </a:cubicBezTo>
                <a:cubicBezTo>
                  <a:pt x="6748788" y="131101"/>
                  <a:pt x="6746009" y="193807"/>
                  <a:pt x="6742835" y="232701"/>
                </a:cubicBezTo>
                <a:cubicBezTo>
                  <a:pt x="6782523" y="230320"/>
                  <a:pt x="6813081" y="228335"/>
                  <a:pt x="6834513" y="226748"/>
                </a:cubicBezTo>
                <a:cubicBezTo>
                  <a:pt x="6855944" y="225160"/>
                  <a:pt x="6870231" y="224367"/>
                  <a:pt x="6877375" y="224367"/>
                </a:cubicBezTo>
                <a:cubicBezTo>
                  <a:pt x="6885313" y="224367"/>
                  <a:pt x="6891265" y="225756"/>
                  <a:pt x="6895235" y="228534"/>
                </a:cubicBezTo>
                <a:cubicBezTo>
                  <a:pt x="6899203" y="231312"/>
                  <a:pt x="6902180" y="229724"/>
                  <a:pt x="6904165" y="223771"/>
                </a:cubicBezTo>
                <a:cubicBezTo>
                  <a:pt x="6906149" y="217818"/>
                  <a:pt x="6907339" y="202142"/>
                  <a:pt x="6907736" y="176742"/>
                </a:cubicBezTo>
                <a:cubicBezTo>
                  <a:pt x="6908133" y="151342"/>
                  <a:pt x="6907736" y="124553"/>
                  <a:pt x="6906545" y="96374"/>
                </a:cubicBezTo>
                <a:cubicBezTo>
                  <a:pt x="6905355" y="68196"/>
                  <a:pt x="6902577" y="50932"/>
                  <a:pt x="6898211" y="44582"/>
                </a:cubicBezTo>
                <a:cubicBezTo>
                  <a:pt x="6893846" y="38232"/>
                  <a:pt x="6884916" y="35256"/>
                  <a:pt x="6871422" y="35653"/>
                </a:cubicBezTo>
                <a:close/>
                <a:moveTo>
                  <a:pt x="5957022" y="35653"/>
                </a:moveTo>
                <a:cubicBezTo>
                  <a:pt x="5943528" y="36049"/>
                  <a:pt x="5925669" y="37240"/>
                  <a:pt x="5903444" y="39224"/>
                </a:cubicBezTo>
                <a:cubicBezTo>
                  <a:pt x="5881219" y="41209"/>
                  <a:pt x="5858994" y="42995"/>
                  <a:pt x="5836769" y="44582"/>
                </a:cubicBezTo>
                <a:cubicBezTo>
                  <a:pt x="5834388" y="131101"/>
                  <a:pt x="5831609" y="193807"/>
                  <a:pt x="5828435" y="232701"/>
                </a:cubicBezTo>
                <a:cubicBezTo>
                  <a:pt x="5868123" y="230320"/>
                  <a:pt x="5898681" y="228335"/>
                  <a:pt x="5920113" y="226748"/>
                </a:cubicBezTo>
                <a:cubicBezTo>
                  <a:pt x="5941544" y="225160"/>
                  <a:pt x="5955831" y="224367"/>
                  <a:pt x="5962975" y="224367"/>
                </a:cubicBezTo>
                <a:cubicBezTo>
                  <a:pt x="5970913" y="224367"/>
                  <a:pt x="5976865" y="225756"/>
                  <a:pt x="5980835" y="228534"/>
                </a:cubicBezTo>
                <a:cubicBezTo>
                  <a:pt x="5984803" y="231312"/>
                  <a:pt x="5987780" y="229724"/>
                  <a:pt x="5989765" y="223771"/>
                </a:cubicBezTo>
                <a:cubicBezTo>
                  <a:pt x="5991749" y="217818"/>
                  <a:pt x="5992939" y="202142"/>
                  <a:pt x="5993336" y="176742"/>
                </a:cubicBezTo>
                <a:cubicBezTo>
                  <a:pt x="5993733" y="151342"/>
                  <a:pt x="5993336" y="124553"/>
                  <a:pt x="5992145" y="96374"/>
                </a:cubicBezTo>
                <a:cubicBezTo>
                  <a:pt x="5990955" y="68196"/>
                  <a:pt x="5988177" y="50932"/>
                  <a:pt x="5983811" y="44582"/>
                </a:cubicBezTo>
                <a:cubicBezTo>
                  <a:pt x="5979446" y="38232"/>
                  <a:pt x="5970516" y="35256"/>
                  <a:pt x="5957022" y="35653"/>
                </a:cubicBezTo>
                <a:close/>
                <a:moveTo>
                  <a:pt x="1385023" y="35653"/>
                </a:moveTo>
                <a:cubicBezTo>
                  <a:pt x="1371529" y="36049"/>
                  <a:pt x="1353670" y="37240"/>
                  <a:pt x="1331445" y="39224"/>
                </a:cubicBezTo>
                <a:cubicBezTo>
                  <a:pt x="1309220" y="41209"/>
                  <a:pt x="1286995" y="42995"/>
                  <a:pt x="1264770" y="44582"/>
                </a:cubicBezTo>
                <a:cubicBezTo>
                  <a:pt x="1262388" y="131101"/>
                  <a:pt x="1259610" y="193807"/>
                  <a:pt x="1256435" y="232701"/>
                </a:cubicBezTo>
                <a:cubicBezTo>
                  <a:pt x="1296123" y="230320"/>
                  <a:pt x="1326682" y="228335"/>
                  <a:pt x="1348113" y="226748"/>
                </a:cubicBezTo>
                <a:cubicBezTo>
                  <a:pt x="1369545" y="225160"/>
                  <a:pt x="1383832" y="224367"/>
                  <a:pt x="1390976" y="224367"/>
                </a:cubicBezTo>
                <a:cubicBezTo>
                  <a:pt x="1398913" y="224367"/>
                  <a:pt x="1404866" y="225756"/>
                  <a:pt x="1408835" y="228534"/>
                </a:cubicBezTo>
                <a:cubicBezTo>
                  <a:pt x="1412805" y="231312"/>
                  <a:pt x="1415781" y="229724"/>
                  <a:pt x="1417765" y="223771"/>
                </a:cubicBezTo>
                <a:cubicBezTo>
                  <a:pt x="1419749" y="217818"/>
                  <a:pt x="1420940" y="202142"/>
                  <a:pt x="1421337" y="176742"/>
                </a:cubicBezTo>
                <a:cubicBezTo>
                  <a:pt x="1421734" y="151342"/>
                  <a:pt x="1421337" y="124553"/>
                  <a:pt x="1420146" y="96374"/>
                </a:cubicBezTo>
                <a:cubicBezTo>
                  <a:pt x="1418956" y="68196"/>
                  <a:pt x="1416178" y="50932"/>
                  <a:pt x="1411812" y="44582"/>
                </a:cubicBezTo>
                <a:cubicBezTo>
                  <a:pt x="1407446" y="38232"/>
                  <a:pt x="1398517" y="35256"/>
                  <a:pt x="1385023" y="35653"/>
                </a:cubicBezTo>
                <a:close/>
                <a:moveTo>
                  <a:pt x="801468" y="29253"/>
                </a:moveTo>
                <a:cubicBezTo>
                  <a:pt x="803353" y="29352"/>
                  <a:pt x="805585" y="29898"/>
                  <a:pt x="808165" y="30890"/>
                </a:cubicBezTo>
                <a:cubicBezTo>
                  <a:pt x="813324" y="32874"/>
                  <a:pt x="818285" y="35256"/>
                  <a:pt x="823048" y="38034"/>
                </a:cubicBezTo>
                <a:cubicBezTo>
                  <a:pt x="827811" y="40812"/>
                  <a:pt x="829199" y="43788"/>
                  <a:pt x="827215" y="46963"/>
                </a:cubicBezTo>
                <a:cubicBezTo>
                  <a:pt x="825231" y="50138"/>
                  <a:pt x="823643" y="60656"/>
                  <a:pt x="822453" y="78515"/>
                </a:cubicBezTo>
                <a:cubicBezTo>
                  <a:pt x="821262" y="96374"/>
                  <a:pt x="820468" y="111257"/>
                  <a:pt x="820071" y="123164"/>
                </a:cubicBezTo>
                <a:cubicBezTo>
                  <a:pt x="819674" y="135070"/>
                  <a:pt x="817888" y="145190"/>
                  <a:pt x="814713" y="153524"/>
                </a:cubicBezTo>
                <a:cubicBezTo>
                  <a:pt x="811538" y="161859"/>
                  <a:pt x="808959" y="167018"/>
                  <a:pt x="806974" y="169003"/>
                </a:cubicBezTo>
                <a:cubicBezTo>
                  <a:pt x="804990" y="170987"/>
                  <a:pt x="802609" y="169201"/>
                  <a:pt x="799830" y="163645"/>
                </a:cubicBezTo>
                <a:cubicBezTo>
                  <a:pt x="797053" y="158089"/>
                  <a:pt x="792885" y="155310"/>
                  <a:pt x="787329" y="155310"/>
                </a:cubicBezTo>
                <a:cubicBezTo>
                  <a:pt x="782566" y="155310"/>
                  <a:pt x="769073" y="156898"/>
                  <a:pt x="746848" y="160073"/>
                </a:cubicBezTo>
                <a:cubicBezTo>
                  <a:pt x="742879" y="164835"/>
                  <a:pt x="739704" y="164042"/>
                  <a:pt x="737323" y="157692"/>
                </a:cubicBezTo>
                <a:cubicBezTo>
                  <a:pt x="734942" y="151342"/>
                  <a:pt x="734545" y="143404"/>
                  <a:pt x="736132" y="133879"/>
                </a:cubicBezTo>
                <a:cubicBezTo>
                  <a:pt x="737720" y="124354"/>
                  <a:pt x="738116" y="110662"/>
                  <a:pt x="737323" y="92803"/>
                </a:cubicBezTo>
                <a:cubicBezTo>
                  <a:pt x="736529" y="74943"/>
                  <a:pt x="734743" y="61648"/>
                  <a:pt x="731965" y="52917"/>
                </a:cubicBezTo>
                <a:cubicBezTo>
                  <a:pt x="729187" y="44185"/>
                  <a:pt x="730973" y="41209"/>
                  <a:pt x="737323" y="43987"/>
                </a:cubicBezTo>
                <a:cubicBezTo>
                  <a:pt x="743673" y="46765"/>
                  <a:pt x="754587" y="45574"/>
                  <a:pt x="770065" y="40415"/>
                </a:cubicBezTo>
                <a:cubicBezTo>
                  <a:pt x="785543" y="35256"/>
                  <a:pt x="794473" y="31882"/>
                  <a:pt x="796854" y="30295"/>
                </a:cubicBezTo>
                <a:cubicBezTo>
                  <a:pt x="798044" y="29501"/>
                  <a:pt x="799583" y="29154"/>
                  <a:pt x="801468" y="29253"/>
                </a:cubicBezTo>
                <a:close/>
                <a:moveTo>
                  <a:pt x="191868" y="29253"/>
                </a:moveTo>
                <a:cubicBezTo>
                  <a:pt x="193753" y="29352"/>
                  <a:pt x="195985" y="29898"/>
                  <a:pt x="198565" y="30890"/>
                </a:cubicBezTo>
                <a:cubicBezTo>
                  <a:pt x="203724" y="32874"/>
                  <a:pt x="208685" y="35256"/>
                  <a:pt x="213448" y="38034"/>
                </a:cubicBezTo>
                <a:cubicBezTo>
                  <a:pt x="218210" y="40812"/>
                  <a:pt x="219599" y="43788"/>
                  <a:pt x="217615" y="46963"/>
                </a:cubicBezTo>
                <a:cubicBezTo>
                  <a:pt x="215630" y="50138"/>
                  <a:pt x="214043" y="60656"/>
                  <a:pt x="212853" y="78515"/>
                </a:cubicBezTo>
                <a:cubicBezTo>
                  <a:pt x="211662" y="96374"/>
                  <a:pt x="210868" y="111257"/>
                  <a:pt x="210471" y="123164"/>
                </a:cubicBezTo>
                <a:cubicBezTo>
                  <a:pt x="210074" y="135070"/>
                  <a:pt x="208288" y="145190"/>
                  <a:pt x="205114" y="153524"/>
                </a:cubicBezTo>
                <a:cubicBezTo>
                  <a:pt x="201938" y="161859"/>
                  <a:pt x="199359" y="167018"/>
                  <a:pt x="197374" y="169003"/>
                </a:cubicBezTo>
                <a:cubicBezTo>
                  <a:pt x="195390" y="170987"/>
                  <a:pt x="193009" y="169201"/>
                  <a:pt x="190230" y="163645"/>
                </a:cubicBezTo>
                <a:cubicBezTo>
                  <a:pt x="187453" y="158089"/>
                  <a:pt x="183285" y="155310"/>
                  <a:pt x="177729" y="155310"/>
                </a:cubicBezTo>
                <a:cubicBezTo>
                  <a:pt x="172967" y="155310"/>
                  <a:pt x="159473" y="156898"/>
                  <a:pt x="137248" y="160073"/>
                </a:cubicBezTo>
                <a:cubicBezTo>
                  <a:pt x="133279" y="164835"/>
                  <a:pt x="130104" y="164042"/>
                  <a:pt x="127723" y="157692"/>
                </a:cubicBezTo>
                <a:cubicBezTo>
                  <a:pt x="125341" y="151342"/>
                  <a:pt x="124945" y="143404"/>
                  <a:pt x="126532" y="133879"/>
                </a:cubicBezTo>
                <a:cubicBezTo>
                  <a:pt x="128120" y="124354"/>
                  <a:pt x="128517" y="110662"/>
                  <a:pt x="127723" y="92803"/>
                </a:cubicBezTo>
                <a:cubicBezTo>
                  <a:pt x="126929" y="74943"/>
                  <a:pt x="125143" y="61648"/>
                  <a:pt x="122365" y="52917"/>
                </a:cubicBezTo>
                <a:cubicBezTo>
                  <a:pt x="119587" y="44185"/>
                  <a:pt x="121373" y="41209"/>
                  <a:pt x="127723" y="43987"/>
                </a:cubicBezTo>
                <a:cubicBezTo>
                  <a:pt x="134073" y="46765"/>
                  <a:pt x="144987" y="45574"/>
                  <a:pt x="160465" y="40415"/>
                </a:cubicBezTo>
                <a:cubicBezTo>
                  <a:pt x="175943" y="35256"/>
                  <a:pt x="184873" y="31882"/>
                  <a:pt x="187254" y="30295"/>
                </a:cubicBezTo>
                <a:cubicBezTo>
                  <a:pt x="188445" y="29501"/>
                  <a:pt x="189982" y="29154"/>
                  <a:pt x="191868" y="29253"/>
                </a:cubicBezTo>
                <a:close/>
                <a:moveTo>
                  <a:pt x="5548638" y="29104"/>
                </a:moveTo>
                <a:cubicBezTo>
                  <a:pt x="5569276" y="26723"/>
                  <a:pt x="5585944" y="37438"/>
                  <a:pt x="5598644" y="61251"/>
                </a:cubicBezTo>
                <a:cubicBezTo>
                  <a:pt x="5606582" y="88239"/>
                  <a:pt x="5595866" y="115226"/>
                  <a:pt x="5566497" y="142214"/>
                </a:cubicBezTo>
                <a:cubicBezTo>
                  <a:pt x="5556972" y="156501"/>
                  <a:pt x="5552210" y="171979"/>
                  <a:pt x="5552210" y="188648"/>
                </a:cubicBezTo>
                <a:lnTo>
                  <a:pt x="5530779" y="188648"/>
                </a:lnTo>
                <a:cubicBezTo>
                  <a:pt x="5529985" y="159279"/>
                  <a:pt x="5543082" y="131498"/>
                  <a:pt x="5570069" y="105304"/>
                </a:cubicBezTo>
                <a:cubicBezTo>
                  <a:pt x="5576419" y="95779"/>
                  <a:pt x="5579197" y="85460"/>
                  <a:pt x="5578404" y="74348"/>
                </a:cubicBezTo>
                <a:cubicBezTo>
                  <a:pt x="5573641" y="58473"/>
                  <a:pt x="5564513" y="50932"/>
                  <a:pt x="5551019" y="51726"/>
                </a:cubicBezTo>
                <a:lnTo>
                  <a:pt x="5546257" y="51726"/>
                </a:lnTo>
                <a:cubicBezTo>
                  <a:pt x="5529588" y="52520"/>
                  <a:pt x="5521651" y="64823"/>
                  <a:pt x="5522444" y="88635"/>
                </a:cubicBezTo>
                <a:lnTo>
                  <a:pt x="5499822" y="88635"/>
                </a:lnTo>
                <a:cubicBezTo>
                  <a:pt x="5499029" y="59267"/>
                  <a:pt x="5508950" y="41010"/>
                  <a:pt x="5529588" y="33867"/>
                </a:cubicBezTo>
                <a:cubicBezTo>
                  <a:pt x="5532763" y="31485"/>
                  <a:pt x="5539113" y="29898"/>
                  <a:pt x="5548638" y="29104"/>
                </a:cubicBezTo>
                <a:close/>
                <a:moveTo>
                  <a:pt x="4682459" y="28509"/>
                </a:moveTo>
                <a:cubicBezTo>
                  <a:pt x="4682855" y="27318"/>
                  <a:pt x="4687420" y="28707"/>
                  <a:pt x="4696151" y="32676"/>
                </a:cubicBezTo>
                <a:cubicBezTo>
                  <a:pt x="4705676" y="35851"/>
                  <a:pt x="4711629" y="40217"/>
                  <a:pt x="4714010" y="45773"/>
                </a:cubicBezTo>
                <a:cubicBezTo>
                  <a:pt x="4716391" y="51329"/>
                  <a:pt x="4716193" y="56290"/>
                  <a:pt x="4713415" y="60656"/>
                </a:cubicBezTo>
                <a:cubicBezTo>
                  <a:pt x="4710637" y="65021"/>
                  <a:pt x="4706668" y="64426"/>
                  <a:pt x="4701509" y="58870"/>
                </a:cubicBezTo>
                <a:cubicBezTo>
                  <a:pt x="4696349" y="53313"/>
                  <a:pt x="4691785" y="47162"/>
                  <a:pt x="4687816" y="40415"/>
                </a:cubicBezTo>
                <a:cubicBezTo>
                  <a:pt x="4683848" y="33668"/>
                  <a:pt x="4682062" y="29699"/>
                  <a:pt x="4682459" y="28509"/>
                </a:cubicBezTo>
                <a:close/>
                <a:moveTo>
                  <a:pt x="3830566" y="27913"/>
                </a:moveTo>
                <a:cubicBezTo>
                  <a:pt x="3836123" y="27120"/>
                  <a:pt x="3841877" y="28906"/>
                  <a:pt x="3847830" y="33271"/>
                </a:cubicBezTo>
                <a:cubicBezTo>
                  <a:pt x="3853783" y="37637"/>
                  <a:pt x="3852791" y="41010"/>
                  <a:pt x="3844854" y="43392"/>
                </a:cubicBezTo>
                <a:cubicBezTo>
                  <a:pt x="3836916" y="45773"/>
                  <a:pt x="3813501" y="49742"/>
                  <a:pt x="3774607" y="55298"/>
                </a:cubicBezTo>
                <a:cubicBezTo>
                  <a:pt x="3782545" y="63235"/>
                  <a:pt x="3783338" y="69189"/>
                  <a:pt x="3776988" y="73157"/>
                </a:cubicBezTo>
                <a:cubicBezTo>
                  <a:pt x="3770638" y="77126"/>
                  <a:pt x="3758732" y="90620"/>
                  <a:pt x="3741269" y="113639"/>
                </a:cubicBezTo>
                <a:cubicBezTo>
                  <a:pt x="3769051" y="109670"/>
                  <a:pt x="3792268" y="106296"/>
                  <a:pt x="3810921" y="103518"/>
                </a:cubicBezTo>
                <a:cubicBezTo>
                  <a:pt x="3829574" y="100740"/>
                  <a:pt x="3841877" y="98359"/>
                  <a:pt x="3847830" y="96374"/>
                </a:cubicBezTo>
                <a:cubicBezTo>
                  <a:pt x="3853783" y="94390"/>
                  <a:pt x="3859340" y="94390"/>
                  <a:pt x="3864499" y="96374"/>
                </a:cubicBezTo>
                <a:cubicBezTo>
                  <a:pt x="3869658" y="98359"/>
                  <a:pt x="3876207" y="102724"/>
                  <a:pt x="3884144" y="109471"/>
                </a:cubicBezTo>
                <a:cubicBezTo>
                  <a:pt x="3892082" y="116218"/>
                  <a:pt x="3893868" y="121774"/>
                  <a:pt x="3889502" y="126140"/>
                </a:cubicBezTo>
                <a:cubicBezTo>
                  <a:pt x="3885137" y="130506"/>
                  <a:pt x="3881763" y="138443"/>
                  <a:pt x="3879382" y="149953"/>
                </a:cubicBezTo>
                <a:cubicBezTo>
                  <a:pt x="3877001" y="161462"/>
                  <a:pt x="3875016" y="175551"/>
                  <a:pt x="3873429" y="192220"/>
                </a:cubicBezTo>
                <a:cubicBezTo>
                  <a:pt x="3871841" y="208889"/>
                  <a:pt x="3868666" y="222382"/>
                  <a:pt x="3863904" y="232701"/>
                </a:cubicBezTo>
                <a:cubicBezTo>
                  <a:pt x="3859141" y="243020"/>
                  <a:pt x="3853982" y="250164"/>
                  <a:pt x="3848426" y="254132"/>
                </a:cubicBezTo>
                <a:cubicBezTo>
                  <a:pt x="3842869" y="258101"/>
                  <a:pt x="3839099" y="254926"/>
                  <a:pt x="3837115" y="244607"/>
                </a:cubicBezTo>
                <a:cubicBezTo>
                  <a:pt x="3835130" y="234289"/>
                  <a:pt x="3832948" y="225954"/>
                  <a:pt x="3830566" y="219604"/>
                </a:cubicBezTo>
                <a:cubicBezTo>
                  <a:pt x="3819454" y="218810"/>
                  <a:pt x="3800007" y="219604"/>
                  <a:pt x="3772226" y="221985"/>
                </a:cubicBezTo>
                <a:cubicBezTo>
                  <a:pt x="3744445" y="224367"/>
                  <a:pt x="3720235" y="226351"/>
                  <a:pt x="3699598" y="227939"/>
                </a:cubicBezTo>
                <a:cubicBezTo>
                  <a:pt x="3694835" y="243814"/>
                  <a:pt x="3690866" y="247584"/>
                  <a:pt x="3687691" y="239249"/>
                </a:cubicBezTo>
                <a:cubicBezTo>
                  <a:pt x="3684516" y="230915"/>
                  <a:pt x="3682532" y="218414"/>
                  <a:pt x="3681738" y="201745"/>
                </a:cubicBezTo>
                <a:cubicBezTo>
                  <a:pt x="3680944" y="185076"/>
                  <a:pt x="3679357" y="170392"/>
                  <a:pt x="3676976" y="157692"/>
                </a:cubicBezTo>
                <a:cubicBezTo>
                  <a:pt x="3674594" y="144992"/>
                  <a:pt x="3671221" y="134276"/>
                  <a:pt x="3666855" y="125545"/>
                </a:cubicBezTo>
                <a:cubicBezTo>
                  <a:pt x="3662490" y="116814"/>
                  <a:pt x="3663283" y="112845"/>
                  <a:pt x="3669237" y="113639"/>
                </a:cubicBezTo>
                <a:cubicBezTo>
                  <a:pt x="3675190" y="114432"/>
                  <a:pt x="3680349" y="115623"/>
                  <a:pt x="3684715" y="117210"/>
                </a:cubicBezTo>
                <a:cubicBezTo>
                  <a:pt x="3689080" y="118798"/>
                  <a:pt x="3704360" y="118004"/>
                  <a:pt x="3730554" y="114829"/>
                </a:cubicBezTo>
                <a:cubicBezTo>
                  <a:pt x="3742460" y="96573"/>
                  <a:pt x="3749405" y="84071"/>
                  <a:pt x="3751390" y="77324"/>
                </a:cubicBezTo>
                <a:cubicBezTo>
                  <a:pt x="3753374" y="70578"/>
                  <a:pt x="3754366" y="64029"/>
                  <a:pt x="3754366" y="57679"/>
                </a:cubicBezTo>
                <a:cubicBezTo>
                  <a:pt x="3747223" y="58473"/>
                  <a:pt x="3741071" y="59267"/>
                  <a:pt x="3735912" y="60060"/>
                </a:cubicBezTo>
                <a:cubicBezTo>
                  <a:pt x="3730752" y="60854"/>
                  <a:pt x="3726387" y="61052"/>
                  <a:pt x="3722815" y="60656"/>
                </a:cubicBezTo>
                <a:cubicBezTo>
                  <a:pt x="3719243" y="60259"/>
                  <a:pt x="3714480" y="57878"/>
                  <a:pt x="3708527" y="53512"/>
                </a:cubicBezTo>
                <a:cubicBezTo>
                  <a:pt x="3702574" y="49146"/>
                  <a:pt x="3705947" y="46963"/>
                  <a:pt x="3718648" y="46963"/>
                </a:cubicBezTo>
                <a:cubicBezTo>
                  <a:pt x="3731348" y="46963"/>
                  <a:pt x="3748016" y="45178"/>
                  <a:pt x="3768654" y="41606"/>
                </a:cubicBezTo>
                <a:cubicBezTo>
                  <a:pt x="3789291" y="38034"/>
                  <a:pt x="3803380" y="35057"/>
                  <a:pt x="3810921" y="32676"/>
                </a:cubicBezTo>
                <a:cubicBezTo>
                  <a:pt x="3818462" y="30295"/>
                  <a:pt x="3825010" y="28707"/>
                  <a:pt x="3830566" y="27913"/>
                </a:cubicBezTo>
                <a:close/>
                <a:moveTo>
                  <a:pt x="2611366" y="27913"/>
                </a:moveTo>
                <a:cubicBezTo>
                  <a:pt x="2616923" y="27120"/>
                  <a:pt x="2622677" y="28906"/>
                  <a:pt x="2628630" y="33271"/>
                </a:cubicBezTo>
                <a:cubicBezTo>
                  <a:pt x="2634583" y="37637"/>
                  <a:pt x="2633591" y="41010"/>
                  <a:pt x="2625654" y="43392"/>
                </a:cubicBezTo>
                <a:cubicBezTo>
                  <a:pt x="2617716" y="45773"/>
                  <a:pt x="2594301" y="49742"/>
                  <a:pt x="2555407" y="55298"/>
                </a:cubicBezTo>
                <a:cubicBezTo>
                  <a:pt x="2563345" y="63235"/>
                  <a:pt x="2564138" y="69189"/>
                  <a:pt x="2557788" y="73157"/>
                </a:cubicBezTo>
                <a:cubicBezTo>
                  <a:pt x="2551439" y="77126"/>
                  <a:pt x="2539532" y="90620"/>
                  <a:pt x="2522069" y="113639"/>
                </a:cubicBezTo>
                <a:cubicBezTo>
                  <a:pt x="2549851" y="109670"/>
                  <a:pt x="2573068" y="106296"/>
                  <a:pt x="2591721" y="103518"/>
                </a:cubicBezTo>
                <a:cubicBezTo>
                  <a:pt x="2610374" y="100740"/>
                  <a:pt x="2622677" y="98359"/>
                  <a:pt x="2628630" y="96374"/>
                </a:cubicBezTo>
                <a:cubicBezTo>
                  <a:pt x="2634583" y="94390"/>
                  <a:pt x="2640140" y="94390"/>
                  <a:pt x="2645299" y="96374"/>
                </a:cubicBezTo>
                <a:cubicBezTo>
                  <a:pt x="2650458" y="98359"/>
                  <a:pt x="2657007" y="102724"/>
                  <a:pt x="2664944" y="109471"/>
                </a:cubicBezTo>
                <a:cubicBezTo>
                  <a:pt x="2672882" y="116218"/>
                  <a:pt x="2674668" y="121774"/>
                  <a:pt x="2670302" y="126140"/>
                </a:cubicBezTo>
                <a:cubicBezTo>
                  <a:pt x="2665937" y="130506"/>
                  <a:pt x="2662563" y="138443"/>
                  <a:pt x="2660182" y="149953"/>
                </a:cubicBezTo>
                <a:cubicBezTo>
                  <a:pt x="2657801" y="161462"/>
                  <a:pt x="2655816" y="175551"/>
                  <a:pt x="2654229" y="192220"/>
                </a:cubicBezTo>
                <a:cubicBezTo>
                  <a:pt x="2652641" y="208889"/>
                  <a:pt x="2649466" y="222382"/>
                  <a:pt x="2644704" y="232701"/>
                </a:cubicBezTo>
                <a:cubicBezTo>
                  <a:pt x="2639941" y="243020"/>
                  <a:pt x="2634782" y="250164"/>
                  <a:pt x="2629226" y="254132"/>
                </a:cubicBezTo>
                <a:cubicBezTo>
                  <a:pt x="2623670" y="258101"/>
                  <a:pt x="2619899" y="254926"/>
                  <a:pt x="2617915" y="244607"/>
                </a:cubicBezTo>
                <a:cubicBezTo>
                  <a:pt x="2615930" y="234289"/>
                  <a:pt x="2613748" y="225954"/>
                  <a:pt x="2611366" y="219604"/>
                </a:cubicBezTo>
                <a:cubicBezTo>
                  <a:pt x="2600254" y="218810"/>
                  <a:pt x="2580807" y="219604"/>
                  <a:pt x="2553026" y="221985"/>
                </a:cubicBezTo>
                <a:cubicBezTo>
                  <a:pt x="2525245" y="224367"/>
                  <a:pt x="2501035" y="226351"/>
                  <a:pt x="2480398" y="227939"/>
                </a:cubicBezTo>
                <a:cubicBezTo>
                  <a:pt x="2475635" y="243814"/>
                  <a:pt x="2471666" y="247584"/>
                  <a:pt x="2468491" y="239249"/>
                </a:cubicBezTo>
                <a:cubicBezTo>
                  <a:pt x="2465316" y="230915"/>
                  <a:pt x="2463332" y="218414"/>
                  <a:pt x="2462538" y="201745"/>
                </a:cubicBezTo>
                <a:cubicBezTo>
                  <a:pt x="2461744" y="185076"/>
                  <a:pt x="2460157" y="170392"/>
                  <a:pt x="2457776" y="157692"/>
                </a:cubicBezTo>
                <a:cubicBezTo>
                  <a:pt x="2455394" y="144992"/>
                  <a:pt x="2452021" y="134276"/>
                  <a:pt x="2447655" y="125545"/>
                </a:cubicBezTo>
                <a:cubicBezTo>
                  <a:pt x="2443290" y="116814"/>
                  <a:pt x="2444083" y="112845"/>
                  <a:pt x="2450037" y="113639"/>
                </a:cubicBezTo>
                <a:cubicBezTo>
                  <a:pt x="2455990" y="114432"/>
                  <a:pt x="2461149" y="115623"/>
                  <a:pt x="2465515" y="117210"/>
                </a:cubicBezTo>
                <a:cubicBezTo>
                  <a:pt x="2469880" y="118798"/>
                  <a:pt x="2485160" y="118004"/>
                  <a:pt x="2511354" y="114829"/>
                </a:cubicBezTo>
                <a:cubicBezTo>
                  <a:pt x="2523260" y="96573"/>
                  <a:pt x="2530205" y="84071"/>
                  <a:pt x="2532190" y="77324"/>
                </a:cubicBezTo>
                <a:cubicBezTo>
                  <a:pt x="2534174" y="70578"/>
                  <a:pt x="2535166" y="64029"/>
                  <a:pt x="2535166" y="57679"/>
                </a:cubicBezTo>
                <a:cubicBezTo>
                  <a:pt x="2528023" y="58473"/>
                  <a:pt x="2521871" y="59267"/>
                  <a:pt x="2516712" y="60060"/>
                </a:cubicBezTo>
                <a:cubicBezTo>
                  <a:pt x="2511553" y="60854"/>
                  <a:pt x="2507187" y="61052"/>
                  <a:pt x="2503615" y="60656"/>
                </a:cubicBezTo>
                <a:cubicBezTo>
                  <a:pt x="2500043" y="60259"/>
                  <a:pt x="2495280" y="57878"/>
                  <a:pt x="2489327" y="53512"/>
                </a:cubicBezTo>
                <a:cubicBezTo>
                  <a:pt x="2483374" y="49146"/>
                  <a:pt x="2486747" y="46963"/>
                  <a:pt x="2499448" y="46963"/>
                </a:cubicBezTo>
                <a:cubicBezTo>
                  <a:pt x="2512148" y="46963"/>
                  <a:pt x="2528816" y="45178"/>
                  <a:pt x="2549454" y="41606"/>
                </a:cubicBezTo>
                <a:cubicBezTo>
                  <a:pt x="2570091" y="38034"/>
                  <a:pt x="2584180" y="35057"/>
                  <a:pt x="2591721" y="32676"/>
                </a:cubicBezTo>
                <a:cubicBezTo>
                  <a:pt x="2599262" y="30295"/>
                  <a:pt x="2605810" y="28707"/>
                  <a:pt x="2611366" y="27913"/>
                </a:cubicBezTo>
                <a:close/>
                <a:moveTo>
                  <a:pt x="6245451" y="27653"/>
                </a:moveTo>
                <a:cubicBezTo>
                  <a:pt x="6248229" y="27827"/>
                  <a:pt x="6251702" y="28310"/>
                  <a:pt x="6255869" y="29104"/>
                </a:cubicBezTo>
                <a:cubicBezTo>
                  <a:pt x="6272538" y="32279"/>
                  <a:pt x="6280079" y="39026"/>
                  <a:pt x="6278491" y="49345"/>
                </a:cubicBezTo>
                <a:cubicBezTo>
                  <a:pt x="6276903" y="59663"/>
                  <a:pt x="6271347" y="61648"/>
                  <a:pt x="6261822" y="55298"/>
                </a:cubicBezTo>
                <a:cubicBezTo>
                  <a:pt x="6252297" y="48154"/>
                  <a:pt x="6244757" y="41209"/>
                  <a:pt x="6239201" y="34462"/>
                </a:cubicBezTo>
                <a:cubicBezTo>
                  <a:pt x="6235033" y="29402"/>
                  <a:pt x="6237117" y="27132"/>
                  <a:pt x="6245451" y="27653"/>
                </a:cubicBezTo>
                <a:close/>
                <a:moveTo>
                  <a:pt x="1673452" y="27653"/>
                </a:moveTo>
                <a:cubicBezTo>
                  <a:pt x="1676230" y="27827"/>
                  <a:pt x="1679702" y="28310"/>
                  <a:pt x="1683870" y="29104"/>
                </a:cubicBezTo>
                <a:cubicBezTo>
                  <a:pt x="1700538" y="32279"/>
                  <a:pt x="1708079" y="39026"/>
                  <a:pt x="1706492" y="49345"/>
                </a:cubicBezTo>
                <a:cubicBezTo>
                  <a:pt x="1704904" y="59663"/>
                  <a:pt x="1699348" y="61648"/>
                  <a:pt x="1689823" y="55298"/>
                </a:cubicBezTo>
                <a:cubicBezTo>
                  <a:pt x="1680298" y="48154"/>
                  <a:pt x="1672757" y="41209"/>
                  <a:pt x="1667201" y="34462"/>
                </a:cubicBezTo>
                <a:cubicBezTo>
                  <a:pt x="1663034" y="29402"/>
                  <a:pt x="1665117" y="27132"/>
                  <a:pt x="1673452" y="27653"/>
                </a:cubicBezTo>
                <a:close/>
                <a:moveTo>
                  <a:pt x="2343476" y="22556"/>
                </a:moveTo>
                <a:cubicBezTo>
                  <a:pt x="2348238" y="22952"/>
                  <a:pt x="2354191" y="25135"/>
                  <a:pt x="2361335" y="29104"/>
                </a:cubicBezTo>
                <a:cubicBezTo>
                  <a:pt x="2369273" y="32279"/>
                  <a:pt x="2372249" y="36248"/>
                  <a:pt x="2370265" y="41010"/>
                </a:cubicBezTo>
                <a:cubicBezTo>
                  <a:pt x="2368281" y="45773"/>
                  <a:pt x="2367090" y="53313"/>
                  <a:pt x="2366693" y="63632"/>
                </a:cubicBezTo>
                <a:cubicBezTo>
                  <a:pt x="2366296" y="73951"/>
                  <a:pt x="2366891" y="100145"/>
                  <a:pt x="2368479" y="142214"/>
                </a:cubicBezTo>
                <a:cubicBezTo>
                  <a:pt x="2370067" y="184282"/>
                  <a:pt x="2370860" y="209285"/>
                  <a:pt x="2370860" y="217223"/>
                </a:cubicBezTo>
                <a:cubicBezTo>
                  <a:pt x="2370860" y="224367"/>
                  <a:pt x="2370067" y="231113"/>
                  <a:pt x="2368479" y="237464"/>
                </a:cubicBezTo>
                <a:cubicBezTo>
                  <a:pt x="2366891" y="243814"/>
                  <a:pt x="2363518" y="249965"/>
                  <a:pt x="2358358" y="255918"/>
                </a:cubicBezTo>
                <a:cubicBezTo>
                  <a:pt x="2353199" y="261871"/>
                  <a:pt x="2349231" y="260681"/>
                  <a:pt x="2346452" y="252346"/>
                </a:cubicBezTo>
                <a:cubicBezTo>
                  <a:pt x="2343674" y="244012"/>
                  <a:pt x="2337721" y="235678"/>
                  <a:pt x="2328593" y="227343"/>
                </a:cubicBezTo>
                <a:cubicBezTo>
                  <a:pt x="2319465" y="219009"/>
                  <a:pt x="2319068" y="216231"/>
                  <a:pt x="2327402" y="219009"/>
                </a:cubicBezTo>
                <a:cubicBezTo>
                  <a:pt x="2335737" y="221787"/>
                  <a:pt x="2341888" y="222978"/>
                  <a:pt x="2345857" y="222581"/>
                </a:cubicBezTo>
                <a:cubicBezTo>
                  <a:pt x="2349826" y="222184"/>
                  <a:pt x="2352207" y="210873"/>
                  <a:pt x="2353001" y="188648"/>
                </a:cubicBezTo>
                <a:cubicBezTo>
                  <a:pt x="2353795" y="166423"/>
                  <a:pt x="2353596" y="136459"/>
                  <a:pt x="2352405" y="98756"/>
                </a:cubicBezTo>
                <a:cubicBezTo>
                  <a:pt x="2351215" y="61052"/>
                  <a:pt x="2348238" y="38828"/>
                  <a:pt x="2343476" y="32081"/>
                </a:cubicBezTo>
                <a:cubicBezTo>
                  <a:pt x="2338713" y="25334"/>
                  <a:pt x="2338713" y="22159"/>
                  <a:pt x="2343476" y="22556"/>
                </a:cubicBezTo>
                <a:close/>
                <a:moveTo>
                  <a:pt x="1878686" y="21067"/>
                </a:moveTo>
                <a:cubicBezTo>
                  <a:pt x="1880968" y="20472"/>
                  <a:pt x="1885085" y="21563"/>
                  <a:pt x="1891038" y="24342"/>
                </a:cubicBezTo>
                <a:cubicBezTo>
                  <a:pt x="1905326" y="30692"/>
                  <a:pt x="1909890" y="36049"/>
                  <a:pt x="1904731" y="40415"/>
                </a:cubicBezTo>
                <a:cubicBezTo>
                  <a:pt x="1899571" y="44781"/>
                  <a:pt x="1893817" y="51726"/>
                  <a:pt x="1887467" y="61251"/>
                </a:cubicBezTo>
                <a:cubicBezTo>
                  <a:pt x="1881116" y="70776"/>
                  <a:pt x="1871195" y="84667"/>
                  <a:pt x="1857701" y="102923"/>
                </a:cubicBezTo>
                <a:cubicBezTo>
                  <a:pt x="1876751" y="99748"/>
                  <a:pt x="1889054" y="95779"/>
                  <a:pt x="1894610" y="91017"/>
                </a:cubicBezTo>
                <a:cubicBezTo>
                  <a:pt x="1900166" y="86254"/>
                  <a:pt x="1905921" y="85262"/>
                  <a:pt x="1911874" y="88040"/>
                </a:cubicBezTo>
                <a:cubicBezTo>
                  <a:pt x="1917827" y="90818"/>
                  <a:pt x="1923185" y="93795"/>
                  <a:pt x="1927948" y="96970"/>
                </a:cubicBezTo>
                <a:cubicBezTo>
                  <a:pt x="1932710" y="100145"/>
                  <a:pt x="1933703" y="103915"/>
                  <a:pt x="1930924" y="108281"/>
                </a:cubicBezTo>
                <a:cubicBezTo>
                  <a:pt x="1928146" y="112646"/>
                  <a:pt x="1925963" y="118401"/>
                  <a:pt x="1924376" y="125545"/>
                </a:cubicBezTo>
                <a:cubicBezTo>
                  <a:pt x="1922788" y="132689"/>
                  <a:pt x="1922391" y="145785"/>
                  <a:pt x="1923185" y="164835"/>
                </a:cubicBezTo>
                <a:cubicBezTo>
                  <a:pt x="1923979" y="183885"/>
                  <a:pt x="1923384" y="198173"/>
                  <a:pt x="1921399" y="207698"/>
                </a:cubicBezTo>
                <a:cubicBezTo>
                  <a:pt x="1919415" y="217223"/>
                  <a:pt x="1917232" y="224565"/>
                  <a:pt x="1914851" y="229724"/>
                </a:cubicBezTo>
                <a:cubicBezTo>
                  <a:pt x="1912470" y="234884"/>
                  <a:pt x="1909890" y="234884"/>
                  <a:pt x="1907112" y="229724"/>
                </a:cubicBezTo>
                <a:cubicBezTo>
                  <a:pt x="1904334" y="224565"/>
                  <a:pt x="1901754" y="219803"/>
                  <a:pt x="1899373" y="215437"/>
                </a:cubicBezTo>
                <a:cubicBezTo>
                  <a:pt x="1896992" y="211071"/>
                  <a:pt x="1894412" y="208690"/>
                  <a:pt x="1891634" y="208293"/>
                </a:cubicBezTo>
                <a:cubicBezTo>
                  <a:pt x="1888856" y="207896"/>
                  <a:pt x="1877544" y="209285"/>
                  <a:pt x="1857701" y="212460"/>
                </a:cubicBezTo>
                <a:cubicBezTo>
                  <a:pt x="1854526" y="229923"/>
                  <a:pt x="1851152" y="235082"/>
                  <a:pt x="1847581" y="227939"/>
                </a:cubicBezTo>
                <a:cubicBezTo>
                  <a:pt x="1844009" y="220795"/>
                  <a:pt x="1842223" y="210873"/>
                  <a:pt x="1842223" y="198173"/>
                </a:cubicBezTo>
                <a:cubicBezTo>
                  <a:pt x="1842223" y="185473"/>
                  <a:pt x="1841826" y="169598"/>
                  <a:pt x="1841032" y="150548"/>
                </a:cubicBezTo>
                <a:cubicBezTo>
                  <a:pt x="1840238" y="131498"/>
                  <a:pt x="1837460" y="118401"/>
                  <a:pt x="1832698" y="111257"/>
                </a:cubicBezTo>
                <a:cubicBezTo>
                  <a:pt x="1827935" y="104114"/>
                  <a:pt x="1827538" y="100542"/>
                  <a:pt x="1831507" y="100542"/>
                </a:cubicBezTo>
                <a:cubicBezTo>
                  <a:pt x="1835476" y="100542"/>
                  <a:pt x="1841032" y="101335"/>
                  <a:pt x="1848176" y="102923"/>
                </a:cubicBezTo>
                <a:cubicBezTo>
                  <a:pt x="1855320" y="93398"/>
                  <a:pt x="1862662" y="80499"/>
                  <a:pt x="1870202" y="64228"/>
                </a:cubicBezTo>
                <a:cubicBezTo>
                  <a:pt x="1877743" y="47956"/>
                  <a:pt x="1880124" y="35851"/>
                  <a:pt x="1877346" y="27913"/>
                </a:cubicBezTo>
                <a:cubicBezTo>
                  <a:pt x="1875957" y="23945"/>
                  <a:pt x="1876404" y="21663"/>
                  <a:pt x="1878686" y="21067"/>
                </a:cubicBezTo>
                <a:close/>
                <a:moveTo>
                  <a:pt x="7150326" y="19133"/>
                </a:moveTo>
                <a:cubicBezTo>
                  <a:pt x="7152509" y="19430"/>
                  <a:pt x="7155981" y="20770"/>
                  <a:pt x="7160744" y="23151"/>
                </a:cubicBezTo>
                <a:cubicBezTo>
                  <a:pt x="7170269" y="27913"/>
                  <a:pt x="7173444" y="32081"/>
                  <a:pt x="7170269" y="35653"/>
                </a:cubicBezTo>
                <a:cubicBezTo>
                  <a:pt x="7167094" y="39224"/>
                  <a:pt x="7163721" y="44185"/>
                  <a:pt x="7160149" y="50535"/>
                </a:cubicBezTo>
                <a:cubicBezTo>
                  <a:pt x="7156577" y="56885"/>
                  <a:pt x="7151815" y="64624"/>
                  <a:pt x="7145861" y="73753"/>
                </a:cubicBezTo>
                <a:cubicBezTo>
                  <a:pt x="7139908" y="82881"/>
                  <a:pt x="7134947" y="90620"/>
                  <a:pt x="7130979" y="96970"/>
                </a:cubicBezTo>
                <a:cubicBezTo>
                  <a:pt x="7139710" y="101732"/>
                  <a:pt x="7143877" y="106892"/>
                  <a:pt x="7143480" y="112448"/>
                </a:cubicBezTo>
                <a:cubicBezTo>
                  <a:pt x="7143083" y="118004"/>
                  <a:pt x="7142687" y="124156"/>
                  <a:pt x="7142289" y="130903"/>
                </a:cubicBezTo>
                <a:cubicBezTo>
                  <a:pt x="7141893" y="137649"/>
                  <a:pt x="7141694" y="164835"/>
                  <a:pt x="7141694" y="212460"/>
                </a:cubicBezTo>
                <a:cubicBezTo>
                  <a:pt x="7155981" y="210079"/>
                  <a:pt x="7169872" y="207301"/>
                  <a:pt x="7183366" y="204126"/>
                </a:cubicBezTo>
                <a:lnTo>
                  <a:pt x="7183366" y="179123"/>
                </a:lnTo>
                <a:cubicBezTo>
                  <a:pt x="7175429" y="181504"/>
                  <a:pt x="7169673" y="182496"/>
                  <a:pt x="7166102" y="182099"/>
                </a:cubicBezTo>
                <a:cubicBezTo>
                  <a:pt x="7162530" y="181703"/>
                  <a:pt x="7158760" y="180115"/>
                  <a:pt x="7154791" y="177337"/>
                </a:cubicBezTo>
                <a:cubicBezTo>
                  <a:pt x="7150822" y="174559"/>
                  <a:pt x="7152013" y="172773"/>
                  <a:pt x="7158363" y="171979"/>
                </a:cubicBezTo>
                <a:cubicBezTo>
                  <a:pt x="7164713" y="171185"/>
                  <a:pt x="7173047" y="169598"/>
                  <a:pt x="7183366" y="167217"/>
                </a:cubicBezTo>
                <a:lnTo>
                  <a:pt x="7183366" y="142214"/>
                </a:lnTo>
                <a:cubicBezTo>
                  <a:pt x="7173841" y="143801"/>
                  <a:pt x="7167491" y="144595"/>
                  <a:pt x="7164316" y="144595"/>
                </a:cubicBezTo>
                <a:cubicBezTo>
                  <a:pt x="7161141" y="144595"/>
                  <a:pt x="7158165" y="143206"/>
                  <a:pt x="7155386" y="140428"/>
                </a:cubicBezTo>
                <a:cubicBezTo>
                  <a:pt x="7152608" y="137649"/>
                  <a:pt x="7153402" y="135864"/>
                  <a:pt x="7157767" y="135070"/>
                </a:cubicBezTo>
                <a:cubicBezTo>
                  <a:pt x="7162133" y="134276"/>
                  <a:pt x="7170666" y="132292"/>
                  <a:pt x="7183366" y="129117"/>
                </a:cubicBezTo>
                <a:cubicBezTo>
                  <a:pt x="7183366" y="119592"/>
                  <a:pt x="7182175" y="110860"/>
                  <a:pt x="7179794" y="102923"/>
                </a:cubicBezTo>
                <a:cubicBezTo>
                  <a:pt x="7173444" y="103717"/>
                  <a:pt x="7167293" y="104312"/>
                  <a:pt x="7161339" y="104709"/>
                </a:cubicBezTo>
                <a:cubicBezTo>
                  <a:pt x="7155386" y="105106"/>
                  <a:pt x="7150227" y="104510"/>
                  <a:pt x="7145861" y="102923"/>
                </a:cubicBezTo>
                <a:cubicBezTo>
                  <a:pt x="7141496" y="101335"/>
                  <a:pt x="7143480" y="99549"/>
                  <a:pt x="7151815" y="97565"/>
                </a:cubicBezTo>
                <a:cubicBezTo>
                  <a:pt x="7160149" y="95581"/>
                  <a:pt x="7171459" y="92009"/>
                  <a:pt x="7185747" y="86849"/>
                </a:cubicBezTo>
                <a:cubicBezTo>
                  <a:pt x="7200035" y="81690"/>
                  <a:pt x="7210353" y="77920"/>
                  <a:pt x="7216703" y="75539"/>
                </a:cubicBezTo>
                <a:cubicBezTo>
                  <a:pt x="7223053" y="73157"/>
                  <a:pt x="7229205" y="73157"/>
                  <a:pt x="7235158" y="75539"/>
                </a:cubicBezTo>
                <a:cubicBezTo>
                  <a:pt x="7241111" y="77920"/>
                  <a:pt x="7241309" y="80896"/>
                  <a:pt x="7235753" y="84468"/>
                </a:cubicBezTo>
                <a:cubicBezTo>
                  <a:pt x="7230197" y="88040"/>
                  <a:pt x="7215910" y="93001"/>
                  <a:pt x="7192891" y="99351"/>
                </a:cubicBezTo>
                <a:cubicBezTo>
                  <a:pt x="7198447" y="103320"/>
                  <a:pt x="7200630" y="107487"/>
                  <a:pt x="7199439" y="111853"/>
                </a:cubicBezTo>
                <a:cubicBezTo>
                  <a:pt x="7198249" y="116218"/>
                  <a:pt x="7197653" y="120782"/>
                  <a:pt x="7197653" y="125545"/>
                </a:cubicBezTo>
                <a:cubicBezTo>
                  <a:pt x="7205591" y="123164"/>
                  <a:pt x="7212139" y="121179"/>
                  <a:pt x="7217299" y="119592"/>
                </a:cubicBezTo>
                <a:cubicBezTo>
                  <a:pt x="7222459" y="118004"/>
                  <a:pt x="7226823" y="118798"/>
                  <a:pt x="7230395" y="121973"/>
                </a:cubicBezTo>
                <a:cubicBezTo>
                  <a:pt x="7233967" y="125148"/>
                  <a:pt x="7233174" y="127926"/>
                  <a:pt x="7228015" y="130307"/>
                </a:cubicBezTo>
                <a:cubicBezTo>
                  <a:pt x="7222855" y="132689"/>
                  <a:pt x="7212735" y="135467"/>
                  <a:pt x="7197653" y="138642"/>
                </a:cubicBezTo>
                <a:cubicBezTo>
                  <a:pt x="7196860" y="146579"/>
                  <a:pt x="7196463" y="154914"/>
                  <a:pt x="7196463" y="163645"/>
                </a:cubicBezTo>
                <a:cubicBezTo>
                  <a:pt x="7209163" y="159676"/>
                  <a:pt x="7217894" y="157692"/>
                  <a:pt x="7222657" y="157692"/>
                </a:cubicBezTo>
                <a:cubicBezTo>
                  <a:pt x="7228213" y="157692"/>
                  <a:pt x="7230991" y="159279"/>
                  <a:pt x="7230991" y="162454"/>
                </a:cubicBezTo>
                <a:cubicBezTo>
                  <a:pt x="7230991" y="165629"/>
                  <a:pt x="7227617" y="168209"/>
                  <a:pt x="7220871" y="170193"/>
                </a:cubicBezTo>
                <a:cubicBezTo>
                  <a:pt x="7214124" y="172178"/>
                  <a:pt x="7205988" y="174360"/>
                  <a:pt x="7196463" y="176742"/>
                </a:cubicBezTo>
                <a:lnTo>
                  <a:pt x="7195272" y="201745"/>
                </a:lnTo>
                <a:cubicBezTo>
                  <a:pt x="7207972" y="199364"/>
                  <a:pt x="7220473" y="196784"/>
                  <a:pt x="7232777" y="194006"/>
                </a:cubicBezTo>
                <a:cubicBezTo>
                  <a:pt x="7245080" y="191228"/>
                  <a:pt x="7254407" y="193212"/>
                  <a:pt x="7260757" y="199959"/>
                </a:cubicBezTo>
                <a:cubicBezTo>
                  <a:pt x="7267107" y="206706"/>
                  <a:pt x="7264923" y="209484"/>
                  <a:pt x="7254208" y="208293"/>
                </a:cubicBezTo>
                <a:cubicBezTo>
                  <a:pt x="7243493" y="207103"/>
                  <a:pt x="7226229" y="208690"/>
                  <a:pt x="7202416" y="213056"/>
                </a:cubicBezTo>
                <a:cubicBezTo>
                  <a:pt x="7178603" y="217421"/>
                  <a:pt x="7164514" y="220199"/>
                  <a:pt x="7160149" y="221390"/>
                </a:cubicBezTo>
                <a:cubicBezTo>
                  <a:pt x="7155783" y="222581"/>
                  <a:pt x="7149631" y="222779"/>
                  <a:pt x="7141694" y="221985"/>
                </a:cubicBezTo>
                <a:cubicBezTo>
                  <a:pt x="7140901" y="245798"/>
                  <a:pt x="7139115" y="261871"/>
                  <a:pt x="7136336" y="270206"/>
                </a:cubicBezTo>
                <a:cubicBezTo>
                  <a:pt x="7133558" y="278540"/>
                  <a:pt x="7130383" y="276357"/>
                  <a:pt x="7126811" y="263657"/>
                </a:cubicBezTo>
                <a:cubicBezTo>
                  <a:pt x="7123239" y="250957"/>
                  <a:pt x="7122446" y="241234"/>
                  <a:pt x="7124430" y="234487"/>
                </a:cubicBezTo>
                <a:cubicBezTo>
                  <a:pt x="7126414" y="227740"/>
                  <a:pt x="7128002" y="216032"/>
                  <a:pt x="7129193" y="199364"/>
                </a:cubicBezTo>
                <a:cubicBezTo>
                  <a:pt x="7130383" y="182695"/>
                  <a:pt x="7130780" y="163049"/>
                  <a:pt x="7130383" y="140428"/>
                </a:cubicBezTo>
                <a:cubicBezTo>
                  <a:pt x="7129986" y="117806"/>
                  <a:pt x="7127803" y="106892"/>
                  <a:pt x="7123835" y="107685"/>
                </a:cubicBezTo>
                <a:cubicBezTo>
                  <a:pt x="7114309" y="117210"/>
                  <a:pt x="7106373" y="123560"/>
                  <a:pt x="7100022" y="126735"/>
                </a:cubicBezTo>
                <a:cubicBezTo>
                  <a:pt x="7093672" y="129910"/>
                  <a:pt x="7091291" y="130307"/>
                  <a:pt x="7092879" y="127926"/>
                </a:cubicBezTo>
                <a:cubicBezTo>
                  <a:pt x="7094466" y="125545"/>
                  <a:pt x="7098633" y="120584"/>
                  <a:pt x="7105380" y="113043"/>
                </a:cubicBezTo>
                <a:cubicBezTo>
                  <a:pt x="7112127" y="105503"/>
                  <a:pt x="7120660" y="92406"/>
                  <a:pt x="7130979" y="73753"/>
                </a:cubicBezTo>
                <a:cubicBezTo>
                  <a:pt x="7141297" y="55099"/>
                  <a:pt x="7146853" y="42598"/>
                  <a:pt x="7147647" y="36248"/>
                </a:cubicBezTo>
                <a:cubicBezTo>
                  <a:pt x="7148441" y="29898"/>
                  <a:pt x="7148441" y="24937"/>
                  <a:pt x="7147647" y="21365"/>
                </a:cubicBezTo>
                <a:cubicBezTo>
                  <a:pt x="7147250" y="19579"/>
                  <a:pt x="7148143" y="18835"/>
                  <a:pt x="7150326" y="19133"/>
                </a:cubicBezTo>
                <a:close/>
                <a:moveTo>
                  <a:pt x="6896723" y="18984"/>
                </a:moveTo>
                <a:cubicBezTo>
                  <a:pt x="6900097" y="18984"/>
                  <a:pt x="6903569" y="19579"/>
                  <a:pt x="6907141" y="20770"/>
                </a:cubicBezTo>
                <a:cubicBezTo>
                  <a:pt x="6914285" y="23151"/>
                  <a:pt x="6920635" y="26921"/>
                  <a:pt x="6926191" y="32081"/>
                </a:cubicBezTo>
                <a:cubicBezTo>
                  <a:pt x="6931747" y="37240"/>
                  <a:pt x="6932739" y="42399"/>
                  <a:pt x="6929167" y="47559"/>
                </a:cubicBezTo>
                <a:cubicBezTo>
                  <a:pt x="6925595" y="52718"/>
                  <a:pt x="6923413" y="64426"/>
                  <a:pt x="6922619" y="82682"/>
                </a:cubicBezTo>
                <a:cubicBezTo>
                  <a:pt x="6921825" y="100939"/>
                  <a:pt x="6922421" y="129910"/>
                  <a:pt x="6924405" y="169598"/>
                </a:cubicBezTo>
                <a:cubicBezTo>
                  <a:pt x="6926389" y="209285"/>
                  <a:pt x="6926191" y="234685"/>
                  <a:pt x="6923809" y="245798"/>
                </a:cubicBezTo>
                <a:cubicBezTo>
                  <a:pt x="6921429" y="256910"/>
                  <a:pt x="6918452" y="264848"/>
                  <a:pt x="6914880" y="269610"/>
                </a:cubicBezTo>
                <a:cubicBezTo>
                  <a:pt x="6911308" y="274373"/>
                  <a:pt x="6908133" y="272190"/>
                  <a:pt x="6905355" y="263062"/>
                </a:cubicBezTo>
                <a:cubicBezTo>
                  <a:pt x="6902577" y="253934"/>
                  <a:pt x="6900394" y="245798"/>
                  <a:pt x="6898807" y="238654"/>
                </a:cubicBezTo>
                <a:cubicBezTo>
                  <a:pt x="6851975" y="237860"/>
                  <a:pt x="6821614" y="238059"/>
                  <a:pt x="6807723" y="239249"/>
                </a:cubicBezTo>
                <a:cubicBezTo>
                  <a:pt x="6793833" y="240440"/>
                  <a:pt x="6772203" y="241432"/>
                  <a:pt x="6742835" y="242226"/>
                </a:cubicBezTo>
                <a:cubicBezTo>
                  <a:pt x="6738072" y="258895"/>
                  <a:pt x="6733508" y="261474"/>
                  <a:pt x="6729143" y="249965"/>
                </a:cubicBezTo>
                <a:cubicBezTo>
                  <a:pt x="6724777" y="238456"/>
                  <a:pt x="6723785" y="226351"/>
                  <a:pt x="6726166" y="213651"/>
                </a:cubicBezTo>
                <a:cubicBezTo>
                  <a:pt x="6728547" y="200951"/>
                  <a:pt x="6730531" y="182695"/>
                  <a:pt x="6732119" y="158882"/>
                </a:cubicBezTo>
                <a:cubicBezTo>
                  <a:pt x="6733707" y="135070"/>
                  <a:pt x="6734501" y="110860"/>
                  <a:pt x="6734501" y="86254"/>
                </a:cubicBezTo>
                <a:cubicBezTo>
                  <a:pt x="6734501" y="61648"/>
                  <a:pt x="6732913" y="45574"/>
                  <a:pt x="6729738" y="38034"/>
                </a:cubicBezTo>
                <a:cubicBezTo>
                  <a:pt x="6726563" y="30493"/>
                  <a:pt x="6726959" y="26921"/>
                  <a:pt x="6730929" y="27318"/>
                </a:cubicBezTo>
                <a:cubicBezTo>
                  <a:pt x="6734897" y="27715"/>
                  <a:pt x="6739461" y="29303"/>
                  <a:pt x="6744621" y="32081"/>
                </a:cubicBezTo>
                <a:cubicBezTo>
                  <a:pt x="6749780" y="34859"/>
                  <a:pt x="6759701" y="35653"/>
                  <a:pt x="6774386" y="34462"/>
                </a:cubicBezTo>
                <a:cubicBezTo>
                  <a:pt x="6789071" y="33271"/>
                  <a:pt x="6809907" y="31287"/>
                  <a:pt x="6836894" y="28509"/>
                </a:cubicBezTo>
                <a:cubicBezTo>
                  <a:pt x="6863881" y="25731"/>
                  <a:pt x="6880550" y="23151"/>
                  <a:pt x="6886901" y="20770"/>
                </a:cubicBezTo>
                <a:cubicBezTo>
                  <a:pt x="6890075" y="19579"/>
                  <a:pt x="6893350" y="18984"/>
                  <a:pt x="6896723" y="18984"/>
                </a:cubicBezTo>
                <a:close/>
                <a:moveTo>
                  <a:pt x="5982323" y="18984"/>
                </a:moveTo>
                <a:cubicBezTo>
                  <a:pt x="5985697" y="18984"/>
                  <a:pt x="5989169" y="19579"/>
                  <a:pt x="5992741" y="20770"/>
                </a:cubicBezTo>
                <a:cubicBezTo>
                  <a:pt x="5999885" y="23151"/>
                  <a:pt x="6006235" y="26921"/>
                  <a:pt x="6011791" y="32081"/>
                </a:cubicBezTo>
                <a:cubicBezTo>
                  <a:pt x="6017347" y="37240"/>
                  <a:pt x="6018339" y="42399"/>
                  <a:pt x="6014767" y="47559"/>
                </a:cubicBezTo>
                <a:cubicBezTo>
                  <a:pt x="6011195" y="52718"/>
                  <a:pt x="6009013" y="64426"/>
                  <a:pt x="6008219" y="82682"/>
                </a:cubicBezTo>
                <a:cubicBezTo>
                  <a:pt x="6007425" y="100939"/>
                  <a:pt x="6008021" y="129910"/>
                  <a:pt x="6010005" y="169598"/>
                </a:cubicBezTo>
                <a:cubicBezTo>
                  <a:pt x="6011989" y="209285"/>
                  <a:pt x="6011791" y="234685"/>
                  <a:pt x="6009409" y="245798"/>
                </a:cubicBezTo>
                <a:cubicBezTo>
                  <a:pt x="6007029" y="256910"/>
                  <a:pt x="6004052" y="264848"/>
                  <a:pt x="6000480" y="269610"/>
                </a:cubicBezTo>
                <a:cubicBezTo>
                  <a:pt x="5996908" y="274373"/>
                  <a:pt x="5993733" y="272190"/>
                  <a:pt x="5990955" y="263062"/>
                </a:cubicBezTo>
                <a:cubicBezTo>
                  <a:pt x="5988177" y="253934"/>
                  <a:pt x="5985994" y="245798"/>
                  <a:pt x="5984407" y="238654"/>
                </a:cubicBezTo>
                <a:cubicBezTo>
                  <a:pt x="5937575" y="237860"/>
                  <a:pt x="5907214" y="238059"/>
                  <a:pt x="5893323" y="239249"/>
                </a:cubicBezTo>
                <a:cubicBezTo>
                  <a:pt x="5879433" y="240440"/>
                  <a:pt x="5857803" y="241432"/>
                  <a:pt x="5828435" y="242226"/>
                </a:cubicBezTo>
                <a:cubicBezTo>
                  <a:pt x="5823672" y="258895"/>
                  <a:pt x="5819108" y="261474"/>
                  <a:pt x="5814743" y="249965"/>
                </a:cubicBezTo>
                <a:cubicBezTo>
                  <a:pt x="5810377" y="238456"/>
                  <a:pt x="5809385" y="226351"/>
                  <a:pt x="5811766" y="213651"/>
                </a:cubicBezTo>
                <a:cubicBezTo>
                  <a:pt x="5814147" y="200951"/>
                  <a:pt x="5816131" y="182695"/>
                  <a:pt x="5817719" y="158882"/>
                </a:cubicBezTo>
                <a:cubicBezTo>
                  <a:pt x="5819307" y="135070"/>
                  <a:pt x="5820101" y="110860"/>
                  <a:pt x="5820101" y="86254"/>
                </a:cubicBezTo>
                <a:cubicBezTo>
                  <a:pt x="5820101" y="61648"/>
                  <a:pt x="5818513" y="45574"/>
                  <a:pt x="5815338" y="38034"/>
                </a:cubicBezTo>
                <a:cubicBezTo>
                  <a:pt x="5812163" y="30493"/>
                  <a:pt x="5812559" y="26921"/>
                  <a:pt x="5816529" y="27318"/>
                </a:cubicBezTo>
                <a:cubicBezTo>
                  <a:pt x="5820497" y="27715"/>
                  <a:pt x="5825061" y="29303"/>
                  <a:pt x="5830221" y="32081"/>
                </a:cubicBezTo>
                <a:cubicBezTo>
                  <a:pt x="5835380" y="34859"/>
                  <a:pt x="5845301" y="35653"/>
                  <a:pt x="5859986" y="34462"/>
                </a:cubicBezTo>
                <a:cubicBezTo>
                  <a:pt x="5874671" y="33271"/>
                  <a:pt x="5895507" y="31287"/>
                  <a:pt x="5922494" y="28509"/>
                </a:cubicBezTo>
                <a:cubicBezTo>
                  <a:pt x="5949481" y="25731"/>
                  <a:pt x="5966150" y="23151"/>
                  <a:pt x="5972501" y="20770"/>
                </a:cubicBezTo>
                <a:cubicBezTo>
                  <a:pt x="5975675" y="19579"/>
                  <a:pt x="5978950" y="18984"/>
                  <a:pt x="5982323" y="18984"/>
                </a:cubicBezTo>
                <a:close/>
                <a:moveTo>
                  <a:pt x="1410324" y="18984"/>
                </a:moveTo>
                <a:cubicBezTo>
                  <a:pt x="1413697" y="18984"/>
                  <a:pt x="1417170" y="19579"/>
                  <a:pt x="1420742" y="20770"/>
                </a:cubicBezTo>
                <a:cubicBezTo>
                  <a:pt x="1427886" y="23151"/>
                  <a:pt x="1434235" y="26921"/>
                  <a:pt x="1439791" y="32081"/>
                </a:cubicBezTo>
                <a:cubicBezTo>
                  <a:pt x="1445348" y="37240"/>
                  <a:pt x="1446340" y="42399"/>
                  <a:pt x="1442768" y="47559"/>
                </a:cubicBezTo>
                <a:cubicBezTo>
                  <a:pt x="1439196" y="52718"/>
                  <a:pt x="1437013" y="64426"/>
                  <a:pt x="1436219" y="82682"/>
                </a:cubicBezTo>
                <a:cubicBezTo>
                  <a:pt x="1435426" y="100939"/>
                  <a:pt x="1436021" y="129910"/>
                  <a:pt x="1438006" y="169598"/>
                </a:cubicBezTo>
                <a:cubicBezTo>
                  <a:pt x="1439990" y="209285"/>
                  <a:pt x="1439791" y="234685"/>
                  <a:pt x="1437410" y="245798"/>
                </a:cubicBezTo>
                <a:cubicBezTo>
                  <a:pt x="1435029" y="256910"/>
                  <a:pt x="1432053" y="264848"/>
                  <a:pt x="1428481" y="269610"/>
                </a:cubicBezTo>
                <a:cubicBezTo>
                  <a:pt x="1424909" y="274373"/>
                  <a:pt x="1421734" y="272190"/>
                  <a:pt x="1418956" y="263062"/>
                </a:cubicBezTo>
                <a:cubicBezTo>
                  <a:pt x="1416178" y="253934"/>
                  <a:pt x="1413995" y="245798"/>
                  <a:pt x="1412407" y="238654"/>
                </a:cubicBezTo>
                <a:cubicBezTo>
                  <a:pt x="1365576" y="237860"/>
                  <a:pt x="1335215" y="238059"/>
                  <a:pt x="1321325" y="239249"/>
                </a:cubicBezTo>
                <a:cubicBezTo>
                  <a:pt x="1307434" y="240440"/>
                  <a:pt x="1285804" y="241432"/>
                  <a:pt x="1256435" y="242226"/>
                </a:cubicBezTo>
                <a:cubicBezTo>
                  <a:pt x="1251673" y="258895"/>
                  <a:pt x="1247109" y="261474"/>
                  <a:pt x="1242744" y="249965"/>
                </a:cubicBezTo>
                <a:cubicBezTo>
                  <a:pt x="1238378" y="238456"/>
                  <a:pt x="1237385" y="226351"/>
                  <a:pt x="1239767" y="213651"/>
                </a:cubicBezTo>
                <a:cubicBezTo>
                  <a:pt x="1242148" y="200951"/>
                  <a:pt x="1244132" y="182695"/>
                  <a:pt x="1245720" y="158882"/>
                </a:cubicBezTo>
                <a:cubicBezTo>
                  <a:pt x="1247308" y="135070"/>
                  <a:pt x="1248101" y="110860"/>
                  <a:pt x="1248101" y="86254"/>
                </a:cubicBezTo>
                <a:cubicBezTo>
                  <a:pt x="1248101" y="61648"/>
                  <a:pt x="1246514" y="45574"/>
                  <a:pt x="1243339" y="38034"/>
                </a:cubicBezTo>
                <a:cubicBezTo>
                  <a:pt x="1240164" y="30493"/>
                  <a:pt x="1240561" y="26921"/>
                  <a:pt x="1244529" y="27318"/>
                </a:cubicBezTo>
                <a:cubicBezTo>
                  <a:pt x="1248498" y="27715"/>
                  <a:pt x="1253062" y="29303"/>
                  <a:pt x="1258221" y="32081"/>
                </a:cubicBezTo>
                <a:cubicBezTo>
                  <a:pt x="1263380" y="34859"/>
                  <a:pt x="1273302" y="35653"/>
                  <a:pt x="1287987" y="34462"/>
                </a:cubicBezTo>
                <a:cubicBezTo>
                  <a:pt x="1302671" y="33271"/>
                  <a:pt x="1323508" y="31287"/>
                  <a:pt x="1350495" y="28509"/>
                </a:cubicBezTo>
                <a:cubicBezTo>
                  <a:pt x="1377482" y="25731"/>
                  <a:pt x="1394151" y="23151"/>
                  <a:pt x="1400501" y="20770"/>
                </a:cubicBezTo>
                <a:cubicBezTo>
                  <a:pt x="1403676" y="19579"/>
                  <a:pt x="1406950" y="18984"/>
                  <a:pt x="1410324" y="18984"/>
                </a:cubicBezTo>
                <a:close/>
                <a:moveTo>
                  <a:pt x="4935466" y="18388"/>
                </a:moveTo>
                <a:cubicBezTo>
                  <a:pt x="4944991" y="19182"/>
                  <a:pt x="4951937" y="21563"/>
                  <a:pt x="4956302" y="25532"/>
                </a:cubicBezTo>
                <a:cubicBezTo>
                  <a:pt x="4960668" y="29501"/>
                  <a:pt x="4962057" y="35057"/>
                  <a:pt x="4960469" y="42201"/>
                </a:cubicBezTo>
                <a:cubicBezTo>
                  <a:pt x="4958882" y="49345"/>
                  <a:pt x="4953524" y="50337"/>
                  <a:pt x="4944396" y="45178"/>
                </a:cubicBezTo>
                <a:cubicBezTo>
                  <a:pt x="4935268" y="40018"/>
                  <a:pt x="4926934" y="33867"/>
                  <a:pt x="4919393" y="26723"/>
                </a:cubicBezTo>
                <a:cubicBezTo>
                  <a:pt x="4911852" y="19579"/>
                  <a:pt x="4917210" y="16801"/>
                  <a:pt x="4935466" y="18388"/>
                </a:cubicBezTo>
                <a:close/>
                <a:moveTo>
                  <a:pt x="4044432" y="18240"/>
                </a:moveTo>
                <a:cubicBezTo>
                  <a:pt x="4046119" y="18140"/>
                  <a:pt x="4048451" y="18785"/>
                  <a:pt x="4051427" y="20174"/>
                </a:cubicBezTo>
                <a:cubicBezTo>
                  <a:pt x="4057380" y="22952"/>
                  <a:pt x="4062540" y="26128"/>
                  <a:pt x="4066905" y="29699"/>
                </a:cubicBezTo>
                <a:cubicBezTo>
                  <a:pt x="4071271" y="33271"/>
                  <a:pt x="4069683" y="35653"/>
                  <a:pt x="4062143" y="36843"/>
                </a:cubicBezTo>
                <a:cubicBezTo>
                  <a:pt x="4054602" y="38034"/>
                  <a:pt x="4042498" y="43392"/>
                  <a:pt x="4025829" y="52917"/>
                </a:cubicBezTo>
                <a:cubicBezTo>
                  <a:pt x="4034560" y="60854"/>
                  <a:pt x="4038330" y="66609"/>
                  <a:pt x="4037140" y="70181"/>
                </a:cubicBezTo>
                <a:cubicBezTo>
                  <a:pt x="4035949" y="73753"/>
                  <a:pt x="4034957" y="80301"/>
                  <a:pt x="4034163" y="89826"/>
                </a:cubicBezTo>
                <a:cubicBezTo>
                  <a:pt x="4042101" y="87445"/>
                  <a:pt x="4048252" y="85262"/>
                  <a:pt x="4052618" y="83278"/>
                </a:cubicBezTo>
                <a:cubicBezTo>
                  <a:pt x="4056984" y="81293"/>
                  <a:pt x="4061548" y="81888"/>
                  <a:pt x="4066310" y="85064"/>
                </a:cubicBezTo>
                <a:cubicBezTo>
                  <a:pt x="4071073" y="88239"/>
                  <a:pt x="4069882" y="91215"/>
                  <a:pt x="4062738" y="93993"/>
                </a:cubicBezTo>
                <a:cubicBezTo>
                  <a:pt x="4055594" y="96771"/>
                  <a:pt x="4046069" y="99748"/>
                  <a:pt x="4034163" y="102923"/>
                </a:cubicBezTo>
                <a:lnTo>
                  <a:pt x="4032973" y="139832"/>
                </a:lnTo>
                <a:cubicBezTo>
                  <a:pt x="4043291" y="140626"/>
                  <a:pt x="4051427" y="142412"/>
                  <a:pt x="4057380" y="145190"/>
                </a:cubicBezTo>
                <a:cubicBezTo>
                  <a:pt x="4063333" y="147968"/>
                  <a:pt x="4065715" y="152135"/>
                  <a:pt x="4064524" y="157692"/>
                </a:cubicBezTo>
                <a:cubicBezTo>
                  <a:pt x="4063333" y="163248"/>
                  <a:pt x="4059762" y="164637"/>
                  <a:pt x="4053808" y="161859"/>
                </a:cubicBezTo>
                <a:cubicBezTo>
                  <a:pt x="4047855" y="159081"/>
                  <a:pt x="4040910" y="154120"/>
                  <a:pt x="4032973" y="146976"/>
                </a:cubicBezTo>
                <a:cubicBezTo>
                  <a:pt x="4032973" y="169201"/>
                  <a:pt x="4032774" y="189640"/>
                  <a:pt x="4032377" y="208293"/>
                </a:cubicBezTo>
                <a:cubicBezTo>
                  <a:pt x="4031980" y="226946"/>
                  <a:pt x="4030195" y="240837"/>
                  <a:pt x="4027019" y="249965"/>
                </a:cubicBezTo>
                <a:cubicBezTo>
                  <a:pt x="4023844" y="259093"/>
                  <a:pt x="4020272" y="258696"/>
                  <a:pt x="4016304" y="248774"/>
                </a:cubicBezTo>
                <a:cubicBezTo>
                  <a:pt x="4012335" y="238853"/>
                  <a:pt x="4011343" y="230320"/>
                  <a:pt x="4013327" y="223176"/>
                </a:cubicBezTo>
                <a:cubicBezTo>
                  <a:pt x="4015312" y="216032"/>
                  <a:pt x="4016899" y="205317"/>
                  <a:pt x="4018090" y="191029"/>
                </a:cubicBezTo>
                <a:cubicBezTo>
                  <a:pt x="4019280" y="176742"/>
                  <a:pt x="4020272" y="158882"/>
                  <a:pt x="4021066" y="137451"/>
                </a:cubicBezTo>
                <a:cubicBezTo>
                  <a:pt x="4014716" y="149357"/>
                  <a:pt x="4005588" y="162653"/>
                  <a:pt x="3993682" y="177337"/>
                </a:cubicBezTo>
                <a:cubicBezTo>
                  <a:pt x="3981776" y="192021"/>
                  <a:pt x="3969274" y="203332"/>
                  <a:pt x="3956177" y="211270"/>
                </a:cubicBezTo>
                <a:cubicBezTo>
                  <a:pt x="3943080" y="219207"/>
                  <a:pt x="3941691" y="217818"/>
                  <a:pt x="3952010" y="207103"/>
                </a:cubicBezTo>
                <a:cubicBezTo>
                  <a:pt x="3962329" y="196387"/>
                  <a:pt x="3973838" y="182298"/>
                  <a:pt x="3986538" y="164835"/>
                </a:cubicBezTo>
                <a:cubicBezTo>
                  <a:pt x="3999238" y="147373"/>
                  <a:pt x="4009557" y="128720"/>
                  <a:pt x="4017494" y="108876"/>
                </a:cubicBezTo>
                <a:cubicBezTo>
                  <a:pt x="4000032" y="114432"/>
                  <a:pt x="3988324" y="118599"/>
                  <a:pt x="3982371" y="121378"/>
                </a:cubicBezTo>
                <a:cubicBezTo>
                  <a:pt x="3976418" y="124156"/>
                  <a:pt x="3969076" y="123164"/>
                  <a:pt x="3960344" y="118401"/>
                </a:cubicBezTo>
                <a:cubicBezTo>
                  <a:pt x="3951613" y="113639"/>
                  <a:pt x="3952804" y="110662"/>
                  <a:pt x="3963916" y="109471"/>
                </a:cubicBezTo>
                <a:cubicBezTo>
                  <a:pt x="3975029" y="108281"/>
                  <a:pt x="3994079" y="103320"/>
                  <a:pt x="4021066" y="94589"/>
                </a:cubicBezTo>
                <a:cubicBezTo>
                  <a:pt x="4021066" y="83476"/>
                  <a:pt x="4020670" y="75142"/>
                  <a:pt x="4019876" y="69585"/>
                </a:cubicBezTo>
                <a:cubicBezTo>
                  <a:pt x="4019082" y="64029"/>
                  <a:pt x="4018288" y="60060"/>
                  <a:pt x="4017494" y="57679"/>
                </a:cubicBezTo>
                <a:cubicBezTo>
                  <a:pt x="4007969" y="60854"/>
                  <a:pt x="4000032" y="62838"/>
                  <a:pt x="3993682" y="63632"/>
                </a:cubicBezTo>
                <a:cubicBezTo>
                  <a:pt x="3987332" y="64426"/>
                  <a:pt x="3989912" y="61449"/>
                  <a:pt x="4001421" y="54703"/>
                </a:cubicBezTo>
                <a:cubicBezTo>
                  <a:pt x="4012930" y="47956"/>
                  <a:pt x="4022257" y="41407"/>
                  <a:pt x="4029401" y="35057"/>
                </a:cubicBezTo>
                <a:cubicBezTo>
                  <a:pt x="4036544" y="28707"/>
                  <a:pt x="4040513" y="23945"/>
                  <a:pt x="4041307" y="20770"/>
                </a:cubicBezTo>
                <a:cubicBezTo>
                  <a:pt x="4041704" y="19182"/>
                  <a:pt x="4042746" y="18339"/>
                  <a:pt x="4044432" y="18240"/>
                </a:cubicBezTo>
                <a:close/>
                <a:moveTo>
                  <a:pt x="2825233" y="18240"/>
                </a:moveTo>
                <a:cubicBezTo>
                  <a:pt x="2826919" y="18140"/>
                  <a:pt x="2829251" y="18785"/>
                  <a:pt x="2832227" y="20174"/>
                </a:cubicBezTo>
                <a:cubicBezTo>
                  <a:pt x="2838180" y="22952"/>
                  <a:pt x="2843340" y="26128"/>
                  <a:pt x="2847705" y="29699"/>
                </a:cubicBezTo>
                <a:cubicBezTo>
                  <a:pt x="2852071" y="33271"/>
                  <a:pt x="2850484" y="35653"/>
                  <a:pt x="2842943" y="36843"/>
                </a:cubicBezTo>
                <a:cubicBezTo>
                  <a:pt x="2835402" y="38034"/>
                  <a:pt x="2823298" y="43392"/>
                  <a:pt x="2806629" y="52917"/>
                </a:cubicBezTo>
                <a:cubicBezTo>
                  <a:pt x="2815360" y="60854"/>
                  <a:pt x="2819130" y="66609"/>
                  <a:pt x="2817940" y="70181"/>
                </a:cubicBezTo>
                <a:cubicBezTo>
                  <a:pt x="2816749" y="73753"/>
                  <a:pt x="2815757" y="80301"/>
                  <a:pt x="2814963" y="89826"/>
                </a:cubicBezTo>
                <a:cubicBezTo>
                  <a:pt x="2822901" y="87445"/>
                  <a:pt x="2829052" y="85262"/>
                  <a:pt x="2833418" y="83278"/>
                </a:cubicBezTo>
                <a:cubicBezTo>
                  <a:pt x="2837784" y="81293"/>
                  <a:pt x="2842348" y="81888"/>
                  <a:pt x="2847110" y="85064"/>
                </a:cubicBezTo>
                <a:cubicBezTo>
                  <a:pt x="2851873" y="88239"/>
                  <a:pt x="2850682" y="91215"/>
                  <a:pt x="2843538" y="93993"/>
                </a:cubicBezTo>
                <a:cubicBezTo>
                  <a:pt x="2836394" y="96771"/>
                  <a:pt x="2826869" y="99748"/>
                  <a:pt x="2814963" y="102923"/>
                </a:cubicBezTo>
                <a:lnTo>
                  <a:pt x="2813773" y="139832"/>
                </a:lnTo>
                <a:cubicBezTo>
                  <a:pt x="2824091" y="140626"/>
                  <a:pt x="2832227" y="142412"/>
                  <a:pt x="2838180" y="145190"/>
                </a:cubicBezTo>
                <a:cubicBezTo>
                  <a:pt x="2844133" y="147968"/>
                  <a:pt x="2846515" y="152135"/>
                  <a:pt x="2845324" y="157692"/>
                </a:cubicBezTo>
                <a:cubicBezTo>
                  <a:pt x="2844133" y="163248"/>
                  <a:pt x="2840562" y="164637"/>
                  <a:pt x="2834608" y="161859"/>
                </a:cubicBezTo>
                <a:cubicBezTo>
                  <a:pt x="2828655" y="159081"/>
                  <a:pt x="2821710" y="154120"/>
                  <a:pt x="2813773" y="146976"/>
                </a:cubicBezTo>
                <a:cubicBezTo>
                  <a:pt x="2813773" y="169201"/>
                  <a:pt x="2813574" y="189640"/>
                  <a:pt x="2813177" y="208293"/>
                </a:cubicBezTo>
                <a:cubicBezTo>
                  <a:pt x="2812781" y="226946"/>
                  <a:pt x="2810995" y="240837"/>
                  <a:pt x="2807819" y="249965"/>
                </a:cubicBezTo>
                <a:cubicBezTo>
                  <a:pt x="2804644" y="259093"/>
                  <a:pt x="2801072" y="258696"/>
                  <a:pt x="2797104" y="248774"/>
                </a:cubicBezTo>
                <a:cubicBezTo>
                  <a:pt x="2793135" y="238853"/>
                  <a:pt x="2792143" y="230320"/>
                  <a:pt x="2794127" y="223176"/>
                </a:cubicBezTo>
                <a:cubicBezTo>
                  <a:pt x="2796112" y="216032"/>
                  <a:pt x="2797699" y="205317"/>
                  <a:pt x="2798890" y="191029"/>
                </a:cubicBezTo>
                <a:cubicBezTo>
                  <a:pt x="2800080" y="176742"/>
                  <a:pt x="2801072" y="158882"/>
                  <a:pt x="2801866" y="137451"/>
                </a:cubicBezTo>
                <a:cubicBezTo>
                  <a:pt x="2795516" y="149357"/>
                  <a:pt x="2786388" y="162653"/>
                  <a:pt x="2774482" y="177337"/>
                </a:cubicBezTo>
                <a:cubicBezTo>
                  <a:pt x="2762576" y="192021"/>
                  <a:pt x="2750074" y="203332"/>
                  <a:pt x="2736977" y="211270"/>
                </a:cubicBezTo>
                <a:cubicBezTo>
                  <a:pt x="2723880" y="219207"/>
                  <a:pt x="2722491" y="217818"/>
                  <a:pt x="2732810" y="207103"/>
                </a:cubicBezTo>
                <a:cubicBezTo>
                  <a:pt x="2743129" y="196387"/>
                  <a:pt x="2754638" y="182298"/>
                  <a:pt x="2767338" y="164835"/>
                </a:cubicBezTo>
                <a:cubicBezTo>
                  <a:pt x="2780039" y="147373"/>
                  <a:pt x="2790357" y="128720"/>
                  <a:pt x="2798294" y="108876"/>
                </a:cubicBezTo>
                <a:cubicBezTo>
                  <a:pt x="2780832" y="114432"/>
                  <a:pt x="2769124" y="118599"/>
                  <a:pt x="2763171" y="121378"/>
                </a:cubicBezTo>
                <a:cubicBezTo>
                  <a:pt x="2757218" y="124156"/>
                  <a:pt x="2749876" y="123164"/>
                  <a:pt x="2741144" y="118401"/>
                </a:cubicBezTo>
                <a:cubicBezTo>
                  <a:pt x="2732413" y="113639"/>
                  <a:pt x="2733604" y="110662"/>
                  <a:pt x="2744716" y="109471"/>
                </a:cubicBezTo>
                <a:cubicBezTo>
                  <a:pt x="2755829" y="108281"/>
                  <a:pt x="2774879" y="103320"/>
                  <a:pt x="2801866" y="94589"/>
                </a:cubicBezTo>
                <a:cubicBezTo>
                  <a:pt x="2801866" y="83476"/>
                  <a:pt x="2801470" y="75142"/>
                  <a:pt x="2800676" y="69585"/>
                </a:cubicBezTo>
                <a:cubicBezTo>
                  <a:pt x="2799882" y="64029"/>
                  <a:pt x="2799088" y="60060"/>
                  <a:pt x="2798294" y="57679"/>
                </a:cubicBezTo>
                <a:cubicBezTo>
                  <a:pt x="2788769" y="60854"/>
                  <a:pt x="2780832" y="62838"/>
                  <a:pt x="2774482" y="63632"/>
                </a:cubicBezTo>
                <a:cubicBezTo>
                  <a:pt x="2768132" y="64426"/>
                  <a:pt x="2770712" y="61449"/>
                  <a:pt x="2782221" y="54703"/>
                </a:cubicBezTo>
                <a:cubicBezTo>
                  <a:pt x="2793730" y="47956"/>
                  <a:pt x="2803057" y="41407"/>
                  <a:pt x="2810201" y="35057"/>
                </a:cubicBezTo>
                <a:cubicBezTo>
                  <a:pt x="2817344" y="28707"/>
                  <a:pt x="2821313" y="23945"/>
                  <a:pt x="2822107" y="20770"/>
                </a:cubicBezTo>
                <a:cubicBezTo>
                  <a:pt x="2822504" y="19182"/>
                  <a:pt x="2823546" y="18339"/>
                  <a:pt x="2825233" y="18240"/>
                </a:cubicBezTo>
                <a:close/>
                <a:moveTo>
                  <a:pt x="6142759" y="16007"/>
                </a:moveTo>
                <a:cubicBezTo>
                  <a:pt x="6146729" y="16801"/>
                  <a:pt x="6152681" y="18785"/>
                  <a:pt x="6160619" y="21960"/>
                </a:cubicBezTo>
                <a:cubicBezTo>
                  <a:pt x="6168557" y="25135"/>
                  <a:pt x="6170739" y="30692"/>
                  <a:pt x="6167167" y="38629"/>
                </a:cubicBezTo>
                <a:cubicBezTo>
                  <a:pt x="6163595" y="46567"/>
                  <a:pt x="6161809" y="66807"/>
                  <a:pt x="6161809" y="99351"/>
                </a:cubicBezTo>
                <a:cubicBezTo>
                  <a:pt x="6170541" y="96970"/>
                  <a:pt x="6176891" y="95184"/>
                  <a:pt x="6180859" y="93993"/>
                </a:cubicBezTo>
                <a:cubicBezTo>
                  <a:pt x="6184829" y="92803"/>
                  <a:pt x="6188401" y="93398"/>
                  <a:pt x="6191575" y="95779"/>
                </a:cubicBezTo>
                <a:cubicBezTo>
                  <a:pt x="6194750" y="98160"/>
                  <a:pt x="6195147" y="100542"/>
                  <a:pt x="6192766" y="102923"/>
                </a:cubicBezTo>
                <a:cubicBezTo>
                  <a:pt x="6190385" y="105304"/>
                  <a:pt x="6180066" y="109273"/>
                  <a:pt x="6161809" y="114829"/>
                </a:cubicBezTo>
                <a:lnTo>
                  <a:pt x="6161809" y="143404"/>
                </a:lnTo>
                <a:cubicBezTo>
                  <a:pt x="6169747" y="144992"/>
                  <a:pt x="6176494" y="147571"/>
                  <a:pt x="6182051" y="151143"/>
                </a:cubicBezTo>
                <a:cubicBezTo>
                  <a:pt x="6187607" y="154715"/>
                  <a:pt x="6190187" y="160073"/>
                  <a:pt x="6189789" y="167217"/>
                </a:cubicBezTo>
                <a:cubicBezTo>
                  <a:pt x="6189393" y="174360"/>
                  <a:pt x="6186813" y="176345"/>
                  <a:pt x="6182051" y="173170"/>
                </a:cubicBezTo>
                <a:cubicBezTo>
                  <a:pt x="6177288" y="169995"/>
                  <a:pt x="6170541" y="163248"/>
                  <a:pt x="6161809" y="152929"/>
                </a:cubicBezTo>
                <a:cubicBezTo>
                  <a:pt x="6161016" y="214048"/>
                  <a:pt x="6158635" y="250164"/>
                  <a:pt x="6154666" y="261276"/>
                </a:cubicBezTo>
                <a:cubicBezTo>
                  <a:pt x="6150697" y="272389"/>
                  <a:pt x="6146927" y="271793"/>
                  <a:pt x="6143355" y="259490"/>
                </a:cubicBezTo>
                <a:cubicBezTo>
                  <a:pt x="6139783" y="247187"/>
                  <a:pt x="6139386" y="236471"/>
                  <a:pt x="6142165" y="227343"/>
                </a:cubicBezTo>
                <a:cubicBezTo>
                  <a:pt x="6144943" y="218215"/>
                  <a:pt x="6146927" y="205515"/>
                  <a:pt x="6148117" y="189243"/>
                </a:cubicBezTo>
                <a:cubicBezTo>
                  <a:pt x="6149308" y="172971"/>
                  <a:pt x="6149903" y="157295"/>
                  <a:pt x="6149903" y="142214"/>
                </a:cubicBezTo>
                <a:cubicBezTo>
                  <a:pt x="6141966" y="158882"/>
                  <a:pt x="6133433" y="172773"/>
                  <a:pt x="6124305" y="183885"/>
                </a:cubicBezTo>
                <a:cubicBezTo>
                  <a:pt x="6115177" y="194998"/>
                  <a:pt x="6103866" y="205118"/>
                  <a:pt x="6090372" y="214246"/>
                </a:cubicBezTo>
                <a:cubicBezTo>
                  <a:pt x="6076878" y="223374"/>
                  <a:pt x="6075687" y="221787"/>
                  <a:pt x="6086801" y="209484"/>
                </a:cubicBezTo>
                <a:cubicBezTo>
                  <a:pt x="6097913" y="197181"/>
                  <a:pt x="6108629" y="183092"/>
                  <a:pt x="6118947" y="167217"/>
                </a:cubicBezTo>
                <a:cubicBezTo>
                  <a:pt x="6129265" y="151342"/>
                  <a:pt x="6137203" y="135864"/>
                  <a:pt x="6142759" y="120782"/>
                </a:cubicBezTo>
                <a:cubicBezTo>
                  <a:pt x="6132441" y="123164"/>
                  <a:pt x="6123709" y="124949"/>
                  <a:pt x="6116566" y="126140"/>
                </a:cubicBezTo>
                <a:cubicBezTo>
                  <a:pt x="6109422" y="127331"/>
                  <a:pt x="6102080" y="126735"/>
                  <a:pt x="6094539" y="124354"/>
                </a:cubicBezTo>
                <a:cubicBezTo>
                  <a:pt x="6086999" y="121973"/>
                  <a:pt x="6089777" y="119393"/>
                  <a:pt x="6102873" y="116615"/>
                </a:cubicBezTo>
                <a:cubicBezTo>
                  <a:pt x="6115971" y="113837"/>
                  <a:pt x="6131647" y="109273"/>
                  <a:pt x="6149903" y="102923"/>
                </a:cubicBezTo>
                <a:cubicBezTo>
                  <a:pt x="6149903" y="76729"/>
                  <a:pt x="6149507" y="59068"/>
                  <a:pt x="6148713" y="49940"/>
                </a:cubicBezTo>
                <a:cubicBezTo>
                  <a:pt x="6147919" y="40812"/>
                  <a:pt x="6145736" y="32676"/>
                  <a:pt x="6142165" y="25532"/>
                </a:cubicBezTo>
                <a:cubicBezTo>
                  <a:pt x="6138593" y="18388"/>
                  <a:pt x="6138791" y="15213"/>
                  <a:pt x="6142759" y="16007"/>
                </a:cubicBezTo>
                <a:close/>
                <a:moveTo>
                  <a:pt x="1570760" y="16007"/>
                </a:moveTo>
                <a:cubicBezTo>
                  <a:pt x="1574729" y="16801"/>
                  <a:pt x="1580682" y="18785"/>
                  <a:pt x="1588619" y="21960"/>
                </a:cubicBezTo>
                <a:cubicBezTo>
                  <a:pt x="1596557" y="25135"/>
                  <a:pt x="1598740" y="30692"/>
                  <a:pt x="1595168" y="38629"/>
                </a:cubicBezTo>
                <a:cubicBezTo>
                  <a:pt x="1591596" y="46567"/>
                  <a:pt x="1589810" y="66807"/>
                  <a:pt x="1589810" y="99351"/>
                </a:cubicBezTo>
                <a:cubicBezTo>
                  <a:pt x="1598542" y="96970"/>
                  <a:pt x="1604891" y="95184"/>
                  <a:pt x="1608860" y="93993"/>
                </a:cubicBezTo>
                <a:cubicBezTo>
                  <a:pt x="1612829" y="92803"/>
                  <a:pt x="1616401" y="93398"/>
                  <a:pt x="1619576" y="95779"/>
                </a:cubicBezTo>
                <a:cubicBezTo>
                  <a:pt x="1622751" y="98160"/>
                  <a:pt x="1623148" y="100542"/>
                  <a:pt x="1620767" y="102923"/>
                </a:cubicBezTo>
                <a:cubicBezTo>
                  <a:pt x="1618385" y="105304"/>
                  <a:pt x="1608067" y="109273"/>
                  <a:pt x="1589810" y="114829"/>
                </a:cubicBezTo>
                <a:lnTo>
                  <a:pt x="1589810" y="143404"/>
                </a:lnTo>
                <a:cubicBezTo>
                  <a:pt x="1597748" y="144992"/>
                  <a:pt x="1604495" y="147571"/>
                  <a:pt x="1610051" y="151143"/>
                </a:cubicBezTo>
                <a:cubicBezTo>
                  <a:pt x="1615607" y="154715"/>
                  <a:pt x="1618187" y="160073"/>
                  <a:pt x="1617790" y="167217"/>
                </a:cubicBezTo>
                <a:cubicBezTo>
                  <a:pt x="1617393" y="174360"/>
                  <a:pt x="1614813" y="176345"/>
                  <a:pt x="1610051" y="173170"/>
                </a:cubicBezTo>
                <a:cubicBezTo>
                  <a:pt x="1605288" y="169995"/>
                  <a:pt x="1598542" y="163248"/>
                  <a:pt x="1589810" y="152929"/>
                </a:cubicBezTo>
                <a:cubicBezTo>
                  <a:pt x="1589017" y="214048"/>
                  <a:pt x="1586635" y="250164"/>
                  <a:pt x="1582667" y="261276"/>
                </a:cubicBezTo>
                <a:cubicBezTo>
                  <a:pt x="1578698" y="272389"/>
                  <a:pt x="1574927" y="271793"/>
                  <a:pt x="1571356" y="259490"/>
                </a:cubicBezTo>
                <a:cubicBezTo>
                  <a:pt x="1567784" y="247187"/>
                  <a:pt x="1567387" y="236471"/>
                  <a:pt x="1570165" y="227343"/>
                </a:cubicBezTo>
                <a:cubicBezTo>
                  <a:pt x="1572943" y="218215"/>
                  <a:pt x="1574927" y="205515"/>
                  <a:pt x="1576118" y="189243"/>
                </a:cubicBezTo>
                <a:cubicBezTo>
                  <a:pt x="1577309" y="172971"/>
                  <a:pt x="1577904" y="157295"/>
                  <a:pt x="1577904" y="142214"/>
                </a:cubicBezTo>
                <a:cubicBezTo>
                  <a:pt x="1569967" y="158882"/>
                  <a:pt x="1561434" y="172773"/>
                  <a:pt x="1552305" y="183885"/>
                </a:cubicBezTo>
                <a:cubicBezTo>
                  <a:pt x="1543178" y="194998"/>
                  <a:pt x="1531867" y="205118"/>
                  <a:pt x="1518373" y="214246"/>
                </a:cubicBezTo>
                <a:cubicBezTo>
                  <a:pt x="1504879" y="223374"/>
                  <a:pt x="1503688" y="221787"/>
                  <a:pt x="1514801" y="209484"/>
                </a:cubicBezTo>
                <a:cubicBezTo>
                  <a:pt x="1525913" y="197181"/>
                  <a:pt x="1536629" y="183092"/>
                  <a:pt x="1546948" y="167217"/>
                </a:cubicBezTo>
                <a:cubicBezTo>
                  <a:pt x="1557266" y="151342"/>
                  <a:pt x="1565204" y="135864"/>
                  <a:pt x="1570760" y="120782"/>
                </a:cubicBezTo>
                <a:cubicBezTo>
                  <a:pt x="1560442" y="123164"/>
                  <a:pt x="1551710" y="124949"/>
                  <a:pt x="1544567" y="126140"/>
                </a:cubicBezTo>
                <a:cubicBezTo>
                  <a:pt x="1537423" y="127331"/>
                  <a:pt x="1530081" y="126735"/>
                  <a:pt x="1522540" y="124354"/>
                </a:cubicBezTo>
                <a:cubicBezTo>
                  <a:pt x="1514999" y="121973"/>
                  <a:pt x="1517777" y="119393"/>
                  <a:pt x="1530874" y="116615"/>
                </a:cubicBezTo>
                <a:cubicBezTo>
                  <a:pt x="1543971" y="113837"/>
                  <a:pt x="1559648" y="109273"/>
                  <a:pt x="1577904" y="102923"/>
                </a:cubicBezTo>
                <a:cubicBezTo>
                  <a:pt x="1577904" y="76729"/>
                  <a:pt x="1577507" y="59068"/>
                  <a:pt x="1576713" y="49940"/>
                </a:cubicBezTo>
                <a:cubicBezTo>
                  <a:pt x="1575920" y="40812"/>
                  <a:pt x="1573737" y="32676"/>
                  <a:pt x="1570165" y="25532"/>
                </a:cubicBezTo>
                <a:cubicBezTo>
                  <a:pt x="1566593" y="18388"/>
                  <a:pt x="1566791" y="15213"/>
                  <a:pt x="1570760" y="16007"/>
                </a:cubicBezTo>
                <a:close/>
                <a:moveTo>
                  <a:pt x="2190332" y="14668"/>
                </a:moveTo>
                <a:cubicBezTo>
                  <a:pt x="2191225" y="13576"/>
                  <a:pt x="2193060" y="13626"/>
                  <a:pt x="2195838" y="14817"/>
                </a:cubicBezTo>
                <a:cubicBezTo>
                  <a:pt x="2201395" y="17198"/>
                  <a:pt x="2206752" y="20571"/>
                  <a:pt x="2211912" y="24937"/>
                </a:cubicBezTo>
                <a:cubicBezTo>
                  <a:pt x="2217071" y="29303"/>
                  <a:pt x="2217071" y="33668"/>
                  <a:pt x="2211912" y="38034"/>
                </a:cubicBezTo>
                <a:cubicBezTo>
                  <a:pt x="2206752" y="42399"/>
                  <a:pt x="2195045" y="62442"/>
                  <a:pt x="2176788" y="98160"/>
                </a:cubicBezTo>
                <a:cubicBezTo>
                  <a:pt x="2187901" y="106892"/>
                  <a:pt x="2192663" y="115821"/>
                  <a:pt x="2191076" y="124949"/>
                </a:cubicBezTo>
                <a:cubicBezTo>
                  <a:pt x="2189488" y="134078"/>
                  <a:pt x="2188496" y="156501"/>
                  <a:pt x="2188099" y="192220"/>
                </a:cubicBezTo>
                <a:cubicBezTo>
                  <a:pt x="2187702" y="227939"/>
                  <a:pt x="2185916" y="248378"/>
                  <a:pt x="2182741" y="253537"/>
                </a:cubicBezTo>
                <a:cubicBezTo>
                  <a:pt x="2179567" y="258696"/>
                  <a:pt x="2175995" y="256712"/>
                  <a:pt x="2172026" y="247584"/>
                </a:cubicBezTo>
                <a:cubicBezTo>
                  <a:pt x="2168057" y="238456"/>
                  <a:pt x="2167462" y="229129"/>
                  <a:pt x="2170240" y="219604"/>
                </a:cubicBezTo>
                <a:cubicBezTo>
                  <a:pt x="2173018" y="210079"/>
                  <a:pt x="2174804" y="197379"/>
                  <a:pt x="2175598" y="181504"/>
                </a:cubicBezTo>
                <a:cubicBezTo>
                  <a:pt x="2176391" y="165629"/>
                  <a:pt x="2176788" y="150548"/>
                  <a:pt x="2176788" y="136260"/>
                </a:cubicBezTo>
                <a:cubicBezTo>
                  <a:pt x="2176788" y="121179"/>
                  <a:pt x="2175201" y="110860"/>
                  <a:pt x="2172026" y="105304"/>
                </a:cubicBezTo>
                <a:cubicBezTo>
                  <a:pt x="2153770" y="129117"/>
                  <a:pt x="2137101" y="146182"/>
                  <a:pt x="2122020" y="156501"/>
                </a:cubicBezTo>
                <a:cubicBezTo>
                  <a:pt x="2106938" y="166820"/>
                  <a:pt x="2106938" y="163843"/>
                  <a:pt x="2122020" y="147571"/>
                </a:cubicBezTo>
                <a:cubicBezTo>
                  <a:pt x="2137101" y="131299"/>
                  <a:pt x="2148213" y="117012"/>
                  <a:pt x="2155357" y="104709"/>
                </a:cubicBezTo>
                <a:cubicBezTo>
                  <a:pt x="2162501" y="92406"/>
                  <a:pt x="2170637" y="77126"/>
                  <a:pt x="2179765" y="58870"/>
                </a:cubicBezTo>
                <a:cubicBezTo>
                  <a:pt x="2188893" y="40613"/>
                  <a:pt x="2192465" y="28112"/>
                  <a:pt x="2190481" y="21365"/>
                </a:cubicBezTo>
                <a:cubicBezTo>
                  <a:pt x="2189488" y="17992"/>
                  <a:pt x="2189439" y="15759"/>
                  <a:pt x="2190332" y="14668"/>
                </a:cubicBezTo>
                <a:close/>
                <a:moveTo>
                  <a:pt x="1988484" y="14035"/>
                </a:moveTo>
                <a:cubicBezTo>
                  <a:pt x="1989798" y="13961"/>
                  <a:pt x="1991448" y="14221"/>
                  <a:pt x="1993432" y="14817"/>
                </a:cubicBezTo>
                <a:cubicBezTo>
                  <a:pt x="2001370" y="17198"/>
                  <a:pt x="2007521" y="19976"/>
                  <a:pt x="2011887" y="23151"/>
                </a:cubicBezTo>
                <a:cubicBezTo>
                  <a:pt x="2016252" y="26326"/>
                  <a:pt x="2016649" y="29898"/>
                  <a:pt x="2013077" y="33867"/>
                </a:cubicBezTo>
                <a:cubicBezTo>
                  <a:pt x="2009506" y="37835"/>
                  <a:pt x="2005140" y="44979"/>
                  <a:pt x="1999981" y="55298"/>
                </a:cubicBezTo>
                <a:cubicBezTo>
                  <a:pt x="1994821" y="65617"/>
                  <a:pt x="1987082" y="77920"/>
                  <a:pt x="1976763" y="92207"/>
                </a:cubicBezTo>
                <a:cubicBezTo>
                  <a:pt x="2005338" y="90620"/>
                  <a:pt x="2022404" y="87842"/>
                  <a:pt x="2027960" y="83873"/>
                </a:cubicBezTo>
                <a:cubicBezTo>
                  <a:pt x="2033516" y="79904"/>
                  <a:pt x="2039668" y="79309"/>
                  <a:pt x="2046415" y="82087"/>
                </a:cubicBezTo>
                <a:cubicBezTo>
                  <a:pt x="2053162" y="84865"/>
                  <a:pt x="2058718" y="88437"/>
                  <a:pt x="2063084" y="92803"/>
                </a:cubicBezTo>
                <a:cubicBezTo>
                  <a:pt x="2067449" y="97168"/>
                  <a:pt x="2067648" y="101335"/>
                  <a:pt x="2063679" y="105304"/>
                </a:cubicBezTo>
                <a:cubicBezTo>
                  <a:pt x="2059710" y="109273"/>
                  <a:pt x="2056932" y="119592"/>
                  <a:pt x="2055345" y="136260"/>
                </a:cubicBezTo>
                <a:cubicBezTo>
                  <a:pt x="2053757" y="152929"/>
                  <a:pt x="2052368" y="169598"/>
                  <a:pt x="2051177" y="186267"/>
                </a:cubicBezTo>
                <a:cubicBezTo>
                  <a:pt x="2049987" y="202935"/>
                  <a:pt x="2046613" y="217024"/>
                  <a:pt x="2041057" y="228534"/>
                </a:cubicBezTo>
                <a:cubicBezTo>
                  <a:pt x="2035501" y="240043"/>
                  <a:pt x="2027563" y="248774"/>
                  <a:pt x="2017245" y="254728"/>
                </a:cubicBezTo>
                <a:cubicBezTo>
                  <a:pt x="2006926" y="260681"/>
                  <a:pt x="2001370" y="259292"/>
                  <a:pt x="2000576" y="250560"/>
                </a:cubicBezTo>
                <a:cubicBezTo>
                  <a:pt x="1999782" y="241829"/>
                  <a:pt x="1994821" y="232304"/>
                  <a:pt x="1985693" y="221985"/>
                </a:cubicBezTo>
                <a:cubicBezTo>
                  <a:pt x="1976565" y="211667"/>
                  <a:pt x="1976962" y="209087"/>
                  <a:pt x="1986884" y="214246"/>
                </a:cubicBezTo>
                <a:cubicBezTo>
                  <a:pt x="1996805" y="219406"/>
                  <a:pt x="2004743" y="222581"/>
                  <a:pt x="2010696" y="223771"/>
                </a:cubicBezTo>
                <a:cubicBezTo>
                  <a:pt x="2016649" y="224962"/>
                  <a:pt x="2021809" y="220398"/>
                  <a:pt x="2026174" y="210079"/>
                </a:cubicBezTo>
                <a:cubicBezTo>
                  <a:pt x="2030540" y="199760"/>
                  <a:pt x="2033516" y="185274"/>
                  <a:pt x="2035104" y="166621"/>
                </a:cubicBezTo>
                <a:cubicBezTo>
                  <a:pt x="2036691" y="147968"/>
                  <a:pt x="2037485" y="132292"/>
                  <a:pt x="2037485" y="119592"/>
                </a:cubicBezTo>
                <a:cubicBezTo>
                  <a:pt x="2037485" y="106892"/>
                  <a:pt x="2035898" y="99549"/>
                  <a:pt x="2032723" y="97565"/>
                </a:cubicBezTo>
                <a:cubicBezTo>
                  <a:pt x="2029548" y="95581"/>
                  <a:pt x="2022801" y="95779"/>
                  <a:pt x="2012482" y="98160"/>
                </a:cubicBezTo>
                <a:lnTo>
                  <a:pt x="1988670" y="104114"/>
                </a:lnTo>
                <a:cubicBezTo>
                  <a:pt x="1983907" y="104907"/>
                  <a:pt x="1978748" y="102923"/>
                  <a:pt x="1973191" y="98160"/>
                </a:cubicBezTo>
                <a:cubicBezTo>
                  <a:pt x="1959698" y="112448"/>
                  <a:pt x="1947395" y="123164"/>
                  <a:pt x="1936282" y="130307"/>
                </a:cubicBezTo>
                <a:cubicBezTo>
                  <a:pt x="1925170" y="137451"/>
                  <a:pt x="1925963" y="133879"/>
                  <a:pt x="1938663" y="119592"/>
                </a:cubicBezTo>
                <a:cubicBezTo>
                  <a:pt x="1951363" y="105304"/>
                  <a:pt x="1963071" y="87842"/>
                  <a:pt x="1973787" y="67204"/>
                </a:cubicBezTo>
                <a:cubicBezTo>
                  <a:pt x="1984502" y="46567"/>
                  <a:pt x="1988471" y="32081"/>
                  <a:pt x="1985693" y="23746"/>
                </a:cubicBezTo>
                <a:cubicBezTo>
                  <a:pt x="1983609" y="17495"/>
                  <a:pt x="1984540" y="14258"/>
                  <a:pt x="1988484" y="14035"/>
                </a:cubicBezTo>
                <a:close/>
                <a:moveTo>
                  <a:pt x="7050909" y="11691"/>
                </a:moveTo>
                <a:cubicBezTo>
                  <a:pt x="7053290" y="11989"/>
                  <a:pt x="7057159" y="13229"/>
                  <a:pt x="7062517" y="15412"/>
                </a:cubicBezTo>
                <a:cubicBezTo>
                  <a:pt x="7073233" y="19778"/>
                  <a:pt x="7076408" y="24937"/>
                  <a:pt x="7072043" y="30890"/>
                </a:cubicBezTo>
                <a:cubicBezTo>
                  <a:pt x="7067677" y="36843"/>
                  <a:pt x="7059541" y="52123"/>
                  <a:pt x="7047635" y="76729"/>
                </a:cubicBezTo>
                <a:cubicBezTo>
                  <a:pt x="7064303" y="72760"/>
                  <a:pt x="7077202" y="68990"/>
                  <a:pt x="7086330" y="65418"/>
                </a:cubicBezTo>
                <a:cubicBezTo>
                  <a:pt x="7095458" y="61846"/>
                  <a:pt x="7102205" y="62045"/>
                  <a:pt x="7106571" y="66013"/>
                </a:cubicBezTo>
                <a:cubicBezTo>
                  <a:pt x="7110936" y="69982"/>
                  <a:pt x="7104387" y="74546"/>
                  <a:pt x="7086925" y="79706"/>
                </a:cubicBezTo>
                <a:cubicBezTo>
                  <a:pt x="7069463" y="84865"/>
                  <a:pt x="7055175" y="86254"/>
                  <a:pt x="7044063" y="83873"/>
                </a:cubicBezTo>
                <a:cubicBezTo>
                  <a:pt x="7038507" y="94985"/>
                  <a:pt x="7032157" y="105106"/>
                  <a:pt x="7025013" y="114234"/>
                </a:cubicBezTo>
                <a:cubicBezTo>
                  <a:pt x="7017869" y="123362"/>
                  <a:pt x="7009337" y="131299"/>
                  <a:pt x="6999415" y="138046"/>
                </a:cubicBezTo>
                <a:cubicBezTo>
                  <a:pt x="6989493" y="144793"/>
                  <a:pt x="6989096" y="142809"/>
                  <a:pt x="6998223" y="132093"/>
                </a:cubicBezTo>
                <a:cubicBezTo>
                  <a:pt x="7007351" y="121378"/>
                  <a:pt x="7015091" y="110265"/>
                  <a:pt x="7021441" y="98756"/>
                </a:cubicBezTo>
                <a:cubicBezTo>
                  <a:pt x="7027791" y="87246"/>
                  <a:pt x="7032950" y="76729"/>
                  <a:pt x="7036919" y="67204"/>
                </a:cubicBezTo>
                <a:cubicBezTo>
                  <a:pt x="7040888" y="57679"/>
                  <a:pt x="7044063" y="49146"/>
                  <a:pt x="7046444" y="41606"/>
                </a:cubicBezTo>
                <a:cubicBezTo>
                  <a:pt x="7048825" y="34065"/>
                  <a:pt x="7050016" y="28310"/>
                  <a:pt x="7050016" y="24342"/>
                </a:cubicBezTo>
                <a:cubicBezTo>
                  <a:pt x="7050016" y="20373"/>
                  <a:pt x="7049421" y="16801"/>
                  <a:pt x="7048230" y="13626"/>
                </a:cubicBezTo>
                <a:cubicBezTo>
                  <a:pt x="7047635" y="12038"/>
                  <a:pt x="7048527" y="11394"/>
                  <a:pt x="7050909" y="11691"/>
                </a:cubicBezTo>
                <a:close/>
                <a:moveTo>
                  <a:pt x="5245029" y="11096"/>
                </a:moveTo>
                <a:cubicBezTo>
                  <a:pt x="5246219" y="10798"/>
                  <a:pt x="5248204" y="10848"/>
                  <a:pt x="5250982" y="11245"/>
                </a:cubicBezTo>
                <a:cubicBezTo>
                  <a:pt x="5256538" y="12038"/>
                  <a:pt x="5261300" y="13428"/>
                  <a:pt x="5265269" y="15412"/>
                </a:cubicBezTo>
                <a:cubicBezTo>
                  <a:pt x="5269238" y="17396"/>
                  <a:pt x="5270230" y="19579"/>
                  <a:pt x="5268246" y="21960"/>
                </a:cubicBezTo>
                <a:cubicBezTo>
                  <a:pt x="5266262" y="24342"/>
                  <a:pt x="5263682" y="28707"/>
                  <a:pt x="5260507" y="35057"/>
                </a:cubicBezTo>
                <a:cubicBezTo>
                  <a:pt x="5266063" y="35057"/>
                  <a:pt x="5273405" y="33470"/>
                  <a:pt x="5282533" y="30295"/>
                </a:cubicBezTo>
                <a:cubicBezTo>
                  <a:pt x="5291661" y="27120"/>
                  <a:pt x="5298210" y="27517"/>
                  <a:pt x="5302179" y="31485"/>
                </a:cubicBezTo>
                <a:cubicBezTo>
                  <a:pt x="5306148" y="35454"/>
                  <a:pt x="5304758" y="38431"/>
                  <a:pt x="5298011" y="40415"/>
                </a:cubicBezTo>
                <a:cubicBezTo>
                  <a:pt x="5291265" y="42399"/>
                  <a:pt x="5283922" y="43788"/>
                  <a:pt x="5275985" y="44582"/>
                </a:cubicBezTo>
                <a:cubicBezTo>
                  <a:pt x="5268048" y="45376"/>
                  <a:pt x="5261300" y="44979"/>
                  <a:pt x="5255744" y="43392"/>
                </a:cubicBezTo>
                <a:cubicBezTo>
                  <a:pt x="5246219" y="57679"/>
                  <a:pt x="5234908" y="68990"/>
                  <a:pt x="5221811" y="77324"/>
                </a:cubicBezTo>
                <a:cubicBezTo>
                  <a:pt x="5208715" y="85659"/>
                  <a:pt x="5205540" y="86254"/>
                  <a:pt x="5212286" y="79110"/>
                </a:cubicBezTo>
                <a:cubicBezTo>
                  <a:pt x="5219033" y="71967"/>
                  <a:pt x="5224590" y="65220"/>
                  <a:pt x="5228955" y="58870"/>
                </a:cubicBezTo>
                <a:cubicBezTo>
                  <a:pt x="5233321" y="52520"/>
                  <a:pt x="5237091" y="45971"/>
                  <a:pt x="5240266" y="39224"/>
                </a:cubicBezTo>
                <a:cubicBezTo>
                  <a:pt x="5243441" y="32477"/>
                  <a:pt x="5245029" y="27120"/>
                  <a:pt x="5245029" y="23151"/>
                </a:cubicBezTo>
                <a:cubicBezTo>
                  <a:pt x="5245029" y="18388"/>
                  <a:pt x="5244632" y="15015"/>
                  <a:pt x="5243838" y="13031"/>
                </a:cubicBezTo>
                <a:cubicBezTo>
                  <a:pt x="5243441" y="12038"/>
                  <a:pt x="5243838" y="11394"/>
                  <a:pt x="5245029" y="11096"/>
                </a:cubicBezTo>
                <a:close/>
                <a:moveTo>
                  <a:pt x="4615784" y="9459"/>
                </a:moveTo>
                <a:cubicBezTo>
                  <a:pt x="4621737" y="10649"/>
                  <a:pt x="4627491" y="12634"/>
                  <a:pt x="4633048" y="15412"/>
                </a:cubicBezTo>
                <a:cubicBezTo>
                  <a:pt x="4638604" y="18190"/>
                  <a:pt x="4639795" y="22952"/>
                  <a:pt x="4636620" y="29699"/>
                </a:cubicBezTo>
                <a:cubicBezTo>
                  <a:pt x="4633444" y="36446"/>
                  <a:pt x="4631857" y="54107"/>
                  <a:pt x="4631857" y="82682"/>
                </a:cubicBezTo>
                <a:cubicBezTo>
                  <a:pt x="4638207" y="81095"/>
                  <a:pt x="4643367" y="79706"/>
                  <a:pt x="4647335" y="78515"/>
                </a:cubicBezTo>
                <a:cubicBezTo>
                  <a:pt x="4651304" y="77324"/>
                  <a:pt x="4655273" y="77721"/>
                  <a:pt x="4659241" y="79706"/>
                </a:cubicBezTo>
                <a:cubicBezTo>
                  <a:pt x="4663210" y="81690"/>
                  <a:pt x="4664599" y="83873"/>
                  <a:pt x="4663409" y="86254"/>
                </a:cubicBezTo>
                <a:cubicBezTo>
                  <a:pt x="4662218" y="88635"/>
                  <a:pt x="4651701" y="93398"/>
                  <a:pt x="4631857" y="100542"/>
                </a:cubicBezTo>
                <a:cubicBezTo>
                  <a:pt x="4631063" y="110067"/>
                  <a:pt x="4630666" y="119195"/>
                  <a:pt x="4630666" y="127926"/>
                </a:cubicBezTo>
                <a:cubicBezTo>
                  <a:pt x="4641779" y="128720"/>
                  <a:pt x="4650510" y="130506"/>
                  <a:pt x="4656860" y="133284"/>
                </a:cubicBezTo>
                <a:cubicBezTo>
                  <a:pt x="4663210" y="136062"/>
                  <a:pt x="4666187" y="140824"/>
                  <a:pt x="4665790" y="147571"/>
                </a:cubicBezTo>
                <a:cubicBezTo>
                  <a:pt x="4665393" y="154318"/>
                  <a:pt x="4661226" y="155509"/>
                  <a:pt x="4653288" y="151143"/>
                </a:cubicBezTo>
                <a:cubicBezTo>
                  <a:pt x="4645351" y="146778"/>
                  <a:pt x="4637810" y="141023"/>
                  <a:pt x="4630666" y="133879"/>
                </a:cubicBezTo>
                <a:cubicBezTo>
                  <a:pt x="4630666" y="160073"/>
                  <a:pt x="4630865" y="181504"/>
                  <a:pt x="4631262" y="198173"/>
                </a:cubicBezTo>
                <a:cubicBezTo>
                  <a:pt x="4631659" y="214842"/>
                  <a:pt x="4631262" y="228534"/>
                  <a:pt x="4630071" y="239249"/>
                </a:cubicBezTo>
                <a:cubicBezTo>
                  <a:pt x="4628880" y="249965"/>
                  <a:pt x="4627095" y="256117"/>
                  <a:pt x="4624713" y="257704"/>
                </a:cubicBezTo>
                <a:cubicBezTo>
                  <a:pt x="4622332" y="259292"/>
                  <a:pt x="4619951" y="257109"/>
                  <a:pt x="4617570" y="251156"/>
                </a:cubicBezTo>
                <a:cubicBezTo>
                  <a:pt x="4615188" y="245203"/>
                  <a:pt x="4613204" y="240639"/>
                  <a:pt x="4611616" y="237464"/>
                </a:cubicBezTo>
                <a:cubicBezTo>
                  <a:pt x="4610029" y="234289"/>
                  <a:pt x="4610624" y="228931"/>
                  <a:pt x="4613402" y="221390"/>
                </a:cubicBezTo>
                <a:cubicBezTo>
                  <a:pt x="4616180" y="213849"/>
                  <a:pt x="4617768" y="203134"/>
                  <a:pt x="4618165" y="189243"/>
                </a:cubicBezTo>
                <a:cubicBezTo>
                  <a:pt x="4618562" y="175353"/>
                  <a:pt x="4618760" y="156501"/>
                  <a:pt x="4618760" y="132689"/>
                </a:cubicBezTo>
                <a:cubicBezTo>
                  <a:pt x="4607648" y="151739"/>
                  <a:pt x="4597924" y="166224"/>
                  <a:pt x="4589590" y="176146"/>
                </a:cubicBezTo>
                <a:cubicBezTo>
                  <a:pt x="4581255" y="186068"/>
                  <a:pt x="4571532" y="194601"/>
                  <a:pt x="4560420" y="201745"/>
                </a:cubicBezTo>
                <a:cubicBezTo>
                  <a:pt x="4549307" y="208889"/>
                  <a:pt x="4548712" y="207301"/>
                  <a:pt x="4558634" y="196982"/>
                </a:cubicBezTo>
                <a:cubicBezTo>
                  <a:pt x="4568555" y="186664"/>
                  <a:pt x="4579073" y="171582"/>
                  <a:pt x="4590185" y="151739"/>
                </a:cubicBezTo>
                <a:cubicBezTo>
                  <a:pt x="4601298" y="131895"/>
                  <a:pt x="4609235" y="116020"/>
                  <a:pt x="4613998" y="104114"/>
                </a:cubicBezTo>
                <a:cubicBezTo>
                  <a:pt x="4606854" y="105701"/>
                  <a:pt x="4600107" y="106495"/>
                  <a:pt x="4593757" y="106495"/>
                </a:cubicBezTo>
                <a:cubicBezTo>
                  <a:pt x="4587407" y="106495"/>
                  <a:pt x="4581454" y="105701"/>
                  <a:pt x="4575898" y="104114"/>
                </a:cubicBezTo>
                <a:cubicBezTo>
                  <a:pt x="4570341" y="102526"/>
                  <a:pt x="4572524" y="100740"/>
                  <a:pt x="4582446" y="98756"/>
                </a:cubicBezTo>
                <a:cubicBezTo>
                  <a:pt x="4592368" y="96771"/>
                  <a:pt x="4604473" y="92604"/>
                  <a:pt x="4618760" y="86254"/>
                </a:cubicBezTo>
                <a:cubicBezTo>
                  <a:pt x="4618760" y="65617"/>
                  <a:pt x="4618562" y="50138"/>
                  <a:pt x="4618165" y="39820"/>
                </a:cubicBezTo>
                <a:cubicBezTo>
                  <a:pt x="4617768" y="29501"/>
                  <a:pt x="4615784" y="21563"/>
                  <a:pt x="4612212" y="16007"/>
                </a:cubicBezTo>
                <a:cubicBezTo>
                  <a:pt x="4608640" y="10451"/>
                  <a:pt x="4609830" y="8268"/>
                  <a:pt x="4615784" y="9459"/>
                </a:cubicBezTo>
                <a:close/>
                <a:moveTo>
                  <a:pt x="5026400" y="7710"/>
                </a:moveTo>
                <a:cubicBezTo>
                  <a:pt x="5027491" y="7586"/>
                  <a:pt x="5028930" y="7772"/>
                  <a:pt x="5030716" y="8268"/>
                </a:cubicBezTo>
                <a:cubicBezTo>
                  <a:pt x="5037860" y="10253"/>
                  <a:pt x="5044805" y="13229"/>
                  <a:pt x="5051552" y="17198"/>
                </a:cubicBezTo>
                <a:cubicBezTo>
                  <a:pt x="5058299" y="21167"/>
                  <a:pt x="5059489" y="26524"/>
                  <a:pt x="5055124" y="33271"/>
                </a:cubicBezTo>
                <a:cubicBezTo>
                  <a:pt x="5050759" y="40018"/>
                  <a:pt x="5048973" y="64426"/>
                  <a:pt x="5049766" y="106495"/>
                </a:cubicBezTo>
                <a:cubicBezTo>
                  <a:pt x="5070404" y="103320"/>
                  <a:pt x="5084294" y="100939"/>
                  <a:pt x="5091438" y="99351"/>
                </a:cubicBezTo>
                <a:cubicBezTo>
                  <a:pt x="5098582" y="97764"/>
                  <a:pt x="5106123" y="98756"/>
                  <a:pt x="5114060" y="102328"/>
                </a:cubicBezTo>
                <a:cubicBezTo>
                  <a:pt x="5121997" y="105899"/>
                  <a:pt x="5122196" y="108678"/>
                  <a:pt x="5114655" y="110662"/>
                </a:cubicBezTo>
                <a:cubicBezTo>
                  <a:pt x="5107114" y="112646"/>
                  <a:pt x="5085485" y="115226"/>
                  <a:pt x="5049766" y="118401"/>
                </a:cubicBezTo>
                <a:cubicBezTo>
                  <a:pt x="5049766" y="167614"/>
                  <a:pt x="5049369" y="205912"/>
                  <a:pt x="5048576" y="233296"/>
                </a:cubicBezTo>
                <a:cubicBezTo>
                  <a:pt x="5047782" y="260681"/>
                  <a:pt x="5045004" y="274571"/>
                  <a:pt x="5040241" y="274968"/>
                </a:cubicBezTo>
                <a:cubicBezTo>
                  <a:pt x="5035479" y="275365"/>
                  <a:pt x="5033097" y="262070"/>
                  <a:pt x="5033097" y="235082"/>
                </a:cubicBezTo>
                <a:lnTo>
                  <a:pt x="5033097" y="120782"/>
                </a:lnTo>
                <a:cubicBezTo>
                  <a:pt x="5012460" y="124751"/>
                  <a:pt x="4997974" y="127728"/>
                  <a:pt x="4989640" y="129712"/>
                </a:cubicBezTo>
                <a:cubicBezTo>
                  <a:pt x="4981305" y="131696"/>
                  <a:pt x="4973368" y="130109"/>
                  <a:pt x="4965827" y="124949"/>
                </a:cubicBezTo>
                <a:cubicBezTo>
                  <a:pt x="4958286" y="119790"/>
                  <a:pt x="4958485" y="117012"/>
                  <a:pt x="4966422" y="116615"/>
                </a:cubicBezTo>
                <a:cubicBezTo>
                  <a:pt x="4974360" y="116218"/>
                  <a:pt x="4982694" y="115623"/>
                  <a:pt x="4991426" y="114829"/>
                </a:cubicBezTo>
                <a:cubicBezTo>
                  <a:pt x="5000157" y="114035"/>
                  <a:pt x="5014047" y="112051"/>
                  <a:pt x="5033097" y="108876"/>
                </a:cubicBezTo>
                <a:cubicBezTo>
                  <a:pt x="5033097" y="79507"/>
                  <a:pt x="5032899" y="58870"/>
                  <a:pt x="5032502" y="46963"/>
                </a:cubicBezTo>
                <a:cubicBezTo>
                  <a:pt x="5032105" y="35057"/>
                  <a:pt x="5029923" y="25135"/>
                  <a:pt x="5025954" y="17198"/>
                </a:cubicBezTo>
                <a:cubicBezTo>
                  <a:pt x="5022977" y="11245"/>
                  <a:pt x="5023126" y="8082"/>
                  <a:pt x="5026400" y="7710"/>
                </a:cubicBezTo>
                <a:close/>
                <a:moveTo>
                  <a:pt x="4762826" y="6482"/>
                </a:moveTo>
                <a:cubicBezTo>
                  <a:pt x="4766794" y="6482"/>
                  <a:pt x="4773145" y="8467"/>
                  <a:pt x="4781876" y="12435"/>
                </a:cubicBezTo>
                <a:cubicBezTo>
                  <a:pt x="4790607" y="16404"/>
                  <a:pt x="4792195" y="19976"/>
                  <a:pt x="4786638" y="23151"/>
                </a:cubicBezTo>
                <a:cubicBezTo>
                  <a:pt x="4781082" y="26326"/>
                  <a:pt x="4775327" y="30890"/>
                  <a:pt x="4769374" y="36843"/>
                </a:cubicBezTo>
                <a:cubicBezTo>
                  <a:pt x="4763421" y="42796"/>
                  <a:pt x="4755682" y="49543"/>
                  <a:pt x="4746157" y="57084"/>
                </a:cubicBezTo>
                <a:cubicBezTo>
                  <a:pt x="4736632" y="64624"/>
                  <a:pt x="4734846" y="64426"/>
                  <a:pt x="4740799" y="56488"/>
                </a:cubicBezTo>
                <a:cubicBezTo>
                  <a:pt x="4746752" y="48551"/>
                  <a:pt x="4751713" y="40217"/>
                  <a:pt x="4755682" y="31485"/>
                </a:cubicBezTo>
                <a:cubicBezTo>
                  <a:pt x="4759651" y="22754"/>
                  <a:pt x="4761040" y="16404"/>
                  <a:pt x="4759849" y="12435"/>
                </a:cubicBezTo>
                <a:cubicBezTo>
                  <a:pt x="4758658" y="8467"/>
                  <a:pt x="4759651" y="6482"/>
                  <a:pt x="4762826" y="6482"/>
                </a:cubicBezTo>
                <a:close/>
                <a:moveTo>
                  <a:pt x="669457" y="6482"/>
                </a:moveTo>
                <a:cubicBezTo>
                  <a:pt x="674220" y="7276"/>
                  <a:pt x="679577" y="8665"/>
                  <a:pt x="685531" y="10649"/>
                </a:cubicBezTo>
                <a:cubicBezTo>
                  <a:pt x="691484" y="12634"/>
                  <a:pt x="693071" y="16801"/>
                  <a:pt x="690293" y="23151"/>
                </a:cubicBezTo>
                <a:cubicBezTo>
                  <a:pt x="687515" y="29501"/>
                  <a:pt x="685729" y="44582"/>
                  <a:pt x="684936" y="68395"/>
                </a:cubicBezTo>
                <a:cubicBezTo>
                  <a:pt x="691285" y="67601"/>
                  <a:pt x="697040" y="66609"/>
                  <a:pt x="702199" y="65418"/>
                </a:cubicBezTo>
                <a:cubicBezTo>
                  <a:pt x="707359" y="64228"/>
                  <a:pt x="712518" y="64624"/>
                  <a:pt x="717677" y="66609"/>
                </a:cubicBezTo>
                <a:cubicBezTo>
                  <a:pt x="722837" y="68593"/>
                  <a:pt x="723234" y="70578"/>
                  <a:pt x="718868" y="72562"/>
                </a:cubicBezTo>
                <a:cubicBezTo>
                  <a:pt x="714503" y="74546"/>
                  <a:pt x="703191" y="77523"/>
                  <a:pt x="684936" y="81492"/>
                </a:cubicBezTo>
                <a:lnTo>
                  <a:pt x="684936" y="102923"/>
                </a:lnTo>
                <a:cubicBezTo>
                  <a:pt x="696842" y="104510"/>
                  <a:pt x="705573" y="106495"/>
                  <a:pt x="711129" y="108876"/>
                </a:cubicBezTo>
                <a:cubicBezTo>
                  <a:pt x="716685" y="111257"/>
                  <a:pt x="718868" y="115623"/>
                  <a:pt x="717677" y="121973"/>
                </a:cubicBezTo>
                <a:cubicBezTo>
                  <a:pt x="716487" y="128323"/>
                  <a:pt x="713312" y="129514"/>
                  <a:pt x="708153" y="125545"/>
                </a:cubicBezTo>
                <a:cubicBezTo>
                  <a:pt x="702993" y="121576"/>
                  <a:pt x="695254" y="116020"/>
                  <a:pt x="684936" y="108876"/>
                </a:cubicBezTo>
                <a:cubicBezTo>
                  <a:pt x="685729" y="143007"/>
                  <a:pt x="684936" y="164042"/>
                  <a:pt x="682554" y="171979"/>
                </a:cubicBezTo>
                <a:cubicBezTo>
                  <a:pt x="680173" y="179917"/>
                  <a:pt x="676800" y="180314"/>
                  <a:pt x="672434" y="173170"/>
                </a:cubicBezTo>
                <a:cubicBezTo>
                  <a:pt x="668068" y="166026"/>
                  <a:pt x="666481" y="160668"/>
                  <a:pt x="667671" y="157096"/>
                </a:cubicBezTo>
                <a:cubicBezTo>
                  <a:pt x="668862" y="153524"/>
                  <a:pt x="669854" y="147770"/>
                  <a:pt x="670648" y="139832"/>
                </a:cubicBezTo>
                <a:cubicBezTo>
                  <a:pt x="671441" y="131895"/>
                  <a:pt x="672235" y="119989"/>
                  <a:pt x="673029" y="104114"/>
                </a:cubicBezTo>
                <a:cubicBezTo>
                  <a:pt x="666679" y="115226"/>
                  <a:pt x="659932" y="125148"/>
                  <a:pt x="652788" y="133879"/>
                </a:cubicBezTo>
                <a:cubicBezTo>
                  <a:pt x="645645" y="142610"/>
                  <a:pt x="636120" y="150746"/>
                  <a:pt x="624213" y="158287"/>
                </a:cubicBezTo>
                <a:cubicBezTo>
                  <a:pt x="612307" y="165828"/>
                  <a:pt x="611910" y="163843"/>
                  <a:pt x="623023" y="152334"/>
                </a:cubicBezTo>
                <a:cubicBezTo>
                  <a:pt x="634135" y="140824"/>
                  <a:pt x="643462" y="128918"/>
                  <a:pt x="651002" y="116615"/>
                </a:cubicBezTo>
                <a:cubicBezTo>
                  <a:pt x="658543" y="104312"/>
                  <a:pt x="663504" y="94192"/>
                  <a:pt x="665885" y="86254"/>
                </a:cubicBezTo>
                <a:cubicBezTo>
                  <a:pt x="657154" y="87842"/>
                  <a:pt x="650407" y="89032"/>
                  <a:pt x="645645" y="89826"/>
                </a:cubicBezTo>
                <a:cubicBezTo>
                  <a:pt x="640882" y="90620"/>
                  <a:pt x="634730" y="89826"/>
                  <a:pt x="627190" y="87445"/>
                </a:cubicBezTo>
                <a:cubicBezTo>
                  <a:pt x="619649" y="85064"/>
                  <a:pt x="620840" y="83079"/>
                  <a:pt x="630762" y="81492"/>
                </a:cubicBezTo>
                <a:cubicBezTo>
                  <a:pt x="640684" y="79904"/>
                  <a:pt x="654773" y="76332"/>
                  <a:pt x="673029" y="70776"/>
                </a:cubicBezTo>
                <a:cubicBezTo>
                  <a:pt x="673029" y="55695"/>
                  <a:pt x="672831" y="43788"/>
                  <a:pt x="672434" y="35057"/>
                </a:cubicBezTo>
                <a:cubicBezTo>
                  <a:pt x="672037" y="26326"/>
                  <a:pt x="670251" y="19182"/>
                  <a:pt x="667076" y="13626"/>
                </a:cubicBezTo>
                <a:cubicBezTo>
                  <a:pt x="663901" y="8070"/>
                  <a:pt x="664695" y="5688"/>
                  <a:pt x="669457" y="6482"/>
                </a:cubicBezTo>
                <a:close/>
                <a:moveTo>
                  <a:pt x="59857" y="6482"/>
                </a:moveTo>
                <a:cubicBezTo>
                  <a:pt x="64619" y="7276"/>
                  <a:pt x="69978" y="8665"/>
                  <a:pt x="75931" y="10649"/>
                </a:cubicBezTo>
                <a:cubicBezTo>
                  <a:pt x="81884" y="12634"/>
                  <a:pt x="83471" y="16801"/>
                  <a:pt x="80693" y="23151"/>
                </a:cubicBezTo>
                <a:cubicBezTo>
                  <a:pt x="77915" y="29501"/>
                  <a:pt x="76129" y="44582"/>
                  <a:pt x="75335" y="68395"/>
                </a:cubicBezTo>
                <a:cubicBezTo>
                  <a:pt x="81685" y="67601"/>
                  <a:pt x="87440" y="66609"/>
                  <a:pt x="92599" y="65418"/>
                </a:cubicBezTo>
                <a:cubicBezTo>
                  <a:pt x="97759" y="64228"/>
                  <a:pt x="102918" y="64624"/>
                  <a:pt x="108078" y="66609"/>
                </a:cubicBezTo>
                <a:cubicBezTo>
                  <a:pt x="113237" y="68593"/>
                  <a:pt x="113634" y="70578"/>
                  <a:pt x="109268" y="72562"/>
                </a:cubicBezTo>
                <a:cubicBezTo>
                  <a:pt x="104902" y="74546"/>
                  <a:pt x="93591" y="77523"/>
                  <a:pt x="75335" y="81492"/>
                </a:cubicBezTo>
                <a:lnTo>
                  <a:pt x="75335" y="102923"/>
                </a:lnTo>
                <a:cubicBezTo>
                  <a:pt x="87241" y="104510"/>
                  <a:pt x="95973" y="106495"/>
                  <a:pt x="101529" y="108876"/>
                </a:cubicBezTo>
                <a:cubicBezTo>
                  <a:pt x="107085" y="111257"/>
                  <a:pt x="109268" y="115623"/>
                  <a:pt x="108078" y="121973"/>
                </a:cubicBezTo>
                <a:cubicBezTo>
                  <a:pt x="106887" y="128323"/>
                  <a:pt x="103712" y="129514"/>
                  <a:pt x="98553" y="125545"/>
                </a:cubicBezTo>
                <a:cubicBezTo>
                  <a:pt x="93393" y="121576"/>
                  <a:pt x="85654" y="116020"/>
                  <a:pt x="75335" y="108876"/>
                </a:cubicBezTo>
                <a:cubicBezTo>
                  <a:pt x="76129" y="143007"/>
                  <a:pt x="75335" y="164042"/>
                  <a:pt x="72954" y="171979"/>
                </a:cubicBezTo>
                <a:cubicBezTo>
                  <a:pt x="70573" y="179917"/>
                  <a:pt x="67199" y="180314"/>
                  <a:pt x="62834" y="173170"/>
                </a:cubicBezTo>
                <a:cubicBezTo>
                  <a:pt x="58468" y="166026"/>
                  <a:pt x="56880" y="160668"/>
                  <a:pt x="58071" y="157096"/>
                </a:cubicBezTo>
                <a:cubicBezTo>
                  <a:pt x="59262" y="153524"/>
                  <a:pt x="60254" y="147770"/>
                  <a:pt x="61048" y="139832"/>
                </a:cubicBezTo>
                <a:cubicBezTo>
                  <a:pt x="61842" y="131895"/>
                  <a:pt x="62635" y="119989"/>
                  <a:pt x="63429" y="104114"/>
                </a:cubicBezTo>
                <a:cubicBezTo>
                  <a:pt x="57079" y="115226"/>
                  <a:pt x="50332" y="125148"/>
                  <a:pt x="43188" y="133879"/>
                </a:cubicBezTo>
                <a:cubicBezTo>
                  <a:pt x="36045" y="142610"/>
                  <a:pt x="26520" y="150746"/>
                  <a:pt x="14613" y="158287"/>
                </a:cubicBezTo>
                <a:cubicBezTo>
                  <a:pt x="2707" y="165828"/>
                  <a:pt x="2310" y="163843"/>
                  <a:pt x="13423" y="152334"/>
                </a:cubicBezTo>
                <a:cubicBezTo>
                  <a:pt x="24536" y="140824"/>
                  <a:pt x="33862" y="128918"/>
                  <a:pt x="41402" y="116615"/>
                </a:cubicBezTo>
                <a:cubicBezTo>
                  <a:pt x="48943" y="104312"/>
                  <a:pt x="53904" y="94192"/>
                  <a:pt x="56286" y="86254"/>
                </a:cubicBezTo>
                <a:cubicBezTo>
                  <a:pt x="47554" y="87842"/>
                  <a:pt x="40807" y="89032"/>
                  <a:pt x="36045" y="89826"/>
                </a:cubicBezTo>
                <a:cubicBezTo>
                  <a:pt x="31282" y="90620"/>
                  <a:pt x="25131" y="89826"/>
                  <a:pt x="17590" y="87445"/>
                </a:cubicBezTo>
                <a:cubicBezTo>
                  <a:pt x="10050" y="85064"/>
                  <a:pt x="11240" y="83079"/>
                  <a:pt x="21162" y="81492"/>
                </a:cubicBezTo>
                <a:cubicBezTo>
                  <a:pt x="31084" y="79904"/>
                  <a:pt x="45173" y="76332"/>
                  <a:pt x="63429" y="70776"/>
                </a:cubicBezTo>
                <a:cubicBezTo>
                  <a:pt x="63429" y="55695"/>
                  <a:pt x="63230" y="43788"/>
                  <a:pt x="62834" y="35057"/>
                </a:cubicBezTo>
                <a:cubicBezTo>
                  <a:pt x="62437" y="26326"/>
                  <a:pt x="60651" y="19182"/>
                  <a:pt x="57476" y="13626"/>
                </a:cubicBezTo>
                <a:cubicBezTo>
                  <a:pt x="54301" y="8070"/>
                  <a:pt x="55094" y="5688"/>
                  <a:pt x="59857" y="6482"/>
                </a:cubicBezTo>
                <a:close/>
                <a:moveTo>
                  <a:pt x="3453733" y="5887"/>
                </a:moveTo>
                <a:cubicBezTo>
                  <a:pt x="3460481" y="7078"/>
                  <a:pt x="3465640" y="8665"/>
                  <a:pt x="3469212" y="10649"/>
                </a:cubicBezTo>
                <a:cubicBezTo>
                  <a:pt x="3472783" y="12634"/>
                  <a:pt x="3473974" y="15809"/>
                  <a:pt x="3472783" y="20174"/>
                </a:cubicBezTo>
                <a:cubicBezTo>
                  <a:pt x="3471593" y="24540"/>
                  <a:pt x="3470601" y="33470"/>
                  <a:pt x="3469807" y="46963"/>
                </a:cubicBezTo>
                <a:cubicBezTo>
                  <a:pt x="3487270" y="42995"/>
                  <a:pt x="3498581" y="39820"/>
                  <a:pt x="3503740" y="37438"/>
                </a:cubicBezTo>
                <a:cubicBezTo>
                  <a:pt x="3508899" y="35057"/>
                  <a:pt x="3515051" y="36248"/>
                  <a:pt x="3522194" y="41010"/>
                </a:cubicBezTo>
                <a:cubicBezTo>
                  <a:pt x="3529338" y="45773"/>
                  <a:pt x="3526758" y="49146"/>
                  <a:pt x="3514455" y="51131"/>
                </a:cubicBezTo>
                <a:cubicBezTo>
                  <a:pt x="3502152" y="53115"/>
                  <a:pt x="3487270" y="56092"/>
                  <a:pt x="3469807" y="60060"/>
                </a:cubicBezTo>
                <a:lnTo>
                  <a:pt x="3469807" y="82682"/>
                </a:lnTo>
                <a:cubicBezTo>
                  <a:pt x="3480919" y="79507"/>
                  <a:pt x="3490048" y="76928"/>
                  <a:pt x="3497191" y="74943"/>
                </a:cubicBezTo>
                <a:cubicBezTo>
                  <a:pt x="3504335" y="72959"/>
                  <a:pt x="3510288" y="73951"/>
                  <a:pt x="3515051" y="77920"/>
                </a:cubicBezTo>
                <a:cubicBezTo>
                  <a:pt x="3519813" y="81888"/>
                  <a:pt x="3517233" y="85064"/>
                  <a:pt x="3507312" y="87445"/>
                </a:cubicBezTo>
                <a:cubicBezTo>
                  <a:pt x="3497390" y="89826"/>
                  <a:pt x="3484888" y="92604"/>
                  <a:pt x="3469807" y="95779"/>
                </a:cubicBezTo>
                <a:lnTo>
                  <a:pt x="3468617" y="120782"/>
                </a:lnTo>
                <a:cubicBezTo>
                  <a:pt x="3496397" y="115226"/>
                  <a:pt x="3514852" y="111257"/>
                  <a:pt x="3523980" y="108876"/>
                </a:cubicBezTo>
                <a:cubicBezTo>
                  <a:pt x="3533109" y="106495"/>
                  <a:pt x="3541046" y="107487"/>
                  <a:pt x="3547793" y="111853"/>
                </a:cubicBezTo>
                <a:cubicBezTo>
                  <a:pt x="3554540" y="116218"/>
                  <a:pt x="3556524" y="118996"/>
                  <a:pt x="3553746" y="120187"/>
                </a:cubicBezTo>
                <a:cubicBezTo>
                  <a:pt x="3550968" y="121378"/>
                  <a:pt x="3546007" y="122370"/>
                  <a:pt x="3538863" y="123164"/>
                </a:cubicBezTo>
                <a:cubicBezTo>
                  <a:pt x="3531719" y="123957"/>
                  <a:pt x="3520408" y="125346"/>
                  <a:pt x="3504931" y="127331"/>
                </a:cubicBezTo>
                <a:cubicBezTo>
                  <a:pt x="3489452" y="129315"/>
                  <a:pt x="3470601" y="132292"/>
                  <a:pt x="3448376" y="136260"/>
                </a:cubicBezTo>
                <a:cubicBezTo>
                  <a:pt x="3452344" y="140229"/>
                  <a:pt x="3455123" y="143007"/>
                  <a:pt x="3456710" y="144595"/>
                </a:cubicBezTo>
                <a:cubicBezTo>
                  <a:pt x="3458297" y="146976"/>
                  <a:pt x="3457901" y="148960"/>
                  <a:pt x="3455519" y="150548"/>
                </a:cubicBezTo>
                <a:cubicBezTo>
                  <a:pt x="3453138" y="152135"/>
                  <a:pt x="3453337" y="154318"/>
                  <a:pt x="3456115" y="157096"/>
                </a:cubicBezTo>
                <a:cubicBezTo>
                  <a:pt x="3458893" y="159874"/>
                  <a:pt x="3467822" y="166423"/>
                  <a:pt x="3482904" y="176742"/>
                </a:cubicBezTo>
                <a:cubicBezTo>
                  <a:pt x="3495604" y="162454"/>
                  <a:pt x="3502748" y="153723"/>
                  <a:pt x="3504335" y="150548"/>
                </a:cubicBezTo>
                <a:cubicBezTo>
                  <a:pt x="3505922" y="147373"/>
                  <a:pt x="3506915" y="143999"/>
                  <a:pt x="3507312" y="140428"/>
                </a:cubicBezTo>
                <a:cubicBezTo>
                  <a:pt x="3507708" y="136856"/>
                  <a:pt x="3513067" y="137451"/>
                  <a:pt x="3523385" y="142214"/>
                </a:cubicBezTo>
                <a:cubicBezTo>
                  <a:pt x="3533704" y="146976"/>
                  <a:pt x="3534696" y="151143"/>
                  <a:pt x="3526362" y="154715"/>
                </a:cubicBezTo>
                <a:cubicBezTo>
                  <a:pt x="3518027" y="158287"/>
                  <a:pt x="3505526" y="166820"/>
                  <a:pt x="3488857" y="180314"/>
                </a:cubicBezTo>
                <a:cubicBezTo>
                  <a:pt x="3497588" y="186664"/>
                  <a:pt x="3506320" y="192815"/>
                  <a:pt x="3515051" y="198768"/>
                </a:cubicBezTo>
                <a:cubicBezTo>
                  <a:pt x="3523782" y="204721"/>
                  <a:pt x="3534497" y="210674"/>
                  <a:pt x="3547198" y="216628"/>
                </a:cubicBezTo>
                <a:cubicBezTo>
                  <a:pt x="3559898" y="222581"/>
                  <a:pt x="3572597" y="226351"/>
                  <a:pt x="3585298" y="227939"/>
                </a:cubicBezTo>
                <a:cubicBezTo>
                  <a:pt x="3597998" y="229526"/>
                  <a:pt x="3604546" y="230915"/>
                  <a:pt x="3604943" y="232106"/>
                </a:cubicBezTo>
                <a:cubicBezTo>
                  <a:pt x="3605340" y="233296"/>
                  <a:pt x="3599387" y="234884"/>
                  <a:pt x="3587083" y="236868"/>
                </a:cubicBezTo>
                <a:cubicBezTo>
                  <a:pt x="3574780" y="238853"/>
                  <a:pt x="3564263" y="240242"/>
                  <a:pt x="3555532" y="241035"/>
                </a:cubicBezTo>
                <a:cubicBezTo>
                  <a:pt x="3546801" y="241829"/>
                  <a:pt x="3539062" y="239646"/>
                  <a:pt x="3532315" y="234487"/>
                </a:cubicBezTo>
                <a:cubicBezTo>
                  <a:pt x="3525568" y="229328"/>
                  <a:pt x="3515845" y="220993"/>
                  <a:pt x="3503145" y="209484"/>
                </a:cubicBezTo>
                <a:cubicBezTo>
                  <a:pt x="3490444" y="197974"/>
                  <a:pt x="3471791" y="181107"/>
                  <a:pt x="3447185" y="158882"/>
                </a:cubicBezTo>
                <a:lnTo>
                  <a:pt x="3431707" y="175551"/>
                </a:lnTo>
                <a:cubicBezTo>
                  <a:pt x="3442819" y="181107"/>
                  <a:pt x="3447384" y="185473"/>
                  <a:pt x="3445399" y="188648"/>
                </a:cubicBezTo>
                <a:cubicBezTo>
                  <a:pt x="3443415" y="191823"/>
                  <a:pt x="3442026" y="196784"/>
                  <a:pt x="3441232" y="203531"/>
                </a:cubicBezTo>
                <a:cubicBezTo>
                  <a:pt x="3440438" y="210278"/>
                  <a:pt x="3440240" y="217223"/>
                  <a:pt x="3440637" y="224367"/>
                </a:cubicBezTo>
                <a:cubicBezTo>
                  <a:pt x="3441033" y="231510"/>
                  <a:pt x="3447384" y="232106"/>
                  <a:pt x="3459687" y="226153"/>
                </a:cubicBezTo>
                <a:cubicBezTo>
                  <a:pt x="3471990" y="220199"/>
                  <a:pt x="3480721" y="215834"/>
                  <a:pt x="3485880" y="213056"/>
                </a:cubicBezTo>
                <a:cubicBezTo>
                  <a:pt x="3491040" y="210278"/>
                  <a:pt x="3491238" y="211270"/>
                  <a:pt x="3486476" y="216032"/>
                </a:cubicBezTo>
                <a:cubicBezTo>
                  <a:pt x="3481713" y="220795"/>
                  <a:pt x="3473181" y="228335"/>
                  <a:pt x="3460877" y="238654"/>
                </a:cubicBezTo>
                <a:cubicBezTo>
                  <a:pt x="3448574" y="248973"/>
                  <a:pt x="3440835" y="257307"/>
                  <a:pt x="3437660" y="263657"/>
                </a:cubicBezTo>
                <a:cubicBezTo>
                  <a:pt x="3434485" y="270007"/>
                  <a:pt x="3430913" y="270999"/>
                  <a:pt x="3426945" y="266634"/>
                </a:cubicBezTo>
                <a:cubicBezTo>
                  <a:pt x="3422976" y="262268"/>
                  <a:pt x="3420197" y="259093"/>
                  <a:pt x="3418610" y="257109"/>
                </a:cubicBezTo>
                <a:cubicBezTo>
                  <a:pt x="3417023" y="255124"/>
                  <a:pt x="3418412" y="250362"/>
                  <a:pt x="3422777" y="242821"/>
                </a:cubicBezTo>
                <a:cubicBezTo>
                  <a:pt x="3427143" y="235281"/>
                  <a:pt x="3429524" y="224168"/>
                  <a:pt x="3429921" y="209484"/>
                </a:cubicBezTo>
                <a:cubicBezTo>
                  <a:pt x="3430318" y="194799"/>
                  <a:pt x="3429722" y="184679"/>
                  <a:pt x="3428135" y="179123"/>
                </a:cubicBezTo>
                <a:cubicBezTo>
                  <a:pt x="3401147" y="205317"/>
                  <a:pt x="3377137" y="221589"/>
                  <a:pt x="3356103" y="227939"/>
                </a:cubicBezTo>
                <a:cubicBezTo>
                  <a:pt x="3335068" y="234289"/>
                  <a:pt x="3333084" y="232701"/>
                  <a:pt x="3350149" y="223176"/>
                </a:cubicBezTo>
                <a:cubicBezTo>
                  <a:pt x="3367215" y="213651"/>
                  <a:pt x="3386067" y="198967"/>
                  <a:pt x="3406704" y="179123"/>
                </a:cubicBezTo>
                <a:cubicBezTo>
                  <a:pt x="3426548" y="160073"/>
                  <a:pt x="3437263" y="146182"/>
                  <a:pt x="3438851" y="137451"/>
                </a:cubicBezTo>
                <a:lnTo>
                  <a:pt x="3437660" y="137451"/>
                </a:lnTo>
                <a:cubicBezTo>
                  <a:pt x="3413054" y="143007"/>
                  <a:pt x="3397973" y="146579"/>
                  <a:pt x="3392417" y="148167"/>
                </a:cubicBezTo>
                <a:cubicBezTo>
                  <a:pt x="3386860" y="149754"/>
                  <a:pt x="3380113" y="148167"/>
                  <a:pt x="3372176" y="143404"/>
                </a:cubicBezTo>
                <a:cubicBezTo>
                  <a:pt x="3364238" y="138642"/>
                  <a:pt x="3365429" y="136062"/>
                  <a:pt x="3375748" y="135665"/>
                </a:cubicBezTo>
                <a:cubicBezTo>
                  <a:pt x="3386067" y="135268"/>
                  <a:pt x="3411863" y="131101"/>
                  <a:pt x="3453138" y="123164"/>
                </a:cubicBezTo>
                <a:lnTo>
                  <a:pt x="3453138" y="99351"/>
                </a:lnTo>
                <a:cubicBezTo>
                  <a:pt x="3442819" y="100939"/>
                  <a:pt x="3434683" y="102129"/>
                  <a:pt x="3428731" y="102923"/>
                </a:cubicBezTo>
                <a:cubicBezTo>
                  <a:pt x="3422777" y="103717"/>
                  <a:pt x="3416824" y="102724"/>
                  <a:pt x="3410871" y="99946"/>
                </a:cubicBezTo>
                <a:cubicBezTo>
                  <a:pt x="3404918" y="97168"/>
                  <a:pt x="3406505" y="94985"/>
                  <a:pt x="3415633" y="93398"/>
                </a:cubicBezTo>
                <a:cubicBezTo>
                  <a:pt x="3424762" y="91810"/>
                  <a:pt x="3437263" y="89032"/>
                  <a:pt x="3453138" y="85064"/>
                </a:cubicBezTo>
                <a:lnTo>
                  <a:pt x="3453138" y="62442"/>
                </a:lnTo>
                <a:cubicBezTo>
                  <a:pt x="3439645" y="64029"/>
                  <a:pt x="3429326" y="65815"/>
                  <a:pt x="3422182" y="67799"/>
                </a:cubicBezTo>
                <a:cubicBezTo>
                  <a:pt x="3415038" y="69784"/>
                  <a:pt x="3408093" y="68990"/>
                  <a:pt x="3401346" y="65418"/>
                </a:cubicBezTo>
                <a:cubicBezTo>
                  <a:pt x="3394599" y="61846"/>
                  <a:pt x="3397179" y="59068"/>
                  <a:pt x="3409085" y="57084"/>
                </a:cubicBezTo>
                <a:cubicBezTo>
                  <a:pt x="3420991" y="55099"/>
                  <a:pt x="3435676" y="52520"/>
                  <a:pt x="3453138" y="49345"/>
                </a:cubicBezTo>
                <a:cubicBezTo>
                  <a:pt x="3453138" y="39026"/>
                  <a:pt x="3452741" y="30890"/>
                  <a:pt x="3451948" y="24937"/>
                </a:cubicBezTo>
                <a:cubicBezTo>
                  <a:pt x="3451154" y="18984"/>
                  <a:pt x="3449566" y="14023"/>
                  <a:pt x="3447185" y="10054"/>
                </a:cubicBezTo>
                <a:cubicBezTo>
                  <a:pt x="3444804" y="6085"/>
                  <a:pt x="3446987" y="4696"/>
                  <a:pt x="3453733" y="5887"/>
                </a:cubicBezTo>
                <a:close/>
                <a:moveTo>
                  <a:pt x="5331647" y="1273"/>
                </a:moveTo>
                <a:cubicBezTo>
                  <a:pt x="5334028" y="1372"/>
                  <a:pt x="5337500" y="2117"/>
                  <a:pt x="5342065" y="3506"/>
                </a:cubicBezTo>
                <a:cubicBezTo>
                  <a:pt x="5351193" y="6284"/>
                  <a:pt x="5354566" y="9260"/>
                  <a:pt x="5352185" y="12435"/>
                </a:cubicBezTo>
                <a:lnTo>
                  <a:pt x="5343851" y="24342"/>
                </a:lnTo>
                <a:cubicBezTo>
                  <a:pt x="5352582" y="23548"/>
                  <a:pt x="5362305" y="21960"/>
                  <a:pt x="5373021" y="19579"/>
                </a:cubicBezTo>
                <a:cubicBezTo>
                  <a:pt x="5383736" y="17198"/>
                  <a:pt x="5391277" y="18190"/>
                  <a:pt x="5395643" y="22556"/>
                </a:cubicBezTo>
                <a:cubicBezTo>
                  <a:pt x="5400008" y="26921"/>
                  <a:pt x="5394650" y="30295"/>
                  <a:pt x="5379569" y="32676"/>
                </a:cubicBezTo>
                <a:cubicBezTo>
                  <a:pt x="5364488" y="35057"/>
                  <a:pt x="5351788" y="35454"/>
                  <a:pt x="5341469" y="33867"/>
                </a:cubicBezTo>
                <a:cubicBezTo>
                  <a:pt x="5334326" y="44979"/>
                  <a:pt x="5326189" y="53909"/>
                  <a:pt x="5317061" y="60656"/>
                </a:cubicBezTo>
                <a:cubicBezTo>
                  <a:pt x="5307934" y="67403"/>
                  <a:pt x="5306544" y="66013"/>
                  <a:pt x="5312894" y="56488"/>
                </a:cubicBezTo>
                <a:cubicBezTo>
                  <a:pt x="5319244" y="46963"/>
                  <a:pt x="5323808" y="37835"/>
                  <a:pt x="5326586" y="29104"/>
                </a:cubicBezTo>
                <a:cubicBezTo>
                  <a:pt x="5329365" y="20373"/>
                  <a:pt x="5330158" y="14420"/>
                  <a:pt x="5328968" y="11245"/>
                </a:cubicBezTo>
                <a:cubicBezTo>
                  <a:pt x="5327777" y="8070"/>
                  <a:pt x="5327380" y="5292"/>
                  <a:pt x="5327777" y="2910"/>
                </a:cubicBezTo>
                <a:cubicBezTo>
                  <a:pt x="5327975" y="1720"/>
                  <a:pt x="5329265" y="1174"/>
                  <a:pt x="5331647" y="1273"/>
                </a:cubicBezTo>
                <a:close/>
                <a:moveTo>
                  <a:pt x="4356823" y="529"/>
                </a:moveTo>
                <a:cubicBezTo>
                  <a:pt x="4361585" y="2117"/>
                  <a:pt x="4366546" y="4696"/>
                  <a:pt x="4371705" y="8268"/>
                </a:cubicBezTo>
                <a:cubicBezTo>
                  <a:pt x="4376865" y="11840"/>
                  <a:pt x="4377659" y="14817"/>
                  <a:pt x="4374087" y="17198"/>
                </a:cubicBezTo>
                <a:cubicBezTo>
                  <a:pt x="4370515" y="19579"/>
                  <a:pt x="4365752" y="24540"/>
                  <a:pt x="4359799" y="32081"/>
                </a:cubicBezTo>
                <a:cubicBezTo>
                  <a:pt x="4353846" y="39621"/>
                  <a:pt x="4346504" y="48154"/>
                  <a:pt x="4337773" y="57679"/>
                </a:cubicBezTo>
                <a:cubicBezTo>
                  <a:pt x="4355235" y="55298"/>
                  <a:pt x="4373888" y="52123"/>
                  <a:pt x="4393732" y="48154"/>
                </a:cubicBezTo>
                <a:cubicBezTo>
                  <a:pt x="4413576" y="44185"/>
                  <a:pt x="4426673" y="41209"/>
                  <a:pt x="4433023" y="39224"/>
                </a:cubicBezTo>
                <a:cubicBezTo>
                  <a:pt x="4439373" y="37240"/>
                  <a:pt x="4445326" y="36446"/>
                  <a:pt x="4450882" y="36843"/>
                </a:cubicBezTo>
                <a:cubicBezTo>
                  <a:pt x="4456438" y="37240"/>
                  <a:pt x="4461598" y="39224"/>
                  <a:pt x="4466360" y="42796"/>
                </a:cubicBezTo>
                <a:cubicBezTo>
                  <a:pt x="4471123" y="46368"/>
                  <a:pt x="4463582" y="49940"/>
                  <a:pt x="4443738" y="53512"/>
                </a:cubicBezTo>
                <a:cubicBezTo>
                  <a:pt x="4423894" y="57084"/>
                  <a:pt x="4400876" y="60457"/>
                  <a:pt x="4374682" y="63632"/>
                </a:cubicBezTo>
                <a:lnTo>
                  <a:pt x="4374682" y="92207"/>
                </a:lnTo>
                <a:cubicBezTo>
                  <a:pt x="4391351" y="88239"/>
                  <a:pt x="4403852" y="84667"/>
                  <a:pt x="4412187" y="81492"/>
                </a:cubicBezTo>
                <a:cubicBezTo>
                  <a:pt x="4420521" y="78317"/>
                  <a:pt x="4428459" y="79110"/>
                  <a:pt x="4435999" y="83873"/>
                </a:cubicBezTo>
                <a:cubicBezTo>
                  <a:pt x="4443540" y="88635"/>
                  <a:pt x="4438976" y="92604"/>
                  <a:pt x="4422307" y="95779"/>
                </a:cubicBezTo>
                <a:cubicBezTo>
                  <a:pt x="4405638" y="98954"/>
                  <a:pt x="4389763" y="100939"/>
                  <a:pt x="4374682" y="101732"/>
                </a:cubicBezTo>
                <a:cubicBezTo>
                  <a:pt x="4373888" y="111257"/>
                  <a:pt x="4373888" y="120385"/>
                  <a:pt x="4374682" y="129117"/>
                </a:cubicBezTo>
                <a:cubicBezTo>
                  <a:pt x="4387382" y="125942"/>
                  <a:pt x="4399487" y="122568"/>
                  <a:pt x="4410996" y="118996"/>
                </a:cubicBezTo>
                <a:cubicBezTo>
                  <a:pt x="4422506" y="115424"/>
                  <a:pt x="4432427" y="115821"/>
                  <a:pt x="4440762" y="120187"/>
                </a:cubicBezTo>
                <a:cubicBezTo>
                  <a:pt x="4449096" y="124553"/>
                  <a:pt x="4442349" y="128918"/>
                  <a:pt x="4420521" y="133284"/>
                </a:cubicBezTo>
                <a:cubicBezTo>
                  <a:pt x="4398693" y="137649"/>
                  <a:pt x="4383016" y="139039"/>
                  <a:pt x="4373491" y="137451"/>
                </a:cubicBezTo>
                <a:cubicBezTo>
                  <a:pt x="4373491" y="144595"/>
                  <a:pt x="4372698" y="153921"/>
                  <a:pt x="4371110" y="165431"/>
                </a:cubicBezTo>
                <a:cubicBezTo>
                  <a:pt x="4369523" y="176940"/>
                  <a:pt x="4365951" y="178528"/>
                  <a:pt x="4360395" y="170193"/>
                </a:cubicBezTo>
                <a:cubicBezTo>
                  <a:pt x="4354838" y="161859"/>
                  <a:pt x="4353648" y="151342"/>
                  <a:pt x="4356823" y="138642"/>
                </a:cubicBezTo>
                <a:cubicBezTo>
                  <a:pt x="4359998" y="125942"/>
                  <a:pt x="4360395" y="101732"/>
                  <a:pt x="4358013" y="66013"/>
                </a:cubicBezTo>
                <a:cubicBezTo>
                  <a:pt x="4350870" y="66807"/>
                  <a:pt x="4343329" y="65617"/>
                  <a:pt x="4335391" y="62442"/>
                </a:cubicBezTo>
                <a:cubicBezTo>
                  <a:pt x="4327454" y="70379"/>
                  <a:pt x="4317731" y="78912"/>
                  <a:pt x="4306221" y="88040"/>
                </a:cubicBezTo>
                <a:cubicBezTo>
                  <a:pt x="4294712" y="97168"/>
                  <a:pt x="4285782" y="102724"/>
                  <a:pt x="4279432" y="104709"/>
                </a:cubicBezTo>
                <a:cubicBezTo>
                  <a:pt x="4273082" y="106693"/>
                  <a:pt x="4273082" y="104709"/>
                  <a:pt x="4279432" y="98756"/>
                </a:cubicBezTo>
                <a:cubicBezTo>
                  <a:pt x="4285782" y="92803"/>
                  <a:pt x="4293720" y="85262"/>
                  <a:pt x="4303245" y="76134"/>
                </a:cubicBezTo>
                <a:cubicBezTo>
                  <a:pt x="4312770" y="67006"/>
                  <a:pt x="4323485" y="54504"/>
                  <a:pt x="4335391" y="38629"/>
                </a:cubicBezTo>
                <a:cubicBezTo>
                  <a:pt x="4347298" y="22754"/>
                  <a:pt x="4352655" y="12038"/>
                  <a:pt x="4351465" y="6482"/>
                </a:cubicBezTo>
                <a:cubicBezTo>
                  <a:pt x="4350274" y="926"/>
                  <a:pt x="4352060" y="-1058"/>
                  <a:pt x="4356823" y="5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400106" y="3677141"/>
          <a:ext cx="7440012" cy="168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体 积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半 径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直 径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高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表面积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体 积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圆 柱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5dm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4dm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0.7m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20cm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5cm</a:t>
                      </a:r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圆角矩形标注 16"/>
          <p:cNvSpPr/>
          <p:nvPr/>
        </p:nvSpPr>
        <p:spPr>
          <a:xfrm>
            <a:off x="5343579" y="2847895"/>
            <a:ext cx="2261715" cy="609034"/>
          </a:xfrm>
          <a:prstGeom prst="wedgeRoundRectCallout">
            <a:avLst>
              <a:gd name="adj1" fmla="val 51578"/>
              <a:gd name="adj2" fmla="val 106408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</a:t>
            </a:r>
            <a:r>
              <a: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2πrh+2πr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7895700" y="2855442"/>
            <a:ext cx="1487495" cy="609034"/>
          </a:xfrm>
          <a:prstGeom prst="wedgeRoundRectCallout">
            <a:avLst>
              <a:gd name="adj1" fmla="val 38901"/>
              <a:gd name="adj2" fmla="val 103882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V=</a:t>
            </a:r>
            <a:r>
              <a:rPr kumimoji="0" lang="el-GR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思源黑体 CN Bold" panose="020B0800000000000000" pitchFamily="34" charset="-122"/>
                <a:cs typeface="+mn-cs"/>
              </a:rPr>
              <a:t>π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r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h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697042" y="4040300"/>
            <a:ext cx="643707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1925" y="3993611"/>
            <a:ext cx="898003" cy="5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10dm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7790" y="4425659"/>
            <a:ext cx="582211" cy="5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7154" y="4857707"/>
            <a:ext cx="867545" cy="5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40cm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4167" y="4040302"/>
            <a:ext cx="1383712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282.6dm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1380" y="4443293"/>
            <a:ext cx="1369286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10.676m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1074" y="4857707"/>
            <a:ext cx="1269899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3140cm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65633" y="4035436"/>
            <a:ext cx="1149674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314dm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1169" y="4476246"/>
            <a:ext cx="1218603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2.198m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5521" y="4857707"/>
            <a:ext cx="1269899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6280cm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4849073" y="4044830"/>
            <a:ext cx="643707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236396" y="3007291"/>
            <a:ext cx="845887" cy="709816"/>
            <a:chOff x="2722366" y="2221974"/>
            <a:chExt cx="625498" cy="709816"/>
          </a:xfrm>
        </p:grpSpPr>
        <p:sp>
          <p:nvSpPr>
            <p:cNvPr id="27" name="TextBox 26"/>
            <p:cNvSpPr txBox="1"/>
            <p:nvPr/>
          </p:nvSpPr>
          <p:spPr>
            <a:xfrm>
              <a:off x="2830414" y="2221974"/>
              <a:ext cx="407999" cy="459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×2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" name="上弧形箭头 5"/>
            <p:cNvSpPr/>
            <p:nvPr/>
          </p:nvSpPr>
          <p:spPr>
            <a:xfrm>
              <a:off x="2722366" y="2664852"/>
              <a:ext cx="625498" cy="266938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267984" y="1306411"/>
            <a:ext cx="7656033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想一想：圆柱的侧面积、表面积怎样计算？圆柱、圆锥的体积公式是怎样导出的？再填写下表。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343118" y="4383774"/>
          <a:ext cx="7440012" cy="126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体 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半 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直 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表面积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体 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圆 锥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4dm</a:t>
                      </a:r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2.4dm</a:t>
                      </a:r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0.5m</a:t>
                      </a:r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4.5m</a:t>
                      </a:r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云形标注 9"/>
              <p:cNvSpPr/>
              <p:nvPr/>
            </p:nvSpPr>
            <p:spPr>
              <a:xfrm>
                <a:off x="6702218" y="2556279"/>
                <a:ext cx="3096344" cy="1336928"/>
              </a:xfrm>
              <a:prstGeom prst="cloudCallout">
                <a:avLst>
                  <a:gd name="adj1" fmla="val 30070"/>
                  <a:gd name="adj2" fmla="val 57289"/>
                </a:avLst>
              </a:prstGeom>
              <a:noFill/>
              <a:ln>
                <a:solidFill>
                  <a:srgbClr val="119D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底面积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高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云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218" y="2556279"/>
                <a:ext cx="3096344" cy="1336928"/>
              </a:xfrm>
              <a:prstGeom prst="cloudCallout">
                <a:avLst>
                  <a:gd name="adj1" fmla="val 30070"/>
                  <a:gd name="adj2" fmla="val 57289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119D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1"/>
              <p:cNvSpPr/>
              <p:nvPr/>
            </p:nvSpPr>
            <p:spPr bwMode="auto">
              <a:xfrm>
                <a:off x="2574306" y="2628286"/>
                <a:ext cx="3551849" cy="1152128"/>
              </a:xfrm>
              <a:prstGeom prst="roundRect">
                <a:avLst>
                  <a:gd name="adj" fmla="val 3902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圆锥的体积是与它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等底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等高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的圆柱体积的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306" y="2628286"/>
                <a:ext cx="3551849" cy="1152128"/>
              </a:xfrm>
              <a:prstGeom prst="roundRect">
                <a:avLst>
                  <a:gd name="adj" fmla="val 39029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91225" y="4707811"/>
            <a:ext cx="747320" cy="5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2dm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8854" y="5131233"/>
            <a:ext cx="582211" cy="5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5532" y="4733689"/>
            <a:ext cx="1233030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4.19dm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8087" y="5153299"/>
            <a:ext cx="1067921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0.26m</a:t>
            </a:r>
            <a:r>
              <a:rPr kumimoji="0" lang="en-US" altLang="zh-CN" sz="2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313976" y="1685443"/>
            <a:ext cx="7287250" cy="722031"/>
          </a:xfrm>
          <a:custGeom>
            <a:avLst/>
            <a:gdLst/>
            <a:ahLst/>
            <a:cxnLst/>
            <a:rect l="l" t="t" r="r" b="b"/>
            <a:pathLst>
              <a:path w="7287250" h="722031">
                <a:moveTo>
                  <a:pt x="148369" y="656747"/>
                </a:moveTo>
                <a:cubicBezTo>
                  <a:pt x="150552" y="657144"/>
                  <a:pt x="153628" y="658434"/>
                  <a:pt x="157597" y="660616"/>
                </a:cubicBezTo>
                <a:cubicBezTo>
                  <a:pt x="165534" y="664982"/>
                  <a:pt x="170297" y="670340"/>
                  <a:pt x="171884" y="676690"/>
                </a:cubicBezTo>
                <a:cubicBezTo>
                  <a:pt x="173472" y="682246"/>
                  <a:pt x="172479" y="686810"/>
                  <a:pt x="168908" y="690382"/>
                </a:cubicBezTo>
                <a:cubicBezTo>
                  <a:pt x="165336" y="693954"/>
                  <a:pt x="160970" y="692366"/>
                  <a:pt x="155811" y="685620"/>
                </a:cubicBezTo>
                <a:cubicBezTo>
                  <a:pt x="150651" y="678873"/>
                  <a:pt x="147278" y="673316"/>
                  <a:pt x="145691" y="668951"/>
                </a:cubicBezTo>
                <a:cubicBezTo>
                  <a:pt x="144103" y="664585"/>
                  <a:pt x="143706" y="661013"/>
                  <a:pt x="144500" y="658235"/>
                </a:cubicBezTo>
                <a:cubicBezTo>
                  <a:pt x="144897" y="656846"/>
                  <a:pt x="146187" y="656350"/>
                  <a:pt x="148369" y="656747"/>
                </a:cubicBezTo>
                <a:close/>
                <a:moveTo>
                  <a:pt x="5546365" y="654068"/>
                </a:moveTo>
                <a:lnTo>
                  <a:pt x="5579702" y="654068"/>
                </a:lnTo>
                <a:lnTo>
                  <a:pt x="5579702" y="688596"/>
                </a:lnTo>
                <a:lnTo>
                  <a:pt x="5546365" y="688596"/>
                </a:lnTo>
                <a:close/>
                <a:moveTo>
                  <a:pt x="1585454" y="634720"/>
                </a:moveTo>
                <a:cubicBezTo>
                  <a:pt x="1581882" y="634919"/>
                  <a:pt x="1578409" y="636209"/>
                  <a:pt x="1575036" y="638590"/>
                </a:cubicBezTo>
                <a:cubicBezTo>
                  <a:pt x="1568289" y="643352"/>
                  <a:pt x="1564915" y="649702"/>
                  <a:pt x="1564915" y="657640"/>
                </a:cubicBezTo>
                <a:cubicBezTo>
                  <a:pt x="1564915" y="665577"/>
                  <a:pt x="1568686" y="671729"/>
                  <a:pt x="1576226" y="676095"/>
                </a:cubicBezTo>
                <a:cubicBezTo>
                  <a:pt x="1583767" y="680460"/>
                  <a:pt x="1591109" y="680262"/>
                  <a:pt x="1598253" y="675499"/>
                </a:cubicBezTo>
                <a:cubicBezTo>
                  <a:pt x="1605397" y="670737"/>
                  <a:pt x="1608770" y="664188"/>
                  <a:pt x="1608373" y="655854"/>
                </a:cubicBezTo>
                <a:cubicBezTo>
                  <a:pt x="1607976" y="647520"/>
                  <a:pt x="1604008" y="641368"/>
                  <a:pt x="1596467" y="637399"/>
                </a:cubicBezTo>
                <a:cubicBezTo>
                  <a:pt x="1592697" y="635415"/>
                  <a:pt x="1589026" y="634522"/>
                  <a:pt x="1585454" y="634720"/>
                </a:cubicBezTo>
                <a:close/>
                <a:moveTo>
                  <a:pt x="1919275" y="626386"/>
                </a:moveTo>
                <a:cubicBezTo>
                  <a:pt x="1921756" y="626783"/>
                  <a:pt x="1925675" y="628271"/>
                  <a:pt x="1931033" y="630851"/>
                </a:cubicBezTo>
                <a:cubicBezTo>
                  <a:pt x="1941748" y="636010"/>
                  <a:pt x="1950281" y="642757"/>
                  <a:pt x="1956631" y="651091"/>
                </a:cubicBezTo>
                <a:cubicBezTo>
                  <a:pt x="1962981" y="659426"/>
                  <a:pt x="1965362" y="668157"/>
                  <a:pt x="1963775" y="677285"/>
                </a:cubicBezTo>
                <a:cubicBezTo>
                  <a:pt x="1962187" y="686413"/>
                  <a:pt x="1958417" y="687406"/>
                  <a:pt x="1952464" y="680262"/>
                </a:cubicBezTo>
                <a:cubicBezTo>
                  <a:pt x="1946511" y="673118"/>
                  <a:pt x="1939169" y="663593"/>
                  <a:pt x="1930437" y="651687"/>
                </a:cubicBezTo>
                <a:cubicBezTo>
                  <a:pt x="1921706" y="639781"/>
                  <a:pt x="1916943" y="632041"/>
                  <a:pt x="1916150" y="628470"/>
                </a:cubicBezTo>
                <a:cubicBezTo>
                  <a:pt x="1915753" y="626684"/>
                  <a:pt x="1916795" y="625989"/>
                  <a:pt x="1919275" y="626386"/>
                </a:cubicBezTo>
                <a:close/>
                <a:moveTo>
                  <a:pt x="1587835" y="620879"/>
                </a:moveTo>
                <a:cubicBezTo>
                  <a:pt x="1592201" y="620979"/>
                  <a:pt x="1596665" y="621921"/>
                  <a:pt x="1601230" y="623707"/>
                </a:cubicBezTo>
                <a:cubicBezTo>
                  <a:pt x="1610358" y="627279"/>
                  <a:pt x="1616509" y="633431"/>
                  <a:pt x="1619684" y="642162"/>
                </a:cubicBezTo>
                <a:cubicBezTo>
                  <a:pt x="1622859" y="650893"/>
                  <a:pt x="1623256" y="659426"/>
                  <a:pt x="1620875" y="667760"/>
                </a:cubicBezTo>
                <a:cubicBezTo>
                  <a:pt x="1618493" y="676095"/>
                  <a:pt x="1614128" y="682445"/>
                  <a:pt x="1607778" y="686810"/>
                </a:cubicBezTo>
                <a:cubicBezTo>
                  <a:pt x="1601428" y="691176"/>
                  <a:pt x="1593887" y="693359"/>
                  <a:pt x="1585156" y="693359"/>
                </a:cubicBezTo>
                <a:cubicBezTo>
                  <a:pt x="1576425" y="693359"/>
                  <a:pt x="1568487" y="689787"/>
                  <a:pt x="1561344" y="682643"/>
                </a:cubicBezTo>
                <a:cubicBezTo>
                  <a:pt x="1554200" y="675499"/>
                  <a:pt x="1550628" y="667760"/>
                  <a:pt x="1550628" y="659426"/>
                </a:cubicBezTo>
                <a:cubicBezTo>
                  <a:pt x="1550628" y="651091"/>
                  <a:pt x="1552612" y="643749"/>
                  <a:pt x="1556581" y="637399"/>
                </a:cubicBezTo>
                <a:cubicBezTo>
                  <a:pt x="1560550" y="631049"/>
                  <a:pt x="1566701" y="626287"/>
                  <a:pt x="1575036" y="623112"/>
                </a:cubicBezTo>
                <a:cubicBezTo>
                  <a:pt x="1579203" y="621524"/>
                  <a:pt x="1583469" y="620780"/>
                  <a:pt x="1587835" y="620879"/>
                </a:cubicBezTo>
                <a:close/>
                <a:moveTo>
                  <a:pt x="4428964" y="611801"/>
                </a:moveTo>
                <a:cubicBezTo>
                  <a:pt x="4430154" y="611007"/>
                  <a:pt x="4431940" y="611206"/>
                  <a:pt x="4434322" y="612396"/>
                </a:cubicBezTo>
                <a:cubicBezTo>
                  <a:pt x="4439084" y="614777"/>
                  <a:pt x="4443847" y="617952"/>
                  <a:pt x="4448609" y="621921"/>
                </a:cubicBezTo>
                <a:cubicBezTo>
                  <a:pt x="4454166" y="625890"/>
                  <a:pt x="4454364" y="629065"/>
                  <a:pt x="4449204" y="631446"/>
                </a:cubicBezTo>
                <a:cubicBezTo>
                  <a:pt x="4444045" y="633827"/>
                  <a:pt x="4434917" y="640376"/>
                  <a:pt x="4421820" y="651091"/>
                </a:cubicBezTo>
                <a:cubicBezTo>
                  <a:pt x="4408723" y="661807"/>
                  <a:pt x="4397611" y="669546"/>
                  <a:pt x="4388483" y="674309"/>
                </a:cubicBezTo>
                <a:cubicBezTo>
                  <a:pt x="4379354" y="679071"/>
                  <a:pt x="4377966" y="678476"/>
                  <a:pt x="4384315" y="672523"/>
                </a:cubicBezTo>
                <a:cubicBezTo>
                  <a:pt x="4390665" y="666570"/>
                  <a:pt x="4399397" y="657243"/>
                  <a:pt x="4410509" y="644543"/>
                </a:cubicBezTo>
                <a:cubicBezTo>
                  <a:pt x="4421622" y="631843"/>
                  <a:pt x="4427178" y="622715"/>
                  <a:pt x="4427178" y="617159"/>
                </a:cubicBezTo>
                <a:cubicBezTo>
                  <a:pt x="4427178" y="614381"/>
                  <a:pt x="4427773" y="612595"/>
                  <a:pt x="4428964" y="611801"/>
                </a:cubicBezTo>
                <a:close/>
                <a:moveTo>
                  <a:pt x="4481017" y="611429"/>
                </a:moveTo>
                <a:cubicBezTo>
                  <a:pt x="4483323" y="611875"/>
                  <a:pt x="4486610" y="612991"/>
                  <a:pt x="4490876" y="614777"/>
                </a:cubicBezTo>
                <a:cubicBezTo>
                  <a:pt x="4507942" y="621921"/>
                  <a:pt x="4520443" y="630057"/>
                  <a:pt x="4528381" y="639185"/>
                </a:cubicBezTo>
                <a:cubicBezTo>
                  <a:pt x="4536319" y="648313"/>
                  <a:pt x="4539493" y="658235"/>
                  <a:pt x="4537906" y="668951"/>
                </a:cubicBezTo>
                <a:cubicBezTo>
                  <a:pt x="4536319" y="679666"/>
                  <a:pt x="4530167" y="678476"/>
                  <a:pt x="4519451" y="665379"/>
                </a:cubicBezTo>
                <a:cubicBezTo>
                  <a:pt x="4508736" y="652282"/>
                  <a:pt x="4497822" y="638987"/>
                  <a:pt x="4486709" y="625493"/>
                </a:cubicBezTo>
                <a:cubicBezTo>
                  <a:pt x="4475994" y="614777"/>
                  <a:pt x="4474096" y="610089"/>
                  <a:pt x="4481017" y="611429"/>
                </a:cubicBezTo>
                <a:close/>
                <a:moveTo>
                  <a:pt x="2590043" y="610015"/>
                </a:moveTo>
                <a:lnTo>
                  <a:pt x="2551943" y="613587"/>
                </a:lnTo>
                <a:cubicBezTo>
                  <a:pt x="2548768" y="619143"/>
                  <a:pt x="2546387" y="623509"/>
                  <a:pt x="2544800" y="626684"/>
                </a:cubicBezTo>
                <a:cubicBezTo>
                  <a:pt x="2543212" y="629859"/>
                  <a:pt x="2544006" y="631843"/>
                  <a:pt x="2547181" y="632637"/>
                </a:cubicBezTo>
                <a:cubicBezTo>
                  <a:pt x="2550356" y="633431"/>
                  <a:pt x="2559881" y="636209"/>
                  <a:pt x="2575756" y="640971"/>
                </a:cubicBezTo>
                <a:cubicBezTo>
                  <a:pt x="2580518" y="634621"/>
                  <a:pt x="2585281" y="624302"/>
                  <a:pt x="2590043" y="610015"/>
                </a:cubicBezTo>
                <a:close/>
                <a:moveTo>
                  <a:pt x="417748" y="609420"/>
                </a:moveTo>
                <a:cubicBezTo>
                  <a:pt x="411796" y="610610"/>
                  <a:pt x="398103" y="613587"/>
                  <a:pt x="376672" y="618349"/>
                </a:cubicBezTo>
                <a:cubicBezTo>
                  <a:pt x="378259" y="626287"/>
                  <a:pt x="379847" y="636209"/>
                  <a:pt x="381434" y="648115"/>
                </a:cubicBezTo>
                <a:cubicBezTo>
                  <a:pt x="391753" y="645734"/>
                  <a:pt x="405247" y="642162"/>
                  <a:pt x="421916" y="637399"/>
                </a:cubicBezTo>
                <a:cubicBezTo>
                  <a:pt x="423503" y="630256"/>
                  <a:pt x="424694" y="623509"/>
                  <a:pt x="425487" y="617159"/>
                </a:cubicBezTo>
                <a:cubicBezTo>
                  <a:pt x="426281" y="610809"/>
                  <a:pt x="423701" y="608229"/>
                  <a:pt x="417748" y="609420"/>
                </a:cubicBezTo>
                <a:close/>
                <a:moveTo>
                  <a:pt x="428762" y="592602"/>
                </a:moveTo>
                <a:cubicBezTo>
                  <a:pt x="430944" y="592106"/>
                  <a:pt x="433028" y="592156"/>
                  <a:pt x="435012" y="592751"/>
                </a:cubicBezTo>
                <a:cubicBezTo>
                  <a:pt x="438981" y="593941"/>
                  <a:pt x="443942" y="596323"/>
                  <a:pt x="449895" y="599895"/>
                </a:cubicBezTo>
                <a:cubicBezTo>
                  <a:pt x="455848" y="603466"/>
                  <a:pt x="456642" y="607038"/>
                  <a:pt x="452277" y="610610"/>
                </a:cubicBezTo>
                <a:cubicBezTo>
                  <a:pt x="447911" y="614182"/>
                  <a:pt x="442553" y="621921"/>
                  <a:pt x="436203" y="633827"/>
                </a:cubicBezTo>
                <a:cubicBezTo>
                  <a:pt x="444141" y="642559"/>
                  <a:pt x="444339" y="647123"/>
                  <a:pt x="436798" y="647520"/>
                </a:cubicBezTo>
                <a:cubicBezTo>
                  <a:pt x="429258" y="647916"/>
                  <a:pt x="411200" y="650496"/>
                  <a:pt x="382625" y="655259"/>
                </a:cubicBezTo>
                <a:cubicBezTo>
                  <a:pt x="380243" y="666371"/>
                  <a:pt x="377267" y="667562"/>
                  <a:pt x="373696" y="658831"/>
                </a:cubicBezTo>
                <a:cubicBezTo>
                  <a:pt x="370123" y="650099"/>
                  <a:pt x="367147" y="641963"/>
                  <a:pt x="364765" y="634423"/>
                </a:cubicBezTo>
                <a:cubicBezTo>
                  <a:pt x="362384" y="626882"/>
                  <a:pt x="359011" y="620929"/>
                  <a:pt x="354645" y="616563"/>
                </a:cubicBezTo>
                <a:cubicBezTo>
                  <a:pt x="350279" y="612198"/>
                  <a:pt x="350478" y="609618"/>
                  <a:pt x="355241" y="608824"/>
                </a:cubicBezTo>
                <a:cubicBezTo>
                  <a:pt x="360003" y="608031"/>
                  <a:pt x="364567" y="608031"/>
                  <a:pt x="368933" y="608824"/>
                </a:cubicBezTo>
                <a:cubicBezTo>
                  <a:pt x="373299" y="609618"/>
                  <a:pt x="382030" y="608427"/>
                  <a:pt x="395126" y="605252"/>
                </a:cubicBezTo>
                <a:cubicBezTo>
                  <a:pt x="408224" y="602077"/>
                  <a:pt x="417153" y="598902"/>
                  <a:pt x="421916" y="595727"/>
                </a:cubicBezTo>
                <a:cubicBezTo>
                  <a:pt x="424297" y="594140"/>
                  <a:pt x="426579" y="593098"/>
                  <a:pt x="428762" y="592602"/>
                </a:cubicBezTo>
                <a:close/>
                <a:moveTo>
                  <a:pt x="2304442" y="579654"/>
                </a:moveTo>
                <a:cubicBezTo>
                  <a:pt x="2308709" y="579654"/>
                  <a:pt x="2311834" y="580646"/>
                  <a:pt x="2313819" y="582631"/>
                </a:cubicBezTo>
                <a:cubicBezTo>
                  <a:pt x="2317787" y="586599"/>
                  <a:pt x="2315803" y="589774"/>
                  <a:pt x="2307865" y="592156"/>
                </a:cubicBezTo>
                <a:cubicBezTo>
                  <a:pt x="2299928" y="594537"/>
                  <a:pt x="2284450" y="598506"/>
                  <a:pt x="2261431" y="604062"/>
                </a:cubicBezTo>
                <a:cubicBezTo>
                  <a:pt x="2258256" y="608824"/>
                  <a:pt x="2255676" y="613190"/>
                  <a:pt x="2253692" y="617159"/>
                </a:cubicBezTo>
                <a:cubicBezTo>
                  <a:pt x="2251708" y="621127"/>
                  <a:pt x="2248334" y="626684"/>
                  <a:pt x="2243572" y="633827"/>
                </a:cubicBezTo>
                <a:cubicBezTo>
                  <a:pt x="2267384" y="630652"/>
                  <a:pt x="2286831" y="627676"/>
                  <a:pt x="2301912" y="624898"/>
                </a:cubicBezTo>
                <a:cubicBezTo>
                  <a:pt x="2316994" y="622120"/>
                  <a:pt x="2326717" y="619738"/>
                  <a:pt x="2331082" y="617754"/>
                </a:cubicBezTo>
                <a:cubicBezTo>
                  <a:pt x="2335448" y="615770"/>
                  <a:pt x="2341600" y="616960"/>
                  <a:pt x="2349537" y="621326"/>
                </a:cubicBezTo>
                <a:cubicBezTo>
                  <a:pt x="2357475" y="625691"/>
                  <a:pt x="2362039" y="629065"/>
                  <a:pt x="2363229" y="631446"/>
                </a:cubicBezTo>
                <a:cubicBezTo>
                  <a:pt x="2364420" y="633827"/>
                  <a:pt x="2363229" y="637995"/>
                  <a:pt x="2359657" y="643948"/>
                </a:cubicBezTo>
                <a:cubicBezTo>
                  <a:pt x="2356086" y="649901"/>
                  <a:pt x="2353704" y="660418"/>
                  <a:pt x="2352514" y="675499"/>
                </a:cubicBezTo>
                <a:cubicBezTo>
                  <a:pt x="2351323" y="690581"/>
                  <a:pt x="2346362" y="702685"/>
                  <a:pt x="2337631" y="711813"/>
                </a:cubicBezTo>
                <a:cubicBezTo>
                  <a:pt x="2328900" y="720941"/>
                  <a:pt x="2323344" y="721934"/>
                  <a:pt x="2320962" y="714790"/>
                </a:cubicBezTo>
                <a:cubicBezTo>
                  <a:pt x="2318581" y="707646"/>
                  <a:pt x="2314017" y="700502"/>
                  <a:pt x="2307270" y="693359"/>
                </a:cubicBezTo>
                <a:cubicBezTo>
                  <a:pt x="2300523" y="686215"/>
                  <a:pt x="2298936" y="683238"/>
                  <a:pt x="2302508" y="684429"/>
                </a:cubicBezTo>
                <a:cubicBezTo>
                  <a:pt x="2306079" y="685620"/>
                  <a:pt x="2311636" y="687009"/>
                  <a:pt x="2319176" y="688596"/>
                </a:cubicBezTo>
                <a:cubicBezTo>
                  <a:pt x="2326717" y="690184"/>
                  <a:pt x="2331480" y="686016"/>
                  <a:pt x="2333464" y="676095"/>
                </a:cubicBezTo>
                <a:cubicBezTo>
                  <a:pt x="2335448" y="666173"/>
                  <a:pt x="2336440" y="656449"/>
                  <a:pt x="2336440" y="646924"/>
                </a:cubicBezTo>
                <a:cubicBezTo>
                  <a:pt x="2336440" y="637399"/>
                  <a:pt x="2334258" y="632438"/>
                  <a:pt x="2329892" y="632041"/>
                </a:cubicBezTo>
                <a:cubicBezTo>
                  <a:pt x="2325526" y="631645"/>
                  <a:pt x="2310644" y="633431"/>
                  <a:pt x="2285243" y="637399"/>
                </a:cubicBezTo>
                <a:cubicBezTo>
                  <a:pt x="2286037" y="640574"/>
                  <a:pt x="2285641" y="649504"/>
                  <a:pt x="2284053" y="664188"/>
                </a:cubicBezTo>
                <a:cubicBezTo>
                  <a:pt x="2282465" y="678873"/>
                  <a:pt x="2280283" y="689191"/>
                  <a:pt x="2277505" y="695145"/>
                </a:cubicBezTo>
                <a:cubicBezTo>
                  <a:pt x="2274726" y="701098"/>
                  <a:pt x="2272742" y="702685"/>
                  <a:pt x="2271551" y="699907"/>
                </a:cubicBezTo>
                <a:cubicBezTo>
                  <a:pt x="2270361" y="697129"/>
                  <a:pt x="2269368" y="677087"/>
                  <a:pt x="2268575" y="639781"/>
                </a:cubicBezTo>
                <a:cubicBezTo>
                  <a:pt x="2259050" y="640574"/>
                  <a:pt x="2250319" y="641765"/>
                  <a:pt x="2242381" y="643352"/>
                </a:cubicBezTo>
                <a:cubicBezTo>
                  <a:pt x="2241587" y="654465"/>
                  <a:pt x="2240397" y="665181"/>
                  <a:pt x="2238809" y="675499"/>
                </a:cubicBezTo>
                <a:cubicBezTo>
                  <a:pt x="2237222" y="685818"/>
                  <a:pt x="2235237" y="691176"/>
                  <a:pt x="2232856" y="691573"/>
                </a:cubicBezTo>
                <a:cubicBezTo>
                  <a:pt x="2230475" y="691970"/>
                  <a:pt x="2228887" y="687009"/>
                  <a:pt x="2228094" y="676690"/>
                </a:cubicBezTo>
                <a:cubicBezTo>
                  <a:pt x="2227300" y="666371"/>
                  <a:pt x="2226109" y="656052"/>
                  <a:pt x="2224522" y="645734"/>
                </a:cubicBezTo>
                <a:cubicBezTo>
                  <a:pt x="2212615" y="646527"/>
                  <a:pt x="2205273" y="647123"/>
                  <a:pt x="2202495" y="647520"/>
                </a:cubicBezTo>
                <a:cubicBezTo>
                  <a:pt x="2199717" y="647916"/>
                  <a:pt x="2199122" y="655457"/>
                  <a:pt x="2200709" y="670141"/>
                </a:cubicBezTo>
                <a:cubicBezTo>
                  <a:pt x="2202297" y="684826"/>
                  <a:pt x="2201900" y="695541"/>
                  <a:pt x="2199518" y="702288"/>
                </a:cubicBezTo>
                <a:cubicBezTo>
                  <a:pt x="2197137" y="709035"/>
                  <a:pt x="2194161" y="710027"/>
                  <a:pt x="2190589" y="705265"/>
                </a:cubicBezTo>
                <a:cubicBezTo>
                  <a:pt x="2187017" y="700502"/>
                  <a:pt x="2185231" y="691771"/>
                  <a:pt x="2185231" y="679071"/>
                </a:cubicBezTo>
                <a:cubicBezTo>
                  <a:pt x="2185231" y="665577"/>
                  <a:pt x="2183445" y="654663"/>
                  <a:pt x="2179873" y="646329"/>
                </a:cubicBezTo>
                <a:cubicBezTo>
                  <a:pt x="2176301" y="637995"/>
                  <a:pt x="2178087" y="635216"/>
                  <a:pt x="2185231" y="637995"/>
                </a:cubicBezTo>
                <a:cubicBezTo>
                  <a:pt x="2192375" y="640773"/>
                  <a:pt x="2207853" y="639781"/>
                  <a:pt x="2231665" y="635018"/>
                </a:cubicBezTo>
                <a:cubicBezTo>
                  <a:pt x="2234840" y="631843"/>
                  <a:pt x="2237023" y="627279"/>
                  <a:pt x="2238214" y="621326"/>
                </a:cubicBezTo>
                <a:cubicBezTo>
                  <a:pt x="2239405" y="615373"/>
                  <a:pt x="2240397" y="610809"/>
                  <a:pt x="2241190" y="607634"/>
                </a:cubicBezTo>
                <a:cubicBezTo>
                  <a:pt x="2236428" y="608427"/>
                  <a:pt x="2230673" y="609023"/>
                  <a:pt x="2223926" y="609420"/>
                </a:cubicBezTo>
                <a:cubicBezTo>
                  <a:pt x="2217180" y="609816"/>
                  <a:pt x="2211028" y="608824"/>
                  <a:pt x="2205472" y="606443"/>
                </a:cubicBezTo>
                <a:cubicBezTo>
                  <a:pt x="2199916" y="604062"/>
                  <a:pt x="2200312" y="602474"/>
                  <a:pt x="2206662" y="601681"/>
                </a:cubicBezTo>
                <a:cubicBezTo>
                  <a:pt x="2213012" y="600887"/>
                  <a:pt x="2224919" y="598506"/>
                  <a:pt x="2242381" y="594537"/>
                </a:cubicBezTo>
                <a:cubicBezTo>
                  <a:pt x="2259844" y="590568"/>
                  <a:pt x="2275123" y="586599"/>
                  <a:pt x="2288220" y="582631"/>
                </a:cubicBezTo>
                <a:cubicBezTo>
                  <a:pt x="2294769" y="580646"/>
                  <a:pt x="2300176" y="579654"/>
                  <a:pt x="2304442" y="579654"/>
                </a:cubicBezTo>
                <a:close/>
                <a:moveTo>
                  <a:pt x="3805225" y="578017"/>
                </a:moveTo>
                <a:cubicBezTo>
                  <a:pt x="3807110" y="577719"/>
                  <a:pt x="3810434" y="578265"/>
                  <a:pt x="3815197" y="579654"/>
                </a:cubicBezTo>
                <a:cubicBezTo>
                  <a:pt x="3824722" y="582432"/>
                  <a:pt x="3831865" y="586996"/>
                  <a:pt x="3836628" y="593346"/>
                </a:cubicBezTo>
                <a:cubicBezTo>
                  <a:pt x="3841390" y="599696"/>
                  <a:pt x="3842779" y="607237"/>
                  <a:pt x="3840795" y="615968"/>
                </a:cubicBezTo>
                <a:cubicBezTo>
                  <a:pt x="3838811" y="624699"/>
                  <a:pt x="3832659" y="622318"/>
                  <a:pt x="3822340" y="608824"/>
                </a:cubicBezTo>
                <a:cubicBezTo>
                  <a:pt x="3812021" y="594537"/>
                  <a:pt x="3805870" y="585409"/>
                  <a:pt x="3803886" y="581440"/>
                </a:cubicBezTo>
                <a:cubicBezTo>
                  <a:pt x="3802894" y="579456"/>
                  <a:pt x="3803340" y="578315"/>
                  <a:pt x="3805225" y="578017"/>
                </a:cubicBezTo>
                <a:close/>
                <a:moveTo>
                  <a:pt x="3424523" y="578017"/>
                </a:moveTo>
                <a:cubicBezTo>
                  <a:pt x="3425217" y="578711"/>
                  <a:pt x="3423878" y="583424"/>
                  <a:pt x="3420504" y="592156"/>
                </a:cubicBezTo>
                <a:cubicBezTo>
                  <a:pt x="3413757" y="609618"/>
                  <a:pt x="3408003" y="623906"/>
                  <a:pt x="3403240" y="635018"/>
                </a:cubicBezTo>
                <a:cubicBezTo>
                  <a:pt x="3398478" y="646131"/>
                  <a:pt x="3395501" y="656052"/>
                  <a:pt x="3394311" y="664784"/>
                </a:cubicBezTo>
                <a:cubicBezTo>
                  <a:pt x="3393120" y="673515"/>
                  <a:pt x="3389945" y="675301"/>
                  <a:pt x="3384786" y="670141"/>
                </a:cubicBezTo>
                <a:cubicBezTo>
                  <a:pt x="3379626" y="664982"/>
                  <a:pt x="3375657" y="658632"/>
                  <a:pt x="3372879" y="651091"/>
                </a:cubicBezTo>
                <a:cubicBezTo>
                  <a:pt x="3370101" y="643551"/>
                  <a:pt x="3370498" y="639979"/>
                  <a:pt x="3374070" y="640376"/>
                </a:cubicBezTo>
                <a:cubicBezTo>
                  <a:pt x="3377642" y="640773"/>
                  <a:pt x="3383198" y="635812"/>
                  <a:pt x="3390739" y="625493"/>
                </a:cubicBezTo>
                <a:cubicBezTo>
                  <a:pt x="3398279" y="615174"/>
                  <a:pt x="3406812" y="602673"/>
                  <a:pt x="3416337" y="587988"/>
                </a:cubicBezTo>
                <a:cubicBezTo>
                  <a:pt x="3421100" y="580646"/>
                  <a:pt x="3423828" y="577322"/>
                  <a:pt x="3424523" y="578017"/>
                </a:cubicBezTo>
                <a:close/>
                <a:moveTo>
                  <a:pt x="1290923" y="578017"/>
                </a:moveTo>
                <a:cubicBezTo>
                  <a:pt x="1291617" y="578711"/>
                  <a:pt x="1290278" y="583424"/>
                  <a:pt x="1286905" y="592156"/>
                </a:cubicBezTo>
                <a:cubicBezTo>
                  <a:pt x="1280158" y="609618"/>
                  <a:pt x="1274404" y="623906"/>
                  <a:pt x="1269641" y="635018"/>
                </a:cubicBezTo>
                <a:cubicBezTo>
                  <a:pt x="1264878" y="646131"/>
                  <a:pt x="1261902" y="656052"/>
                  <a:pt x="1260711" y="664784"/>
                </a:cubicBezTo>
                <a:cubicBezTo>
                  <a:pt x="1259520" y="673515"/>
                  <a:pt x="1256345" y="675301"/>
                  <a:pt x="1251186" y="670141"/>
                </a:cubicBezTo>
                <a:cubicBezTo>
                  <a:pt x="1246027" y="664982"/>
                  <a:pt x="1242058" y="658632"/>
                  <a:pt x="1239280" y="651091"/>
                </a:cubicBezTo>
                <a:cubicBezTo>
                  <a:pt x="1236501" y="643551"/>
                  <a:pt x="1236898" y="639979"/>
                  <a:pt x="1240470" y="640376"/>
                </a:cubicBezTo>
                <a:cubicBezTo>
                  <a:pt x="1244043" y="640773"/>
                  <a:pt x="1249598" y="635812"/>
                  <a:pt x="1257139" y="625493"/>
                </a:cubicBezTo>
                <a:cubicBezTo>
                  <a:pt x="1264680" y="615174"/>
                  <a:pt x="1273212" y="602673"/>
                  <a:pt x="1282737" y="587988"/>
                </a:cubicBezTo>
                <a:cubicBezTo>
                  <a:pt x="1287500" y="580646"/>
                  <a:pt x="1290228" y="577322"/>
                  <a:pt x="1290923" y="578017"/>
                </a:cubicBezTo>
                <a:close/>
                <a:moveTo>
                  <a:pt x="4054512" y="563581"/>
                </a:moveTo>
                <a:cubicBezTo>
                  <a:pt x="4046575" y="564374"/>
                  <a:pt x="4034272" y="565962"/>
                  <a:pt x="4017603" y="568343"/>
                </a:cubicBezTo>
                <a:cubicBezTo>
                  <a:pt x="4019984" y="591362"/>
                  <a:pt x="4021571" y="609618"/>
                  <a:pt x="4022365" y="623112"/>
                </a:cubicBezTo>
                <a:cubicBezTo>
                  <a:pt x="4023159" y="636606"/>
                  <a:pt x="4023953" y="648909"/>
                  <a:pt x="4024747" y="660021"/>
                </a:cubicBezTo>
                <a:cubicBezTo>
                  <a:pt x="4032684" y="660021"/>
                  <a:pt x="4045781" y="659227"/>
                  <a:pt x="4064037" y="657640"/>
                </a:cubicBezTo>
                <a:cubicBezTo>
                  <a:pt x="4064037" y="618746"/>
                  <a:pt x="4063243" y="594735"/>
                  <a:pt x="4061656" y="585607"/>
                </a:cubicBezTo>
                <a:cubicBezTo>
                  <a:pt x="4060069" y="576479"/>
                  <a:pt x="4057687" y="569137"/>
                  <a:pt x="4054512" y="563581"/>
                </a:cubicBezTo>
                <a:close/>
                <a:moveTo>
                  <a:pt x="2213211" y="562092"/>
                </a:moveTo>
                <a:cubicBezTo>
                  <a:pt x="2215989" y="562092"/>
                  <a:pt x="2218965" y="562390"/>
                  <a:pt x="2222140" y="562985"/>
                </a:cubicBezTo>
                <a:cubicBezTo>
                  <a:pt x="2228490" y="564176"/>
                  <a:pt x="2232062" y="567351"/>
                  <a:pt x="2232856" y="572510"/>
                </a:cubicBezTo>
                <a:cubicBezTo>
                  <a:pt x="2233650" y="577670"/>
                  <a:pt x="2229681" y="579059"/>
                  <a:pt x="2220950" y="576677"/>
                </a:cubicBezTo>
                <a:cubicBezTo>
                  <a:pt x="2213012" y="574296"/>
                  <a:pt x="2207258" y="571716"/>
                  <a:pt x="2203686" y="568938"/>
                </a:cubicBezTo>
                <a:cubicBezTo>
                  <a:pt x="2200114" y="566160"/>
                  <a:pt x="2200709" y="564176"/>
                  <a:pt x="2205472" y="562985"/>
                </a:cubicBezTo>
                <a:cubicBezTo>
                  <a:pt x="2207853" y="562390"/>
                  <a:pt x="2210433" y="562092"/>
                  <a:pt x="2213211" y="562092"/>
                </a:cubicBezTo>
                <a:close/>
                <a:moveTo>
                  <a:pt x="4114044" y="557627"/>
                </a:moveTo>
                <a:cubicBezTo>
                  <a:pt x="4096581" y="559215"/>
                  <a:pt x="4081897" y="560802"/>
                  <a:pt x="4069990" y="562390"/>
                </a:cubicBezTo>
                <a:cubicBezTo>
                  <a:pt x="4072372" y="565565"/>
                  <a:pt x="4073761" y="567946"/>
                  <a:pt x="4074157" y="569534"/>
                </a:cubicBezTo>
                <a:cubicBezTo>
                  <a:pt x="4074554" y="571121"/>
                  <a:pt x="4074753" y="575884"/>
                  <a:pt x="4074753" y="583821"/>
                </a:cubicBezTo>
                <a:cubicBezTo>
                  <a:pt x="4082690" y="583027"/>
                  <a:pt x="4089636" y="581638"/>
                  <a:pt x="4095589" y="579654"/>
                </a:cubicBezTo>
                <a:cubicBezTo>
                  <a:pt x="4101542" y="577670"/>
                  <a:pt x="4106106" y="578662"/>
                  <a:pt x="4109281" y="582631"/>
                </a:cubicBezTo>
                <a:cubicBezTo>
                  <a:pt x="4112456" y="586599"/>
                  <a:pt x="4110075" y="589377"/>
                  <a:pt x="4102137" y="590965"/>
                </a:cubicBezTo>
                <a:cubicBezTo>
                  <a:pt x="4094200" y="592552"/>
                  <a:pt x="4085072" y="593346"/>
                  <a:pt x="4074753" y="593346"/>
                </a:cubicBezTo>
                <a:lnTo>
                  <a:pt x="4074753" y="617159"/>
                </a:lnTo>
                <a:cubicBezTo>
                  <a:pt x="4082690" y="616365"/>
                  <a:pt x="4089239" y="615174"/>
                  <a:pt x="4094398" y="613587"/>
                </a:cubicBezTo>
                <a:cubicBezTo>
                  <a:pt x="4099558" y="611999"/>
                  <a:pt x="4103725" y="612991"/>
                  <a:pt x="4106900" y="616563"/>
                </a:cubicBezTo>
                <a:cubicBezTo>
                  <a:pt x="4110075" y="620135"/>
                  <a:pt x="4108289" y="622913"/>
                  <a:pt x="4101542" y="624898"/>
                </a:cubicBezTo>
                <a:cubicBezTo>
                  <a:pt x="4094795" y="626882"/>
                  <a:pt x="4085865" y="627874"/>
                  <a:pt x="4074753" y="627874"/>
                </a:cubicBezTo>
                <a:lnTo>
                  <a:pt x="4074753" y="656449"/>
                </a:lnTo>
                <a:lnTo>
                  <a:pt x="4114044" y="651687"/>
                </a:lnTo>
                <a:cubicBezTo>
                  <a:pt x="4115631" y="635018"/>
                  <a:pt x="4116623" y="617159"/>
                  <a:pt x="4117020" y="598109"/>
                </a:cubicBezTo>
                <a:cubicBezTo>
                  <a:pt x="4117417" y="579059"/>
                  <a:pt x="4116425" y="565565"/>
                  <a:pt x="4114044" y="557627"/>
                </a:cubicBezTo>
                <a:close/>
                <a:moveTo>
                  <a:pt x="3492686" y="551377"/>
                </a:moveTo>
                <a:cubicBezTo>
                  <a:pt x="3494571" y="550781"/>
                  <a:pt x="3498094" y="551277"/>
                  <a:pt x="3503253" y="552865"/>
                </a:cubicBezTo>
                <a:cubicBezTo>
                  <a:pt x="3513572" y="556040"/>
                  <a:pt x="3518136" y="559810"/>
                  <a:pt x="3516945" y="564176"/>
                </a:cubicBezTo>
                <a:cubicBezTo>
                  <a:pt x="3515754" y="568541"/>
                  <a:pt x="3514762" y="573502"/>
                  <a:pt x="3513968" y="579059"/>
                </a:cubicBezTo>
                <a:cubicBezTo>
                  <a:pt x="3513175" y="584615"/>
                  <a:pt x="3512381" y="594140"/>
                  <a:pt x="3511587" y="607634"/>
                </a:cubicBezTo>
                <a:cubicBezTo>
                  <a:pt x="3519525" y="602077"/>
                  <a:pt x="3527661" y="593941"/>
                  <a:pt x="3535995" y="583226"/>
                </a:cubicBezTo>
                <a:cubicBezTo>
                  <a:pt x="3544329" y="572510"/>
                  <a:pt x="3548298" y="564176"/>
                  <a:pt x="3547901" y="558223"/>
                </a:cubicBezTo>
                <a:cubicBezTo>
                  <a:pt x="3547504" y="552270"/>
                  <a:pt x="3549886" y="550285"/>
                  <a:pt x="3555045" y="552270"/>
                </a:cubicBezTo>
                <a:cubicBezTo>
                  <a:pt x="3560204" y="554254"/>
                  <a:pt x="3565165" y="557429"/>
                  <a:pt x="3569928" y="561795"/>
                </a:cubicBezTo>
                <a:cubicBezTo>
                  <a:pt x="3574690" y="566160"/>
                  <a:pt x="3574889" y="569732"/>
                  <a:pt x="3570523" y="572510"/>
                </a:cubicBezTo>
                <a:cubicBezTo>
                  <a:pt x="3566157" y="575288"/>
                  <a:pt x="3559014" y="580845"/>
                  <a:pt x="3549092" y="589179"/>
                </a:cubicBezTo>
                <a:cubicBezTo>
                  <a:pt x="3539170" y="597513"/>
                  <a:pt x="3526669" y="606046"/>
                  <a:pt x="3511587" y="614777"/>
                </a:cubicBezTo>
                <a:cubicBezTo>
                  <a:pt x="3510793" y="636209"/>
                  <a:pt x="3512182" y="650893"/>
                  <a:pt x="3515754" y="658831"/>
                </a:cubicBezTo>
                <a:cubicBezTo>
                  <a:pt x="3519326" y="666768"/>
                  <a:pt x="3526867" y="671927"/>
                  <a:pt x="3538376" y="674309"/>
                </a:cubicBezTo>
                <a:cubicBezTo>
                  <a:pt x="3549886" y="676690"/>
                  <a:pt x="3562189" y="676491"/>
                  <a:pt x="3575286" y="673713"/>
                </a:cubicBezTo>
                <a:cubicBezTo>
                  <a:pt x="3588382" y="670935"/>
                  <a:pt x="3596518" y="667760"/>
                  <a:pt x="3599693" y="664188"/>
                </a:cubicBezTo>
                <a:cubicBezTo>
                  <a:pt x="3602869" y="660616"/>
                  <a:pt x="3605448" y="655259"/>
                  <a:pt x="3607432" y="648115"/>
                </a:cubicBezTo>
                <a:cubicBezTo>
                  <a:pt x="3609417" y="640971"/>
                  <a:pt x="3611203" y="633431"/>
                  <a:pt x="3612790" y="625493"/>
                </a:cubicBezTo>
                <a:cubicBezTo>
                  <a:pt x="3614378" y="617556"/>
                  <a:pt x="3615370" y="621326"/>
                  <a:pt x="3615767" y="636804"/>
                </a:cubicBezTo>
                <a:cubicBezTo>
                  <a:pt x="3616164" y="652282"/>
                  <a:pt x="3618545" y="663196"/>
                  <a:pt x="3622911" y="669546"/>
                </a:cubicBezTo>
                <a:cubicBezTo>
                  <a:pt x="3627276" y="675896"/>
                  <a:pt x="3620728" y="681849"/>
                  <a:pt x="3603265" y="687406"/>
                </a:cubicBezTo>
                <a:cubicBezTo>
                  <a:pt x="3585803" y="692962"/>
                  <a:pt x="3567745" y="694946"/>
                  <a:pt x="3549092" y="693359"/>
                </a:cubicBezTo>
                <a:cubicBezTo>
                  <a:pt x="3530439" y="691771"/>
                  <a:pt x="3517540" y="686810"/>
                  <a:pt x="3510397" y="678476"/>
                </a:cubicBezTo>
                <a:cubicBezTo>
                  <a:pt x="3503253" y="670141"/>
                  <a:pt x="3499284" y="659624"/>
                  <a:pt x="3498490" y="646924"/>
                </a:cubicBezTo>
                <a:cubicBezTo>
                  <a:pt x="3497696" y="634224"/>
                  <a:pt x="3497498" y="622715"/>
                  <a:pt x="3497895" y="612396"/>
                </a:cubicBezTo>
                <a:cubicBezTo>
                  <a:pt x="3498292" y="602077"/>
                  <a:pt x="3498094" y="591560"/>
                  <a:pt x="3497300" y="580845"/>
                </a:cubicBezTo>
                <a:cubicBezTo>
                  <a:pt x="3496506" y="570129"/>
                  <a:pt x="3494720" y="561993"/>
                  <a:pt x="3491942" y="556437"/>
                </a:cubicBezTo>
                <a:cubicBezTo>
                  <a:pt x="3490553" y="553659"/>
                  <a:pt x="3490801" y="551972"/>
                  <a:pt x="3492686" y="551377"/>
                </a:cubicBezTo>
                <a:close/>
                <a:moveTo>
                  <a:pt x="1359086" y="551377"/>
                </a:moveTo>
                <a:cubicBezTo>
                  <a:pt x="1360971" y="550781"/>
                  <a:pt x="1364494" y="551277"/>
                  <a:pt x="1369653" y="552865"/>
                </a:cubicBezTo>
                <a:cubicBezTo>
                  <a:pt x="1379972" y="556040"/>
                  <a:pt x="1384536" y="559810"/>
                  <a:pt x="1383345" y="564176"/>
                </a:cubicBezTo>
                <a:cubicBezTo>
                  <a:pt x="1382154" y="568541"/>
                  <a:pt x="1381162" y="573502"/>
                  <a:pt x="1380369" y="579059"/>
                </a:cubicBezTo>
                <a:cubicBezTo>
                  <a:pt x="1379575" y="584615"/>
                  <a:pt x="1378781" y="594140"/>
                  <a:pt x="1377987" y="607634"/>
                </a:cubicBezTo>
                <a:cubicBezTo>
                  <a:pt x="1385925" y="602077"/>
                  <a:pt x="1394061" y="593941"/>
                  <a:pt x="1402395" y="583226"/>
                </a:cubicBezTo>
                <a:cubicBezTo>
                  <a:pt x="1410730" y="572510"/>
                  <a:pt x="1414698" y="564176"/>
                  <a:pt x="1414301" y="558223"/>
                </a:cubicBezTo>
                <a:cubicBezTo>
                  <a:pt x="1413905" y="552270"/>
                  <a:pt x="1416286" y="550285"/>
                  <a:pt x="1421445" y="552270"/>
                </a:cubicBezTo>
                <a:cubicBezTo>
                  <a:pt x="1426605" y="554254"/>
                  <a:pt x="1431566" y="557429"/>
                  <a:pt x="1436328" y="561795"/>
                </a:cubicBezTo>
                <a:cubicBezTo>
                  <a:pt x="1441091" y="566160"/>
                  <a:pt x="1441289" y="569732"/>
                  <a:pt x="1436923" y="572510"/>
                </a:cubicBezTo>
                <a:cubicBezTo>
                  <a:pt x="1432558" y="575288"/>
                  <a:pt x="1425414" y="580845"/>
                  <a:pt x="1415492" y="589179"/>
                </a:cubicBezTo>
                <a:cubicBezTo>
                  <a:pt x="1405570" y="597513"/>
                  <a:pt x="1393069" y="606046"/>
                  <a:pt x="1377987" y="614777"/>
                </a:cubicBezTo>
                <a:cubicBezTo>
                  <a:pt x="1377194" y="636209"/>
                  <a:pt x="1378583" y="650893"/>
                  <a:pt x="1382154" y="658831"/>
                </a:cubicBezTo>
                <a:cubicBezTo>
                  <a:pt x="1385726" y="666768"/>
                  <a:pt x="1393267" y="671927"/>
                  <a:pt x="1404776" y="674309"/>
                </a:cubicBezTo>
                <a:cubicBezTo>
                  <a:pt x="1416286" y="676690"/>
                  <a:pt x="1428589" y="676491"/>
                  <a:pt x="1441686" y="673713"/>
                </a:cubicBezTo>
                <a:cubicBezTo>
                  <a:pt x="1454783" y="670935"/>
                  <a:pt x="1462919" y="667760"/>
                  <a:pt x="1466094" y="664188"/>
                </a:cubicBezTo>
                <a:cubicBezTo>
                  <a:pt x="1469269" y="660616"/>
                  <a:pt x="1471848" y="655259"/>
                  <a:pt x="1473833" y="648115"/>
                </a:cubicBezTo>
                <a:cubicBezTo>
                  <a:pt x="1475817" y="640971"/>
                  <a:pt x="1477603" y="633431"/>
                  <a:pt x="1479190" y="625493"/>
                </a:cubicBezTo>
                <a:cubicBezTo>
                  <a:pt x="1480778" y="617556"/>
                  <a:pt x="1481770" y="621326"/>
                  <a:pt x="1482167" y="636804"/>
                </a:cubicBezTo>
                <a:cubicBezTo>
                  <a:pt x="1482564" y="652282"/>
                  <a:pt x="1484945" y="663196"/>
                  <a:pt x="1489311" y="669546"/>
                </a:cubicBezTo>
                <a:cubicBezTo>
                  <a:pt x="1493676" y="675896"/>
                  <a:pt x="1487128" y="681849"/>
                  <a:pt x="1469666" y="687406"/>
                </a:cubicBezTo>
                <a:cubicBezTo>
                  <a:pt x="1452203" y="692962"/>
                  <a:pt x="1434145" y="694946"/>
                  <a:pt x="1415492" y="693359"/>
                </a:cubicBezTo>
                <a:cubicBezTo>
                  <a:pt x="1396839" y="691771"/>
                  <a:pt x="1383940" y="686810"/>
                  <a:pt x="1376797" y="678476"/>
                </a:cubicBezTo>
                <a:cubicBezTo>
                  <a:pt x="1369653" y="670141"/>
                  <a:pt x="1365684" y="659624"/>
                  <a:pt x="1364891" y="646924"/>
                </a:cubicBezTo>
                <a:cubicBezTo>
                  <a:pt x="1364097" y="634224"/>
                  <a:pt x="1363898" y="622715"/>
                  <a:pt x="1364295" y="612396"/>
                </a:cubicBezTo>
                <a:cubicBezTo>
                  <a:pt x="1364692" y="602077"/>
                  <a:pt x="1364494" y="591560"/>
                  <a:pt x="1363700" y="580845"/>
                </a:cubicBezTo>
                <a:cubicBezTo>
                  <a:pt x="1362907" y="570129"/>
                  <a:pt x="1361120" y="561993"/>
                  <a:pt x="1358342" y="556437"/>
                </a:cubicBezTo>
                <a:cubicBezTo>
                  <a:pt x="1356953" y="553659"/>
                  <a:pt x="1357202" y="551972"/>
                  <a:pt x="1359086" y="551377"/>
                </a:cubicBezTo>
                <a:close/>
                <a:moveTo>
                  <a:pt x="4175956" y="551079"/>
                </a:moveTo>
                <a:cubicBezTo>
                  <a:pt x="4171194" y="549888"/>
                  <a:pt x="4155715" y="551277"/>
                  <a:pt x="4129522" y="555246"/>
                </a:cubicBezTo>
                <a:cubicBezTo>
                  <a:pt x="4137459" y="563184"/>
                  <a:pt x="4140237" y="569137"/>
                  <a:pt x="4137856" y="573106"/>
                </a:cubicBezTo>
                <a:cubicBezTo>
                  <a:pt x="4135475" y="577074"/>
                  <a:pt x="4133490" y="584813"/>
                  <a:pt x="4131903" y="596323"/>
                </a:cubicBezTo>
                <a:cubicBezTo>
                  <a:pt x="4130316" y="607832"/>
                  <a:pt x="4128728" y="625890"/>
                  <a:pt x="4127140" y="650496"/>
                </a:cubicBezTo>
                <a:cubicBezTo>
                  <a:pt x="4141428" y="648909"/>
                  <a:pt x="4150754" y="648710"/>
                  <a:pt x="4155120" y="649901"/>
                </a:cubicBezTo>
                <a:cubicBezTo>
                  <a:pt x="4159486" y="651091"/>
                  <a:pt x="4162859" y="653671"/>
                  <a:pt x="4165240" y="657640"/>
                </a:cubicBezTo>
                <a:cubicBezTo>
                  <a:pt x="4167622" y="661609"/>
                  <a:pt x="4170598" y="656648"/>
                  <a:pt x="4174170" y="642757"/>
                </a:cubicBezTo>
                <a:cubicBezTo>
                  <a:pt x="4177742" y="628866"/>
                  <a:pt x="4180123" y="615174"/>
                  <a:pt x="4181314" y="601681"/>
                </a:cubicBezTo>
                <a:cubicBezTo>
                  <a:pt x="4182504" y="588187"/>
                  <a:pt x="4183100" y="576677"/>
                  <a:pt x="4183100" y="567152"/>
                </a:cubicBezTo>
                <a:cubicBezTo>
                  <a:pt x="4183100" y="557627"/>
                  <a:pt x="4180719" y="552270"/>
                  <a:pt x="4175956" y="551079"/>
                </a:cubicBezTo>
                <a:close/>
                <a:moveTo>
                  <a:pt x="149262" y="550484"/>
                </a:moveTo>
                <a:cubicBezTo>
                  <a:pt x="138943" y="555246"/>
                  <a:pt x="127831" y="560009"/>
                  <a:pt x="115925" y="564771"/>
                </a:cubicBezTo>
                <a:cubicBezTo>
                  <a:pt x="115131" y="575090"/>
                  <a:pt x="114734" y="586202"/>
                  <a:pt x="114734" y="598109"/>
                </a:cubicBezTo>
                <a:cubicBezTo>
                  <a:pt x="127434" y="598109"/>
                  <a:pt x="142912" y="593743"/>
                  <a:pt x="161168" y="585012"/>
                </a:cubicBezTo>
                <a:cubicBezTo>
                  <a:pt x="157994" y="571518"/>
                  <a:pt x="154025" y="560009"/>
                  <a:pt x="149262" y="550484"/>
                </a:cubicBezTo>
                <a:close/>
                <a:moveTo>
                  <a:pt x="4781761" y="548698"/>
                </a:moveTo>
                <a:cubicBezTo>
                  <a:pt x="4789946" y="548400"/>
                  <a:pt x="4796569" y="550781"/>
                  <a:pt x="4801629" y="555841"/>
                </a:cubicBezTo>
                <a:cubicBezTo>
                  <a:pt x="4808376" y="562588"/>
                  <a:pt x="4803614" y="566160"/>
                  <a:pt x="4787342" y="566557"/>
                </a:cubicBezTo>
                <a:cubicBezTo>
                  <a:pt x="4771070" y="566954"/>
                  <a:pt x="4750631" y="569137"/>
                  <a:pt x="4726025" y="573106"/>
                </a:cubicBezTo>
                <a:cubicBezTo>
                  <a:pt x="4729200" y="578662"/>
                  <a:pt x="4730192" y="583623"/>
                  <a:pt x="4729001" y="587988"/>
                </a:cubicBezTo>
                <a:cubicBezTo>
                  <a:pt x="4727811" y="592354"/>
                  <a:pt x="4726819" y="598902"/>
                  <a:pt x="4726025" y="607634"/>
                </a:cubicBezTo>
                <a:cubicBezTo>
                  <a:pt x="4738725" y="604459"/>
                  <a:pt x="4748448" y="601681"/>
                  <a:pt x="4755195" y="599299"/>
                </a:cubicBezTo>
                <a:cubicBezTo>
                  <a:pt x="4761942" y="596918"/>
                  <a:pt x="4768292" y="597910"/>
                  <a:pt x="4774245" y="602276"/>
                </a:cubicBezTo>
                <a:cubicBezTo>
                  <a:pt x="4780198" y="606641"/>
                  <a:pt x="4777420" y="610412"/>
                  <a:pt x="4765911" y="613587"/>
                </a:cubicBezTo>
                <a:cubicBezTo>
                  <a:pt x="4754401" y="616762"/>
                  <a:pt x="4741106" y="617952"/>
                  <a:pt x="4726025" y="617159"/>
                </a:cubicBezTo>
                <a:lnTo>
                  <a:pt x="4724834" y="655259"/>
                </a:lnTo>
                <a:cubicBezTo>
                  <a:pt x="4748647" y="667165"/>
                  <a:pt x="4769879" y="674706"/>
                  <a:pt x="4788532" y="677881"/>
                </a:cubicBezTo>
                <a:cubicBezTo>
                  <a:pt x="4807186" y="681056"/>
                  <a:pt x="4824251" y="683635"/>
                  <a:pt x="4839729" y="685620"/>
                </a:cubicBezTo>
                <a:cubicBezTo>
                  <a:pt x="4855207" y="687604"/>
                  <a:pt x="4857192" y="690184"/>
                  <a:pt x="4845682" y="693359"/>
                </a:cubicBezTo>
                <a:cubicBezTo>
                  <a:pt x="4834173" y="696534"/>
                  <a:pt x="4820679" y="699709"/>
                  <a:pt x="4805201" y="702884"/>
                </a:cubicBezTo>
                <a:cubicBezTo>
                  <a:pt x="4789723" y="706059"/>
                  <a:pt x="4778016" y="706257"/>
                  <a:pt x="4770078" y="703479"/>
                </a:cubicBezTo>
                <a:cubicBezTo>
                  <a:pt x="4762140" y="700701"/>
                  <a:pt x="4747655" y="690977"/>
                  <a:pt x="4726620" y="674309"/>
                </a:cubicBezTo>
                <a:cubicBezTo>
                  <a:pt x="4705586" y="657640"/>
                  <a:pt x="4684353" y="641368"/>
                  <a:pt x="4662922" y="625493"/>
                </a:cubicBezTo>
                <a:cubicBezTo>
                  <a:pt x="4657365" y="632637"/>
                  <a:pt x="4649626" y="641566"/>
                  <a:pt x="4639704" y="652282"/>
                </a:cubicBezTo>
                <a:cubicBezTo>
                  <a:pt x="4629783" y="662998"/>
                  <a:pt x="4620258" y="671332"/>
                  <a:pt x="4611129" y="677285"/>
                </a:cubicBezTo>
                <a:cubicBezTo>
                  <a:pt x="4602001" y="683238"/>
                  <a:pt x="4592675" y="687406"/>
                  <a:pt x="4583150" y="689787"/>
                </a:cubicBezTo>
                <a:cubicBezTo>
                  <a:pt x="4573625" y="692168"/>
                  <a:pt x="4574815" y="689588"/>
                  <a:pt x="4586722" y="682048"/>
                </a:cubicBezTo>
                <a:cubicBezTo>
                  <a:pt x="4598628" y="674507"/>
                  <a:pt x="4611328" y="662402"/>
                  <a:pt x="4624822" y="645734"/>
                </a:cubicBezTo>
                <a:cubicBezTo>
                  <a:pt x="4638315" y="629065"/>
                  <a:pt x="4646848" y="616762"/>
                  <a:pt x="4650420" y="608824"/>
                </a:cubicBezTo>
                <a:cubicBezTo>
                  <a:pt x="4653992" y="600887"/>
                  <a:pt x="4655579" y="595529"/>
                  <a:pt x="4655183" y="592751"/>
                </a:cubicBezTo>
                <a:cubicBezTo>
                  <a:pt x="4654786" y="589973"/>
                  <a:pt x="4658556" y="590965"/>
                  <a:pt x="4666494" y="595727"/>
                </a:cubicBezTo>
                <a:cubicBezTo>
                  <a:pt x="4674431" y="600490"/>
                  <a:pt x="4677606" y="604459"/>
                  <a:pt x="4676019" y="607634"/>
                </a:cubicBezTo>
                <a:cubicBezTo>
                  <a:pt x="4674431" y="610809"/>
                  <a:pt x="4672050" y="614381"/>
                  <a:pt x="4668875" y="618349"/>
                </a:cubicBezTo>
                <a:lnTo>
                  <a:pt x="4711737" y="646924"/>
                </a:lnTo>
                <a:lnTo>
                  <a:pt x="4711737" y="599299"/>
                </a:lnTo>
                <a:cubicBezTo>
                  <a:pt x="4711737" y="587393"/>
                  <a:pt x="4710547" y="579852"/>
                  <a:pt x="4708165" y="576677"/>
                </a:cubicBezTo>
                <a:cubicBezTo>
                  <a:pt x="4666097" y="586202"/>
                  <a:pt x="4640895" y="592354"/>
                  <a:pt x="4632561" y="595132"/>
                </a:cubicBezTo>
                <a:cubicBezTo>
                  <a:pt x="4624226" y="597910"/>
                  <a:pt x="4615892" y="596124"/>
                  <a:pt x="4607558" y="589774"/>
                </a:cubicBezTo>
                <a:cubicBezTo>
                  <a:pt x="4599223" y="583424"/>
                  <a:pt x="4598033" y="580448"/>
                  <a:pt x="4603986" y="580845"/>
                </a:cubicBezTo>
                <a:cubicBezTo>
                  <a:pt x="4609939" y="581241"/>
                  <a:pt x="4616091" y="581043"/>
                  <a:pt x="4622440" y="580249"/>
                </a:cubicBezTo>
                <a:cubicBezTo>
                  <a:pt x="4628790" y="579456"/>
                  <a:pt x="4640498" y="577670"/>
                  <a:pt x="4657564" y="574891"/>
                </a:cubicBezTo>
                <a:cubicBezTo>
                  <a:pt x="4674629" y="572113"/>
                  <a:pt x="4695069" y="567946"/>
                  <a:pt x="4718881" y="562390"/>
                </a:cubicBezTo>
                <a:cubicBezTo>
                  <a:pt x="4742694" y="556834"/>
                  <a:pt x="4760751" y="552666"/>
                  <a:pt x="4773054" y="549888"/>
                </a:cubicBezTo>
                <a:cubicBezTo>
                  <a:pt x="4776130" y="549194"/>
                  <a:pt x="4779032" y="548797"/>
                  <a:pt x="4781761" y="548698"/>
                </a:cubicBezTo>
                <a:close/>
                <a:moveTo>
                  <a:pt x="3740782" y="547507"/>
                </a:moveTo>
                <a:cubicBezTo>
                  <a:pt x="3735623" y="547904"/>
                  <a:pt x="3723122" y="550087"/>
                  <a:pt x="3703278" y="554056"/>
                </a:cubicBezTo>
                <a:lnTo>
                  <a:pt x="3704468" y="594537"/>
                </a:lnTo>
                <a:cubicBezTo>
                  <a:pt x="3714787" y="592949"/>
                  <a:pt x="3721931" y="591163"/>
                  <a:pt x="3725900" y="589179"/>
                </a:cubicBezTo>
                <a:cubicBezTo>
                  <a:pt x="3729868" y="587195"/>
                  <a:pt x="3734036" y="587988"/>
                  <a:pt x="3738401" y="591560"/>
                </a:cubicBezTo>
                <a:cubicBezTo>
                  <a:pt x="3742767" y="595132"/>
                  <a:pt x="3741179" y="598307"/>
                  <a:pt x="3733639" y="601085"/>
                </a:cubicBezTo>
                <a:cubicBezTo>
                  <a:pt x="3726098" y="603863"/>
                  <a:pt x="3716375" y="605252"/>
                  <a:pt x="3704468" y="605252"/>
                </a:cubicBezTo>
                <a:lnTo>
                  <a:pt x="3705659" y="643352"/>
                </a:lnTo>
                <a:cubicBezTo>
                  <a:pt x="3712803" y="642559"/>
                  <a:pt x="3719947" y="640773"/>
                  <a:pt x="3727090" y="637995"/>
                </a:cubicBezTo>
                <a:cubicBezTo>
                  <a:pt x="3734234" y="635216"/>
                  <a:pt x="3739592" y="635613"/>
                  <a:pt x="3743164" y="639185"/>
                </a:cubicBezTo>
                <a:cubicBezTo>
                  <a:pt x="3746736" y="642757"/>
                  <a:pt x="3749514" y="641963"/>
                  <a:pt x="3751498" y="636804"/>
                </a:cubicBezTo>
                <a:cubicBezTo>
                  <a:pt x="3753483" y="631645"/>
                  <a:pt x="3754673" y="617159"/>
                  <a:pt x="3755070" y="593346"/>
                </a:cubicBezTo>
                <a:cubicBezTo>
                  <a:pt x="3755467" y="569534"/>
                  <a:pt x="3754475" y="555841"/>
                  <a:pt x="3752093" y="552270"/>
                </a:cubicBezTo>
                <a:cubicBezTo>
                  <a:pt x="3749712" y="548698"/>
                  <a:pt x="3745942" y="547110"/>
                  <a:pt x="3740782" y="547507"/>
                </a:cubicBezTo>
                <a:close/>
                <a:moveTo>
                  <a:pt x="5025764" y="546912"/>
                </a:moveTo>
                <a:cubicBezTo>
                  <a:pt x="5027154" y="546515"/>
                  <a:pt x="5029237" y="546912"/>
                  <a:pt x="5032015" y="548102"/>
                </a:cubicBezTo>
                <a:cubicBezTo>
                  <a:pt x="5037571" y="550484"/>
                  <a:pt x="5041937" y="553460"/>
                  <a:pt x="5045112" y="557032"/>
                </a:cubicBezTo>
                <a:cubicBezTo>
                  <a:pt x="5048287" y="560604"/>
                  <a:pt x="5048287" y="563382"/>
                  <a:pt x="5045112" y="565366"/>
                </a:cubicBezTo>
                <a:cubicBezTo>
                  <a:pt x="5041937" y="567351"/>
                  <a:pt x="5037968" y="570724"/>
                  <a:pt x="5033206" y="575487"/>
                </a:cubicBezTo>
                <a:cubicBezTo>
                  <a:pt x="5043524" y="575487"/>
                  <a:pt x="5053248" y="574495"/>
                  <a:pt x="5062376" y="572510"/>
                </a:cubicBezTo>
                <a:cubicBezTo>
                  <a:pt x="5071504" y="570526"/>
                  <a:pt x="5078251" y="568343"/>
                  <a:pt x="5082617" y="565962"/>
                </a:cubicBezTo>
                <a:cubicBezTo>
                  <a:pt x="5086982" y="563581"/>
                  <a:pt x="5092340" y="563779"/>
                  <a:pt x="5098690" y="566557"/>
                </a:cubicBezTo>
                <a:cubicBezTo>
                  <a:pt x="5105040" y="569335"/>
                  <a:pt x="5110993" y="573106"/>
                  <a:pt x="5116550" y="577868"/>
                </a:cubicBezTo>
                <a:cubicBezTo>
                  <a:pt x="5122106" y="582631"/>
                  <a:pt x="5122106" y="586401"/>
                  <a:pt x="5116550" y="589179"/>
                </a:cubicBezTo>
                <a:cubicBezTo>
                  <a:pt x="5110993" y="591957"/>
                  <a:pt x="5103850" y="598506"/>
                  <a:pt x="5095118" y="608824"/>
                </a:cubicBezTo>
                <a:cubicBezTo>
                  <a:pt x="5086387" y="619143"/>
                  <a:pt x="5072695" y="632835"/>
                  <a:pt x="5054042" y="649901"/>
                </a:cubicBezTo>
                <a:cubicBezTo>
                  <a:pt x="5035389" y="666966"/>
                  <a:pt x="5014156" y="681254"/>
                  <a:pt x="4990343" y="692763"/>
                </a:cubicBezTo>
                <a:cubicBezTo>
                  <a:pt x="4966531" y="704273"/>
                  <a:pt x="4943711" y="711218"/>
                  <a:pt x="4921882" y="713599"/>
                </a:cubicBezTo>
                <a:cubicBezTo>
                  <a:pt x="4900054" y="715981"/>
                  <a:pt x="4899459" y="713996"/>
                  <a:pt x="4920096" y="707646"/>
                </a:cubicBezTo>
                <a:cubicBezTo>
                  <a:pt x="4940734" y="701296"/>
                  <a:pt x="4961768" y="692168"/>
                  <a:pt x="4983200" y="680262"/>
                </a:cubicBezTo>
                <a:cubicBezTo>
                  <a:pt x="5004631" y="668356"/>
                  <a:pt x="5020109" y="657640"/>
                  <a:pt x="5029634" y="648115"/>
                </a:cubicBezTo>
                <a:cubicBezTo>
                  <a:pt x="5023284" y="643352"/>
                  <a:pt x="5015743" y="636407"/>
                  <a:pt x="5007012" y="627279"/>
                </a:cubicBezTo>
                <a:cubicBezTo>
                  <a:pt x="4998281" y="618151"/>
                  <a:pt x="4995899" y="613190"/>
                  <a:pt x="4999868" y="612396"/>
                </a:cubicBezTo>
                <a:cubicBezTo>
                  <a:pt x="5003837" y="611602"/>
                  <a:pt x="5010782" y="612991"/>
                  <a:pt x="5020704" y="616563"/>
                </a:cubicBezTo>
                <a:cubicBezTo>
                  <a:pt x="5030626" y="620135"/>
                  <a:pt x="5035984" y="629065"/>
                  <a:pt x="5036778" y="643352"/>
                </a:cubicBezTo>
                <a:cubicBezTo>
                  <a:pt x="5049477" y="633034"/>
                  <a:pt x="5060590" y="621723"/>
                  <a:pt x="5070115" y="609420"/>
                </a:cubicBezTo>
                <a:cubicBezTo>
                  <a:pt x="5079640" y="597116"/>
                  <a:pt x="5084403" y="588981"/>
                  <a:pt x="5084403" y="585012"/>
                </a:cubicBezTo>
                <a:cubicBezTo>
                  <a:pt x="5084403" y="581043"/>
                  <a:pt x="5080235" y="579852"/>
                  <a:pt x="5071901" y="581440"/>
                </a:cubicBezTo>
                <a:cubicBezTo>
                  <a:pt x="5063567" y="583027"/>
                  <a:pt x="5055629" y="584416"/>
                  <a:pt x="5048089" y="585607"/>
                </a:cubicBezTo>
                <a:cubicBezTo>
                  <a:pt x="5040548" y="586798"/>
                  <a:pt x="5033603" y="585012"/>
                  <a:pt x="5027253" y="580249"/>
                </a:cubicBezTo>
                <a:cubicBezTo>
                  <a:pt x="5014553" y="592949"/>
                  <a:pt x="5000265" y="603466"/>
                  <a:pt x="4984390" y="611801"/>
                </a:cubicBezTo>
                <a:cubicBezTo>
                  <a:pt x="4968515" y="620135"/>
                  <a:pt x="4954426" y="625890"/>
                  <a:pt x="4942123" y="629065"/>
                </a:cubicBezTo>
                <a:cubicBezTo>
                  <a:pt x="4929820" y="632240"/>
                  <a:pt x="4930415" y="630256"/>
                  <a:pt x="4943909" y="623112"/>
                </a:cubicBezTo>
                <a:cubicBezTo>
                  <a:pt x="4957403" y="615968"/>
                  <a:pt x="4971492" y="607038"/>
                  <a:pt x="4986176" y="596323"/>
                </a:cubicBezTo>
                <a:cubicBezTo>
                  <a:pt x="5000861" y="585607"/>
                  <a:pt x="5010782" y="576082"/>
                  <a:pt x="5015942" y="567748"/>
                </a:cubicBezTo>
                <a:cubicBezTo>
                  <a:pt x="5021101" y="559413"/>
                  <a:pt x="5023681" y="553659"/>
                  <a:pt x="5023681" y="550484"/>
                </a:cubicBezTo>
                <a:cubicBezTo>
                  <a:pt x="5023681" y="548499"/>
                  <a:pt x="5024375" y="547309"/>
                  <a:pt x="5025764" y="546912"/>
                </a:cubicBezTo>
                <a:close/>
                <a:moveTo>
                  <a:pt x="2304889" y="546316"/>
                </a:moveTo>
                <a:cubicBezTo>
                  <a:pt x="2317192" y="545920"/>
                  <a:pt x="2323740" y="549095"/>
                  <a:pt x="2324534" y="555841"/>
                </a:cubicBezTo>
                <a:cubicBezTo>
                  <a:pt x="2325328" y="562588"/>
                  <a:pt x="2320962" y="564374"/>
                  <a:pt x="2311437" y="561199"/>
                </a:cubicBezTo>
                <a:cubicBezTo>
                  <a:pt x="2301912" y="558024"/>
                  <a:pt x="2295364" y="554849"/>
                  <a:pt x="2291792" y="551674"/>
                </a:cubicBezTo>
                <a:cubicBezTo>
                  <a:pt x="2288220" y="548499"/>
                  <a:pt x="2292586" y="546713"/>
                  <a:pt x="2304889" y="546316"/>
                </a:cubicBezTo>
                <a:close/>
                <a:moveTo>
                  <a:pt x="3378832" y="537982"/>
                </a:moveTo>
                <a:cubicBezTo>
                  <a:pt x="3387961" y="539173"/>
                  <a:pt x="3394906" y="541752"/>
                  <a:pt x="3399668" y="545721"/>
                </a:cubicBezTo>
                <a:cubicBezTo>
                  <a:pt x="3404431" y="549690"/>
                  <a:pt x="3406018" y="555246"/>
                  <a:pt x="3404431" y="562390"/>
                </a:cubicBezTo>
                <a:cubicBezTo>
                  <a:pt x="3402844" y="569534"/>
                  <a:pt x="3399073" y="571121"/>
                  <a:pt x="3393120" y="567152"/>
                </a:cubicBezTo>
                <a:cubicBezTo>
                  <a:pt x="3387167" y="563184"/>
                  <a:pt x="3381015" y="557231"/>
                  <a:pt x="3374665" y="549293"/>
                </a:cubicBezTo>
                <a:cubicBezTo>
                  <a:pt x="3368315" y="540562"/>
                  <a:pt x="3369704" y="536791"/>
                  <a:pt x="3378832" y="537982"/>
                </a:cubicBezTo>
                <a:close/>
                <a:moveTo>
                  <a:pt x="1245233" y="537982"/>
                </a:moveTo>
                <a:cubicBezTo>
                  <a:pt x="1254361" y="539173"/>
                  <a:pt x="1261306" y="541752"/>
                  <a:pt x="1266068" y="545721"/>
                </a:cubicBezTo>
                <a:cubicBezTo>
                  <a:pt x="1270831" y="549690"/>
                  <a:pt x="1272419" y="555246"/>
                  <a:pt x="1270831" y="562390"/>
                </a:cubicBezTo>
                <a:cubicBezTo>
                  <a:pt x="1269244" y="569534"/>
                  <a:pt x="1265473" y="571121"/>
                  <a:pt x="1259520" y="567152"/>
                </a:cubicBezTo>
                <a:cubicBezTo>
                  <a:pt x="1253567" y="563184"/>
                  <a:pt x="1247416" y="557231"/>
                  <a:pt x="1241066" y="549293"/>
                </a:cubicBezTo>
                <a:cubicBezTo>
                  <a:pt x="1234715" y="540562"/>
                  <a:pt x="1236105" y="536791"/>
                  <a:pt x="1245233" y="537982"/>
                </a:cubicBezTo>
                <a:close/>
                <a:moveTo>
                  <a:pt x="2543609" y="535006"/>
                </a:moveTo>
                <a:lnTo>
                  <a:pt x="2516225" y="539768"/>
                </a:lnTo>
                <a:cubicBezTo>
                  <a:pt x="2517812" y="544531"/>
                  <a:pt x="2519400" y="549888"/>
                  <a:pt x="2520987" y="555841"/>
                </a:cubicBezTo>
                <a:cubicBezTo>
                  <a:pt x="2522575" y="561795"/>
                  <a:pt x="2523765" y="567946"/>
                  <a:pt x="2524559" y="574296"/>
                </a:cubicBezTo>
                <a:lnTo>
                  <a:pt x="2544800" y="571915"/>
                </a:lnTo>
                <a:close/>
                <a:moveTo>
                  <a:pt x="2209639" y="533815"/>
                </a:moveTo>
                <a:cubicBezTo>
                  <a:pt x="2214004" y="533021"/>
                  <a:pt x="2219362" y="533021"/>
                  <a:pt x="2225712" y="533815"/>
                </a:cubicBezTo>
                <a:cubicBezTo>
                  <a:pt x="2232062" y="534609"/>
                  <a:pt x="2235436" y="537387"/>
                  <a:pt x="2235833" y="542149"/>
                </a:cubicBezTo>
                <a:cubicBezTo>
                  <a:pt x="2236230" y="546912"/>
                  <a:pt x="2232856" y="548499"/>
                  <a:pt x="2225712" y="546912"/>
                </a:cubicBezTo>
                <a:cubicBezTo>
                  <a:pt x="2219362" y="545324"/>
                  <a:pt x="2214004" y="542943"/>
                  <a:pt x="2209639" y="539768"/>
                </a:cubicBezTo>
                <a:cubicBezTo>
                  <a:pt x="2205273" y="536593"/>
                  <a:pt x="2205273" y="534609"/>
                  <a:pt x="2209639" y="533815"/>
                </a:cubicBezTo>
                <a:close/>
                <a:moveTo>
                  <a:pt x="3139815" y="528755"/>
                </a:moveTo>
                <a:cubicBezTo>
                  <a:pt x="3141997" y="528556"/>
                  <a:pt x="3144478" y="529052"/>
                  <a:pt x="3147256" y="530243"/>
                </a:cubicBezTo>
                <a:cubicBezTo>
                  <a:pt x="3152812" y="531831"/>
                  <a:pt x="3157773" y="534212"/>
                  <a:pt x="3162139" y="537387"/>
                </a:cubicBezTo>
                <a:cubicBezTo>
                  <a:pt x="3166504" y="540562"/>
                  <a:pt x="3166901" y="544134"/>
                  <a:pt x="3163329" y="548102"/>
                </a:cubicBezTo>
                <a:cubicBezTo>
                  <a:pt x="3159757" y="552071"/>
                  <a:pt x="3155194" y="561199"/>
                  <a:pt x="3149637" y="575487"/>
                </a:cubicBezTo>
                <a:cubicBezTo>
                  <a:pt x="3144081" y="589774"/>
                  <a:pt x="3135151" y="604657"/>
                  <a:pt x="3122848" y="620135"/>
                </a:cubicBezTo>
                <a:cubicBezTo>
                  <a:pt x="3110545" y="635613"/>
                  <a:pt x="3096059" y="647123"/>
                  <a:pt x="3079390" y="654663"/>
                </a:cubicBezTo>
                <a:cubicBezTo>
                  <a:pt x="3062722" y="662204"/>
                  <a:pt x="3061134" y="660616"/>
                  <a:pt x="3074628" y="649901"/>
                </a:cubicBezTo>
                <a:cubicBezTo>
                  <a:pt x="3088121" y="639185"/>
                  <a:pt x="3099432" y="627676"/>
                  <a:pt x="3108561" y="615373"/>
                </a:cubicBezTo>
                <a:cubicBezTo>
                  <a:pt x="3117689" y="603070"/>
                  <a:pt x="3124833" y="590766"/>
                  <a:pt x="3129992" y="578463"/>
                </a:cubicBezTo>
                <a:cubicBezTo>
                  <a:pt x="3135151" y="566160"/>
                  <a:pt x="3137929" y="557826"/>
                  <a:pt x="3138326" y="553460"/>
                </a:cubicBezTo>
                <a:cubicBezTo>
                  <a:pt x="3138723" y="549095"/>
                  <a:pt x="3136937" y="546912"/>
                  <a:pt x="3132968" y="546912"/>
                </a:cubicBezTo>
                <a:cubicBezTo>
                  <a:pt x="3129000" y="546912"/>
                  <a:pt x="3121062" y="549095"/>
                  <a:pt x="3109156" y="553460"/>
                </a:cubicBezTo>
                <a:cubicBezTo>
                  <a:pt x="3097250" y="557826"/>
                  <a:pt x="3088320" y="557429"/>
                  <a:pt x="3082367" y="552270"/>
                </a:cubicBezTo>
                <a:cubicBezTo>
                  <a:pt x="3076414" y="547110"/>
                  <a:pt x="3075025" y="544332"/>
                  <a:pt x="3078200" y="543935"/>
                </a:cubicBezTo>
                <a:cubicBezTo>
                  <a:pt x="3081375" y="543538"/>
                  <a:pt x="3085939" y="543141"/>
                  <a:pt x="3091892" y="542745"/>
                </a:cubicBezTo>
                <a:cubicBezTo>
                  <a:pt x="3097845" y="542348"/>
                  <a:pt x="3105584" y="541157"/>
                  <a:pt x="3115109" y="539173"/>
                </a:cubicBezTo>
                <a:cubicBezTo>
                  <a:pt x="3124634" y="537188"/>
                  <a:pt x="3130984" y="534609"/>
                  <a:pt x="3134159" y="531434"/>
                </a:cubicBezTo>
                <a:cubicBezTo>
                  <a:pt x="3135747" y="529846"/>
                  <a:pt x="3137632" y="528953"/>
                  <a:pt x="3139815" y="528755"/>
                </a:cubicBezTo>
                <a:close/>
                <a:moveTo>
                  <a:pt x="1006215" y="528755"/>
                </a:moveTo>
                <a:cubicBezTo>
                  <a:pt x="1008398" y="528556"/>
                  <a:pt x="1010878" y="529052"/>
                  <a:pt x="1013656" y="530243"/>
                </a:cubicBezTo>
                <a:cubicBezTo>
                  <a:pt x="1019212" y="531831"/>
                  <a:pt x="1024174" y="534212"/>
                  <a:pt x="1028539" y="537387"/>
                </a:cubicBezTo>
                <a:cubicBezTo>
                  <a:pt x="1032905" y="540562"/>
                  <a:pt x="1033301" y="544134"/>
                  <a:pt x="1029730" y="548102"/>
                </a:cubicBezTo>
                <a:cubicBezTo>
                  <a:pt x="1026158" y="552071"/>
                  <a:pt x="1021594" y="561199"/>
                  <a:pt x="1016038" y="575487"/>
                </a:cubicBezTo>
                <a:cubicBezTo>
                  <a:pt x="1010481" y="589774"/>
                  <a:pt x="1001551" y="604657"/>
                  <a:pt x="989248" y="620135"/>
                </a:cubicBezTo>
                <a:cubicBezTo>
                  <a:pt x="976945" y="635613"/>
                  <a:pt x="962459" y="647123"/>
                  <a:pt x="945791" y="654663"/>
                </a:cubicBezTo>
                <a:cubicBezTo>
                  <a:pt x="929122" y="662204"/>
                  <a:pt x="927535" y="660616"/>
                  <a:pt x="941028" y="649901"/>
                </a:cubicBezTo>
                <a:cubicBezTo>
                  <a:pt x="954522" y="639185"/>
                  <a:pt x="965833" y="627676"/>
                  <a:pt x="974961" y="615373"/>
                </a:cubicBezTo>
                <a:cubicBezTo>
                  <a:pt x="984089" y="603070"/>
                  <a:pt x="991233" y="590766"/>
                  <a:pt x="996392" y="578463"/>
                </a:cubicBezTo>
                <a:cubicBezTo>
                  <a:pt x="1001551" y="566160"/>
                  <a:pt x="1004329" y="557826"/>
                  <a:pt x="1004726" y="553460"/>
                </a:cubicBezTo>
                <a:cubicBezTo>
                  <a:pt x="1005123" y="549095"/>
                  <a:pt x="1003337" y="546912"/>
                  <a:pt x="999369" y="546912"/>
                </a:cubicBezTo>
                <a:cubicBezTo>
                  <a:pt x="995400" y="546912"/>
                  <a:pt x="987462" y="549095"/>
                  <a:pt x="975556" y="553460"/>
                </a:cubicBezTo>
                <a:cubicBezTo>
                  <a:pt x="963650" y="557826"/>
                  <a:pt x="954720" y="557429"/>
                  <a:pt x="948767" y="552270"/>
                </a:cubicBezTo>
                <a:cubicBezTo>
                  <a:pt x="942814" y="547110"/>
                  <a:pt x="941425" y="544332"/>
                  <a:pt x="944600" y="543935"/>
                </a:cubicBezTo>
                <a:cubicBezTo>
                  <a:pt x="947775" y="543538"/>
                  <a:pt x="952339" y="543141"/>
                  <a:pt x="958292" y="542745"/>
                </a:cubicBezTo>
                <a:cubicBezTo>
                  <a:pt x="964245" y="542348"/>
                  <a:pt x="971984" y="541157"/>
                  <a:pt x="981509" y="539173"/>
                </a:cubicBezTo>
                <a:cubicBezTo>
                  <a:pt x="991034" y="537188"/>
                  <a:pt x="997384" y="534609"/>
                  <a:pt x="1000560" y="531434"/>
                </a:cubicBezTo>
                <a:cubicBezTo>
                  <a:pt x="1002147" y="529846"/>
                  <a:pt x="1004032" y="528953"/>
                  <a:pt x="1006215" y="528755"/>
                </a:cubicBezTo>
                <a:close/>
                <a:moveTo>
                  <a:pt x="2582900" y="527862"/>
                </a:moveTo>
                <a:lnTo>
                  <a:pt x="2555515" y="532624"/>
                </a:lnTo>
                <a:cubicBezTo>
                  <a:pt x="2554721" y="542149"/>
                  <a:pt x="2554325" y="554452"/>
                  <a:pt x="2554325" y="569534"/>
                </a:cubicBezTo>
                <a:lnTo>
                  <a:pt x="2574565" y="564771"/>
                </a:lnTo>
                <a:cubicBezTo>
                  <a:pt x="2580122" y="545721"/>
                  <a:pt x="2582900" y="533418"/>
                  <a:pt x="2582900" y="527862"/>
                </a:cubicBezTo>
                <a:close/>
                <a:moveTo>
                  <a:pt x="374811" y="527192"/>
                </a:moveTo>
                <a:cubicBezTo>
                  <a:pt x="376250" y="527440"/>
                  <a:pt x="378061" y="528060"/>
                  <a:pt x="380243" y="529052"/>
                </a:cubicBezTo>
                <a:cubicBezTo>
                  <a:pt x="388975" y="533021"/>
                  <a:pt x="393539" y="537784"/>
                  <a:pt x="393936" y="543340"/>
                </a:cubicBezTo>
                <a:cubicBezTo>
                  <a:pt x="394333" y="548896"/>
                  <a:pt x="393341" y="553262"/>
                  <a:pt x="390959" y="556437"/>
                </a:cubicBezTo>
                <a:cubicBezTo>
                  <a:pt x="388578" y="559612"/>
                  <a:pt x="385601" y="558818"/>
                  <a:pt x="382030" y="554056"/>
                </a:cubicBezTo>
                <a:cubicBezTo>
                  <a:pt x="378458" y="549293"/>
                  <a:pt x="375084" y="542943"/>
                  <a:pt x="371909" y="535006"/>
                </a:cubicBezTo>
                <a:cubicBezTo>
                  <a:pt x="369528" y="529052"/>
                  <a:pt x="370495" y="526448"/>
                  <a:pt x="374811" y="527192"/>
                </a:cubicBezTo>
                <a:close/>
                <a:moveTo>
                  <a:pt x="2622786" y="522504"/>
                </a:moveTo>
                <a:cubicBezTo>
                  <a:pt x="2615245" y="522901"/>
                  <a:pt x="2607109" y="523893"/>
                  <a:pt x="2598378" y="525481"/>
                </a:cubicBezTo>
                <a:lnTo>
                  <a:pt x="2585281" y="563581"/>
                </a:lnTo>
                <a:lnTo>
                  <a:pt x="2624572" y="560009"/>
                </a:lnTo>
                <a:cubicBezTo>
                  <a:pt x="2630128" y="551277"/>
                  <a:pt x="2633501" y="543935"/>
                  <a:pt x="2634692" y="537982"/>
                </a:cubicBezTo>
                <a:cubicBezTo>
                  <a:pt x="2635882" y="532029"/>
                  <a:pt x="2636081" y="527862"/>
                  <a:pt x="2635287" y="525481"/>
                </a:cubicBezTo>
                <a:cubicBezTo>
                  <a:pt x="2634493" y="523099"/>
                  <a:pt x="2630326" y="522107"/>
                  <a:pt x="2622786" y="522504"/>
                </a:cubicBezTo>
                <a:close/>
                <a:moveTo>
                  <a:pt x="4486263" y="520867"/>
                </a:moveTo>
                <a:cubicBezTo>
                  <a:pt x="4484378" y="520569"/>
                  <a:pt x="4481947" y="520718"/>
                  <a:pt x="4478970" y="521313"/>
                </a:cubicBezTo>
                <a:cubicBezTo>
                  <a:pt x="4473017" y="522504"/>
                  <a:pt x="4456547" y="525481"/>
                  <a:pt x="4429559" y="530243"/>
                </a:cubicBezTo>
                <a:lnTo>
                  <a:pt x="4436703" y="585012"/>
                </a:lnTo>
                <a:cubicBezTo>
                  <a:pt x="4454166" y="581043"/>
                  <a:pt x="4472818" y="577074"/>
                  <a:pt x="4492662" y="573106"/>
                </a:cubicBezTo>
                <a:lnTo>
                  <a:pt x="4492662" y="539768"/>
                </a:lnTo>
                <a:cubicBezTo>
                  <a:pt x="4492662" y="531037"/>
                  <a:pt x="4491868" y="525481"/>
                  <a:pt x="4490281" y="523099"/>
                </a:cubicBezTo>
                <a:cubicBezTo>
                  <a:pt x="4489487" y="521909"/>
                  <a:pt x="4488148" y="521165"/>
                  <a:pt x="4486263" y="520867"/>
                </a:cubicBezTo>
                <a:close/>
                <a:moveTo>
                  <a:pt x="2000089" y="518932"/>
                </a:moveTo>
                <a:cubicBezTo>
                  <a:pt x="2005248" y="520123"/>
                  <a:pt x="2010209" y="521909"/>
                  <a:pt x="2014972" y="524290"/>
                </a:cubicBezTo>
                <a:cubicBezTo>
                  <a:pt x="2020528" y="526671"/>
                  <a:pt x="2022512" y="529449"/>
                  <a:pt x="2020925" y="532624"/>
                </a:cubicBezTo>
                <a:cubicBezTo>
                  <a:pt x="2019337" y="535799"/>
                  <a:pt x="2018544" y="547309"/>
                  <a:pt x="2018544" y="567152"/>
                </a:cubicBezTo>
                <a:cubicBezTo>
                  <a:pt x="2018544" y="586996"/>
                  <a:pt x="2017551" y="602673"/>
                  <a:pt x="2015567" y="614182"/>
                </a:cubicBezTo>
                <a:cubicBezTo>
                  <a:pt x="2013583" y="625691"/>
                  <a:pt x="2010209" y="628073"/>
                  <a:pt x="2005447" y="621326"/>
                </a:cubicBezTo>
                <a:cubicBezTo>
                  <a:pt x="2000684" y="614579"/>
                  <a:pt x="1998898" y="607435"/>
                  <a:pt x="2000089" y="599895"/>
                </a:cubicBezTo>
                <a:cubicBezTo>
                  <a:pt x="2001280" y="592354"/>
                  <a:pt x="2002073" y="580646"/>
                  <a:pt x="2002470" y="564771"/>
                </a:cubicBezTo>
                <a:cubicBezTo>
                  <a:pt x="2002867" y="548896"/>
                  <a:pt x="2001280" y="536990"/>
                  <a:pt x="1997708" y="529052"/>
                </a:cubicBezTo>
                <a:cubicBezTo>
                  <a:pt x="1994136" y="521115"/>
                  <a:pt x="1994929" y="517741"/>
                  <a:pt x="2000089" y="518932"/>
                </a:cubicBezTo>
                <a:close/>
                <a:moveTo>
                  <a:pt x="2302508" y="518337"/>
                </a:moveTo>
                <a:cubicBezTo>
                  <a:pt x="2313223" y="517543"/>
                  <a:pt x="2319375" y="520123"/>
                  <a:pt x="2320962" y="526076"/>
                </a:cubicBezTo>
                <a:cubicBezTo>
                  <a:pt x="2322550" y="532029"/>
                  <a:pt x="2319375" y="534212"/>
                  <a:pt x="2311437" y="532624"/>
                </a:cubicBezTo>
                <a:cubicBezTo>
                  <a:pt x="2303500" y="530243"/>
                  <a:pt x="2297348" y="527465"/>
                  <a:pt x="2292983" y="524290"/>
                </a:cubicBezTo>
                <a:cubicBezTo>
                  <a:pt x="2288617" y="521115"/>
                  <a:pt x="2291792" y="519131"/>
                  <a:pt x="2302508" y="518337"/>
                </a:cubicBezTo>
                <a:close/>
                <a:moveTo>
                  <a:pt x="175307" y="514914"/>
                </a:moveTo>
                <a:cubicBezTo>
                  <a:pt x="177391" y="514219"/>
                  <a:pt x="179822" y="514368"/>
                  <a:pt x="182600" y="515360"/>
                </a:cubicBezTo>
                <a:cubicBezTo>
                  <a:pt x="188156" y="517345"/>
                  <a:pt x="193117" y="520123"/>
                  <a:pt x="197483" y="523695"/>
                </a:cubicBezTo>
                <a:cubicBezTo>
                  <a:pt x="201848" y="527266"/>
                  <a:pt x="201055" y="529846"/>
                  <a:pt x="195101" y="531434"/>
                </a:cubicBezTo>
                <a:cubicBezTo>
                  <a:pt x="189148" y="533021"/>
                  <a:pt x="178234" y="537387"/>
                  <a:pt x="162359" y="544531"/>
                </a:cubicBezTo>
                <a:cubicBezTo>
                  <a:pt x="168710" y="549293"/>
                  <a:pt x="171487" y="553857"/>
                  <a:pt x="170694" y="558223"/>
                </a:cubicBezTo>
                <a:cubicBezTo>
                  <a:pt x="169900" y="562588"/>
                  <a:pt x="171091" y="570327"/>
                  <a:pt x="174266" y="581440"/>
                </a:cubicBezTo>
                <a:cubicBezTo>
                  <a:pt x="191728" y="576677"/>
                  <a:pt x="203634" y="573106"/>
                  <a:pt x="209984" y="570724"/>
                </a:cubicBezTo>
                <a:cubicBezTo>
                  <a:pt x="216334" y="568343"/>
                  <a:pt x="222882" y="568938"/>
                  <a:pt x="229629" y="572510"/>
                </a:cubicBezTo>
                <a:cubicBezTo>
                  <a:pt x="236377" y="576082"/>
                  <a:pt x="236575" y="578860"/>
                  <a:pt x="230225" y="580845"/>
                </a:cubicBezTo>
                <a:cubicBezTo>
                  <a:pt x="223875" y="582829"/>
                  <a:pt x="206412" y="586996"/>
                  <a:pt x="177837" y="593346"/>
                </a:cubicBezTo>
                <a:cubicBezTo>
                  <a:pt x="186569" y="612396"/>
                  <a:pt x="195101" y="627081"/>
                  <a:pt x="203436" y="637399"/>
                </a:cubicBezTo>
                <a:cubicBezTo>
                  <a:pt x="211770" y="647718"/>
                  <a:pt x="221295" y="656846"/>
                  <a:pt x="232011" y="664784"/>
                </a:cubicBezTo>
                <a:cubicBezTo>
                  <a:pt x="242727" y="672721"/>
                  <a:pt x="249870" y="676491"/>
                  <a:pt x="253442" y="676095"/>
                </a:cubicBezTo>
                <a:cubicBezTo>
                  <a:pt x="257014" y="675698"/>
                  <a:pt x="259792" y="670737"/>
                  <a:pt x="261776" y="661212"/>
                </a:cubicBezTo>
                <a:cubicBezTo>
                  <a:pt x="263761" y="651687"/>
                  <a:pt x="265745" y="644345"/>
                  <a:pt x="267730" y="639185"/>
                </a:cubicBezTo>
                <a:cubicBezTo>
                  <a:pt x="269714" y="634026"/>
                  <a:pt x="270905" y="639979"/>
                  <a:pt x="271302" y="657045"/>
                </a:cubicBezTo>
                <a:cubicBezTo>
                  <a:pt x="271698" y="674110"/>
                  <a:pt x="273683" y="686413"/>
                  <a:pt x="277254" y="693954"/>
                </a:cubicBezTo>
                <a:cubicBezTo>
                  <a:pt x="280827" y="701495"/>
                  <a:pt x="276461" y="704074"/>
                  <a:pt x="264158" y="701693"/>
                </a:cubicBezTo>
                <a:cubicBezTo>
                  <a:pt x="251855" y="699312"/>
                  <a:pt x="240147" y="694152"/>
                  <a:pt x="229034" y="686215"/>
                </a:cubicBezTo>
                <a:cubicBezTo>
                  <a:pt x="217922" y="678277"/>
                  <a:pt x="206809" y="667363"/>
                  <a:pt x="195697" y="653473"/>
                </a:cubicBezTo>
                <a:cubicBezTo>
                  <a:pt x="184585" y="639582"/>
                  <a:pt x="174266" y="621127"/>
                  <a:pt x="164740" y="598109"/>
                </a:cubicBezTo>
                <a:cubicBezTo>
                  <a:pt x="154422" y="600490"/>
                  <a:pt x="145889" y="602673"/>
                  <a:pt x="139142" y="604657"/>
                </a:cubicBezTo>
                <a:cubicBezTo>
                  <a:pt x="132395" y="606641"/>
                  <a:pt x="123862" y="606840"/>
                  <a:pt x="113544" y="605252"/>
                </a:cubicBezTo>
                <a:cubicBezTo>
                  <a:pt x="111956" y="626684"/>
                  <a:pt x="110567" y="640574"/>
                  <a:pt x="109376" y="646924"/>
                </a:cubicBezTo>
                <a:cubicBezTo>
                  <a:pt x="108186" y="653274"/>
                  <a:pt x="111361" y="653870"/>
                  <a:pt x="118901" y="648710"/>
                </a:cubicBezTo>
                <a:cubicBezTo>
                  <a:pt x="126442" y="643551"/>
                  <a:pt x="134181" y="638788"/>
                  <a:pt x="142118" y="634423"/>
                </a:cubicBezTo>
                <a:cubicBezTo>
                  <a:pt x="150056" y="630057"/>
                  <a:pt x="146286" y="635613"/>
                  <a:pt x="130808" y="651091"/>
                </a:cubicBezTo>
                <a:cubicBezTo>
                  <a:pt x="115330" y="666570"/>
                  <a:pt x="104415" y="677881"/>
                  <a:pt x="98066" y="685024"/>
                </a:cubicBezTo>
                <a:cubicBezTo>
                  <a:pt x="91716" y="692168"/>
                  <a:pt x="87350" y="693359"/>
                  <a:pt x="84969" y="688596"/>
                </a:cubicBezTo>
                <a:cubicBezTo>
                  <a:pt x="82587" y="683834"/>
                  <a:pt x="81198" y="679071"/>
                  <a:pt x="80801" y="674309"/>
                </a:cubicBezTo>
                <a:cubicBezTo>
                  <a:pt x="80404" y="669546"/>
                  <a:pt x="82389" y="665577"/>
                  <a:pt x="86755" y="662402"/>
                </a:cubicBezTo>
                <a:cubicBezTo>
                  <a:pt x="91120" y="659227"/>
                  <a:pt x="94493" y="652481"/>
                  <a:pt x="96875" y="642162"/>
                </a:cubicBezTo>
                <a:cubicBezTo>
                  <a:pt x="99256" y="635018"/>
                  <a:pt x="101042" y="621921"/>
                  <a:pt x="102233" y="602871"/>
                </a:cubicBezTo>
                <a:cubicBezTo>
                  <a:pt x="103424" y="583821"/>
                  <a:pt x="102629" y="570129"/>
                  <a:pt x="99852" y="561795"/>
                </a:cubicBezTo>
                <a:cubicBezTo>
                  <a:pt x="97073" y="553460"/>
                  <a:pt x="97470" y="549690"/>
                  <a:pt x="101042" y="550484"/>
                </a:cubicBezTo>
                <a:cubicBezTo>
                  <a:pt x="104614" y="551277"/>
                  <a:pt x="107987" y="552666"/>
                  <a:pt x="111162" y="554651"/>
                </a:cubicBezTo>
                <a:cubicBezTo>
                  <a:pt x="114337" y="556635"/>
                  <a:pt x="119298" y="555841"/>
                  <a:pt x="126045" y="552270"/>
                </a:cubicBezTo>
                <a:cubicBezTo>
                  <a:pt x="132792" y="548698"/>
                  <a:pt x="141126" y="543538"/>
                  <a:pt x="151048" y="536791"/>
                </a:cubicBezTo>
                <a:cubicBezTo>
                  <a:pt x="160970" y="530045"/>
                  <a:pt x="167320" y="524290"/>
                  <a:pt x="170098" y="519527"/>
                </a:cubicBezTo>
                <a:cubicBezTo>
                  <a:pt x="171487" y="517146"/>
                  <a:pt x="173224" y="515608"/>
                  <a:pt x="175307" y="514914"/>
                </a:cubicBezTo>
                <a:close/>
                <a:moveTo>
                  <a:pt x="1907816" y="512384"/>
                </a:moveTo>
                <a:cubicBezTo>
                  <a:pt x="1913372" y="513177"/>
                  <a:pt x="1918531" y="514765"/>
                  <a:pt x="1923294" y="517146"/>
                </a:cubicBezTo>
                <a:cubicBezTo>
                  <a:pt x="1928056" y="519527"/>
                  <a:pt x="1929644" y="522306"/>
                  <a:pt x="1928056" y="525481"/>
                </a:cubicBezTo>
                <a:cubicBezTo>
                  <a:pt x="1926468" y="528656"/>
                  <a:pt x="1925079" y="538776"/>
                  <a:pt x="1923889" y="555841"/>
                </a:cubicBezTo>
                <a:cubicBezTo>
                  <a:pt x="1922698" y="572907"/>
                  <a:pt x="1919920" y="591163"/>
                  <a:pt x="1915554" y="610610"/>
                </a:cubicBezTo>
                <a:cubicBezTo>
                  <a:pt x="1911189" y="630057"/>
                  <a:pt x="1902855" y="645932"/>
                  <a:pt x="1890551" y="658235"/>
                </a:cubicBezTo>
                <a:cubicBezTo>
                  <a:pt x="1878248" y="670538"/>
                  <a:pt x="1865747" y="678674"/>
                  <a:pt x="1853047" y="682643"/>
                </a:cubicBezTo>
                <a:cubicBezTo>
                  <a:pt x="1840347" y="686612"/>
                  <a:pt x="1840545" y="684627"/>
                  <a:pt x="1853642" y="676690"/>
                </a:cubicBezTo>
                <a:cubicBezTo>
                  <a:pt x="1866739" y="668752"/>
                  <a:pt x="1877851" y="657640"/>
                  <a:pt x="1886980" y="643352"/>
                </a:cubicBezTo>
                <a:cubicBezTo>
                  <a:pt x="1896108" y="629065"/>
                  <a:pt x="1902061" y="611999"/>
                  <a:pt x="1904839" y="592156"/>
                </a:cubicBezTo>
                <a:cubicBezTo>
                  <a:pt x="1907617" y="572312"/>
                  <a:pt x="1909006" y="556437"/>
                  <a:pt x="1909006" y="544531"/>
                </a:cubicBezTo>
                <a:cubicBezTo>
                  <a:pt x="1909006" y="532624"/>
                  <a:pt x="1907617" y="524091"/>
                  <a:pt x="1904839" y="518932"/>
                </a:cubicBezTo>
                <a:cubicBezTo>
                  <a:pt x="1902061" y="513773"/>
                  <a:pt x="1903053" y="511590"/>
                  <a:pt x="1907816" y="512384"/>
                </a:cubicBezTo>
                <a:close/>
                <a:moveTo>
                  <a:pt x="429655" y="512384"/>
                </a:moveTo>
                <a:cubicBezTo>
                  <a:pt x="434020" y="513971"/>
                  <a:pt x="438386" y="516154"/>
                  <a:pt x="442751" y="518932"/>
                </a:cubicBezTo>
                <a:cubicBezTo>
                  <a:pt x="447117" y="521710"/>
                  <a:pt x="447315" y="524885"/>
                  <a:pt x="443347" y="528457"/>
                </a:cubicBezTo>
                <a:cubicBezTo>
                  <a:pt x="439378" y="532029"/>
                  <a:pt x="431441" y="542546"/>
                  <a:pt x="419534" y="560009"/>
                </a:cubicBezTo>
                <a:cubicBezTo>
                  <a:pt x="437791" y="556834"/>
                  <a:pt x="449895" y="554651"/>
                  <a:pt x="455848" y="553460"/>
                </a:cubicBezTo>
                <a:cubicBezTo>
                  <a:pt x="461802" y="552270"/>
                  <a:pt x="466564" y="553659"/>
                  <a:pt x="470136" y="557627"/>
                </a:cubicBezTo>
                <a:cubicBezTo>
                  <a:pt x="473708" y="561596"/>
                  <a:pt x="469540" y="563977"/>
                  <a:pt x="457634" y="564771"/>
                </a:cubicBezTo>
                <a:cubicBezTo>
                  <a:pt x="445728" y="565565"/>
                  <a:pt x="426678" y="568740"/>
                  <a:pt x="400484" y="574296"/>
                </a:cubicBezTo>
                <a:cubicBezTo>
                  <a:pt x="374290" y="579852"/>
                  <a:pt x="355241" y="584416"/>
                  <a:pt x="343334" y="587988"/>
                </a:cubicBezTo>
                <a:cubicBezTo>
                  <a:pt x="331428" y="591560"/>
                  <a:pt x="323689" y="591957"/>
                  <a:pt x="320117" y="589179"/>
                </a:cubicBezTo>
                <a:cubicBezTo>
                  <a:pt x="316545" y="586401"/>
                  <a:pt x="312973" y="583226"/>
                  <a:pt x="309401" y="579654"/>
                </a:cubicBezTo>
                <a:cubicBezTo>
                  <a:pt x="305830" y="576082"/>
                  <a:pt x="308012" y="574495"/>
                  <a:pt x="315950" y="574891"/>
                </a:cubicBezTo>
                <a:cubicBezTo>
                  <a:pt x="323887" y="575288"/>
                  <a:pt x="335595" y="574296"/>
                  <a:pt x="351073" y="571915"/>
                </a:cubicBezTo>
                <a:cubicBezTo>
                  <a:pt x="366551" y="569534"/>
                  <a:pt x="386991" y="565962"/>
                  <a:pt x="412390" y="561199"/>
                </a:cubicBezTo>
                <a:cubicBezTo>
                  <a:pt x="415565" y="551674"/>
                  <a:pt x="418145" y="544134"/>
                  <a:pt x="420129" y="538577"/>
                </a:cubicBezTo>
                <a:cubicBezTo>
                  <a:pt x="422114" y="533021"/>
                  <a:pt x="423106" y="527068"/>
                  <a:pt x="423106" y="520718"/>
                </a:cubicBezTo>
                <a:cubicBezTo>
                  <a:pt x="423106" y="513574"/>
                  <a:pt x="425289" y="510796"/>
                  <a:pt x="429655" y="512384"/>
                </a:cubicBezTo>
                <a:close/>
                <a:moveTo>
                  <a:pt x="4494151" y="504347"/>
                </a:moveTo>
                <a:cubicBezTo>
                  <a:pt x="4496532" y="504149"/>
                  <a:pt x="4499409" y="504446"/>
                  <a:pt x="4502783" y="505240"/>
                </a:cubicBezTo>
                <a:cubicBezTo>
                  <a:pt x="4509530" y="506827"/>
                  <a:pt x="4515879" y="509407"/>
                  <a:pt x="4521833" y="512979"/>
                </a:cubicBezTo>
                <a:cubicBezTo>
                  <a:pt x="4527786" y="516551"/>
                  <a:pt x="4527389" y="521313"/>
                  <a:pt x="4520642" y="527266"/>
                </a:cubicBezTo>
                <a:cubicBezTo>
                  <a:pt x="4513895" y="533220"/>
                  <a:pt x="4508537" y="547706"/>
                  <a:pt x="4504569" y="570724"/>
                </a:cubicBezTo>
                <a:cubicBezTo>
                  <a:pt x="4514887" y="578662"/>
                  <a:pt x="4514887" y="582631"/>
                  <a:pt x="4504569" y="582631"/>
                </a:cubicBezTo>
                <a:cubicBezTo>
                  <a:pt x="4482343" y="585806"/>
                  <a:pt x="4459722" y="589377"/>
                  <a:pt x="4436703" y="593346"/>
                </a:cubicBezTo>
                <a:cubicBezTo>
                  <a:pt x="4433528" y="605252"/>
                  <a:pt x="4429559" y="602077"/>
                  <a:pt x="4424797" y="583821"/>
                </a:cubicBezTo>
                <a:cubicBezTo>
                  <a:pt x="4420034" y="565565"/>
                  <a:pt x="4416661" y="552071"/>
                  <a:pt x="4414676" y="543340"/>
                </a:cubicBezTo>
                <a:cubicBezTo>
                  <a:pt x="4412692" y="534609"/>
                  <a:pt x="4409914" y="528060"/>
                  <a:pt x="4406342" y="523695"/>
                </a:cubicBezTo>
                <a:cubicBezTo>
                  <a:pt x="4402770" y="519329"/>
                  <a:pt x="4402969" y="517146"/>
                  <a:pt x="4406937" y="517146"/>
                </a:cubicBezTo>
                <a:cubicBezTo>
                  <a:pt x="4410906" y="517146"/>
                  <a:pt x="4415867" y="517940"/>
                  <a:pt x="4421820" y="519527"/>
                </a:cubicBezTo>
                <a:cubicBezTo>
                  <a:pt x="4427773" y="521115"/>
                  <a:pt x="4435116" y="521115"/>
                  <a:pt x="4443847" y="519527"/>
                </a:cubicBezTo>
                <a:cubicBezTo>
                  <a:pt x="4452578" y="517940"/>
                  <a:pt x="4461508" y="515956"/>
                  <a:pt x="4470636" y="513574"/>
                </a:cubicBezTo>
                <a:cubicBezTo>
                  <a:pt x="4479764" y="511193"/>
                  <a:pt x="4485717" y="508812"/>
                  <a:pt x="4488495" y="506431"/>
                </a:cubicBezTo>
                <a:cubicBezTo>
                  <a:pt x="4489884" y="505240"/>
                  <a:pt x="4491769" y="504545"/>
                  <a:pt x="4494151" y="504347"/>
                </a:cubicBezTo>
                <a:close/>
                <a:moveTo>
                  <a:pt x="437989" y="487976"/>
                </a:moveTo>
                <a:cubicBezTo>
                  <a:pt x="440569" y="488373"/>
                  <a:pt x="443347" y="489365"/>
                  <a:pt x="446324" y="490952"/>
                </a:cubicBezTo>
                <a:cubicBezTo>
                  <a:pt x="452277" y="494127"/>
                  <a:pt x="451681" y="496906"/>
                  <a:pt x="444537" y="499287"/>
                </a:cubicBezTo>
                <a:cubicBezTo>
                  <a:pt x="437394" y="501668"/>
                  <a:pt x="426083" y="504446"/>
                  <a:pt x="410604" y="507621"/>
                </a:cubicBezTo>
                <a:cubicBezTo>
                  <a:pt x="395126" y="510796"/>
                  <a:pt x="383617" y="512781"/>
                  <a:pt x="376076" y="513574"/>
                </a:cubicBezTo>
                <a:cubicBezTo>
                  <a:pt x="368536" y="514368"/>
                  <a:pt x="361591" y="513376"/>
                  <a:pt x="355241" y="510598"/>
                </a:cubicBezTo>
                <a:cubicBezTo>
                  <a:pt x="348891" y="507820"/>
                  <a:pt x="350676" y="505637"/>
                  <a:pt x="360598" y="504049"/>
                </a:cubicBezTo>
                <a:cubicBezTo>
                  <a:pt x="370520" y="502462"/>
                  <a:pt x="383419" y="500081"/>
                  <a:pt x="399294" y="496906"/>
                </a:cubicBezTo>
                <a:cubicBezTo>
                  <a:pt x="415962" y="492937"/>
                  <a:pt x="426479" y="490159"/>
                  <a:pt x="430845" y="488571"/>
                </a:cubicBezTo>
                <a:cubicBezTo>
                  <a:pt x="433028" y="487777"/>
                  <a:pt x="435409" y="487579"/>
                  <a:pt x="437989" y="487976"/>
                </a:cubicBezTo>
                <a:close/>
                <a:moveTo>
                  <a:pt x="2584090" y="484999"/>
                </a:moveTo>
                <a:cubicBezTo>
                  <a:pt x="2572978" y="487381"/>
                  <a:pt x="2561072" y="489365"/>
                  <a:pt x="2548372" y="490952"/>
                </a:cubicBezTo>
                <a:cubicBezTo>
                  <a:pt x="2555515" y="494921"/>
                  <a:pt x="2558492" y="499088"/>
                  <a:pt x="2557301" y="503454"/>
                </a:cubicBezTo>
                <a:cubicBezTo>
                  <a:pt x="2556111" y="507820"/>
                  <a:pt x="2555515" y="514765"/>
                  <a:pt x="2555515" y="524290"/>
                </a:cubicBezTo>
                <a:lnTo>
                  <a:pt x="2585281" y="519527"/>
                </a:lnTo>
                <a:cubicBezTo>
                  <a:pt x="2586075" y="512384"/>
                  <a:pt x="2586472" y="505637"/>
                  <a:pt x="2586472" y="499287"/>
                </a:cubicBezTo>
                <a:cubicBezTo>
                  <a:pt x="2586472" y="492937"/>
                  <a:pt x="2585678" y="488174"/>
                  <a:pt x="2584090" y="484999"/>
                </a:cubicBezTo>
                <a:close/>
                <a:moveTo>
                  <a:pt x="3526768" y="482767"/>
                </a:moveTo>
                <a:cubicBezTo>
                  <a:pt x="3523593" y="482866"/>
                  <a:pt x="3519128" y="483412"/>
                  <a:pt x="3513373" y="484404"/>
                </a:cubicBezTo>
                <a:cubicBezTo>
                  <a:pt x="3501864" y="486388"/>
                  <a:pt x="3490553" y="488174"/>
                  <a:pt x="3479440" y="489762"/>
                </a:cubicBezTo>
                <a:cubicBezTo>
                  <a:pt x="3478646" y="502462"/>
                  <a:pt x="3477456" y="514368"/>
                  <a:pt x="3475868" y="525481"/>
                </a:cubicBezTo>
                <a:cubicBezTo>
                  <a:pt x="3486981" y="524687"/>
                  <a:pt x="3504840" y="521512"/>
                  <a:pt x="3529447" y="515956"/>
                </a:cubicBezTo>
                <a:cubicBezTo>
                  <a:pt x="3530240" y="511193"/>
                  <a:pt x="3531232" y="505041"/>
                  <a:pt x="3532423" y="497501"/>
                </a:cubicBezTo>
                <a:cubicBezTo>
                  <a:pt x="3533614" y="489960"/>
                  <a:pt x="3533614" y="485396"/>
                  <a:pt x="3532423" y="483809"/>
                </a:cubicBezTo>
                <a:cubicBezTo>
                  <a:pt x="3531828" y="483015"/>
                  <a:pt x="3529943" y="482668"/>
                  <a:pt x="3526768" y="482767"/>
                </a:cubicBezTo>
                <a:close/>
                <a:moveTo>
                  <a:pt x="1393168" y="482767"/>
                </a:moveTo>
                <a:cubicBezTo>
                  <a:pt x="1389993" y="482866"/>
                  <a:pt x="1385528" y="483412"/>
                  <a:pt x="1379773" y="484404"/>
                </a:cubicBezTo>
                <a:cubicBezTo>
                  <a:pt x="1368264" y="486388"/>
                  <a:pt x="1356953" y="488174"/>
                  <a:pt x="1345841" y="489762"/>
                </a:cubicBezTo>
                <a:cubicBezTo>
                  <a:pt x="1345047" y="502462"/>
                  <a:pt x="1343856" y="514368"/>
                  <a:pt x="1342269" y="525481"/>
                </a:cubicBezTo>
                <a:cubicBezTo>
                  <a:pt x="1353381" y="524687"/>
                  <a:pt x="1371240" y="521512"/>
                  <a:pt x="1395847" y="515956"/>
                </a:cubicBezTo>
                <a:cubicBezTo>
                  <a:pt x="1396640" y="511193"/>
                  <a:pt x="1397633" y="505041"/>
                  <a:pt x="1398823" y="497501"/>
                </a:cubicBezTo>
                <a:cubicBezTo>
                  <a:pt x="1400014" y="489960"/>
                  <a:pt x="1400014" y="485396"/>
                  <a:pt x="1398823" y="483809"/>
                </a:cubicBezTo>
                <a:cubicBezTo>
                  <a:pt x="1398228" y="483015"/>
                  <a:pt x="1396343" y="482668"/>
                  <a:pt x="1393168" y="482767"/>
                </a:cubicBezTo>
                <a:close/>
                <a:moveTo>
                  <a:pt x="3409193" y="476070"/>
                </a:moveTo>
                <a:cubicBezTo>
                  <a:pt x="3419512" y="477260"/>
                  <a:pt x="3426854" y="480435"/>
                  <a:pt x="3431220" y="485595"/>
                </a:cubicBezTo>
                <a:cubicBezTo>
                  <a:pt x="3435586" y="490754"/>
                  <a:pt x="3436975" y="496310"/>
                  <a:pt x="3435387" y="502263"/>
                </a:cubicBezTo>
                <a:cubicBezTo>
                  <a:pt x="3433800" y="508216"/>
                  <a:pt x="3429831" y="509407"/>
                  <a:pt x="3423481" y="505835"/>
                </a:cubicBezTo>
                <a:cubicBezTo>
                  <a:pt x="3417131" y="502263"/>
                  <a:pt x="3410384" y="496112"/>
                  <a:pt x="3403240" y="487381"/>
                </a:cubicBezTo>
                <a:cubicBezTo>
                  <a:pt x="3396890" y="478649"/>
                  <a:pt x="3398875" y="474879"/>
                  <a:pt x="3409193" y="476070"/>
                </a:cubicBezTo>
                <a:close/>
                <a:moveTo>
                  <a:pt x="1275594" y="476070"/>
                </a:moveTo>
                <a:cubicBezTo>
                  <a:pt x="1285913" y="477260"/>
                  <a:pt x="1293255" y="480435"/>
                  <a:pt x="1297620" y="485595"/>
                </a:cubicBezTo>
                <a:cubicBezTo>
                  <a:pt x="1301986" y="490754"/>
                  <a:pt x="1303375" y="496310"/>
                  <a:pt x="1301787" y="502263"/>
                </a:cubicBezTo>
                <a:cubicBezTo>
                  <a:pt x="1300200" y="508216"/>
                  <a:pt x="1296231" y="509407"/>
                  <a:pt x="1289881" y="505835"/>
                </a:cubicBezTo>
                <a:cubicBezTo>
                  <a:pt x="1283531" y="502263"/>
                  <a:pt x="1276784" y="496112"/>
                  <a:pt x="1269641" y="487381"/>
                </a:cubicBezTo>
                <a:cubicBezTo>
                  <a:pt x="1263290" y="478649"/>
                  <a:pt x="1265275" y="474879"/>
                  <a:pt x="1275594" y="476070"/>
                </a:cubicBezTo>
                <a:close/>
                <a:moveTo>
                  <a:pt x="201650" y="475474"/>
                </a:moveTo>
                <a:cubicBezTo>
                  <a:pt x="208000" y="475474"/>
                  <a:pt x="213159" y="476863"/>
                  <a:pt x="217128" y="479641"/>
                </a:cubicBezTo>
                <a:cubicBezTo>
                  <a:pt x="221097" y="482420"/>
                  <a:pt x="220303" y="484999"/>
                  <a:pt x="214747" y="487381"/>
                </a:cubicBezTo>
                <a:cubicBezTo>
                  <a:pt x="209191" y="489762"/>
                  <a:pt x="196491" y="493334"/>
                  <a:pt x="176647" y="498096"/>
                </a:cubicBezTo>
                <a:cubicBezTo>
                  <a:pt x="156803" y="502859"/>
                  <a:pt x="138943" y="506629"/>
                  <a:pt x="123069" y="509407"/>
                </a:cubicBezTo>
                <a:cubicBezTo>
                  <a:pt x="107194" y="512185"/>
                  <a:pt x="94097" y="512781"/>
                  <a:pt x="83778" y="511193"/>
                </a:cubicBezTo>
                <a:cubicBezTo>
                  <a:pt x="81397" y="550087"/>
                  <a:pt x="77428" y="579852"/>
                  <a:pt x="71872" y="600490"/>
                </a:cubicBezTo>
                <a:cubicBezTo>
                  <a:pt x="66315" y="621127"/>
                  <a:pt x="58973" y="638193"/>
                  <a:pt x="49846" y="651687"/>
                </a:cubicBezTo>
                <a:cubicBezTo>
                  <a:pt x="40717" y="665181"/>
                  <a:pt x="28414" y="677682"/>
                  <a:pt x="12936" y="689191"/>
                </a:cubicBezTo>
                <a:cubicBezTo>
                  <a:pt x="-2542" y="700701"/>
                  <a:pt x="-4130" y="699510"/>
                  <a:pt x="8173" y="685620"/>
                </a:cubicBezTo>
                <a:cubicBezTo>
                  <a:pt x="20477" y="671729"/>
                  <a:pt x="31390" y="655060"/>
                  <a:pt x="40916" y="635613"/>
                </a:cubicBezTo>
                <a:cubicBezTo>
                  <a:pt x="50440" y="616166"/>
                  <a:pt x="56989" y="595727"/>
                  <a:pt x="60561" y="574296"/>
                </a:cubicBezTo>
                <a:cubicBezTo>
                  <a:pt x="64133" y="552865"/>
                  <a:pt x="65918" y="536990"/>
                  <a:pt x="65918" y="526671"/>
                </a:cubicBezTo>
                <a:cubicBezTo>
                  <a:pt x="65918" y="516352"/>
                  <a:pt x="64728" y="508018"/>
                  <a:pt x="62347" y="501668"/>
                </a:cubicBezTo>
                <a:cubicBezTo>
                  <a:pt x="59966" y="495318"/>
                  <a:pt x="61156" y="492738"/>
                  <a:pt x="65918" y="493929"/>
                </a:cubicBezTo>
                <a:cubicBezTo>
                  <a:pt x="70681" y="495120"/>
                  <a:pt x="76634" y="498493"/>
                  <a:pt x="83778" y="504049"/>
                </a:cubicBezTo>
                <a:cubicBezTo>
                  <a:pt x="113147" y="498493"/>
                  <a:pt x="138547" y="492341"/>
                  <a:pt x="159978" y="485595"/>
                </a:cubicBezTo>
                <a:cubicBezTo>
                  <a:pt x="181409" y="478848"/>
                  <a:pt x="195300" y="475474"/>
                  <a:pt x="201650" y="475474"/>
                </a:cubicBezTo>
                <a:close/>
                <a:moveTo>
                  <a:pt x="1942790" y="474730"/>
                </a:moveTo>
                <a:cubicBezTo>
                  <a:pt x="1945270" y="474631"/>
                  <a:pt x="1947900" y="475077"/>
                  <a:pt x="1950678" y="476070"/>
                </a:cubicBezTo>
                <a:cubicBezTo>
                  <a:pt x="1956234" y="478054"/>
                  <a:pt x="1961195" y="480634"/>
                  <a:pt x="1965561" y="483809"/>
                </a:cubicBezTo>
                <a:cubicBezTo>
                  <a:pt x="1969926" y="486984"/>
                  <a:pt x="1970720" y="491349"/>
                  <a:pt x="1967942" y="496906"/>
                </a:cubicBezTo>
                <a:cubicBezTo>
                  <a:pt x="1965164" y="502462"/>
                  <a:pt x="1963378" y="516551"/>
                  <a:pt x="1962584" y="539173"/>
                </a:cubicBezTo>
                <a:cubicBezTo>
                  <a:pt x="1961791" y="561795"/>
                  <a:pt x="1961394" y="579852"/>
                  <a:pt x="1961394" y="593346"/>
                </a:cubicBezTo>
                <a:cubicBezTo>
                  <a:pt x="1961394" y="606046"/>
                  <a:pt x="1959409" y="615571"/>
                  <a:pt x="1955440" y="621921"/>
                </a:cubicBezTo>
                <a:cubicBezTo>
                  <a:pt x="1951472" y="628271"/>
                  <a:pt x="1947900" y="626882"/>
                  <a:pt x="1944725" y="617754"/>
                </a:cubicBezTo>
                <a:cubicBezTo>
                  <a:pt x="1941550" y="608626"/>
                  <a:pt x="1940955" y="600291"/>
                  <a:pt x="1942939" y="592751"/>
                </a:cubicBezTo>
                <a:cubicBezTo>
                  <a:pt x="1944923" y="585210"/>
                  <a:pt x="1945915" y="570724"/>
                  <a:pt x="1945915" y="549293"/>
                </a:cubicBezTo>
                <a:lnTo>
                  <a:pt x="1945915" y="502859"/>
                </a:lnTo>
                <a:cubicBezTo>
                  <a:pt x="1945915" y="492540"/>
                  <a:pt x="1941947" y="487777"/>
                  <a:pt x="1934009" y="488571"/>
                </a:cubicBezTo>
                <a:cubicBezTo>
                  <a:pt x="1926072" y="489365"/>
                  <a:pt x="1917539" y="490159"/>
                  <a:pt x="1908411" y="490952"/>
                </a:cubicBezTo>
                <a:cubicBezTo>
                  <a:pt x="1899283" y="491746"/>
                  <a:pt x="1892337" y="492540"/>
                  <a:pt x="1887575" y="493334"/>
                </a:cubicBezTo>
                <a:cubicBezTo>
                  <a:pt x="1887575" y="517940"/>
                  <a:pt x="1887376" y="540165"/>
                  <a:pt x="1886980" y="560009"/>
                </a:cubicBezTo>
                <a:cubicBezTo>
                  <a:pt x="1886583" y="579852"/>
                  <a:pt x="1884598" y="596323"/>
                  <a:pt x="1881026" y="609420"/>
                </a:cubicBezTo>
                <a:cubicBezTo>
                  <a:pt x="1877455" y="622516"/>
                  <a:pt x="1873883" y="624501"/>
                  <a:pt x="1870311" y="615373"/>
                </a:cubicBezTo>
                <a:cubicBezTo>
                  <a:pt x="1866739" y="606245"/>
                  <a:pt x="1865945" y="599101"/>
                  <a:pt x="1867930" y="593941"/>
                </a:cubicBezTo>
                <a:cubicBezTo>
                  <a:pt x="1869914" y="588782"/>
                  <a:pt x="1871700" y="578265"/>
                  <a:pt x="1873287" y="562390"/>
                </a:cubicBezTo>
                <a:cubicBezTo>
                  <a:pt x="1874875" y="546515"/>
                  <a:pt x="1875272" y="530838"/>
                  <a:pt x="1874478" y="515360"/>
                </a:cubicBezTo>
                <a:cubicBezTo>
                  <a:pt x="1873684" y="499882"/>
                  <a:pt x="1872097" y="489960"/>
                  <a:pt x="1869715" y="485595"/>
                </a:cubicBezTo>
                <a:cubicBezTo>
                  <a:pt x="1867334" y="481229"/>
                  <a:pt x="1868723" y="479641"/>
                  <a:pt x="1873883" y="480832"/>
                </a:cubicBezTo>
                <a:cubicBezTo>
                  <a:pt x="1879042" y="482023"/>
                  <a:pt x="1883209" y="483213"/>
                  <a:pt x="1886384" y="484404"/>
                </a:cubicBezTo>
                <a:cubicBezTo>
                  <a:pt x="1889559" y="485595"/>
                  <a:pt x="1897497" y="485198"/>
                  <a:pt x="1910197" y="483213"/>
                </a:cubicBezTo>
                <a:cubicBezTo>
                  <a:pt x="1922897" y="481229"/>
                  <a:pt x="1931429" y="479046"/>
                  <a:pt x="1935795" y="476665"/>
                </a:cubicBezTo>
                <a:cubicBezTo>
                  <a:pt x="1937978" y="475474"/>
                  <a:pt x="1940310" y="474829"/>
                  <a:pt x="1942790" y="474730"/>
                </a:cubicBezTo>
                <a:close/>
                <a:moveTo>
                  <a:pt x="542615" y="474135"/>
                </a:moveTo>
                <a:cubicBezTo>
                  <a:pt x="544897" y="473837"/>
                  <a:pt x="547328" y="474284"/>
                  <a:pt x="549908" y="475474"/>
                </a:cubicBezTo>
                <a:cubicBezTo>
                  <a:pt x="555067" y="477856"/>
                  <a:pt x="560227" y="481229"/>
                  <a:pt x="565386" y="485595"/>
                </a:cubicBezTo>
                <a:cubicBezTo>
                  <a:pt x="570545" y="489960"/>
                  <a:pt x="569156" y="494127"/>
                  <a:pt x="561219" y="498096"/>
                </a:cubicBezTo>
                <a:cubicBezTo>
                  <a:pt x="553281" y="502065"/>
                  <a:pt x="541375" y="516749"/>
                  <a:pt x="525500" y="542149"/>
                </a:cubicBezTo>
                <a:cubicBezTo>
                  <a:pt x="546931" y="558024"/>
                  <a:pt x="560425" y="572312"/>
                  <a:pt x="565981" y="585012"/>
                </a:cubicBezTo>
                <a:cubicBezTo>
                  <a:pt x="571537" y="597712"/>
                  <a:pt x="572133" y="610412"/>
                  <a:pt x="567767" y="623112"/>
                </a:cubicBezTo>
                <a:cubicBezTo>
                  <a:pt x="563402" y="635812"/>
                  <a:pt x="558242" y="638590"/>
                  <a:pt x="552289" y="631446"/>
                </a:cubicBezTo>
                <a:cubicBezTo>
                  <a:pt x="546336" y="624302"/>
                  <a:pt x="538001" y="618548"/>
                  <a:pt x="527286" y="614182"/>
                </a:cubicBezTo>
                <a:cubicBezTo>
                  <a:pt x="516570" y="609816"/>
                  <a:pt x="515975" y="607832"/>
                  <a:pt x="525500" y="608229"/>
                </a:cubicBezTo>
                <a:cubicBezTo>
                  <a:pt x="535025" y="608626"/>
                  <a:pt x="541772" y="608031"/>
                  <a:pt x="545740" y="606443"/>
                </a:cubicBezTo>
                <a:cubicBezTo>
                  <a:pt x="549709" y="604856"/>
                  <a:pt x="550900" y="599895"/>
                  <a:pt x="549312" y="591560"/>
                </a:cubicBezTo>
                <a:cubicBezTo>
                  <a:pt x="547725" y="583226"/>
                  <a:pt x="536612" y="567152"/>
                  <a:pt x="515975" y="543340"/>
                </a:cubicBezTo>
                <a:cubicBezTo>
                  <a:pt x="527088" y="521909"/>
                  <a:pt x="534033" y="507423"/>
                  <a:pt x="536811" y="499882"/>
                </a:cubicBezTo>
                <a:cubicBezTo>
                  <a:pt x="539589" y="492341"/>
                  <a:pt x="538200" y="488770"/>
                  <a:pt x="532644" y="489166"/>
                </a:cubicBezTo>
                <a:cubicBezTo>
                  <a:pt x="527088" y="489563"/>
                  <a:pt x="515181" y="492143"/>
                  <a:pt x="496925" y="496906"/>
                </a:cubicBezTo>
                <a:cubicBezTo>
                  <a:pt x="497719" y="547706"/>
                  <a:pt x="498116" y="585012"/>
                  <a:pt x="498116" y="608824"/>
                </a:cubicBezTo>
                <a:lnTo>
                  <a:pt x="498116" y="657640"/>
                </a:lnTo>
                <a:cubicBezTo>
                  <a:pt x="498116" y="667165"/>
                  <a:pt x="497322" y="679865"/>
                  <a:pt x="495734" y="695740"/>
                </a:cubicBezTo>
                <a:cubicBezTo>
                  <a:pt x="494147" y="711615"/>
                  <a:pt x="491368" y="720346"/>
                  <a:pt x="487400" y="721934"/>
                </a:cubicBezTo>
                <a:cubicBezTo>
                  <a:pt x="483431" y="723521"/>
                  <a:pt x="481447" y="705662"/>
                  <a:pt x="481447" y="668356"/>
                </a:cubicBezTo>
                <a:lnTo>
                  <a:pt x="481447" y="558818"/>
                </a:lnTo>
                <a:cubicBezTo>
                  <a:pt x="481447" y="523099"/>
                  <a:pt x="479264" y="501470"/>
                  <a:pt x="474898" y="493929"/>
                </a:cubicBezTo>
                <a:cubicBezTo>
                  <a:pt x="470533" y="486388"/>
                  <a:pt x="471327" y="483412"/>
                  <a:pt x="477279" y="484999"/>
                </a:cubicBezTo>
                <a:cubicBezTo>
                  <a:pt x="483232" y="486587"/>
                  <a:pt x="488194" y="487777"/>
                  <a:pt x="492163" y="488571"/>
                </a:cubicBezTo>
                <a:cubicBezTo>
                  <a:pt x="496131" y="489365"/>
                  <a:pt x="503473" y="488571"/>
                  <a:pt x="514189" y="486190"/>
                </a:cubicBezTo>
                <a:cubicBezTo>
                  <a:pt x="524905" y="483809"/>
                  <a:pt x="532247" y="480832"/>
                  <a:pt x="536216" y="477260"/>
                </a:cubicBezTo>
                <a:cubicBezTo>
                  <a:pt x="538200" y="475474"/>
                  <a:pt x="540333" y="474432"/>
                  <a:pt x="542615" y="474135"/>
                </a:cubicBezTo>
                <a:close/>
                <a:moveTo>
                  <a:pt x="5568987" y="469521"/>
                </a:moveTo>
                <a:cubicBezTo>
                  <a:pt x="5589624" y="467140"/>
                  <a:pt x="5606293" y="477856"/>
                  <a:pt x="5618993" y="501668"/>
                </a:cubicBezTo>
                <a:cubicBezTo>
                  <a:pt x="5626930" y="528656"/>
                  <a:pt x="5616214" y="555643"/>
                  <a:pt x="5586846" y="582631"/>
                </a:cubicBezTo>
                <a:cubicBezTo>
                  <a:pt x="5577321" y="596918"/>
                  <a:pt x="5572558" y="612396"/>
                  <a:pt x="5572558" y="629065"/>
                </a:cubicBezTo>
                <a:lnTo>
                  <a:pt x="5551128" y="629065"/>
                </a:lnTo>
                <a:cubicBezTo>
                  <a:pt x="5550334" y="599696"/>
                  <a:pt x="5563431" y="571915"/>
                  <a:pt x="5590418" y="545721"/>
                </a:cubicBezTo>
                <a:cubicBezTo>
                  <a:pt x="5596768" y="536196"/>
                  <a:pt x="5599546" y="525877"/>
                  <a:pt x="5598752" y="514765"/>
                </a:cubicBezTo>
                <a:cubicBezTo>
                  <a:pt x="5593990" y="498890"/>
                  <a:pt x="5584862" y="491349"/>
                  <a:pt x="5571368" y="492143"/>
                </a:cubicBezTo>
                <a:lnTo>
                  <a:pt x="5566606" y="492143"/>
                </a:lnTo>
                <a:cubicBezTo>
                  <a:pt x="5549937" y="492937"/>
                  <a:pt x="5542000" y="505240"/>
                  <a:pt x="5542793" y="529052"/>
                </a:cubicBezTo>
                <a:lnTo>
                  <a:pt x="5520171" y="529052"/>
                </a:lnTo>
                <a:cubicBezTo>
                  <a:pt x="5519378" y="499684"/>
                  <a:pt x="5529299" y="481427"/>
                  <a:pt x="5549937" y="474284"/>
                </a:cubicBezTo>
                <a:cubicBezTo>
                  <a:pt x="5553112" y="471902"/>
                  <a:pt x="5559462" y="470315"/>
                  <a:pt x="5568987" y="469521"/>
                </a:cubicBezTo>
                <a:close/>
                <a:moveTo>
                  <a:pt x="4155715" y="468331"/>
                </a:moveTo>
                <a:cubicBezTo>
                  <a:pt x="4161272" y="467537"/>
                  <a:pt x="4167026" y="469323"/>
                  <a:pt x="4172979" y="473688"/>
                </a:cubicBezTo>
                <a:cubicBezTo>
                  <a:pt x="4178933" y="478054"/>
                  <a:pt x="4177941" y="481427"/>
                  <a:pt x="4170003" y="483809"/>
                </a:cubicBezTo>
                <a:cubicBezTo>
                  <a:pt x="4162065" y="486190"/>
                  <a:pt x="4138650" y="490159"/>
                  <a:pt x="4099756" y="495715"/>
                </a:cubicBezTo>
                <a:cubicBezTo>
                  <a:pt x="4107694" y="503652"/>
                  <a:pt x="4108487" y="509606"/>
                  <a:pt x="4102137" y="513574"/>
                </a:cubicBezTo>
                <a:cubicBezTo>
                  <a:pt x="4095787" y="517543"/>
                  <a:pt x="4083881" y="531037"/>
                  <a:pt x="4066418" y="554056"/>
                </a:cubicBezTo>
                <a:cubicBezTo>
                  <a:pt x="4094200" y="550087"/>
                  <a:pt x="4117417" y="546713"/>
                  <a:pt x="4136070" y="543935"/>
                </a:cubicBezTo>
                <a:cubicBezTo>
                  <a:pt x="4154723" y="541157"/>
                  <a:pt x="4167026" y="538776"/>
                  <a:pt x="4172979" y="536791"/>
                </a:cubicBezTo>
                <a:cubicBezTo>
                  <a:pt x="4178933" y="534807"/>
                  <a:pt x="4184489" y="534807"/>
                  <a:pt x="4189648" y="536791"/>
                </a:cubicBezTo>
                <a:cubicBezTo>
                  <a:pt x="4194808" y="538776"/>
                  <a:pt x="4201356" y="543141"/>
                  <a:pt x="4209294" y="549888"/>
                </a:cubicBezTo>
                <a:cubicBezTo>
                  <a:pt x="4217231" y="556635"/>
                  <a:pt x="4219017" y="562191"/>
                  <a:pt x="4214651" y="566557"/>
                </a:cubicBezTo>
                <a:cubicBezTo>
                  <a:pt x="4210286" y="570923"/>
                  <a:pt x="4206912" y="578860"/>
                  <a:pt x="4204531" y="590370"/>
                </a:cubicBezTo>
                <a:cubicBezTo>
                  <a:pt x="4202150" y="601879"/>
                  <a:pt x="4200165" y="615968"/>
                  <a:pt x="4198578" y="632637"/>
                </a:cubicBezTo>
                <a:cubicBezTo>
                  <a:pt x="4196991" y="649306"/>
                  <a:pt x="4193815" y="662799"/>
                  <a:pt x="4189053" y="673118"/>
                </a:cubicBezTo>
                <a:cubicBezTo>
                  <a:pt x="4184290" y="683437"/>
                  <a:pt x="4179131" y="690581"/>
                  <a:pt x="4173575" y="694549"/>
                </a:cubicBezTo>
                <a:cubicBezTo>
                  <a:pt x="4168018" y="698518"/>
                  <a:pt x="4164248" y="695343"/>
                  <a:pt x="4162264" y="685024"/>
                </a:cubicBezTo>
                <a:cubicBezTo>
                  <a:pt x="4160279" y="674706"/>
                  <a:pt x="4158097" y="666371"/>
                  <a:pt x="4155715" y="660021"/>
                </a:cubicBezTo>
                <a:cubicBezTo>
                  <a:pt x="4144603" y="659227"/>
                  <a:pt x="4125156" y="660021"/>
                  <a:pt x="4097375" y="662402"/>
                </a:cubicBezTo>
                <a:cubicBezTo>
                  <a:pt x="4069594" y="664784"/>
                  <a:pt x="4045384" y="666768"/>
                  <a:pt x="4024747" y="668356"/>
                </a:cubicBezTo>
                <a:cubicBezTo>
                  <a:pt x="4019984" y="684231"/>
                  <a:pt x="4016015" y="688001"/>
                  <a:pt x="4012840" y="679666"/>
                </a:cubicBezTo>
                <a:cubicBezTo>
                  <a:pt x="4009665" y="671332"/>
                  <a:pt x="4007681" y="658831"/>
                  <a:pt x="4006887" y="642162"/>
                </a:cubicBezTo>
                <a:cubicBezTo>
                  <a:pt x="4006093" y="625493"/>
                  <a:pt x="4004506" y="610809"/>
                  <a:pt x="4002125" y="598109"/>
                </a:cubicBezTo>
                <a:cubicBezTo>
                  <a:pt x="3999743" y="585409"/>
                  <a:pt x="3996370" y="574693"/>
                  <a:pt x="3992004" y="565962"/>
                </a:cubicBezTo>
                <a:cubicBezTo>
                  <a:pt x="3987639" y="557231"/>
                  <a:pt x="3988432" y="553262"/>
                  <a:pt x="3994386" y="554056"/>
                </a:cubicBezTo>
                <a:cubicBezTo>
                  <a:pt x="4000339" y="554849"/>
                  <a:pt x="4005498" y="556040"/>
                  <a:pt x="4009864" y="557627"/>
                </a:cubicBezTo>
                <a:cubicBezTo>
                  <a:pt x="4014229" y="559215"/>
                  <a:pt x="4029509" y="558421"/>
                  <a:pt x="4055703" y="555246"/>
                </a:cubicBezTo>
                <a:cubicBezTo>
                  <a:pt x="4067609" y="536990"/>
                  <a:pt x="4074554" y="524488"/>
                  <a:pt x="4076539" y="517741"/>
                </a:cubicBezTo>
                <a:cubicBezTo>
                  <a:pt x="4078523" y="510995"/>
                  <a:pt x="4079515" y="504446"/>
                  <a:pt x="4079515" y="498096"/>
                </a:cubicBezTo>
                <a:cubicBezTo>
                  <a:pt x="4072372" y="498890"/>
                  <a:pt x="4066220" y="499684"/>
                  <a:pt x="4061061" y="500477"/>
                </a:cubicBezTo>
                <a:cubicBezTo>
                  <a:pt x="4055901" y="501271"/>
                  <a:pt x="4051536" y="501470"/>
                  <a:pt x="4047964" y="501073"/>
                </a:cubicBezTo>
                <a:cubicBezTo>
                  <a:pt x="4044392" y="500676"/>
                  <a:pt x="4039629" y="498295"/>
                  <a:pt x="4033676" y="493929"/>
                </a:cubicBezTo>
                <a:cubicBezTo>
                  <a:pt x="4027723" y="489563"/>
                  <a:pt x="4031096" y="487381"/>
                  <a:pt x="4043797" y="487381"/>
                </a:cubicBezTo>
                <a:cubicBezTo>
                  <a:pt x="4056497" y="487381"/>
                  <a:pt x="4073165" y="485595"/>
                  <a:pt x="4093803" y="482023"/>
                </a:cubicBezTo>
                <a:cubicBezTo>
                  <a:pt x="4114440" y="478451"/>
                  <a:pt x="4128530" y="475474"/>
                  <a:pt x="4136070" y="473093"/>
                </a:cubicBezTo>
                <a:cubicBezTo>
                  <a:pt x="4143611" y="470712"/>
                  <a:pt x="4150159" y="469124"/>
                  <a:pt x="4155715" y="468331"/>
                </a:cubicBezTo>
                <a:close/>
                <a:moveTo>
                  <a:pt x="4734954" y="467735"/>
                </a:moveTo>
                <a:cubicBezTo>
                  <a:pt x="4726620" y="468926"/>
                  <a:pt x="4709753" y="471506"/>
                  <a:pt x="4684353" y="475474"/>
                </a:cubicBezTo>
                <a:cubicBezTo>
                  <a:pt x="4685147" y="479443"/>
                  <a:pt x="4686337" y="487381"/>
                  <a:pt x="4687925" y="499287"/>
                </a:cubicBezTo>
                <a:cubicBezTo>
                  <a:pt x="4694275" y="498493"/>
                  <a:pt x="4703601" y="496707"/>
                  <a:pt x="4715904" y="493929"/>
                </a:cubicBezTo>
                <a:cubicBezTo>
                  <a:pt x="4728208" y="491151"/>
                  <a:pt x="4734756" y="491945"/>
                  <a:pt x="4735550" y="496310"/>
                </a:cubicBezTo>
                <a:cubicBezTo>
                  <a:pt x="4736344" y="500676"/>
                  <a:pt x="4731779" y="503851"/>
                  <a:pt x="4721858" y="505835"/>
                </a:cubicBezTo>
                <a:cubicBezTo>
                  <a:pt x="4711936" y="507820"/>
                  <a:pt x="4701022" y="508018"/>
                  <a:pt x="4689115" y="506431"/>
                </a:cubicBezTo>
                <a:lnTo>
                  <a:pt x="4692687" y="537387"/>
                </a:lnTo>
                <a:cubicBezTo>
                  <a:pt x="4700625" y="535799"/>
                  <a:pt x="4709158" y="534212"/>
                  <a:pt x="4718286" y="532624"/>
                </a:cubicBezTo>
                <a:cubicBezTo>
                  <a:pt x="4727414" y="531037"/>
                  <a:pt x="4735153" y="530243"/>
                  <a:pt x="4741503" y="530243"/>
                </a:cubicBezTo>
                <a:cubicBezTo>
                  <a:pt x="4745472" y="508018"/>
                  <a:pt x="4747456" y="491746"/>
                  <a:pt x="4747456" y="481427"/>
                </a:cubicBezTo>
                <a:cubicBezTo>
                  <a:pt x="4747456" y="471109"/>
                  <a:pt x="4743289" y="466545"/>
                  <a:pt x="4734954" y="467735"/>
                </a:cubicBezTo>
                <a:close/>
                <a:moveTo>
                  <a:pt x="2614451" y="464759"/>
                </a:moveTo>
                <a:cubicBezTo>
                  <a:pt x="2621198" y="463965"/>
                  <a:pt x="2627151" y="465552"/>
                  <a:pt x="2632311" y="469521"/>
                </a:cubicBezTo>
                <a:cubicBezTo>
                  <a:pt x="2637470" y="473490"/>
                  <a:pt x="2635486" y="476466"/>
                  <a:pt x="2626357" y="478451"/>
                </a:cubicBezTo>
                <a:cubicBezTo>
                  <a:pt x="2617229" y="480435"/>
                  <a:pt x="2606315" y="482221"/>
                  <a:pt x="2593615" y="483809"/>
                </a:cubicBezTo>
                <a:cubicBezTo>
                  <a:pt x="2603140" y="489365"/>
                  <a:pt x="2607506" y="494127"/>
                  <a:pt x="2606712" y="498096"/>
                </a:cubicBezTo>
                <a:cubicBezTo>
                  <a:pt x="2605918" y="502065"/>
                  <a:pt x="2603934" y="508415"/>
                  <a:pt x="2600759" y="517146"/>
                </a:cubicBezTo>
                <a:cubicBezTo>
                  <a:pt x="2619809" y="514765"/>
                  <a:pt x="2631517" y="512979"/>
                  <a:pt x="2635882" y="511788"/>
                </a:cubicBezTo>
                <a:cubicBezTo>
                  <a:pt x="2640248" y="510598"/>
                  <a:pt x="2646201" y="512384"/>
                  <a:pt x="2653742" y="517146"/>
                </a:cubicBezTo>
                <a:cubicBezTo>
                  <a:pt x="2661282" y="521909"/>
                  <a:pt x="2665450" y="525481"/>
                  <a:pt x="2666243" y="527862"/>
                </a:cubicBezTo>
                <a:cubicBezTo>
                  <a:pt x="2667037" y="530243"/>
                  <a:pt x="2665450" y="532624"/>
                  <a:pt x="2661481" y="535006"/>
                </a:cubicBezTo>
                <a:cubicBezTo>
                  <a:pt x="2657512" y="537387"/>
                  <a:pt x="2653147" y="541951"/>
                  <a:pt x="2648384" y="548698"/>
                </a:cubicBezTo>
                <a:cubicBezTo>
                  <a:pt x="2643622" y="555445"/>
                  <a:pt x="2638661" y="562390"/>
                  <a:pt x="2633501" y="569534"/>
                </a:cubicBezTo>
                <a:cubicBezTo>
                  <a:pt x="2628342" y="576677"/>
                  <a:pt x="2625365" y="576677"/>
                  <a:pt x="2624572" y="569534"/>
                </a:cubicBezTo>
                <a:cubicBezTo>
                  <a:pt x="2603934" y="571915"/>
                  <a:pt x="2582900" y="574296"/>
                  <a:pt x="2561468" y="576677"/>
                </a:cubicBezTo>
                <a:cubicBezTo>
                  <a:pt x="2566231" y="579852"/>
                  <a:pt x="2568017" y="582631"/>
                  <a:pt x="2566826" y="585012"/>
                </a:cubicBezTo>
                <a:cubicBezTo>
                  <a:pt x="2565636" y="587393"/>
                  <a:pt x="2562262" y="593743"/>
                  <a:pt x="2556706" y="604062"/>
                </a:cubicBezTo>
                <a:lnTo>
                  <a:pt x="2590043" y="601681"/>
                </a:lnTo>
                <a:cubicBezTo>
                  <a:pt x="2590043" y="596918"/>
                  <a:pt x="2590440" y="594140"/>
                  <a:pt x="2591234" y="593346"/>
                </a:cubicBezTo>
                <a:cubicBezTo>
                  <a:pt x="2592028" y="592552"/>
                  <a:pt x="2597187" y="594537"/>
                  <a:pt x="2606712" y="599299"/>
                </a:cubicBezTo>
                <a:cubicBezTo>
                  <a:pt x="2636875" y="596124"/>
                  <a:pt x="2657115" y="593941"/>
                  <a:pt x="2667434" y="592751"/>
                </a:cubicBezTo>
                <a:cubicBezTo>
                  <a:pt x="2677753" y="591560"/>
                  <a:pt x="2687476" y="592552"/>
                  <a:pt x="2696604" y="595727"/>
                </a:cubicBezTo>
                <a:cubicBezTo>
                  <a:pt x="2705733" y="598902"/>
                  <a:pt x="2712082" y="603268"/>
                  <a:pt x="2715654" y="608824"/>
                </a:cubicBezTo>
                <a:cubicBezTo>
                  <a:pt x="2719226" y="614381"/>
                  <a:pt x="2712281" y="615770"/>
                  <a:pt x="2694818" y="612991"/>
                </a:cubicBezTo>
                <a:cubicBezTo>
                  <a:pt x="2677356" y="610213"/>
                  <a:pt x="2662275" y="608824"/>
                  <a:pt x="2649575" y="608824"/>
                </a:cubicBezTo>
                <a:lnTo>
                  <a:pt x="2609093" y="608824"/>
                </a:lnTo>
                <a:cubicBezTo>
                  <a:pt x="2604331" y="623112"/>
                  <a:pt x="2598378" y="635812"/>
                  <a:pt x="2591234" y="646924"/>
                </a:cubicBezTo>
                <a:cubicBezTo>
                  <a:pt x="2629334" y="663593"/>
                  <a:pt x="2651162" y="676888"/>
                  <a:pt x="2656718" y="686810"/>
                </a:cubicBezTo>
                <a:cubicBezTo>
                  <a:pt x="2662275" y="696732"/>
                  <a:pt x="2664457" y="704471"/>
                  <a:pt x="2663267" y="710027"/>
                </a:cubicBezTo>
                <a:cubicBezTo>
                  <a:pt x="2662076" y="715584"/>
                  <a:pt x="2656520" y="714195"/>
                  <a:pt x="2646598" y="705860"/>
                </a:cubicBezTo>
                <a:cubicBezTo>
                  <a:pt x="2636676" y="697526"/>
                  <a:pt x="2628143" y="690581"/>
                  <a:pt x="2621000" y="685024"/>
                </a:cubicBezTo>
                <a:cubicBezTo>
                  <a:pt x="2613856" y="679468"/>
                  <a:pt x="2601156" y="669943"/>
                  <a:pt x="2582900" y="656449"/>
                </a:cubicBezTo>
                <a:cubicBezTo>
                  <a:pt x="2574169" y="665974"/>
                  <a:pt x="2565239" y="673118"/>
                  <a:pt x="2556111" y="677881"/>
                </a:cubicBezTo>
                <a:cubicBezTo>
                  <a:pt x="2546982" y="682643"/>
                  <a:pt x="2537457" y="686413"/>
                  <a:pt x="2527536" y="689191"/>
                </a:cubicBezTo>
                <a:cubicBezTo>
                  <a:pt x="2517614" y="691970"/>
                  <a:pt x="2508287" y="694152"/>
                  <a:pt x="2499556" y="695740"/>
                </a:cubicBezTo>
                <a:cubicBezTo>
                  <a:pt x="2490825" y="697327"/>
                  <a:pt x="2482093" y="697724"/>
                  <a:pt x="2473362" y="696931"/>
                </a:cubicBezTo>
                <a:cubicBezTo>
                  <a:pt x="2464631" y="696137"/>
                  <a:pt x="2468203" y="693954"/>
                  <a:pt x="2484078" y="690382"/>
                </a:cubicBezTo>
                <a:cubicBezTo>
                  <a:pt x="2499953" y="686810"/>
                  <a:pt x="2515431" y="681651"/>
                  <a:pt x="2530512" y="674904"/>
                </a:cubicBezTo>
                <a:cubicBezTo>
                  <a:pt x="2545594" y="668157"/>
                  <a:pt x="2558293" y="659624"/>
                  <a:pt x="2568612" y="649306"/>
                </a:cubicBezTo>
                <a:cubicBezTo>
                  <a:pt x="2548768" y="642162"/>
                  <a:pt x="2536465" y="638193"/>
                  <a:pt x="2531703" y="637399"/>
                </a:cubicBezTo>
                <a:cubicBezTo>
                  <a:pt x="2526940" y="636606"/>
                  <a:pt x="2525551" y="634820"/>
                  <a:pt x="2527536" y="632041"/>
                </a:cubicBezTo>
                <a:cubicBezTo>
                  <a:pt x="2529520" y="629263"/>
                  <a:pt x="2532893" y="623509"/>
                  <a:pt x="2537656" y="614777"/>
                </a:cubicBezTo>
                <a:cubicBezTo>
                  <a:pt x="2502731" y="620334"/>
                  <a:pt x="2481498" y="624104"/>
                  <a:pt x="2473957" y="626088"/>
                </a:cubicBezTo>
                <a:cubicBezTo>
                  <a:pt x="2466417" y="628073"/>
                  <a:pt x="2458876" y="626485"/>
                  <a:pt x="2451336" y="621326"/>
                </a:cubicBezTo>
                <a:cubicBezTo>
                  <a:pt x="2443795" y="616166"/>
                  <a:pt x="2442009" y="613388"/>
                  <a:pt x="2445978" y="612991"/>
                </a:cubicBezTo>
                <a:cubicBezTo>
                  <a:pt x="2449946" y="612595"/>
                  <a:pt x="2454907" y="612198"/>
                  <a:pt x="2460861" y="611801"/>
                </a:cubicBezTo>
                <a:cubicBezTo>
                  <a:pt x="2466814" y="611404"/>
                  <a:pt x="2476736" y="610610"/>
                  <a:pt x="2490626" y="609420"/>
                </a:cubicBezTo>
                <a:cubicBezTo>
                  <a:pt x="2504517" y="608229"/>
                  <a:pt x="2521781" y="606443"/>
                  <a:pt x="2542418" y="604062"/>
                </a:cubicBezTo>
                <a:cubicBezTo>
                  <a:pt x="2544800" y="597712"/>
                  <a:pt x="2546784" y="591957"/>
                  <a:pt x="2548372" y="586798"/>
                </a:cubicBezTo>
                <a:cubicBezTo>
                  <a:pt x="2549959" y="581638"/>
                  <a:pt x="2550356" y="579059"/>
                  <a:pt x="2549562" y="579059"/>
                </a:cubicBezTo>
                <a:lnTo>
                  <a:pt x="2524559" y="581440"/>
                </a:lnTo>
                <a:cubicBezTo>
                  <a:pt x="2522178" y="590965"/>
                  <a:pt x="2517812" y="587393"/>
                  <a:pt x="2511462" y="570724"/>
                </a:cubicBezTo>
                <a:cubicBezTo>
                  <a:pt x="2505112" y="554056"/>
                  <a:pt x="2499953" y="542943"/>
                  <a:pt x="2495984" y="537387"/>
                </a:cubicBezTo>
                <a:cubicBezTo>
                  <a:pt x="2492015" y="531831"/>
                  <a:pt x="2493603" y="529449"/>
                  <a:pt x="2500747" y="530243"/>
                </a:cubicBezTo>
                <a:cubicBezTo>
                  <a:pt x="2507890" y="531037"/>
                  <a:pt x="2514042" y="531037"/>
                  <a:pt x="2519201" y="530243"/>
                </a:cubicBezTo>
                <a:cubicBezTo>
                  <a:pt x="2524361" y="529449"/>
                  <a:pt x="2532497" y="527862"/>
                  <a:pt x="2543609" y="525481"/>
                </a:cubicBezTo>
                <a:cubicBezTo>
                  <a:pt x="2542022" y="504843"/>
                  <a:pt x="2539640" y="493731"/>
                  <a:pt x="2536465" y="492143"/>
                </a:cubicBezTo>
                <a:cubicBezTo>
                  <a:pt x="2530115" y="492937"/>
                  <a:pt x="2524559" y="491548"/>
                  <a:pt x="2519797" y="487976"/>
                </a:cubicBezTo>
                <a:cubicBezTo>
                  <a:pt x="2515034" y="484404"/>
                  <a:pt x="2517812" y="482023"/>
                  <a:pt x="2528131" y="480832"/>
                </a:cubicBezTo>
                <a:cubicBezTo>
                  <a:pt x="2538450" y="479641"/>
                  <a:pt x="2548372" y="478054"/>
                  <a:pt x="2557897" y="476070"/>
                </a:cubicBezTo>
                <a:cubicBezTo>
                  <a:pt x="2567422" y="474085"/>
                  <a:pt x="2577542" y="471902"/>
                  <a:pt x="2588257" y="469521"/>
                </a:cubicBezTo>
                <a:cubicBezTo>
                  <a:pt x="2598973" y="467140"/>
                  <a:pt x="2607704" y="465552"/>
                  <a:pt x="2614451" y="464759"/>
                </a:cubicBezTo>
                <a:close/>
                <a:moveTo>
                  <a:pt x="3544925" y="462973"/>
                </a:moveTo>
                <a:cubicBezTo>
                  <a:pt x="3550481" y="464163"/>
                  <a:pt x="3556632" y="467140"/>
                  <a:pt x="3563379" y="471902"/>
                </a:cubicBezTo>
                <a:cubicBezTo>
                  <a:pt x="3570126" y="476665"/>
                  <a:pt x="3569928" y="481031"/>
                  <a:pt x="3562784" y="484999"/>
                </a:cubicBezTo>
                <a:cubicBezTo>
                  <a:pt x="3555640" y="488968"/>
                  <a:pt x="3549290" y="498493"/>
                  <a:pt x="3543734" y="513574"/>
                </a:cubicBezTo>
                <a:cubicBezTo>
                  <a:pt x="3550084" y="519131"/>
                  <a:pt x="3551870" y="522702"/>
                  <a:pt x="3549092" y="524290"/>
                </a:cubicBezTo>
                <a:cubicBezTo>
                  <a:pt x="3546314" y="525877"/>
                  <a:pt x="3536987" y="527862"/>
                  <a:pt x="3521112" y="530243"/>
                </a:cubicBezTo>
                <a:cubicBezTo>
                  <a:pt x="3505237" y="532624"/>
                  <a:pt x="3490156" y="534212"/>
                  <a:pt x="3475868" y="535006"/>
                </a:cubicBezTo>
                <a:cubicBezTo>
                  <a:pt x="3472693" y="569931"/>
                  <a:pt x="3468526" y="597116"/>
                  <a:pt x="3463367" y="616563"/>
                </a:cubicBezTo>
                <a:cubicBezTo>
                  <a:pt x="3458208" y="636010"/>
                  <a:pt x="3451064" y="651885"/>
                  <a:pt x="3441936" y="664188"/>
                </a:cubicBezTo>
                <a:cubicBezTo>
                  <a:pt x="3432807" y="676491"/>
                  <a:pt x="3421894" y="686810"/>
                  <a:pt x="3409193" y="695145"/>
                </a:cubicBezTo>
                <a:cubicBezTo>
                  <a:pt x="3396493" y="703479"/>
                  <a:pt x="3396493" y="700701"/>
                  <a:pt x="3409193" y="686810"/>
                </a:cubicBezTo>
                <a:cubicBezTo>
                  <a:pt x="3421894" y="672920"/>
                  <a:pt x="3432212" y="656251"/>
                  <a:pt x="3440150" y="636804"/>
                </a:cubicBezTo>
                <a:cubicBezTo>
                  <a:pt x="3448087" y="617357"/>
                  <a:pt x="3453445" y="597116"/>
                  <a:pt x="3456223" y="576082"/>
                </a:cubicBezTo>
                <a:cubicBezTo>
                  <a:pt x="3459001" y="555048"/>
                  <a:pt x="3460589" y="535601"/>
                  <a:pt x="3460986" y="517741"/>
                </a:cubicBezTo>
                <a:cubicBezTo>
                  <a:pt x="3461382" y="499882"/>
                  <a:pt x="3460192" y="488571"/>
                  <a:pt x="3457414" y="483809"/>
                </a:cubicBezTo>
                <a:cubicBezTo>
                  <a:pt x="3454636" y="479046"/>
                  <a:pt x="3455429" y="476863"/>
                  <a:pt x="3459795" y="477260"/>
                </a:cubicBezTo>
                <a:cubicBezTo>
                  <a:pt x="3464161" y="477657"/>
                  <a:pt x="3468923" y="478451"/>
                  <a:pt x="3474082" y="479641"/>
                </a:cubicBezTo>
                <a:cubicBezTo>
                  <a:pt x="3479242" y="480832"/>
                  <a:pt x="3489164" y="480038"/>
                  <a:pt x="3503848" y="477260"/>
                </a:cubicBezTo>
                <a:cubicBezTo>
                  <a:pt x="3518532" y="474482"/>
                  <a:pt x="3527661" y="471109"/>
                  <a:pt x="3531232" y="467140"/>
                </a:cubicBezTo>
                <a:cubicBezTo>
                  <a:pt x="3534804" y="463171"/>
                  <a:pt x="3539368" y="461782"/>
                  <a:pt x="3544925" y="462973"/>
                </a:cubicBezTo>
                <a:close/>
                <a:moveTo>
                  <a:pt x="1411325" y="462973"/>
                </a:moveTo>
                <a:cubicBezTo>
                  <a:pt x="1416881" y="464163"/>
                  <a:pt x="1423033" y="467140"/>
                  <a:pt x="1429780" y="471902"/>
                </a:cubicBezTo>
                <a:cubicBezTo>
                  <a:pt x="1436526" y="476665"/>
                  <a:pt x="1436328" y="481031"/>
                  <a:pt x="1429184" y="484999"/>
                </a:cubicBezTo>
                <a:cubicBezTo>
                  <a:pt x="1422041" y="488968"/>
                  <a:pt x="1415690" y="498493"/>
                  <a:pt x="1410134" y="513574"/>
                </a:cubicBezTo>
                <a:cubicBezTo>
                  <a:pt x="1416484" y="519131"/>
                  <a:pt x="1418270" y="522702"/>
                  <a:pt x="1415492" y="524290"/>
                </a:cubicBezTo>
                <a:cubicBezTo>
                  <a:pt x="1412714" y="525877"/>
                  <a:pt x="1403387" y="527862"/>
                  <a:pt x="1387512" y="530243"/>
                </a:cubicBezTo>
                <a:cubicBezTo>
                  <a:pt x="1371637" y="532624"/>
                  <a:pt x="1356556" y="534212"/>
                  <a:pt x="1342269" y="535006"/>
                </a:cubicBezTo>
                <a:cubicBezTo>
                  <a:pt x="1339094" y="569931"/>
                  <a:pt x="1334926" y="597116"/>
                  <a:pt x="1329767" y="616563"/>
                </a:cubicBezTo>
                <a:cubicBezTo>
                  <a:pt x="1324608" y="636010"/>
                  <a:pt x="1317464" y="651885"/>
                  <a:pt x="1308336" y="664188"/>
                </a:cubicBezTo>
                <a:cubicBezTo>
                  <a:pt x="1299208" y="676491"/>
                  <a:pt x="1288294" y="686810"/>
                  <a:pt x="1275594" y="695145"/>
                </a:cubicBezTo>
                <a:cubicBezTo>
                  <a:pt x="1262894" y="703479"/>
                  <a:pt x="1262894" y="700701"/>
                  <a:pt x="1275594" y="686810"/>
                </a:cubicBezTo>
                <a:cubicBezTo>
                  <a:pt x="1288294" y="672920"/>
                  <a:pt x="1298612" y="656251"/>
                  <a:pt x="1306550" y="636804"/>
                </a:cubicBezTo>
                <a:cubicBezTo>
                  <a:pt x="1314487" y="617357"/>
                  <a:pt x="1319845" y="597116"/>
                  <a:pt x="1322623" y="576082"/>
                </a:cubicBezTo>
                <a:cubicBezTo>
                  <a:pt x="1325401" y="555048"/>
                  <a:pt x="1326989" y="535601"/>
                  <a:pt x="1327386" y="517741"/>
                </a:cubicBezTo>
                <a:cubicBezTo>
                  <a:pt x="1327783" y="499882"/>
                  <a:pt x="1326592" y="488571"/>
                  <a:pt x="1323814" y="483809"/>
                </a:cubicBezTo>
                <a:cubicBezTo>
                  <a:pt x="1321036" y="479046"/>
                  <a:pt x="1321830" y="476863"/>
                  <a:pt x="1326195" y="477260"/>
                </a:cubicBezTo>
                <a:cubicBezTo>
                  <a:pt x="1330561" y="477657"/>
                  <a:pt x="1335323" y="478451"/>
                  <a:pt x="1340483" y="479641"/>
                </a:cubicBezTo>
                <a:cubicBezTo>
                  <a:pt x="1345642" y="480832"/>
                  <a:pt x="1355564" y="480038"/>
                  <a:pt x="1370248" y="477260"/>
                </a:cubicBezTo>
                <a:cubicBezTo>
                  <a:pt x="1384933" y="474482"/>
                  <a:pt x="1394061" y="471109"/>
                  <a:pt x="1397633" y="467140"/>
                </a:cubicBezTo>
                <a:cubicBezTo>
                  <a:pt x="1401205" y="463171"/>
                  <a:pt x="1405769" y="461782"/>
                  <a:pt x="1411325" y="462973"/>
                </a:cubicBezTo>
                <a:close/>
                <a:moveTo>
                  <a:pt x="3727834" y="461484"/>
                </a:moveTo>
                <a:cubicBezTo>
                  <a:pt x="3730117" y="460889"/>
                  <a:pt x="3734234" y="461981"/>
                  <a:pt x="3740187" y="464759"/>
                </a:cubicBezTo>
                <a:cubicBezTo>
                  <a:pt x="3754475" y="471109"/>
                  <a:pt x="3759039" y="476466"/>
                  <a:pt x="3753879" y="480832"/>
                </a:cubicBezTo>
                <a:cubicBezTo>
                  <a:pt x="3748720" y="485198"/>
                  <a:pt x="3742965" y="492143"/>
                  <a:pt x="3736615" y="501668"/>
                </a:cubicBezTo>
                <a:cubicBezTo>
                  <a:pt x="3730265" y="511193"/>
                  <a:pt x="3720343" y="525084"/>
                  <a:pt x="3706850" y="543340"/>
                </a:cubicBezTo>
                <a:cubicBezTo>
                  <a:pt x="3725900" y="540165"/>
                  <a:pt x="3738203" y="536196"/>
                  <a:pt x="3743759" y="531434"/>
                </a:cubicBezTo>
                <a:cubicBezTo>
                  <a:pt x="3749315" y="526671"/>
                  <a:pt x="3755070" y="525679"/>
                  <a:pt x="3761023" y="528457"/>
                </a:cubicBezTo>
                <a:cubicBezTo>
                  <a:pt x="3766976" y="531235"/>
                  <a:pt x="3772334" y="534212"/>
                  <a:pt x="3777097" y="537387"/>
                </a:cubicBezTo>
                <a:cubicBezTo>
                  <a:pt x="3781859" y="540562"/>
                  <a:pt x="3782851" y="544332"/>
                  <a:pt x="3780073" y="548698"/>
                </a:cubicBezTo>
                <a:cubicBezTo>
                  <a:pt x="3777295" y="553063"/>
                  <a:pt x="3775112" y="558818"/>
                  <a:pt x="3773525" y="565962"/>
                </a:cubicBezTo>
                <a:cubicBezTo>
                  <a:pt x="3771937" y="573106"/>
                  <a:pt x="3771540" y="586202"/>
                  <a:pt x="3772334" y="605252"/>
                </a:cubicBezTo>
                <a:cubicBezTo>
                  <a:pt x="3773128" y="624302"/>
                  <a:pt x="3772533" y="638590"/>
                  <a:pt x="3770548" y="648115"/>
                </a:cubicBezTo>
                <a:cubicBezTo>
                  <a:pt x="3768564" y="657640"/>
                  <a:pt x="3766381" y="664982"/>
                  <a:pt x="3764000" y="670141"/>
                </a:cubicBezTo>
                <a:cubicBezTo>
                  <a:pt x="3761618" y="675301"/>
                  <a:pt x="3759039" y="675301"/>
                  <a:pt x="3756261" y="670141"/>
                </a:cubicBezTo>
                <a:cubicBezTo>
                  <a:pt x="3753483" y="664982"/>
                  <a:pt x="3750903" y="660220"/>
                  <a:pt x="3748522" y="655854"/>
                </a:cubicBezTo>
                <a:cubicBezTo>
                  <a:pt x="3746140" y="651488"/>
                  <a:pt x="3743561" y="649107"/>
                  <a:pt x="3740782" y="648710"/>
                </a:cubicBezTo>
                <a:cubicBezTo>
                  <a:pt x="3738004" y="648313"/>
                  <a:pt x="3726694" y="649702"/>
                  <a:pt x="3706850" y="652877"/>
                </a:cubicBezTo>
                <a:cubicBezTo>
                  <a:pt x="3703675" y="670340"/>
                  <a:pt x="3700301" y="675499"/>
                  <a:pt x="3696729" y="668356"/>
                </a:cubicBezTo>
                <a:cubicBezTo>
                  <a:pt x="3693157" y="661212"/>
                  <a:pt x="3691372" y="651290"/>
                  <a:pt x="3691372" y="638590"/>
                </a:cubicBezTo>
                <a:cubicBezTo>
                  <a:pt x="3691372" y="625890"/>
                  <a:pt x="3690975" y="610015"/>
                  <a:pt x="3690181" y="590965"/>
                </a:cubicBezTo>
                <a:cubicBezTo>
                  <a:pt x="3689387" y="571915"/>
                  <a:pt x="3686609" y="558818"/>
                  <a:pt x="3681847" y="551674"/>
                </a:cubicBezTo>
                <a:cubicBezTo>
                  <a:pt x="3677084" y="544531"/>
                  <a:pt x="3676687" y="540959"/>
                  <a:pt x="3680656" y="540959"/>
                </a:cubicBezTo>
                <a:cubicBezTo>
                  <a:pt x="3684625" y="540959"/>
                  <a:pt x="3690181" y="541752"/>
                  <a:pt x="3697325" y="543340"/>
                </a:cubicBezTo>
                <a:cubicBezTo>
                  <a:pt x="3704468" y="533815"/>
                  <a:pt x="3711811" y="520916"/>
                  <a:pt x="3719351" y="504645"/>
                </a:cubicBezTo>
                <a:cubicBezTo>
                  <a:pt x="3726892" y="488373"/>
                  <a:pt x="3729273" y="476268"/>
                  <a:pt x="3726495" y="468331"/>
                </a:cubicBezTo>
                <a:cubicBezTo>
                  <a:pt x="3725106" y="464362"/>
                  <a:pt x="3725553" y="462080"/>
                  <a:pt x="3727834" y="461484"/>
                </a:cubicBezTo>
                <a:close/>
                <a:moveTo>
                  <a:pt x="4369581" y="458657"/>
                </a:moveTo>
                <a:cubicBezTo>
                  <a:pt x="4371268" y="458558"/>
                  <a:pt x="4373600" y="459202"/>
                  <a:pt x="4376576" y="460591"/>
                </a:cubicBezTo>
                <a:cubicBezTo>
                  <a:pt x="4382529" y="463370"/>
                  <a:pt x="4387689" y="466545"/>
                  <a:pt x="4392054" y="470116"/>
                </a:cubicBezTo>
                <a:cubicBezTo>
                  <a:pt x="4396420" y="473688"/>
                  <a:pt x="4394833" y="476070"/>
                  <a:pt x="4387292" y="477260"/>
                </a:cubicBezTo>
                <a:cubicBezTo>
                  <a:pt x="4379751" y="478451"/>
                  <a:pt x="4367647" y="483809"/>
                  <a:pt x="4350978" y="493334"/>
                </a:cubicBezTo>
                <a:cubicBezTo>
                  <a:pt x="4359709" y="501271"/>
                  <a:pt x="4363479" y="507026"/>
                  <a:pt x="4362289" y="510598"/>
                </a:cubicBezTo>
                <a:cubicBezTo>
                  <a:pt x="4361098" y="514170"/>
                  <a:pt x="4360106" y="520718"/>
                  <a:pt x="4359312" y="530243"/>
                </a:cubicBezTo>
                <a:cubicBezTo>
                  <a:pt x="4367250" y="527862"/>
                  <a:pt x="4373401" y="525679"/>
                  <a:pt x="4377767" y="523695"/>
                </a:cubicBezTo>
                <a:cubicBezTo>
                  <a:pt x="4382133" y="521710"/>
                  <a:pt x="4386697" y="522306"/>
                  <a:pt x="4391459" y="525481"/>
                </a:cubicBezTo>
                <a:cubicBezTo>
                  <a:pt x="4396222" y="528656"/>
                  <a:pt x="4395031" y="531632"/>
                  <a:pt x="4387887" y="534410"/>
                </a:cubicBezTo>
                <a:cubicBezTo>
                  <a:pt x="4380744" y="537188"/>
                  <a:pt x="4371219" y="540165"/>
                  <a:pt x="4359312" y="543340"/>
                </a:cubicBezTo>
                <a:lnTo>
                  <a:pt x="4358122" y="580249"/>
                </a:lnTo>
                <a:cubicBezTo>
                  <a:pt x="4368441" y="581043"/>
                  <a:pt x="4376576" y="582829"/>
                  <a:pt x="4382529" y="585607"/>
                </a:cubicBezTo>
                <a:cubicBezTo>
                  <a:pt x="4388483" y="588385"/>
                  <a:pt x="4390864" y="592552"/>
                  <a:pt x="4389673" y="598109"/>
                </a:cubicBezTo>
                <a:cubicBezTo>
                  <a:pt x="4388483" y="603665"/>
                  <a:pt x="4384911" y="605054"/>
                  <a:pt x="4378958" y="602276"/>
                </a:cubicBezTo>
                <a:cubicBezTo>
                  <a:pt x="4373004" y="599498"/>
                  <a:pt x="4366059" y="594537"/>
                  <a:pt x="4358122" y="587393"/>
                </a:cubicBezTo>
                <a:cubicBezTo>
                  <a:pt x="4358122" y="609618"/>
                  <a:pt x="4357923" y="630057"/>
                  <a:pt x="4357526" y="648710"/>
                </a:cubicBezTo>
                <a:cubicBezTo>
                  <a:pt x="4357130" y="667363"/>
                  <a:pt x="4355344" y="681254"/>
                  <a:pt x="4352169" y="690382"/>
                </a:cubicBezTo>
                <a:cubicBezTo>
                  <a:pt x="4348993" y="699510"/>
                  <a:pt x="4345422" y="699113"/>
                  <a:pt x="4341453" y="689191"/>
                </a:cubicBezTo>
                <a:cubicBezTo>
                  <a:pt x="4337484" y="679270"/>
                  <a:pt x="4336492" y="670737"/>
                  <a:pt x="4338476" y="663593"/>
                </a:cubicBezTo>
                <a:cubicBezTo>
                  <a:pt x="4340461" y="656449"/>
                  <a:pt x="4342048" y="645734"/>
                  <a:pt x="4343239" y="631446"/>
                </a:cubicBezTo>
                <a:cubicBezTo>
                  <a:pt x="4344429" y="617159"/>
                  <a:pt x="4345422" y="599299"/>
                  <a:pt x="4346215" y="577868"/>
                </a:cubicBezTo>
                <a:cubicBezTo>
                  <a:pt x="4339866" y="589774"/>
                  <a:pt x="4330737" y="603070"/>
                  <a:pt x="4318831" y="617754"/>
                </a:cubicBezTo>
                <a:cubicBezTo>
                  <a:pt x="4306925" y="632438"/>
                  <a:pt x="4294423" y="643749"/>
                  <a:pt x="4281326" y="651687"/>
                </a:cubicBezTo>
                <a:cubicBezTo>
                  <a:pt x="4268229" y="659624"/>
                  <a:pt x="4266840" y="658235"/>
                  <a:pt x="4277159" y="647520"/>
                </a:cubicBezTo>
                <a:cubicBezTo>
                  <a:pt x="4287478" y="636804"/>
                  <a:pt x="4298987" y="622715"/>
                  <a:pt x="4311687" y="605252"/>
                </a:cubicBezTo>
                <a:cubicBezTo>
                  <a:pt x="4324387" y="587790"/>
                  <a:pt x="4334706" y="569137"/>
                  <a:pt x="4342644" y="549293"/>
                </a:cubicBezTo>
                <a:cubicBezTo>
                  <a:pt x="4325181" y="554849"/>
                  <a:pt x="4313473" y="559016"/>
                  <a:pt x="4307520" y="561795"/>
                </a:cubicBezTo>
                <a:cubicBezTo>
                  <a:pt x="4301567" y="564573"/>
                  <a:pt x="4294225" y="563581"/>
                  <a:pt x="4285494" y="558818"/>
                </a:cubicBezTo>
                <a:cubicBezTo>
                  <a:pt x="4276762" y="554056"/>
                  <a:pt x="4277953" y="551079"/>
                  <a:pt x="4289065" y="549888"/>
                </a:cubicBezTo>
                <a:cubicBezTo>
                  <a:pt x="4300178" y="548698"/>
                  <a:pt x="4319228" y="543737"/>
                  <a:pt x="4346215" y="535006"/>
                </a:cubicBezTo>
                <a:cubicBezTo>
                  <a:pt x="4346215" y="523893"/>
                  <a:pt x="4345819" y="515559"/>
                  <a:pt x="4345025" y="510002"/>
                </a:cubicBezTo>
                <a:cubicBezTo>
                  <a:pt x="4344231" y="504446"/>
                  <a:pt x="4343437" y="500477"/>
                  <a:pt x="4342644" y="498096"/>
                </a:cubicBezTo>
                <a:cubicBezTo>
                  <a:pt x="4333119" y="501271"/>
                  <a:pt x="4325181" y="503256"/>
                  <a:pt x="4318831" y="504049"/>
                </a:cubicBezTo>
                <a:cubicBezTo>
                  <a:pt x="4312481" y="504843"/>
                  <a:pt x="4315061" y="501866"/>
                  <a:pt x="4326570" y="495120"/>
                </a:cubicBezTo>
                <a:cubicBezTo>
                  <a:pt x="4338080" y="488373"/>
                  <a:pt x="4347406" y="481824"/>
                  <a:pt x="4354550" y="475474"/>
                </a:cubicBezTo>
                <a:cubicBezTo>
                  <a:pt x="4361694" y="469124"/>
                  <a:pt x="4365662" y="464362"/>
                  <a:pt x="4366456" y="461187"/>
                </a:cubicBezTo>
                <a:cubicBezTo>
                  <a:pt x="4366853" y="459599"/>
                  <a:pt x="4367895" y="458756"/>
                  <a:pt x="4369581" y="458657"/>
                </a:cubicBezTo>
                <a:close/>
                <a:moveTo>
                  <a:pt x="2801975" y="458061"/>
                </a:moveTo>
                <a:cubicBezTo>
                  <a:pt x="2802967" y="457168"/>
                  <a:pt x="2805150" y="457218"/>
                  <a:pt x="2808523" y="458210"/>
                </a:cubicBezTo>
                <a:cubicBezTo>
                  <a:pt x="2815270" y="460195"/>
                  <a:pt x="2821421" y="462774"/>
                  <a:pt x="2826978" y="465949"/>
                </a:cubicBezTo>
                <a:cubicBezTo>
                  <a:pt x="2832534" y="469124"/>
                  <a:pt x="2833923" y="472895"/>
                  <a:pt x="2831145" y="477260"/>
                </a:cubicBezTo>
                <a:cubicBezTo>
                  <a:pt x="2828367" y="481626"/>
                  <a:pt x="2826184" y="497302"/>
                  <a:pt x="2824597" y="524290"/>
                </a:cubicBezTo>
                <a:cubicBezTo>
                  <a:pt x="2831740" y="521909"/>
                  <a:pt x="2836900" y="520718"/>
                  <a:pt x="2840075" y="520718"/>
                </a:cubicBezTo>
                <a:cubicBezTo>
                  <a:pt x="2844043" y="520718"/>
                  <a:pt x="2847020" y="521710"/>
                  <a:pt x="2849004" y="523695"/>
                </a:cubicBezTo>
                <a:cubicBezTo>
                  <a:pt x="2850989" y="525679"/>
                  <a:pt x="2850790" y="528060"/>
                  <a:pt x="2848409" y="530838"/>
                </a:cubicBezTo>
                <a:cubicBezTo>
                  <a:pt x="2846028" y="533616"/>
                  <a:pt x="2838090" y="537387"/>
                  <a:pt x="2824597" y="542149"/>
                </a:cubicBezTo>
                <a:lnTo>
                  <a:pt x="2824597" y="569534"/>
                </a:lnTo>
                <a:cubicBezTo>
                  <a:pt x="2835709" y="561596"/>
                  <a:pt x="2841861" y="558223"/>
                  <a:pt x="2843051" y="559413"/>
                </a:cubicBezTo>
                <a:cubicBezTo>
                  <a:pt x="2844242" y="560604"/>
                  <a:pt x="2838090" y="567549"/>
                  <a:pt x="2824597" y="580249"/>
                </a:cubicBezTo>
                <a:lnTo>
                  <a:pt x="2824597" y="635018"/>
                </a:lnTo>
                <a:cubicBezTo>
                  <a:pt x="2824597" y="654862"/>
                  <a:pt x="2824001" y="667760"/>
                  <a:pt x="2822811" y="673713"/>
                </a:cubicBezTo>
                <a:cubicBezTo>
                  <a:pt x="2821620" y="679666"/>
                  <a:pt x="2819239" y="685421"/>
                  <a:pt x="2815667" y="690977"/>
                </a:cubicBezTo>
                <a:cubicBezTo>
                  <a:pt x="2812095" y="696534"/>
                  <a:pt x="2808325" y="696137"/>
                  <a:pt x="2804356" y="689787"/>
                </a:cubicBezTo>
                <a:cubicBezTo>
                  <a:pt x="2800387" y="683437"/>
                  <a:pt x="2793839" y="676293"/>
                  <a:pt x="2784711" y="668356"/>
                </a:cubicBezTo>
                <a:cubicBezTo>
                  <a:pt x="2775582" y="660418"/>
                  <a:pt x="2776178" y="657838"/>
                  <a:pt x="2786497" y="660616"/>
                </a:cubicBezTo>
                <a:cubicBezTo>
                  <a:pt x="2796815" y="663395"/>
                  <a:pt x="2803165" y="663196"/>
                  <a:pt x="2805547" y="660021"/>
                </a:cubicBezTo>
                <a:cubicBezTo>
                  <a:pt x="2807928" y="656846"/>
                  <a:pt x="2809515" y="649107"/>
                  <a:pt x="2810309" y="636804"/>
                </a:cubicBezTo>
                <a:cubicBezTo>
                  <a:pt x="2811103" y="624501"/>
                  <a:pt x="2811896" y="609221"/>
                  <a:pt x="2812690" y="590965"/>
                </a:cubicBezTo>
                <a:cubicBezTo>
                  <a:pt x="2786497" y="616365"/>
                  <a:pt x="2771217" y="632240"/>
                  <a:pt x="2766851" y="638590"/>
                </a:cubicBezTo>
                <a:cubicBezTo>
                  <a:pt x="2762486" y="644940"/>
                  <a:pt x="2756532" y="645337"/>
                  <a:pt x="2748992" y="639781"/>
                </a:cubicBezTo>
                <a:cubicBezTo>
                  <a:pt x="2741451" y="634224"/>
                  <a:pt x="2739864" y="630652"/>
                  <a:pt x="2744229" y="629065"/>
                </a:cubicBezTo>
                <a:cubicBezTo>
                  <a:pt x="2748595" y="627477"/>
                  <a:pt x="2754350" y="624104"/>
                  <a:pt x="2761493" y="618945"/>
                </a:cubicBezTo>
                <a:cubicBezTo>
                  <a:pt x="2768637" y="613785"/>
                  <a:pt x="2785703" y="600093"/>
                  <a:pt x="2812690" y="577868"/>
                </a:cubicBezTo>
                <a:lnTo>
                  <a:pt x="2812690" y="546912"/>
                </a:lnTo>
                <a:cubicBezTo>
                  <a:pt x="2807134" y="548499"/>
                  <a:pt x="2801181" y="549888"/>
                  <a:pt x="2794831" y="551079"/>
                </a:cubicBezTo>
                <a:cubicBezTo>
                  <a:pt x="2788481" y="552270"/>
                  <a:pt x="2781139" y="551873"/>
                  <a:pt x="2772804" y="549888"/>
                </a:cubicBezTo>
                <a:cubicBezTo>
                  <a:pt x="2764470" y="547904"/>
                  <a:pt x="2765264" y="545523"/>
                  <a:pt x="2775186" y="542745"/>
                </a:cubicBezTo>
                <a:cubicBezTo>
                  <a:pt x="2785107" y="539966"/>
                  <a:pt x="2797609" y="535006"/>
                  <a:pt x="2812690" y="527862"/>
                </a:cubicBezTo>
                <a:cubicBezTo>
                  <a:pt x="2811896" y="508018"/>
                  <a:pt x="2810706" y="493731"/>
                  <a:pt x="2809118" y="484999"/>
                </a:cubicBezTo>
                <a:cubicBezTo>
                  <a:pt x="2807531" y="476268"/>
                  <a:pt x="2805348" y="469124"/>
                  <a:pt x="2802570" y="463568"/>
                </a:cubicBezTo>
                <a:cubicBezTo>
                  <a:pt x="2801181" y="460790"/>
                  <a:pt x="2800983" y="458954"/>
                  <a:pt x="2801975" y="458061"/>
                </a:cubicBezTo>
                <a:close/>
                <a:moveTo>
                  <a:pt x="668375" y="458061"/>
                </a:moveTo>
                <a:cubicBezTo>
                  <a:pt x="669367" y="457168"/>
                  <a:pt x="671550" y="457218"/>
                  <a:pt x="674923" y="458210"/>
                </a:cubicBezTo>
                <a:cubicBezTo>
                  <a:pt x="681670" y="460195"/>
                  <a:pt x="687822" y="462774"/>
                  <a:pt x="693378" y="465949"/>
                </a:cubicBezTo>
                <a:cubicBezTo>
                  <a:pt x="698934" y="469124"/>
                  <a:pt x="700324" y="472895"/>
                  <a:pt x="697545" y="477260"/>
                </a:cubicBezTo>
                <a:cubicBezTo>
                  <a:pt x="694767" y="481626"/>
                  <a:pt x="692584" y="497302"/>
                  <a:pt x="690997" y="524290"/>
                </a:cubicBezTo>
                <a:cubicBezTo>
                  <a:pt x="698141" y="521909"/>
                  <a:pt x="703300" y="520718"/>
                  <a:pt x="706475" y="520718"/>
                </a:cubicBezTo>
                <a:cubicBezTo>
                  <a:pt x="710443" y="520718"/>
                  <a:pt x="713420" y="521710"/>
                  <a:pt x="715405" y="523695"/>
                </a:cubicBezTo>
                <a:cubicBezTo>
                  <a:pt x="717389" y="525679"/>
                  <a:pt x="717191" y="528060"/>
                  <a:pt x="714809" y="530838"/>
                </a:cubicBezTo>
                <a:cubicBezTo>
                  <a:pt x="712428" y="533616"/>
                  <a:pt x="704490" y="537387"/>
                  <a:pt x="690997" y="542149"/>
                </a:cubicBezTo>
                <a:lnTo>
                  <a:pt x="690997" y="569534"/>
                </a:lnTo>
                <a:cubicBezTo>
                  <a:pt x="702109" y="561596"/>
                  <a:pt x="708261" y="558223"/>
                  <a:pt x="709451" y="559413"/>
                </a:cubicBezTo>
                <a:cubicBezTo>
                  <a:pt x="710642" y="560604"/>
                  <a:pt x="704490" y="567549"/>
                  <a:pt x="690997" y="580249"/>
                </a:cubicBezTo>
                <a:lnTo>
                  <a:pt x="690997" y="635018"/>
                </a:lnTo>
                <a:cubicBezTo>
                  <a:pt x="690997" y="654862"/>
                  <a:pt x="690401" y="667760"/>
                  <a:pt x="689211" y="673713"/>
                </a:cubicBezTo>
                <a:cubicBezTo>
                  <a:pt x="688020" y="679666"/>
                  <a:pt x="685639" y="685421"/>
                  <a:pt x="682067" y="690977"/>
                </a:cubicBezTo>
                <a:cubicBezTo>
                  <a:pt x="678495" y="696534"/>
                  <a:pt x="674725" y="696137"/>
                  <a:pt x="670756" y="689787"/>
                </a:cubicBezTo>
                <a:cubicBezTo>
                  <a:pt x="666787" y="683437"/>
                  <a:pt x="660239" y="676293"/>
                  <a:pt x="651111" y="668356"/>
                </a:cubicBezTo>
                <a:cubicBezTo>
                  <a:pt x="641983" y="660418"/>
                  <a:pt x="642578" y="657838"/>
                  <a:pt x="652897" y="660616"/>
                </a:cubicBezTo>
                <a:cubicBezTo>
                  <a:pt x="663216" y="663395"/>
                  <a:pt x="669566" y="663196"/>
                  <a:pt x="671947" y="660021"/>
                </a:cubicBezTo>
                <a:cubicBezTo>
                  <a:pt x="674328" y="656846"/>
                  <a:pt x="675916" y="649107"/>
                  <a:pt x="676709" y="636804"/>
                </a:cubicBezTo>
                <a:cubicBezTo>
                  <a:pt x="677503" y="624501"/>
                  <a:pt x="678297" y="609221"/>
                  <a:pt x="679091" y="590965"/>
                </a:cubicBezTo>
                <a:cubicBezTo>
                  <a:pt x="652897" y="616365"/>
                  <a:pt x="637617" y="632240"/>
                  <a:pt x="633251" y="638590"/>
                </a:cubicBezTo>
                <a:cubicBezTo>
                  <a:pt x="628886" y="644940"/>
                  <a:pt x="622933" y="645337"/>
                  <a:pt x="615392" y="639781"/>
                </a:cubicBezTo>
                <a:cubicBezTo>
                  <a:pt x="607851" y="634224"/>
                  <a:pt x="606264" y="630652"/>
                  <a:pt x="610630" y="629065"/>
                </a:cubicBezTo>
                <a:cubicBezTo>
                  <a:pt x="614995" y="627477"/>
                  <a:pt x="620750" y="624104"/>
                  <a:pt x="627893" y="618945"/>
                </a:cubicBezTo>
                <a:cubicBezTo>
                  <a:pt x="635037" y="613785"/>
                  <a:pt x="652103" y="600093"/>
                  <a:pt x="679091" y="577868"/>
                </a:cubicBezTo>
                <a:lnTo>
                  <a:pt x="679091" y="546912"/>
                </a:lnTo>
                <a:cubicBezTo>
                  <a:pt x="673535" y="548499"/>
                  <a:pt x="667581" y="549888"/>
                  <a:pt x="661231" y="551079"/>
                </a:cubicBezTo>
                <a:cubicBezTo>
                  <a:pt x="654881" y="552270"/>
                  <a:pt x="647539" y="551873"/>
                  <a:pt x="639205" y="549888"/>
                </a:cubicBezTo>
                <a:cubicBezTo>
                  <a:pt x="630870" y="547904"/>
                  <a:pt x="631664" y="545523"/>
                  <a:pt x="641586" y="542745"/>
                </a:cubicBezTo>
                <a:cubicBezTo>
                  <a:pt x="651508" y="539966"/>
                  <a:pt x="664009" y="535006"/>
                  <a:pt x="679091" y="527862"/>
                </a:cubicBezTo>
                <a:cubicBezTo>
                  <a:pt x="678297" y="508018"/>
                  <a:pt x="677106" y="493731"/>
                  <a:pt x="675519" y="484999"/>
                </a:cubicBezTo>
                <a:cubicBezTo>
                  <a:pt x="673932" y="476268"/>
                  <a:pt x="671748" y="469124"/>
                  <a:pt x="668970" y="463568"/>
                </a:cubicBezTo>
                <a:cubicBezTo>
                  <a:pt x="667581" y="460790"/>
                  <a:pt x="667383" y="458954"/>
                  <a:pt x="668375" y="458061"/>
                </a:cubicBezTo>
                <a:close/>
                <a:moveTo>
                  <a:pt x="4746117" y="454936"/>
                </a:moveTo>
                <a:cubicBezTo>
                  <a:pt x="4748200" y="454738"/>
                  <a:pt x="4750234" y="454837"/>
                  <a:pt x="4752219" y="455234"/>
                </a:cubicBezTo>
                <a:cubicBezTo>
                  <a:pt x="4756187" y="456027"/>
                  <a:pt x="4761744" y="458607"/>
                  <a:pt x="4768887" y="462973"/>
                </a:cubicBezTo>
                <a:cubicBezTo>
                  <a:pt x="4776031" y="467338"/>
                  <a:pt x="4778214" y="471109"/>
                  <a:pt x="4775435" y="474284"/>
                </a:cubicBezTo>
                <a:cubicBezTo>
                  <a:pt x="4772658" y="477459"/>
                  <a:pt x="4770078" y="481824"/>
                  <a:pt x="4767697" y="487381"/>
                </a:cubicBezTo>
                <a:cubicBezTo>
                  <a:pt x="4765315" y="492937"/>
                  <a:pt x="4762140" y="503057"/>
                  <a:pt x="4758172" y="517741"/>
                </a:cubicBezTo>
                <a:cubicBezTo>
                  <a:pt x="4754203" y="532426"/>
                  <a:pt x="4750829" y="540959"/>
                  <a:pt x="4748051" y="543340"/>
                </a:cubicBezTo>
                <a:cubicBezTo>
                  <a:pt x="4745273" y="545721"/>
                  <a:pt x="4742694" y="544134"/>
                  <a:pt x="4740312" y="538577"/>
                </a:cubicBezTo>
                <a:cubicBezTo>
                  <a:pt x="4729993" y="540165"/>
                  <a:pt x="4713722" y="542546"/>
                  <a:pt x="4691497" y="545721"/>
                </a:cubicBezTo>
                <a:cubicBezTo>
                  <a:pt x="4691497" y="550484"/>
                  <a:pt x="4690505" y="553460"/>
                  <a:pt x="4688520" y="554651"/>
                </a:cubicBezTo>
                <a:cubicBezTo>
                  <a:pt x="4686536" y="555841"/>
                  <a:pt x="4684353" y="551079"/>
                  <a:pt x="4681972" y="540363"/>
                </a:cubicBezTo>
                <a:cubicBezTo>
                  <a:pt x="4679590" y="529648"/>
                  <a:pt x="4676614" y="517345"/>
                  <a:pt x="4673042" y="503454"/>
                </a:cubicBezTo>
                <a:cubicBezTo>
                  <a:pt x="4669470" y="489563"/>
                  <a:pt x="4665700" y="480038"/>
                  <a:pt x="4661731" y="474879"/>
                </a:cubicBezTo>
                <a:cubicBezTo>
                  <a:pt x="4657762" y="469720"/>
                  <a:pt x="4658556" y="467338"/>
                  <a:pt x="4664112" y="467735"/>
                </a:cubicBezTo>
                <a:cubicBezTo>
                  <a:pt x="4669669" y="468132"/>
                  <a:pt x="4674034" y="468529"/>
                  <a:pt x="4677209" y="468926"/>
                </a:cubicBezTo>
                <a:cubicBezTo>
                  <a:pt x="4680384" y="469323"/>
                  <a:pt x="4690505" y="467735"/>
                  <a:pt x="4707570" y="464163"/>
                </a:cubicBezTo>
                <a:cubicBezTo>
                  <a:pt x="4724636" y="460591"/>
                  <a:pt x="4735351" y="458012"/>
                  <a:pt x="4739717" y="456424"/>
                </a:cubicBezTo>
                <a:cubicBezTo>
                  <a:pt x="4741900" y="455631"/>
                  <a:pt x="4744033" y="455134"/>
                  <a:pt x="4746117" y="454936"/>
                </a:cubicBezTo>
                <a:close/>
                <a:moveTo>
                  <a:pt x="5303478" y="454638"/>
                </a:moveTo>
                <a:cubicBezTo>
                  <a:pt x="5311415" y="456623"/>
                  <a:pt x="5318162" y="459004"/>
                  <a:pt x="5323718" y="461782"/>
                </a:cubicBezTo>
                <a:cubicBezTo>
                  <a:pt x="5329274" y="464560"/>
                  <a:pt x="5330267" y="469323"/>
                  <a:pt x="5326695" y="476070"/>
                </a:cubicBezTo>
                <a:cubicBezTo>
                  <a:pt x="5323123" y="482816"/>
                  <a:pt x="5320940" y="506827"/>
                  <a:pt x="5320146" y="548102"/>
                </a:cubicBezTo>
                <a:cubicBezTo>
                  <a:pt x="5346340" y="544134"/>
                  <a:pt x="5366184" y="540562"/>
                  <a:pt x="5379678" y="537387"/>
                </a:cubicBezTo>
                <a:cubicBezTo>
                  <a:pt x="5393172" y="534212"/>
                  <a:pt x="5403093" y="535006"/>
                  <a:pt x="5409443" y="539768"/>
                </a:cubicBezTo>
                <a:cubicBezTo>
                  <a:pt x="5415793" y="544531"/>
                  <a:pt x="5417579" y="547706"/>
                  <a:pt x="5414801" y="549293"/>
                </a:cubicBezTo>
                <a:cubicBezTo>
                  <a:pt x="5412023" y="550881"/>
                  <a:pt x="5398728" y="552666"/>
                  <a:pt x="5374915" y="554651"/>
                </a:cubicBezTo>
                <a:cubicBezTo>
                  <a:pt x="5351103" y="556635"/>
                  <a:pt x="5332450" y="558818"/>
                  <a:pt x="5318956" y="561199"/>
                </a:cubicBezTo>
                <a:lnTo>
                  <a:pt x="5316575" y="582631"/>
                </a:lnTo>
                <a:cubicBezTo>
                  <a:pt x="5334831" y="608824"/>
                  <a:pt x="5350507" y="628668"/>
                  <a:pt x="5363604" y="642162"/>
                </a:cubicBezTo>
                <a:cubicBezTo>
                  <a:pt x="5376701" y="655656"/>
                  <a:pt x="5390989" y="666173"/>
                  <a:pt x="5406467" y="673713"/>
                </a:cubicBezTo>
                <a:cubicBezTo>
                  <a:pt x="5421945" y="681254"/>
                  <a:pt x="5435835" y="687207"/>
                  <a:pt x="5448139" y="691573"/>
                </a:cubicBezTo>
                <a:cubicBezTo>
                  <a:pt x="5460442" y="695938"/>
                  <a:pt x="5456671" y="698121"/>
                  <a:pt x="5436828" y="698121"/>
                </a:cubicBezTo>
                <a:cubicBezTo>
                  <a:pt x="5417778" y="698121"/>
                  <a:pt x="5403093" y="697923"/>
                  <a:pt x="5392775" y="697526"/>
                </a:cubicBezTo>
                <a:cubicBezTo>
                  <a:pt x="5382456" y="697129"/>
                  <a:pt x="5373526" y="691573"/>
                  <a:pt x="5365985" y="680857"/>
                </a:cubicBezTo>
                <a:cubicBezTo>
                  <a:pt x="5358445" y="670141"/>
                  <a:pt x="5351301" y="659227"/>
                  <a:pt x="5344554" y="648115"/>
                </a:cubicBezTo>
                <a:cubicBezTo>
                  <a:pt x="5337808" y="637002"/>
                  <a:pt x="5328084" y="619540"/>
                  <a:pt x="5315384" y="595727"/>
                </a:cubicBezTo>
                <a:cubicBezTo>
                  <a:pt x="5307447" y="627477"/>
                  <a:pt x="5296532" y="650496"/>
                  <a:pt x="5282642" y="664784"/>
                </a:cubicBezTo>
                <a:cubicBezTo>
                  <a:pt x="5268751" y="679071"/>
                  <a:pt x="5252479" y="689191"/>
                  <a:pt x="5233826" y="695145"/>
                </a:cubicBezTo>
                <a:cubicBezTo>
                  <a:pt x="5215173" y="701098"/>
                  <a:pt x="5212792" y="700106"/>
                  <a:pt x="5226682" y="692168"/>
                </a:cubicBezTo>
                <a:cubicBezTo>
                  <a:pt x="5240573" y="684231"/>
                  <a:pt x="5252678" y="674706"/>
                  <a:pt x="5262996" y="663593"/>
                </a:cubicBezTo>
                <a:cubicBezTo>
                  <a:pt x="5273315" y="652481"/>
                  <a:pt x="5282046" y="638391"/>
                  <a:pt x="5289190" y="621326"/>
                </a:cubicBezTo>
                <a:cubicBezTo>
                  <a:pt x="5296334" y="604260"/>
                  <a:pt x="5300699" y="585409"/>
                  <a:pt x="5302287" y="564771"/>
                </a:cubicBezTo>
                <a:cubicBezTo>
                  <a:pt x="5274506" y="568740"/>
                  <a:pt x="5257837" y="571518"/>
                  <a:pt x="5252281" y="573106"/>
                </a:cubicBezTo>
                <a:cubicBezTo>
                  <a:pt x="5246725" y="574693"/>
                  <a:pt x="5238986" y="572312"/>
                  <a:pt x="5229064" y="565962"/>
                </a:cubicBezTo>
                <a:cubicBezTo>
                  <a:pt x="5219142" y="559612"/>
                  <a:pt x="5220927" y="556635"/>
                  <a:pt x="5234421" y="557032"/>
                </a:cubicBezTo>
                <a:cubicBezTo>
                  <a:pt x="5247915" y="557429"/>
                  <a:pt x="5270934" y="555246"/>
                  <a:pt x="5303478" y="550484"/>
                </a:cubicBezTo>
                <a:cubicBezTo>
                  <a:pt x="5304271" y="529846"/>
                  <a:pt x="5304470" y="511788"/>
                  <a:pt x="5304073" y="496310"/>
                </a:cubicBezTo>
                <a:cubicBezTo>
                  <a:pt x="5303676" y="480832"/>
                  <a:pt x="5301493" y="469521"/>
                  <a:pt x="5297525" y="462377"/>
                </a:cubicBezTo>
                <a:cubicBezTo>
                  <a:pt x="5293556" y="455234"/>
                  <a:pt x="5295540" y="452654"/>
                  <a:pt x="5303478" y="454638"/>
                </a:cubicBezTo>
                <a:close/>
                <a:moveTo>
                  <a:pt x="2315009" y="454638"/>
                </a:moveTo>
                <a:cubicBezTo>
                  <a:pt x="2322947" y="455035"/>
                  <a:pt x="2325725" y="457218"/>
                  <a:pt x="2323344" y="461187"/>
                </a:cubicBezTo>
                <a:cubicBezTo>
                  <a:pt x="2320962" y="465156"/>
                  <a:pt x="2301912" y="470712"/>
                  <a:pt x="2266193" y="477856"/>
                </a:cubicBezTo>
                <a:cubicBezTo>
                  <a:pt x="2268575" y="481031"/>
                  <a:pt x="2269964" y="484007"/>
                  <a:pt x="2270361" y="486785"/>
                </a:cubicBezTo>
                <a:cubicBezTo>
                  <a:pt x="2270758" y="489563"/>
                  <a:pt x="2270559" y="494921"/>
                  <a:pt x="2269765" y="502859"/>
                </a:cubicBezTo>
                <a:cubicBezTo>
                  <a:pt x="2290403" y="499684"/>
                  <a:pt x="2307072" y="496906"/>
                  <a:pt x="2319772" y="494524"/>
                </a:cubicBezTo>
                <a:cubicBezTo>
                  <a:pt x="2332472" y="492143"/>
                  <a:pt x="2341798" y="489762"/>
                  <a:pt x="2347751" y="487381"/>
                </a:cubicBezTo>
                <a:cubicBezTo>
                  <a:pt x="2353704" y="484999"/>
                  <a:pt x="2359261" y="484999"/>
                  <a:pt x="2364420" y="487381"/>
                </a:cubicBezTo>
                <a:cubicBezTo>
                  <a:pt x="2369579" y="489762"/>
                  <a:pt x="2376922" y="494723"/>
                  <a:pt x="2386447" y="502263"/>
                </a:cubicBezTo>
                <a:cubicBezTo>
                  <a:pt x="2395972" y="509804"/>
                  <a:pt x="2395575" y="514170"/>
                  <a:pt x="2385256" y="515360"/>
                </a:cubicBezTo>
                <a:cubicBezTo>
                  <a:pt x="2374937" y="516551"/>
                  <a:pt x="2365214" y="520520"/>
                  <a:pt x="2356086" y="527266"/>
                </a:cubicBezTo>
                <a:cubicBezTo>
                  <a:pt x="2346957" y="534013"/>
                  <a:pt x="2344179" y="534212"/>
                  <a:pt x="2347751" y="527862"/>
                </a:cubicBezTo>
                <a:cubicBezTo>
                  <a:pt x="2351323" y="521512"/>
                  <a:pt x="2354300" y="515360"/>
                  <a:pt x="2356681" y="509407"/>
                </a:cubicBezTo>
                <a:cubicBezTo>
                  <a:pt x="2359062" y="503454"/>
                  <a:pt x="2354697" y="500874"/>
                  <a:pt x="2343584" y="501668"/>
                </a:cubicBezTo>
                <a:cubicBezTo>
                  <a:pt x="2332472" y="502462"/>
                  <a:pt x="2308262" y="506034"/>
                  <a:pt x="2270956" y="512384"/>
                </a:cubicBezTo>
                <a:cubicBezTo>
                  <a:pt x="2270956" y="531434"/>
                  <a:pt x="2270559" y="546316"/>
                  <a:pt x="2269765" y="557032"/>
                </a:cubicBezTo>
                <a:cubicBezTo>
                  <a:pt x="2268972" y="567748"/>
                  <a:pt x="2267186" y="573502"/>
                  <a:pt x="2264407" y="574296"/>
                </a:cubicBezTo>
                <a:cubicBezTo>
                  <a:pt x="2261629" y="575090"/>
                  <a:pt x="2259447" y="571121"/>
                  <a:pt x="2257859" y="562390"/>
                </a:cubicBezTo>
                <a:cubicBezTo>
                  <a:pt x="2256272" y="553659"/>
                  <a:pt x="2255478" y="537784"/>
                  <a:pt x="2255478" y="514765"/>
                </a:cubicBezTo>
                <a:cubicBezTo>
                  <a:pt x="2215790" y="521115"/>
                  <a:pt x="2192772" y="523893"/>
                  <a:pt x="2186422" y="523099"/>
                </a:cubicBezTo>
                <a:cubicBezTo>
                  <a:pt x="2184040" y="537387"/>
                  <a:pt x="2179873" y="549095"/>
                  <a:pt x="2173920" y="558223"/>
                </a:cubicBezTo>
                <a:cubicBezTo>
                  <a:pt x="2167967" y="567351"/>
                  <a:pt x="2163006" y="569534"/>
                  <a:pt x="2159037" y="564771"/>
                </a:cubicBezTo>
                <a:cubicBezTo>
                  <a:pt x="2155069" y="560009"/>
                  <a:pt x="2155465" y="553659"/>
                  <a:pt x="2160228" y="545721"/>
                </a:cubicBezTo>
                <a:cubicBezTo>
                  <a:pt x="2164990" y="537784"/>
                  <a:pt x="2168959" y="529846"/>
                  <a:pt x="2172134" y="521909"/>
                </a:cubicBezTo>
                <a:cubicBezTo>
                  <a:pt x="2175309" y="513971"/>
                  <a:pt x="2177690" y="509010"/>
                  <a:pt x="2179278" y="507026"/>
                </a:cubicBezTo>
                <a:cubicBezTo>
                  <a:pt x="2180866" y="505041"/>
                  <a:pt x="2183247" y="507621"/>
                  <a:pt x="2186422" y="514765"/>
                </a:cubicBezTo>
                <a:cubicBezTo>
                  <a:pt x="2208647" y="513971"/>
                  <a:pt x="2231269" y="510796"/>
                  <a:pt x="2254287" y="505240"/>
                </a:cubicBezTo>
                <a:cubicBezTo>
                  <a:pt x="2254287" y="498890"/>
                  <a:pt x="2253493" y="490159"/>
                  <a:pt x="2251906" y="479046"/>
                </a:cubicBezTo>
                <a:cubicBezTo>
                  <a:pt x="2236825" y="479046"/>
                  <a:pt x="2225911" y="477657"/>
                  <a:pt x="2219164" y="474879"/>
                </a:cubicBezTo>
                <a:cubicBezTo>
                  <a:pt x="2212417" y="472101"/>
                  <a:pt x="2213608" y="470116"/>
                  <a:pt x="2222736" y="468926"/>
                </a:cubicBezTo>
                <a:cubicBezTo>
                  <a:pt x="2231864" y="467735"/>
                  <a:pt x="2242976" y="465949"/>
                  <a:pt x="2256073" y="463568"/>
                </a:cubicBezTo>
                <a:cubicBezTo>
                  <a:pt x="2269170" y="461187"/>
                  <a:pt x="2280283" y="459004"/>
                  <a:pt x="2289411" y="457020"/>
                </a:cubicBezTo>
                <a:cubicBezTo>
                  <a:pt x="2298539" y="455035"/>
                  <a:pt x="2307072" y="454241"/>
                  <a:pt x="2315009" y="454638"/>
                </a:cubicBezTo>
                <a:close/>
                <a:moveTo>
                  <a:pt x="3837632" y="454452"/>
                </a:moveTo>
                <a:cubicBezTo>
                  <a:pt x="3838947" y="454378"/>
                  <a:pt x="3840596" y="454638"/>
                  <a:pt x="3842581" y="455234"/>
                </a:cubicBezTo>
                <a:cubicBezTo>
                  <a:pt x="3850519" y="457615"/>
                  <a:pt x="3856670" y="460393"/>
                  <a:pt x="3861036" y="463568"/>
                </a:cubicBezTo>
                <a:cubicBezTo>
                  <a:pt x="3865401" y="466743"/>
                  <a:pt x="3865798" y="470315"/>
                  <a:pt x="3862226" y="474284"/>
                </a:cubicBezTo>
                <a:cubicBezTo>
                  <a:pt x="3858654" y="478252"/>
                  <a:pt x="3854289" y="485396"/>
                  <a:pt x="3849129" y="495715"/>
                </a:cubicBezTo>
                <a:cubicBezTo>
                  <a:pt x="3843970" y="506034"/>
                  <a:pt x="3836231" y="518337"/>
                  <a:pt x="3825912" y="532624"/>
                </a:cubicBezTo>
                <a:cubicBezTo>
                  <a:pt x="3854487" y="531037"/>
                  <a:pt x="3871553" y="528259"/>
                  <a:pt x="3877109" y="524290"/>
                </a:cubicBezTo>
                <a:cubicBezTo>
                  <a:pt x="3882665" y="520321"/>
                  <a:pt x="3888817" y="519726"/>
                  <a:pt x="3895564" y="522504"/>
                </a:cubicBezTo>
                <a:cubicBezTo>
                  <a:pt x="3902311" y="525282"/>
                  <a:pt x="3907867" y="528854"/>
                  <a:pt x="3912232" y="533220"/>
                </a:cubicBezTo>
                <a:cubicBezTo>
                  <a:pt x="3916598" y="537585"/>
                  <a:pt x="3916796" y="541752"/>
                  <a:pt x="3912828" y="545721"/>
                </a:cubicBezTo>
                <a:cubicBezTo>
                  <a:pt x="3908859" y="549690"/>
                  <a:pt x="3906081" y="560009"/>
                  <a:pt x="3904493" y="576677"/>
                </a:cubicBezTo>
                <a:cubicBezTo>
                  <a:pt x="3902906" y="593346"/>
                  <a:pt x="3901517" y="610015"/>
                  <a:pt x="3900326" y="626684"/>
                </a:cubicBezTo>
                <a:cubicBezTo>
                  <a:pt x="3899136" y="643352"/>
                  <a:pt x="3895762" y="657441"/>
                  <a:pt x="3890206" y="668951"/>
                </a:cubicBezTo>
                <a:cubicBezTo>
                  <a:pt x="3884650" y="680460"/>
                  <a:pt x="3876712" y="689191"/>
                  <a:pt x="3866393" y="695145"/>
                </a:cubicBezTo>
                <a:cubicBezTo>
                  <a:pt x="3856075" y="701098"/>
                  <a:pt x="3850519" y="699709"/>
                  <a:pt x="3849725" y="690977"/>
                </a:cubicBezTo>
                <a:cubicBezTo>
                  <a:pt x="3848931" y="682246"/>
                  <a:pt x="3843970" y="672721"/>
                  <a:pt x="3834842" y="662402"/>
                </a:cubicBezTo>
                <a:cubicBezTo>
                  <a:pt x="3825714" y="652084"/>
                  <a:pt x="3826111" y="649504"/>
                  <a:pt x="3836032" y="654663"/>
                </a:cubicBezTo>
                <a:cubicBezTo>
                  <a:pt x="3845954" y="659823"/>
                  <a:pt x="3853892" y="662998"/>
                  <a:pt x="3859845" y="664188"/>
                </a:cubicBezTo>
                <a:cubicBezTo>
                  <a:pt x="3865798" y="665379"/>
                  <a:pt x="3870957" y="660815"/>
                  <a:pt x="3875323" y="650496"/>
                </a:cubicBezTo>
                <a:cubicBezTo>
                  <a:pt x="3879689" y="640177"/>
                  <a:pt x="3882665" y="625691"/>
                  <a:pt x="3884253" y="607038"/>
                </a:cubicBezTo>
                <a:cubicBezTo>
                  <a:pt x="3885840" y="588385"/>
                  <a:pt x="3886634" y="572709"/>
                  <a:pt x="3886634" y="560009"/>
                </a:cubicBezTo>
                <a:cubicBezTo>
                  <a:pt x="3886634" y="547309"/>
                  <a:pt x="3885047" y="539966"/>
                  <a:pt x="3881872" y="537982"/>
                </a:cubicBezTo>
                <a:cubicBezTo>
                  <a:pt x="3878696" y="535998"/>
                  <a:pt x="3871950" y="536196"/>
                  <a:pt x="3861631" y="538577"/>
                </a:cubicBezTo>
                <a:lnTo>
                  <a:pt x="3837818" y="544531"/>
                </a:lnTo>
                <a:cubicBezTo>
                  <a:pt x="3833056" y="545324"/>
                  <a:pt x="3827897" y="543340"/>
                  <a:pt x="3822340" y="538577"/>
                </a:cubicBezTo>
                <a:cubicBezTo>
                  <a:pt x="3808847" y="552865"/>
                  <a:pt x="3796543" y="563581"/>
                  <a:pt x="3785431" y="570724"/>
                </a:cubicBezTo>
                <a:cubicBezTo>
                  <a:pt x="3774319" y="577868"/>
                  <a:pt x="3775112" y="574296"/>
                  <a:pt x="3787812" y="560009"/>
                </a:cubicBezTo>
                <a:cubicBezTo>
                  <a:pt x="3800512" y="545721"/>
                  <a:pt x="3812220" y="528259"/>
                  <a:pt x="3822936" y="507621"/>
                </a:cubicBezTo>
                <a:cubicBezTo>
                  <a:pt x="3833651" y="486984"/>
                  <a:pt x="3837620" y="472498"/>
                  <a:pt x="3834842" y="464163"/>
                </a:cubicBezTo>
                <a:cubicBezTo>
                  <a:pt x="3832758" y="457913"/>
                  <a:pt x="3833688" y="454676"/>
                  <a:pt x="3837632" y="454452"/>
                </a:cubicBezTo>
                <a:close/>
                <a:moveTo>
                  <a:pt x="393936" y="452257"/>
                </a:moveTo>
                <a:cubicBezTo>
                  <a:pt x="404651" y="452654"/>
                  <a:pt x="412390" y="454837"/>
                  <a:pt x="417153" y="458806"/>
                </a:cubicBezTo>
                <a:cubicBezTo>
                  <a:pt x="421916" y="462774"/>
                  <a:pt x="424098" y="467934"/>
                  <a:pt x="423701" y="474284"/>
                </a:cubicBezTo>
                <a:cubicBezTo>
                  <a:pt x="423305" y="480634"/>
                  <a:pt x="419931" y="482221"/>
                  <a:pt x="413581" y="479046"/>
                </a:cubicBezTo>
                <a:cubicBezTo>
                  <a:pt x="407231" y="475871"/>
                  <a:pt x="399691" y="470712"/>
                  <a:pt x="390959" y="463568"/>
                </a:cubicBezTo>
                <a:cubicBezTo>
                  <a:pt x="382228" y="455631"/>
                  <a:pt x="383220" y="451860"/>
                  <a:pt x="393936" y="452257"/>
                </a:cubicBezTo>
                <a:close/>
                <a:moveTo>
                  <a:pt x="2043584" y="452220"/>
                </a:moveTo>
                <a:cubicBezTo>
                  <a:pt x="2044750" y="452046"/>
                  <a:pt x="2046325" y="452257"/>
                  <a:pt x="2048309" y="452852"/>
                </a:cubicBezTo>
                <a:cubicBezTo>
                  <a:pt x="2056247" y="455234"/>
                  <a:pt x="2062597" y="458012"/>
                  <a:pt x="2067359" y="461187"/>
                </a:cubicBezTo>
                <a:cubicBezTo>
                  <a:pt x="2072122" y="464362"/>
                  <a:pt x="2073114" y="469323"/>
                  <a:pt x="2070336" y="476070"/>
                </a:cubicBezTo>
                <a:cubicBezTo>
                  <a:pt x="2067557" y="482816"/>
                  <a:pt x="2066367" y="495318"/>
                  <a:pt x="2066764" y="513574"/>
                </a:cubicBezTo>
                <a:cubicBezTo>
                  <a:pt x="2067161" y="531831"/>
                  <a:pt x="2067557" y="553063"/>
                  <a:pt x="2067955" y="577273"/>
                </a:cubicBezTo>
                <a:cubicBezTo>
                  <a:pt x="2068351" y="601482"/>
                  <a:pt x="2069145" y="624898"/>
                  <a:pt x="2070336" y="647520"/>
                </a:cubicBezTo>
                <a:cubicBezTo>
                  <a:pt x="2071526" y="670141"/>
                  <a:pt x="2068550" y="688199"/>
                  <a:pt x="2061406" y="701693"/>
                </a:cubicBezTo>
                <a:cubicBezTo>
                  <a:pt x="2054262" y="715187"/>
                  <a:pt x="2048508" y="716377"/>
                  <a:pt x="2044142" y="705265"/>
                </a:cubicBezTo>
                <a:cubicBezTo>
                  <a:pt x="2039776" y="694152"/>
                  <a:pt x="2033426" y="683834"/>
                  <a:pt x="2025092" y="674309"/>
                </a:cubicBezTo>
                <a:cubicBezTo>
                  <a:pt x="2016758" y="664784"/>
                  <a:pt x="2017353" y="662204"/>
                  <a:pt x="2026878" y="666570"/>
                </a:cubicBezTo>
                <a:cubicBezTo>
                  <a:pt x="2036403" y="670935"/>
                  <a:pt x="2042951" y="672126"/>
                  <a:pt x="2046523" y="670141"/>
                </a:cubicBezTo>
                <a:cubicBezTo>
                  <a:pt x="2050095" y="668157"/>
                  <a:pt x="2052278" y="661212"/>
                  <a:pt x="2053072" y="649306"/>
                </a:cubicBezTo>
                <a:cubicBezTo>
                  <a:pt x="2053865" y="637399"/>
                  <a:pt x="2053865" y="606046"/>
                  <a:pt x="2053072" y="555246"/>
                </a:cubicBezTo>
                <a:cubicBezTo>
                  <a:pt x="2052278" y="504446"/>
                  <a:pt x="2049301" y="474085"/>
                  <a:pt x="2044142" y="464163"/>
                </a:cubicBezTo>
                <a:cubicBezTo>
                  <a:pt x="2040272" y="456722"/>
                  <a:pt x="2040086" y="452741"/>
                  <a:pt x="2043584" y="452220"/>
                </a:cubicBezTo>
                <a:close/>
                <a:moveTo>
                  <a:pt x="3167497" y="449281"/>
                </a:moveTo>
                <a:cubicBezTo>
                  <a:pt x="3171465" y="449281"/>
                  <a:pt x="3177220" y="451662"/>
                  <a:pt x="3184761" y="456424"/>
                </a:cubicBezTo>
                <a:cubicBezTo>
                  <a:pt x="3192301" y="461187"/>
                  <a:pt x="3194881" y="465949"/>
                  <a:pt x="3192500" y="470712"/>
                </a:cubicBezTo>
                <a:cubicBezTo>
                  <a:pt x="3190118" y="475474"/>
                  <a:pt x="3188531" y="483015"/>
                  <a:pt x="3187737" y="493334"/>
                </a:cubicBezTo>
                <a:cubicBezTo>
                  <a:pt x="3186943" y="503652"/>
                  <a:pt x="3186547" y="520321"/>
                  <a:pt x="3186547" y="543340"/>
                </a:cubicBezTo>
                <a:lnTo>
                  <a:pt x="3198453" y="555246"/>
                </a:lnTo>
                <a:cubicBezTo>
                  <a:pt x="3204803" y="548896"/>
                  <a:pt x="3213137" y="539570"/>
                  <a:pt x="3223456" y="527266"/>
                </a:cubicBezTo>
                <a:cubicBezTo>
                  <a:pt x="3233775" y="514963"/>
                  <a:pt x="3239728" y="505835"/>
                  <a:pt x="3241315" y="499882"/>
                </a:cubicBezTo>
                <a:cubicBezTo>
                  <a:pt x="3242903" y="493929"/>
                  <a:pt x="3243300" y="488770"/>
                  <a:pt x="3242506" y="484404"/>
                </a:cubicBezTo>
                <a:cubicBezTo>
                  <a:pt x="3241712" y="480038"/>
                  <a:pt x="3248261" y="482221"/>
                  <a:pt x="3262151" y="490952"/>
                </a:cubicBezTo>
                <a:cubicBezTo>
                  <a:pt x="3276042" y="499684"/>
                  <a:pt x="3278423" y="505835"/>
                  <a:pt x="3269295" y="509407"/>
                </a:cubicBezTo>
                <a:cubicBezTo>
                  <a:pt x="3260167" y="512979"/>
                  <a:pt x="3238537" y="529846"/>
                  <a:pt x="3204406" y="560009"/>
                </a:cubicBezTo>
                <a:cubicBezTo>
                  <a:pt x="3212344" y="570327"/>
                  <a:pt x="3226234" y="582432"/>
                  <a:pt x="3246078" y="596323"/>
                </a:cubicBezTo>
                <a:cubicBezTo>
                  <a:pt x="3265922" y="610213"/>
                  <a:pt x="3285368" y="619738"/>
                  <a:pt x="3304418" y="624898"/>
                </a:cubicBezTo>
                <a:cubicBezTo>
                  <a:pt x="3323468" y="630057"/>
                  <a:pt x="3328826" y="633629"/>
                  <a:pt x="3320492" y="635613"/>
                </a:cubicBezTo>
                <a:cubicBezTo>
                  <a:pt x="3312157" y="637598"/>
                  <a:pt x="3303823" y="639185"/>
                  <a:pt x="3295489" y="640376"/>
                </a:cubicBezTo>
                <a:cubicBezTo>
                  <a:pt x="3287154" y="641566"/>
                  <a:pt x="3279614" y="641963"/>
                  <a:pt x="3272867" y="641566"/>
                </a:cubicBezTo>
                <a:cubicBezTo>
                  <a:pt x="3266120" y="641170"/>
                  <a:pt x="3259373" y="637399"/>
                  <a:pt x="3252626" y="630256"/>
                </a:cubicBezTo>
                <a:cubicBezTo>
                  <a:pt x="3245879" y="623112"/>
                  <a:pt x="3237743" y="614182"/>
                  <a:pt x="3228218" y="603466"/>
                </a:cubicBezTo>
                <a:cubicBezTo>
                  <a:pt x="3218693" y="592751"/>
                  <a:pt x="3205200" y="577471"/>
                  <a:pt x="3187737" y="557627"/>
                </a:cubicBezTo>
                <a:cubicBezTo>
                  <a:pt x="3187737" y="586996"/>
                  <a:pt x="3188729" y="613587"/>
                  <a:pt x="3190714" y="637399"/>
                </a:cubicBezTo>
                <a:cubicBezTo>
                  <a:pt x="3192698" y="661212"/>
                  <a:pt x="3190912" y="679666"/>
                  <a:pt x="3185356" y="692763"/>
                </a:cubicBezTo>
                <a:cubicBezTo>
                  <a:pt x="3179800" y="705860"/>
                  <a:pt x="3175236" y="708837"/>
                  <a:pt x="3171664" y="701693"/>
                </a:cubicBezTo>
                <a:cubicBezTo>
                  <a:pt x="3168092" y="694549"/>
                  <a:pt x="3160353" y="686215"/>
                  <a:pt x="3148447" y="676690"/>
                </a:cubicBezTo>
                <a:cubicBezTo>
                  <a:pt x="3136540" y="667165"/>
                  <a:pt x="3133365" y="662998"/>
                  <a:pt x="3138922" y="664188"/>
                </a:cubicBezTo>
                <a:cubicBezTo>
                  <a:pt x="3144478" y="665379"/>
                  <a:pt x="3151225" y="666570"/>
                  <a:pt x="3159162" y="667760"/>
                </a:cubicBezTo>
                <a:cubicBezTo>
                  <a:pt x="3167100" y="668951"/>
                  <a:pt x="3171465" y="660220"/>
                  <a:pt x="3172259" y="641566"/>
                </a:cubicBezTo>
                <a:cubicBezTo>
                  <a:pt x="3173053" y="622913"/>
                  <a:pt x="3173450" y="600093"/>
                  <a:pt x="3173450" y="573106"/>
                </a:cubicBezTo>
                <a:cubicBezTo>
                  <a:pt x="3173450" y="545324"/>
                  <a:pt x="3173053" y="521313"/>
                  <a:pt x="3172259" y="501073"/>
                </a:cubicBezTo>
                <a:cubicBezTo>
                  <a:pt x="3171465" y="480832"/>
                  <a:pt x="3169481" y="467140"/>
                  <a:pt x="3166306" y="459996"/>
                </a:cubicBezTo>
                <a:cubicBezTo>
                  <a:pt x="3163131" y="452852"/>
                  <a:pt x="3163528" y="449281"/>
                  <a:pt x="3167497" y="449281"/>
                </a:cubicBezTo>
                <a:close/>
                <a:moveTo>
                  <a:pt x="2903178" y="449281"/>
                </a:moveTo>
                <a:cubicBezTo>
                  <a:pt x="2908734" y="450074"/>
                  <a:pt x="2915283" y="451860"/>
                  <a:pt x="2922823" y="454638"/>
                </a:cubicBezTo>
                <a:cubicBezTo>
                  <a:pt x="2930364" y="457416"/>
                  <a:pt x="2932348" y="461584"/>
                  <a:pt x="2928776" y="467140"/>
                </a:cubicBezTo>
                <a:cubicBezTo>
                  <a:pt x="2925204" y="472696"/>
                  <a:pt x="2923418" y="486984"/>
                  <a:pt x="2923418" y="510002"/>
                </a:cubicBezTo>
                <a:cubicBezTo>
                  <a:pt x="2939293" y="506827"/>
                  <a:pt x="2950406" y="504446"/>
                  <a:pt x="2956756" y="502859"/>
                </a:cubicBezTo>
                <a:cubicBezTo>
                  <a:pt x="2963106" y="501271"/>
                  <a:pt x="2968861" y="501668"/>
                  <a:pt x="2974020" y="504049"/>
                </a:cubicBezTo>
                <a:cubicBezTo>
                  <a:pt x="2979179" y="506431"/>
                  <a:pt x="2977790" y="509407"/>
                  <a:pt x="2969853" y="512979"/>
                </a:cubicBezTo>
                <a:cubicBezTo>
                  <a:pt x="2961915" y="516551"/>
                  <a:pt x="2946437" y="521115"/>
                  <a:pt x="2923418" y="526671"/>
                </a:cubicBezTo>
                <a:lnTo>
                  <a:pt x="2922228" y="557627"/>
                </a:lnTo>
                <a:cubicBezTo>
                  <a:pt x="2934928" y="555246"/>
                  <a:pt x="2944254" y="553262"/>
                  <a:pt x="2950207" y="551674"/>
                </a:cubicBezTo>
                <a:cubicBezTo>
                  <a:pt x="2956161" y="550087"/>
                  <a:pt x="2961915" y="550881"/>
                  <a:pt x="2967472" y="554056"/>
                </a:cubicBezTo>
                <a:cubicBezTo>
                  <a:pt x="2973028" y="557231"/>
                  <a:pt x="2972036" y="560207"/>
                  <a:pt x="2964495" y="562985"/>
                </a:cubicBezTo>
                <a:cubicBezTo>
                  <a:pt x="2956954" y="565763"/>
                  <a:pt x="2943262" y="569534"/>
                  <a:pt x="2923418" y="574296"/>
                </a:cubicBezTo>
                <a:cubicBezTo>
                  <a:pt x="2942468" y="596521"/>
                  <a:pt x="2959732" y="612793"/>
                  <a:pt x="2975211" y="623112"/>
                </a:cubicBezTo>
                <a:cubicBezTo>
                  <a:pt x="2990689" y="633431"/>
                  <a:pt x="3005175" y="640773"/>
                  <a:pt x="3018668" y="645138"/>
                </a:cubicBezTo>
                <a:cubicBezTo>
                  <a:pt x="3032162" y="649504"/>
                  <a:pt x="3033353" y="652481"/>
                  <a:pt x="3022240" y="654068"/>
                </a:cubicBezTo>
                <a:cubicBezTo>
                  <a:pt x="3011128" y="655656"/>
                  <a:pt x="3000611" y="656251"/>
                  <a:pt x="2990689" y="655854"/>
                </a:cubicBezTo>
                <a:cubicBezTo>
                  <a:pt x="2980767" y="655457"/>
                  <a:pt x="2972433" y="651290"/>
                  <a:pt x="2965686" y="643352"/>
                </a:cubicBezTo>
                <a:cubicBezTo>
                  <a:pt x="2958939" y="635415"/>
                  <a:pt x="2952787" y="627874"/>
                  <a:pt x="2947231" y="620731"/>
                </a:cubicBezTo>
                <a:lnTo>
                  <a:pt x="2922228" y="586202"/>
                </a:lnTo>
                <a:cubicBezTo>
                  <a:pt x="2923022" y="621127"/>
                  <a:pt x="2923418" y="645734"/>
                  <a:pt x="2923418" y="660021"/>
                </a:cubicBezTo>
                <a:cubicBezTo>
                  <a:pt x="2923418" y="674309"/>
                  <a:pt x="2922625" y="686413"/>
                  <a:pt x="2921037" y="696335"/>
                </a:cubicBezTo>
                <a:cubicBezTo>
                  <a:pt x="2919450" y="706257"/>
                  <a:pt x="2917465" y="711218"/>
                  <a:pt x="2915084" y="711218"/>
                </a:cubicBezTo>
                <a:cubicBezTo>
                  <a:pt x="2913497" y="711218"/>
                  <a:pt x="2911115" y="707845"/>
                  <a:pt x="2907940" y="701098"/>
                </a:cubicBezTo>
                <a:cubicBezTo>
                  <a:pt x="2904765" y="694351"/>
                  <a:pt x="2903972" y="687009"/>
                  <a:pt x="2905559" y="679071"/>
                </a:cubicBezTo>
                <a:cubicBezTo>
                  <a:pt x="2907146" y="671134"/>
                  <a:pt x="2908139" y="661410"/>
                  <a:pt x="2908536" y="649901"/>
                </a:cubicBezTo>
                <a:cubicBezTo>
                  <a:pt x="2908932" y="638391"/>
                  <a:pt x="2909131" y="621524"/>
                  <a:pt x="2909131" y="599299"/>
                </a:cubicBezTo>
                <a:cubicBezTo>
                  <a:pt x="2899606" y="611206"/>
                  <a:pt x="2889287" y="622715"/>
                  <a:pt x="2878175" y="633827"/>
                </a:cubicBezTo>
                <a:cubicBezTo>
                  <a:pt x="2867062" y="644940"/>
                  <a:pt x="2853965" y="654266"/>
                  <a:pt x="2838884" y="661807"/>
                </a:cubicBezTo>
                <a:cubicBezTo>
                  <a:pt x="2823803" y="669348"/>
                  <a:pt x="2822414" y="667959"/>
                  <a:pt x="2834717" y="657640"/>
                </a:cubicBezTo>
                <a:cubicBezTo>
                  <a:pt x="2847020" y="647321"/>
                  <a:pt x="2859521" y="634820"/>
                  <a:pt x="2872222" y="620135"/>
                </a:cubicBezTo>
                <a:cubicBezTo>
                  <a:pt x="2884922" y="605451"/>
                  <a:pt x="2895240" y="591759"/>
                  <a:pt x="2903178" y="579059"/>
                </a:cubicBezTo>
                <a:cubicBezTo>
                  <a:pt x="2895240" y="579059"/>
                  <a:pt x="2889089" y="579456"/>
                  <a:pt x="2884723" y="580249"/>
                </a:cubicBezTo>
                <a:cubicBezTo>
                  <a:pt x="2880357" y="581043"/>
                  <a:pt x="2874801" y="579852"/>
                  <a:pt x="2868054" y="576677"/>
                </a:cubicBezTo>
                <a:cubicBezTo>
                  <a:pt x="2861307" y="573502"/>
                  <a:pt x="2861307" y="571518"/>
                  <a:pt x="2868054" y="570724"/>
                </a:cubicBezTo>
                <a:cubicBezTo>
                  <a:pt x="2874801" y="569931"/>
                  <a:pt x="2888494" y="566756"/>
                  <a:pt x="2909131" y="561199"/>
                </a:cubicBezTo>
                <a:lnTo>
                  <a:pt x="2909131" y="529052"/>
                </a:lnTo>
                <a:cubicBezTo>
                  <a:pt x="2898019" y="532227"/>
                  <a:pt x="2889287" y="533815"/>
                  <a:pt x="2882937" y="533815"/>
                </a:cubicBezTo>
                <a:cubicBezTo>
                  <a:pt x="2876587" y="533815"/>
                  <a:pt x="2871428" y="532227"/>
                  <a:pt x="2867459" y="529052"/>
                </a:cubicBezTo>
                <a:cubicBezTo>
                  <a:pt x="2863490" y="525877"/>
                  <a:pt x="2865872" y="523695"/>
                  <a:pt x="2874603" y="522504"/>
                </a:cubicBezTo>
                <a:cubicBezTo>
                  <a:pt x="2883334" y="521313"/>
                  <a:pt x="2894843" y="518734"/>
                  <a:pt x="2909131" y="514765"/>
                </a:cubicBezTo>
                <a:cubicBezTo>
                  <a:pt x="2909131" y="485396"/>
                  <a:pt x="2906750" y="466941"/>
                  <a:pt x="2901987" y="459401"/>
                </a:cubicBezTo>
                <a:cubicBezTo>
                  <a:pt x="2897225" y="451860"/>
                  <a:pt x="2897621" y="448487"/>
                  <a:pt x="2903178" y="449281"/>
                </a:cubicBezTo>
                <a:close/>
                <a:moveTo>
                  <a:pt x="1033897" y="449281"/>
                </a:moveTo>
                <a:cubicBezTo>
                  <a:pt x="1037866" y="449281"/>
                  <a:pt x="1043620" y="451662"/>
                  <a:pt x="1051161" y="456424"/>
                </a:cubicBezTo>
                <a:cubicBezTo>
                  <a:pt x="1058701" y="461187"/>
                  <a:pt x="1061281" y="465949"/>
                  <a:pt x="1058900" y="470712"/>
                </a:cubicBezTo>
                <a:cubicBezTo>
                  <a:pt x="1056519" y="475474"/>
                  <a:pt x="1054932" y="483015"/>
                  <a:pt x="1054138" y="493334"/>
                </a:cubicBezTo>
                <a:cubicBezTo>
                  <a:pt x="1053344" y="503652"/>
                  <a:pt x="1052947" y="520321"/>
                  <a:pt x="1052947" y="543340"/>
                </a:cubicBezTo>
                <a:lnTo>
                  <a:pt x="1064853" y="555246"/>
                </a:lnTo>
                <a:cubicBezTo>
                  <a:pt x="1071203" y="548896"/>
                  <a:pt x="1079537" y="539570"/>
                  <a:pt x="1089856" y="527266"/>
                </a:cubicBezTo>
                <a:cubicBezTo>
                  <a:pt x="1100175" y="514963"/>
                  <a:pt x="1106128" y="505835"/>
                  <a:pt x="1107715" y="499882"/>
                </a:cubicBezTo>
                <a:cubicBezTo>
                  <a:pt x="1109303" y="493929"/>
                  <a:pt x="1109700" y="488770"/>
                  <a:pt x="1108906" y="484404"/>
                </a:cubicBezTo>
                <a:cubicBezTo>
                  <a:pt x="1108112" y="480038"/>
                  <a:pt x="1114661" y="482221"/>
                  <a:pt x="1128551" y="490952"/>
                </a:cubicBezTo>
                <a:cubicBezTo>
                  <a:pt x="1142442" y="499684"/>
                  <a:pt x="1144823" y="505835"/>
                  <a:pt x="1135696" y="509407"/>
                </a:cubicBezTo>
                <a:cubicBezTo>
                  <a:pt x="1126567" y="512979"/>
                  <a:pt x="1104938" y="529846"/>
                  <a:pt x="1070806" y="560009"/>
                </a:cubicBezTo>
                <a:cubicBezTo>
                  <a:pt x="1078744" y="570327"/>
                  <a:pt x="1092635" y="582432"/>
                  <a:pt x="1112478" y="596323"/>
                </a:cubicBezTo>
                <a:cubicBezTo>
                  <a:pt x="1132322" y="610213"/>
                  <a:pt x="1151768" y="619738"/>
                  <a:pt x="1170819" y="624898"/>
                </a:cubicBezTo>
                <a:cubicBezTo>
                  <a:pt x="1189868" y="630057"/>
                  <a:pt x="1195226" y="633629"/>
                  <a:pt x="1186892" y="635613"/>
                </a:cubicBezTo>
                <a:cubicBezTo>
                  <a:pt x="1178558" y="637598"/>
                  <a:pt x="1170223" y="639185"/>
                  <a:pt x="1161889" y="640376"/>
                </a:cubicBezTo>
                <a:cubicBezTo>
                  <a:pt x="1153555" y="641566"/>
                  <a:pt x="1146014" y="641963"/>
                  <a:pt x="1139267" y="641566"/>
                </a:cubicBezTo>
                <a:cubicBezTo>
                  <a:pt x="1132520" y="641170"/>
                  <a:pt x="1125773" y="637399"/>
                  <a:pt x="1119027" y="630256"/>
                </a:cubicBezTo>
                <a:cubicBezTo>
                  <a:pt x="1112280" y="623112"/>
                  <a:pt x="1104144" y="614182"/>
                  <a:pt x="1094619" y="603466"/>
                </a:cubicBezTo>
                <a:cubicBezTo>
                  <a:pt x="1085093" y="592751"/>
                  <a:pt x="1071600" y="577471"/>
                  <a:pt x="1054138" y="557627"/>
                </a:cubicBezTo>
                <a:cubicBezTo>
                  <a:pt x="1054138" y="586996"/>
                  <a:pt x="1055129" y="613587"/>
                  <a:pt x="1057114" y="637399"/>
                </a:cubicBezTo>
                <a:cubicBezTo>
                  <a:pt x="1059098" y="661212"/>
                  <a:pt x="1057312" y="679666"/>
                  <a:pt x="1051756" y="692763"/>
                </a:cubicBezTo>
                <a:cubicBezTo>
                  <a:pt x="1046200" y="705860"/>
                  <a:pt x="1041636" y="708837"/>
                  <a:pt x="1038064" y="701693"/>
                </a:cubicBezTo>
                <a:cubicBezTo>
                  <a:pt x="1034492" y="694549"/>
                  <a:pt x="1026753" y="686215"/>
                  <a:pt x="1014847" y="676690"/>
                </a:cubicBezTo>
                <a:cubicBezTo>
                  <a:pt x="1002941" y="667165"/>
                  <a:pt x="999766" y="662998"/>
                  <a:pt x="1005322" y="664188"/>
                </a:cubicBezTo>
                <a:cubicBezTo>
                  <a:pt x="1010878" y="665379"/>
                  <a:pt x="1017625" y="666570"/>
                  <a:pt x="1025562" y="667760"/>
                </a:cubicBezTo>
                <a:cubicBezTo>
                  <a:pt x="1033500" y="668951"/>
                  <a:pt x="1037866" y="660220"/>
                  <a:pt x="1038660" y="641566"/>
                </a:cubicBezTo>
                <a:cubicBezTo>
                  <a:pt x="1039453" y="622913"/>
                  <a:pt x="1039850" y="600093"/>
                  <a:pt x="1039850" y="573106"/>
                </a:cubicBezTo>
                <a:cubicBezTo>
                  <a:pt x="1039850" y="545324"/>
                  <a:pt x="1039453" y="521313"/>
                  <a:pt x="1038660" y="501073"/>
                </a:cubicBezTo>
                <a:cubicBezTo>
                  <a:pt x="1037866" y="480832"/>
                  <a:pt x="1035881" y="467140"/>
                  <a:pt x="1032706" y="459996"/>
                </a:cubicBezTo>
                <a:cubicBezTo>
                  <a:pt x="1029531" y="452852"/>
                  <a:pt x="1029928" y="449281"/>
                  <a:pt x="1033897" y="449281"/>
                </a:cubicBezTo>
                <a:close/>
                <a:moveTo>
                  <a:pt x="769578" y="449281"/>
                </a:moveTo>
                <a:cubicBezTo>
                  <a:pt x="775134" y="450074"/>
                  <a:pt x="781683" y="451860"/>
                  <a:pt x="789223" y="454638"/>
                </a:cubicBezTo>
                <a:cubicBezTo>
                  <a:pt x="796764" y="457416"/>
                  <a:pt x="798748" y="461584"/>
                  <a:pt x="795176" y="467140"/>
                </a:cubicBezTo>
                <a:cubicBezTo>
                  <a:pt x="791604" y="472696"/>
                  <a:pt x="789819" y="486984"/>
                  <a:pt x="789819" y="510002"/>
                </a:cubicBezTo>
                <a:cubicBezTo>
                  <a:pt x="805694" y="506827"/>
                  <a:pt x="816806" y="504446"/>
                  <a:pt x="823156" y="502859"/>
                </a:cubicBezTo>
                <a:cubicBezTo>
                  <a:pt x="829506" y="501271"/>
                  <a:pt x="835261" y="501668"/>
                  <a:pt x="840420" y="504049"/>
                </a:cubicBezTo>
                <a:cubicBezTo>
                  <a:pt x="845579" y="506431"/>
                  <a:pt x="844191" y="509407"/>
                  <a:pt x="836253" y="512979"/>
                </a:cubicBezTo>
                <a:cubicBezTo>
                  <a:pt x="828316" y="516551"/>
                  <a:pt x="812837" y="521115"/>
                  <a:pt x="789819" y="526671"/>
                </a:cubicBezTo>
                <a:lnTo>
                  <a:pt x="788628" y="557627"/>
                </a:lnTo>
                <a:cubicBezTo>
                  <a:pt x="801328" y="555246"/>
                  <a:pt x="810655" y="553262"/>
                  <a:pt x="816608" y="551674"/>
                </a:cubicBezTo>
                <a:cubicBezTo>
                  <a:pt x="822561" y="550087"/>
                  <a:pt x="828316" y="550881"/>
                  <a:pt x="833872" y="554056"/>
                </a:cubicBezTo>
                <a:cubicBezTo>
                  <a:pt x="839428" y="557231"/>
                  <a:pt x="838436" y="560207"/>
                  <a:pt x="830896" y="562985"/>
                </a:cubicBezTo>
                <a:cubicBezTo>
                  <a:pt x="823354" y="565763"/>
                  <a:pt x="809662" y="569534"/>
                  <a:pt x="789819" y="574296"/>
                </a:cubicBezTo>
                <a:cubicBezTo>
                  <a:pt x="808868" y="596521"/>
                  <a:pt x="826133" y="612793"/>
                  <a:pt x="841611" y="623112"/>
                </a:cubicBezTo>
                <a:cubicBezTo>
                  <a:pt x="857089" y="633431"/>
                  <a:pt x="871575" y="640773"/>
                  <a:pt x="885069" y="645138"/>
                </a:cubicBezTo>
                <a:cubicBezTo>
                  <a:pt x="898562" y="649504"/>
                  <a:pt x="899753" y="652481"/>
                  <a:pt x="888640" y="654068"/>
                </a:cubicBezTo>
                <a:cubicBezTo>
                  <a:pt x="877528" y="655656"/>
                  <a:pt x="867011" y="656251"/>
                  <a:pt x="857089" y="655854"/>
                </a:cubicBezTo>
                <a:cubicBezTo>
                  <a:pt x="847167" y="655457"/>
                  <a:pt x="838833" y="651290"/>
                  <a:pt x="832086" y="643352"/>
                </a:cubicBezTo>
                <a:cubicBezTo>
                  <a:pt x="825339" y="635415"/>
                  <a:pt x="819188" y="627874"/>
                  <a:pt x="813631" y="620731"/>
                </a:cubicBezTo>
                <a:lnTo>
                  <a:pt x="788628" y="586202"/>
                </a:lnTo>
                <a:cubicBezTo>
                  <a:pt x="789422" y="621127"/>
                  <a:pt x="789819" y="645734"/>
                  <a:pt x="789819" y="660021"/>
                </a:cubicBezTo>
                <a:cubicBezTo>
                  <a:pt x="789819" y="674309"/>
                  <a:pt x="789025" y="686413"/>
                  <a:pt x="787437" y="696335"/>
                </a:cubicBezTo>
                <a:cubicBezTo>
                  <a:pt x="785850" y="706257"/>
                  <a:pt x="783866" y="711218"/>
                  <a:pt x="781484" y="711218"/>
                </a:cubicBezTo>
                <a:cubicBezTo>
                  <a:pt x="779897" y="711218"/>
                  <a:pt x="777515" y="707845"/>
                  <a:pt x="774341" y="701098"/>
                </a:cubicBezTo>
                <a:cubicBezTo>
                  <a:pt x="771166" y="694351"/>
                  <a:pt x="770372" y="687009"/>
                  <a:pt x="771959" y="679071"/>
                </a:cubicBezTo>
                <a:cubicBezTo>
                  <a:pt x="773547" y="671134"/>
                  <a:pt x="774539" y="661410"/>
                  <a:pt x="774936" y="649901"/>
                </a:cubicBezTo>
                <a:cubicBezTo>
                  <a:pt x="775333" y="638391"/>
                  <a:pt x="775531" y="621524"/>
                  <a:pt x="775531" y="599299"/>
                </a:cubicBezTo>
                <a:cubicBezTo>
                  <a:pt x="766006" y="611206"/>
                  <a:pt x="755687" y="622715"/>
                  <a:pt x="744575" y="633827"/>
                </a:cubicBezTo>
                <a:cubicBezTo>
                  <a:pt x="733462" y="644940"/>
                  <a:pt x="720365" y="654266"/>
                  <a:pt x="705284" y="661807"/>
                </a:cubicBezTo>
                <a:cubicBezTo>
                  <a:pt x="690203" y="669348"/>
                  <a:pt x="688814" y="667959"/>
                  <a:pt x="701117" y="657640"/>
                </a:cubicBezTo>
                <a:cubicBezTo>
                  <a:pt x="713420" y="647321"/>
                  <a:pt x="725922" y="634820"/>
                  <a:pt x="738622" y="620135"/>
                </a:cubicBezTo>
                <a:cubicBezTo>
                  <a:pt x="751322" y="605451"/>
                  <a:pt x="761640" y="591759"/>
                  <a:pt x="769578" y="579059"/>
                </a:cubicBezTo>
                <a:cubicBezTo>
                  <a:pt x="761640" y="579059"/>
                  <a:pt x="755489" y="579456"/>
                  <a:pt x="751123" y="580249"/>
                </a:cubicBezTo>
                <a:cubicBezTo>
                  <a:pt x="746758" y="581043"/>
                  <a:pt x="741202" y="579852"/>
                  <a:pt x="734454" y="576677"/>
                </a:cubicBezTo>
                <a:cubicBezTo>
                  <a:pt x="727708" y="573502"/>
                  <a:pt x="727708" y="571518"/>
                  <a:pt x="734454" y="570724"/>
                </a:cubicBezTo>
                <a:cubicBezTo>
                  <a:pt x="741202" y="569931"/>
                  <a:pt x="754894" y="566756"/>
                  <a:pt x="775531" y="561199"/>
                </a:cubicBezTo>
                <a:lnTo>
                  <a:pt x="775531" y="529052"/>
                </a:lnTo>
                <a:cubicBezTo>
                  <a:pt x="764419" y="532227"/>
                  <a:pt x="755687" y="533815"/>
                  <a:pt x="749337" y="533815"/>
                </a:cubicBezTo>
                <a:cubicBezTo>
                  <a:pt x="742987" y="533815"/>
                  <a:pt x="737828" y="532227"/>
                  <a:pt x="733859" y="529052"/>
                </a:cubicBezTo>
                <a:cubicBezTo>
                  <a:pt x="729891" y="525877"/>
                  <a:pt x="732272" y="523695"/>
                  <a:pt x="741003" y="522504"/>
                </a:cubicBezTo>
                <a:cubicBezTo>
                  <a:pt x="749734" y="521313"/>
                  <a:pt x="761244" y="518734"/>
                  <a:pt x="775531" y="514765"/>
                </a:cubicBezTo>
                <a:cubicBezTo>
                  <a:pt x="775531" y="485396"/>
                  <a:pt x="773150" y="466941"/>
                  <a:pt x="768387" y="459401"/>
                </a:cubicBezTo>
                <a:cubicBezTo>
                  <a:pt x="763625" y="451860"/>
                  <a:pt x="764022" y="448487"/>
                  <a:pt x="769578" y="449281"/>
                </a:cubicBezTo>
                <a:close/>
                <a:moveTo>
                  <a:pt x="129617" y="442137"/>
                </a:moveTo>
                <a:cubicBezTo>
                  <a:pt x="138745" y="442931"/>
                  <a:pt x="146485" y="445113"/>
                  <a:pt x="152834" y="448685"/>
                </a:cubicBezTo>
                <a:cubicBezTo>
                  <a:pt x="159184" y="452257"/>
                  <a:pt x="162359" y="458012"/>
                  <a:pt x="162359" y="465949"/>
                </a:cubicBezTo>
                <a:cubicBezTo>
                  <a:pt x="162359" y="473093"/>
                  <a:pt x="160177" y="476268"/>
                  <a:pt x="155811" y="475474"/>
                </a:cubicBezTo>
                <a:cubicBezTo>
                  <a:pt x="151445" y="474681"/>
                  <a:pt x="145294" y="471109"/>
                  <a:pt x="137356" y="464759"/>
                </a:cubicBezTo>
                <a:cubicBezTo>
                  <a:pt x="130213" y="458409"/>
                  <a:pt x="124855" y="452852"/>
                  <a:pt x="121283" y="448090"/>
                </a:cubicBezTo>
                <a:cubicBezTo>
                  <a:pt x="117711" y="443327"/>
                  <a:pt x="120489" y="441343"/>
                  <a:pt x="129617" y="442137"/>
                </a:cubicBezTo>
                <a:close/>
                <a:moveTo>
                  <a:pt x="5017132" y="440351"/>
                </a:moveTo>
                <a:cubicBezTo>
                  <a:pt x="5021498" y="442335"/>
                  <a:pt x="5026062" y="445312"/>
                  <a:pt x="5030825" y="449281"/>
                </a:cubicBezTo>
                <a:cubicBezTo>
                  <a:pt x="5035587" y="453249"/>
                  <a:pt x="5036778" y="456027"/>
                  <a:pt x="5034396" y="457615"/>
                </a:cubicBezTo>
                <a:cubicBezTo>
                  <a:pt x="5032015" y="459202"/>
                  <a:pt x="5027253" y="462774"/>
                  <a:pt x="5020109" y="468331"/>
                </a:cubicBezTo>
                <a:cubicBezTo>
                  <a:pt x="5040747" y="468331"/>
                  <a:pt x="5054042" y="466941"/>
                  <a:pt x="5059995" y="464163"/>
                </a:cubicBezTo>
                <a:cubicBezTo>
                  <a:pt x="5065948" y="461385"/>
                  <a:pt x="5071504" y="461187"/>
                  <a:pt x="5076664" y="463568"/>
                </a:cubicBezTo>
                <a:cubicBezTo>
                  <a:pt x="5081823" y="465949"/>
                  <a:pt x="5086586" y="468926"/>
                  <a:pt x="5090951" y="472498"/>
                </a:cubicBezTo>
                <a:cubicBezTo>
                  <a:pt x="5095317" y="476070"/>
                  <a:pt x="5094920" y="478848"/>
                  <a:pt x="5089760" y="480832"/>
                </a:cubicBezTo>
                <a:cubicBezTo>
                  <a:pt x="5084601" y="482816"/>
                  <a:pt x="5079442" y="486984"/>
                  <a:pt x="5074282" y="493334"/>
                </a:cubicBezTo>
                <a:cubicBezTo>
                  <a:pt x="5069123" y="499684"/>
                  <a:pt x="5061979" y="507224"/>
                  <a:pt x="5052851" y="515956"/>
                </a:cubicBezTo>
                <a:cubicBezTo>
                  <a:pt x="5043723" y="524687"/>
                  <a:pt x="5034396" y="532426"/>
                  <a:pt x="5024871" y="539173"/>
                </a:cubicBezTo>
                <a:cubicBezTo>
                  <a:pt x="5015346" y="545920"/>
                  <a:pt x="5002051" y="553262"/>
                  <a:pt x="4984985" y="561199"/>
                </a:cubicBezTo>
                <a:cubicBezTo>
                  <a:pt x="4967920" y="569137"/>
                  <a:pt x="4952442" y="573502"/>
                  <a:pt x="4938551" y="574296"/>
                </a:cubicBezTo>
                <a:cubicBezTo>
                  <a:pt x="4924661" y="575090"/>
                  <a:pt x="4923668" y="573304"/>
                  <a:pt x="4935575" y="568938"/>
                </a:cubicBezTo>
                <a:cubicBezTo>
                  <a:pt x="4947481" y="564573"/>
                  <a:pt x="4959585" y="559413"/>
                  <a:pt x="4971889" y="553460"/>
                </a:cubicBezTo>
                <a:cubicBezTo>
                  <a:pt x="4984192" y="547507"/>
                  <a:pt x="4997487" y="539768"/>
                  <a:pt x="5011775" y="530243"/>
                </a:cubicBezTo>
                <a:cubicBezTo>
                  <a:pt x="4998281" y="519131"/>
                  <a:pt x="4990740" y="511590"/>
                  <a:pt x="4989153" y="507621"/>
                </a:cubicBezTo>
                <a:cubicBezTo>
                  <a:pt x="4987565" y="503652"/>
                  <a:pt x="4990542" y="502263"/>
                  <a:pt x="4998082" y="503454"/>
                </a:cubicBezTo>
                <a:cubicBezTo>
                  <a:pt x="5005623" y="504645"/>
                  <a:pt x="5011377" y="507224"/>
                  <a:pt x="5015346" y="511193"/>
                </a:cubicBezTo>
                <a:cubicBezTo>
                  <a:pt x="5019315" y="515162"/>
                  <a:pt x="5020902" y="519527"/>
                  <a:pt x="5020109" y="524290"/>
                </a:cubicBezTo>
                <a:cubicBezTo>
                  <a:pt x="5026459" y="519527"/>
                  <a:pt x="5033603" y="512781"/>
                  <a:pt x="5041540" y="504049"/>
                </a:cubicBezTo>
                <a:cubicBezTo>
                  <a:pt x="5049477" y="495318"/>
                  <a:pt x="5054240" y="488571"/>
                  <a:pt x="5055828" y="483809"/>
                </a:cubicBezTo>
                <a:cubicBezTo>
                  <a:pt x="5057415" y="479046"/>
                  <a:pt x="5055034" y="476665"/>
                  <a:pt x="5048684" y="476665"/>
                </a:cubicBezTo>
                <a:cubicBezTo>
                  <a:pt x="5043128" y="476665"/>
                  <a:pt x="5037571" y="477062"/>
                  <a:pt x="5032015" y="477856"/>
                </a:cubicBezTo>
                <a:cubicBezTo>
                  <a:pt x="5026459" y="478649"/>
                  <a:pt x="5020902" y="477459"/>
                  <a:pt x="5015346" y="474284"/>
                </a:cubicBezTo>
                <a:cubicBezTo>
                  <a:pt x="5007409" y="481427"/>
                  <a:pt x="4996892" y="489960"/>
                  <a:pt x="4983795" y="499882"/>
                </a:cubicBezTo>
                <a:cubicBezTo>
                  <a:pt x="4970698" y="509804"/>
                  <a:pt x="4956808" y="516948"/>
                  <a:pt x="4942123" y="521313"/>
                </a:cubicBezTo>
                <a:cubicBezTo>
                  <a:pt x="4927438" y="525679"/>
                  <a:pt x="4927240" y="523695"/>
                  <a:pt x="4941528" y="515360"/>
                </a:cubicBezTo>
                <a:cubicBezTo>
                  <a:pt x="4955815" y="507026"/>
                  <a:pt x="4970698" y="495120"/>
                  <a:pt x="4986176" y="479641"/>
                </a:cubicBezTo>
                <a:cubicBezTo>
                  <a:pt x="5001654" y="464163"/>
                  <a:pt x="5009592" y="453249"/>
                  <a:pt x="5009989" y="446899"/>
                </a:cubicBezTo>
                <a:cubicBezTo>
                  <a:pt x="5010386" y="440549"/>
                  <a:pt x="5012767" y="438366"/>
                  <a:pt x="5017132" y="440351"/>
                </a:cubicBezTo>
                <a:close/>
                <a:moveTo>
                  <a:pt x="6015174" y="221573"/>
                </a:moveTo>
                <a:cubicBezTo>
                  <a:pt x="6022714" y="221573"/>
                  <a:pt x="6028568" y="222268"/>
                  <a:pt x="6032735" y="223657"/>
                </a:cubicBezTo>
                <a:cubicBezTo>
                  <a:pt x="6041070" y="226435"/>
                  <a:pt x="6047816" y="230007"/>
                  <a:pt x="6052976" y="234373"/>
                </a:cubicBezTo>
                <a:cubicBezTo>
                  <a:pt x="6058136" y="238738"/>
                  <a:pt x="6059722" y="241715"/>
                  <a:pt x="6057738" y="243302"/>
                </a:cubicBezTo>
                <a:cubicBezTo>
                  <a:pt x="6055754" y="244890"/>
                  <a:pt x="6049404" y="245088"/>
                  <a:pt x="6038688" y="243898"/>
                </a:cubicBezTo>
                <a:cubicBezTo>
                  <a:pt x="6027972" y="242707"/>
                  <a:pt x="6014082" y="241516"/>
                  <a:pt x="5997016" y="240326"/>
                </a:cubicBezTo>
                <a:cubicBezTo>
                  <a:pt x="5979950" y="239135"/>
                  <a:pt x="5960306" y="239532"/>
                  <a:pt x="5938080" y="241516"/>
                </a:cubicBezTo>
                <a:cubicBezTo>
                  <a:pt x="5915856" y="243501"/>
                  <a:pt x="5893630" y="246080"/>
                  <a:pt x="5871406" y="249255"/>
                </a:cubicBezTo>
                <a:cubicBezTo>
                  <a:pt x="5849180" y="252430"/>
                  <a:pt x="5835290" y="254018"/>
                  <a:pt x="5829734" y="254018"/>
                </a:cubicBezTo>
                <a:cubicBezTo>
                  <a:pt x="5824178" y="254018"/>
                  <a:pt x="5818224" y="251835"/>
                  <a:pt x="5811874" y="247470"/>
                </a:cubicBezTo>
                <a:cubicBezTo>
                  <a:pt x="5805524" y="243104"/>
                  <a:pt x="5803937" y="240524"/>
                  <a:pt x="5807112" y="239730"/>
                </a:cubicBezTo>
                <a:cubicBezTo>
                  <a:pt x="5810286" y="238937"/>
                  <a:pt x="5818422" y="238341"/>
                  <a:pt x="5831520" y="237945"/>
                </a:cubicBezTo>
                <a:cubicBezTo>
                  <a:pt x="5844616" y="237548"/>
                  <a:pt x="5860293" y="236555"/>
                  <a:pt x="5878550" y="234968"/>
                </a:cubicBezTo>
                <a:cubicBezTo>
                  <a:pt x="5896806" y="233380"/>
                  <a:pt x="5914070" y="231793"/>
                  <a:pt x="5930342" y="230205"/>
                </a:cubicBezTo>
                <a:cubicBezTo>
                  <a:pt x="5946613" y="228618"/>
                  <a:pt x="5965663" y="226435"/>
                  <a:pt x="5987492" y="223657"/>
                </a:cubicBezTo>
                <a:cubicBezTo>
                  <a:pt x="5998406" y="222268"/>
                  <a:pt x="6007632" y="221573"/>
                  <a:pt x="6015174" y="221573"/>
                </a:cubicBezTo>
                <a:close/>
                <a:moveTo>
                  <a:pt x="3271974" y="221573"/>
                </a:moveTo>
                <a:cubicBezTo>
                  <a:pt x="3279515" y="221573"/>
                  <a:pt x="3285368" y="222268"/>
                  <a:pt x="3289536" y="223657"/>
                </a:cubicBezTo>
                <a:cubicBezTo>
                  <a:pt x="3297870" y="226435"/>
                  <a:pt x="3304617" y="230007"/>
                  <a:pt x="3309776" y="234373"/>
                </a:cubicBezTo>
                <a:cubicBezTo>
                  <a:pt x="3314936" y="238738"/>
                  <a:pt x="3316523" y="241715"/>
                  <a:pt x="3314539" y="243302"/>
                </a:cubicBezTo>
                <a:cubicBezTo>
                  <a:pt x="3312554" y="244890"/>
                  <a:pt x="3306204" y="245088"/>
                  <a:pt x="3295489" y="243898"/>
                </a:cubicBezTo>
                <a:cubicBezTo>
                  <a:pt x="3284773" y="242707"/>
                  <a:pt x="3270882" y="241516"/>
                  <a:pt x="3253817" y="240326"/>
                </a:cubicBezTo>
                <a:cubicBezTo>
                  <a:pt x="3236751" y="239135"/>
                  <a:pt x="3217106" y="239532"/>
                  <a:pt x="3194881" y="241516"/>
                </a:cubicBezTo>
                <a:cubicBezTo>
                  <a:pt x="3172656" y="243501"/>
                  <a:pt x="3150431" y="246080"/>
                  <a:pt x="3128206" y="249255"/>
                </a:cubicBezTo>
                <a:cubicBezTo>
                  <a:pt x="3105981" y="252430"/>
                  <a:pt x="3092090" y="254018"/>
                  <a:pt x="3086534" y="254018"/>
                </a:cubicBezTo>
                <a:cubicBezTo>
                  <a:pt x="3080978" y="254018"/>
                  <a:pt x="3075025" y="251835"/>
                  <a:pt x="3068675" y="247470"/>
                </a:cubicBezTo>
                <a:cubicBezTo>
                  <a:pt x="3062325" y="243104"/>
                  <a:pt x="3060737" y="240524"/>
                  <a:pt x="3063912" y="239730"/>
                </a:cubicBezTo>
                <a:cubicBezTo>
                  <a:pt x="3067088" y="238937"/>
                  <a:pt x="3075223" y="238341"/>
                  <a:pt x="3088320" y="237945"/>
                </a:cubicBezTo>
                <a:cubicBezTo>
                  <a:pt x="3101417" y="237548"/>
                  <a:pt x="3117094" y="236555"/>
                  <a:pt x="3135350" y="234968"/>
                </a:cubicBezTo>
                <a:cubicBezTo>
                  <a:pt x="3153606" y="233380"/>
                  <a:pt x="3170870" y="231793"/>
                  <a:pt x="3187142" y="230205"/>
                </a:cubicBezTo>
                <a:cubicBezTo>
                  <a:pt x="3203414" y="228618"/>
                  <a:pt x="3222464" y="226435"/>
                  <a:pt x="3244292" y="223657"/>
                </a:cubicBezTo>
                <a:cubicBezTo>
                  <a:pt x="3255206" y="222268"/>
                  <a:pt x="3264433" y="221573"/>
                  <a:pt x="3271974" y="221573"/>
                </a:cubicBezTo>
                <a:close/>
                <a:moveTo>
                  <a:pt x="4923371" y="211900"/>
                </a:moveTo>
                <a:cubicBezTo>
                  <a:pt x="4926347" y="211404"/>
                  <a:pt x="4929621" y="211552"/>
                  <a:pt x="4933193" y="212346"/>
                </a:cubicBezTo>
                <a:cubicBezTo>
                  <a:pt x="4940337" y="213934"/>
                  <a:pt x="4945100" y="217902"/>
                  <a:pt x="4947481" y="224252"/>
                </a:cubicBezTo>
                <a:cubicBezTo>
                  <a:pt x="4949862" y="230602"/>
                  <a:pt x="4949465" y="238738"/>
                  <a:pt x="4946290" y="248660"/>
                </a:cubicBezTo>
                <a:cubicBezTo>
                  <a:pt x="4943115" y="258582"/>
                  <a:pt x="4937360" y="268107"/>
                  <a:pt x="4929026" y="277235"/>
                </a:cubicBezTo>
                <a:cubicBezTo>
                  <a:pt x="4920692" y="286363"/>
                  <a:pt x="4913350" y="291324"/>
                  <a:pt x="4907000" y="292118"/>
                </a:cubicBezTo>
                <a:cubicBezTo>
                  <a:pt x="4900649" y="292912"/>
                  <a:pt x="4899856" y="291523"/>
                  <a:pt x="4904618" y="287951"/>
                </a:cubicBezTo>
                <a:cubicBezTo>
                  <a:pt x="4909381" y="284379"/>
                  <a:pt x="4913945" y="279815"/>
                  <a:pt x="4918310" y="274259"/>
                </a:cubicBezTo>
                <a:cubicBezTo>
                  <a:pt x="4922676" y="268702"/>
                  <a:pt x="4926447" y="260765"/>
                  <a:pt x="4929621" y="250446"/>
                </a:cubicBezTo>
                <a:cubicBezTo>
                  <a:pt x="4922478" y="250446"/>
                  <a:pt x="4917318" y="249255"/>
                  <a:pt x="4914143" y="246874"/>
                </a:cubicBezTo>
                <a:cubicBezTo>
                  <a:pt x="4910968" y="244493"/>
                  <a:pt x="4908785" y="241318"/>
                  <a:pt x="4907595" y="237349"/>
                </a:cubicBezTo>
                <a:cubicBezTo>
                  <a:pt x="4906404" y="233380"/>
                  <a:pt x="4906206" y="229610"/>
                  <a:pt x="4907000" y="226038"/>
                </a:cubicBezTo>
                <a:cubicBezTo>
                  <a:pt x="4907793" y="222466"/>
                  <a:pt x="4910571" y="218895"/>
                  <a:pt x="4915334" y="215323"/>
                </a:cubicBezTo>
                <a:cubicBezTo>
                  <a:pt x="4917715" y="213537"/>
                  <a:pt x="4920394" y="212396"/>
                  <a:pt x="4923371" y="211900"/>
                </a:cubicBezTo>
                <a:close/>
                <a:moveTo>
                  <a:pt x="3704171" y="211900"/>
                </a:moveTo>
                <a:cubicBezTo>
                  <a:pt x="3707147" y="211404"/>
                  <a:pt x="3710422" y="211552"/>
                  <a:pt x="3713993" y="212346"/>
                </a:cubicBezTo>
                <a:cubicBezTo>
                  <a:pt x="3721137" y="213934"/>
                  <a:pt x="3725900" y="217902"/>
                  <a:pt x="3728281" y="224252"/>
                </a:cubicBezTo>
                <a:cubicBezTo>
                  <a:pt x="3730662" y="230602"/>
                  <a:pt x="3730265" y="238738"/>
                  <a:pt x="3727090" y="248660"/>
                </a:cubicBezTo>
                <a:cubicBezTo>
                  <a:pt x="3723915" y="258582"/>
                  <a:pt x="3718161" y="268107"/>
                  <a:pt x="3709826" y="277235"/>
                </a:cubicBezTo>
                <a:cubicBezTo>
                  <a:pt x="3701492" y="286363"/>
                  <a:pt x="3694150" y="291324"/>
                  <a:pt x="3687800" y="292118"/>
                </a:cubicBezTo>
                <a:cubicBezTo>
                  <a:pt x="3681450" y="292912"/>
                  <a:pt x="3680656" y="291523"/>
                  <a:pt x="3685418" y="287951"/>
                </a:cubicBezTo>
                <a:cubicBezTo>
                  <a:pt x="3690181" y="284379"/>
                  <a:pt x="3694745" y="279815"/>
                  <a:pt x="3699111" y="274259"/>
                </a:cubicBezTo>
                <a:cubicBezTo>
                  <a:pt x="3703476" y="268702"/>
                  <a:pt x="3707246" y="260765"/>
                  <a:pt x="3710422" y="250446"/>
                </a:cubicBezTo>
                <a:cubicBezTo>
                  <a:pt x="3703278" y="250446"/>
                  <a:pt x="3698119" y="249255"/>
                  <a:pt x="3694943" y="246874"/>
                </a:cubicBezTo>
                <a:cubicBezTo>
                  <a:pt x="3691768" y="244493"/>
                  <a:pt x="3689586" y="241318"/>
                  <a:pt x="3688395" y="237349"/>
                </a:cubicBezTo>
                <a:cubicBezTo>
                  <a:pt x="3687204" y="233380"/>
                  <a:pt x="3687006" y="229610"/>
                  <a:pt x="3687800" y="226038"/>
                </a:cubicBezTo>
                <a:cubicBezTo>
                  <a:pt x="3688594" y="222466"/>
                  <a:pt x="3691372" y="218895"/>
                  <a:pt x="3696134" y="215323"/>
                </a:cubicBezTo>
                <a:cubicBezTo>
                  <a:pt x="3698515" y="213537"/>
                  <a:pt x="3701194" y="212396"/>
                  <a:pt x="3704171" y="211900"/>
                </a:cubicBezTo>
                <a:close/>
                <a:moveTo>
                  <a:pt x="6307770" y="206393"/>
                </a:moveTo>
                <a:cubicBezTo>
                  <a:pt x="6304198" y="205599"/>
                  <a:pt x="6284156" y="208377"/>
                  <a:pt x="6247643" y="214727"/>
                </a:cubicBezTo>
                <a:cubicBezTo>
                  <a:pt x="6248436" y="227427"/>
                  <a:pt x="6249230" y="238143"/>
                  <a:pt x="6250024" y="246874"/>
                </a:cubicBezTo>
                <a:cubicBezTo>
                  <a:pt x="6274630" y="243699"/>
                  <a:pt x="6294474" y="240921"/>
                  <a:pt x="6309556" y="238540"/>
                </a:cubicBezTo>
                <a:cubicBezTo>
                  <a:pt x="6311937" y="225046"/>
                  <a:pt x="6313128" y="216712"/>
                  <a:pt x="6313128" y="213537"/>
                </a:cubicBezTo>
                <a:cubicBezTo>
                  <a:pt x="6313128" y="209568"/>
                  <a:pt x="6311342" y="207187"/>
                  <a:pt x="6307770" y="206393"/>
                </a:cubicBezTo>
                <a:close/>
                <a:moveTo>
                  <a:pt x="3564570" y="206393"/>
                </a:moveTo>
                <a:cubicBezTo>
                  <a:pt x="3560998" y="205599"/>
                  <a:pt x="3540956" y="208377"/>
                  <a:pt x="3504443" y="214727"/>
                </a:cubicBezTo>
                <a:cubicBezTo>
                  <a:pt x="3505237" y="227427"/>
                  <a:pt x="3506031" y="238143"/>
                  <a:pt x="3506825" y="246874"/>
                </a:cubicBezTo>
                <a:cubicBezTo>
                  <a:pt x="3531431" y="243699"/>
                  <a:pt x="3551275" y="240921"/>
                  <a:pt x="3566356" y="238540"/>
                </a:cubicBezTo>
                <a:cubicBezTo>
                  <a:pt x="3568737" y="225046"/>
                  <a:pt x="3569928" y="216712"/>
                  <a:pt x="3569928" y="213537"/>
                </a:cubicBezTo>
                <a:cubicBezTo>
                  <a:pt x="3569928" y="209568"/>
                  <a:pt x="3568142" y="207187"/>
                  <a:pt x="3564570" y="206393"/>
                </a:cubicBezTo>
                <a:close/>
                <a:moveTo>
                  <a:pt x="6318188" y="190320"/>
                </a:moveTo>
                <a:cubicBezTo>
                  <a:pt x="6322553" y="190915"/>
                  <a:pt x="6327812" y="192502"/>
                  <a:pt x="6333964" y="195082"/>
                </a:cubicBezTo>
                <a:cubicBezTo>
                  <a:pt x="6346266" y="200241"/>
                  <a:pt x="6348648" y="205798"/>
                  <a:pt x="6341107" y="211751"/>
                </a:cubicBezTo>
                <a:cubicBezTo>
                  <a:pt x="6333566" y="217704"/>
                  <a:pt x="6327018" y="227030"/>
                  <a:pt x="6321462" y="239730"/>
                </a:cubicBezTo>
                <a:cubicBezTo>
                  <a:pt x="6330193" y="248462"/>
                  <a:pt x="6329002" y="252827"/>
                  <a:pt x="6317890" y="252827"/>
                </a:cubicBezTo>
                <a:cubicBezTo>
                  <a:pt x="6306777" y="252827"/>
                  <a:pt x="6284156" y="254415"/>
                  <a:pt x="6250024" y="257590"/>
                </a:cubicBezTo>
                <a:cubicBezTo>
                  <a:pt x="6247643" y="269496"/>
                  <a:pt x="6245064" y="270488"/>
                  <a:pt x="6242285" y="260566"/>
                </a:cubicBezTo>
                <a:cubicBezTo>
                  <a:pt x="6239507" y="250645"/>
                  <a:pt x="6237324" y="241516"/>
                  <a:pt x="6235737" y="233182"/>
                </a:cubicBezTo>
                <a:cubicBezTo>
                  <a:pt x="6234149" y="224848"/>
                  <a:pt x="6231570" y="218101"/>
                  <a:pt x="6227998" y="212941"/>
                </a:cubicBezTo>
                <a:cubicBezTo>
                  <a:pt x="6224426" y="207782"/>
                  <a:pt x="6225021" y="205202"/>
                  <a:pt x="6229784" y="205202"/>
                </a:cubicBezTo>
                <a:cubicBezTo>
                  <a:pt x="6234546" y="205202"/>
                  <a:pt x="6238316" y="205599"/>
                  <a:pt x="6241094" y="206393"/>
                </a:cubicBezTo>
                <a:cubicBezTo>
                  <a:pt x="6243873" y="207187"/>
                  <a:pt x="6254390" y="205599"/>
                  <a:pt x="6272646" y="201630"/>
                </a:cubicBezTo>
                <a:cubicBezTo>
                  <a:pt x="6290902" y="197662"/>
                  <a:pt x="6302610" y="194288"/>
                  <a:pt x="6307770" y="191510"/>
                </a:cubicBezTo>
                <a:cubicBezTo>
                  <a:pt x="6310350" y="190121"/>
                  <a:pt x="6313822" y="189724"/>
                  <a:pt x="6318188" y="190320"/>
                </a:cubicBezTo>
                <a:close/>
                <a:moveTo>
                  <a:pt x="3574988" y="190320"/>
                </a:moveTo>
                <a:cubicBezTo>
                  <a:pt x="3579354" y="190915"/>
                  <a:pt x="3584612" y="192502"/>
                  <a:pt x="3590764" y="195082"/>
                </a:cubicBezTo>
                <a:cubicBezTo>
                  <a:pt x="3603067" y="200241"/>
                  <a:pt x="3605448" y="205798"/>
                  <a:pt x="3597907" y="211751"/>
                </a:cubicBezTo>
                <a:cubicBezTo>
                  <a:pt x="3590367" y="217704"/>
                  <a:pt x="3583819" y="227030"/>
                  <a:pt x="3578262" y="239730"/>
                </a:cubicBezTo>
                <a:cubicBezTo>
                  <a:pt x="3586993" y="248462"/>
                  <a:pt x="3585803" y="252827"/>
                  <a:pt x="3574690" y="252827"/>
                </a:cubicBezTo>
                <a:cubicBezTo>
                  <a:pt x="3563578" y="252827"/>
                  <a:pt x="3540956" y="254415"/>
                  <a:pt x="3506825" y="257590"/>
                </a:cubicBezTo>
                <a:cubicBezTo>
                  <a:pt x="3504443" y="269496"/>
                  <a:pt x="3501864" y="270488"/>
                  <a:pt x="3499086" y="260566"/>
                </a:cubicBezTo>
                <a:cubicBezTo>
                  <a:pt x="3496308" y="250645"/>
                  <a:pt x="3494125" y="241516"/>
                  <a:pt x="3492537" y="233182"/>
                </a:cubicBezTo>
                <a:cubicBezTo>
                  <a:pt x="3490950" y="224848"/>
                  <a:pt x="3488370" y="218101"/>
                  <a:pt x="3484798" y="212941"/>
                </a:cubicBezTo>
                <a:cubicBezTo>
                  <a:pt x="3481226" y="207782"/>
                  <a:pt x="3481822" y="205202"/>
                  <a:pt x="3486584" y="205202"/>
                </a:cubicBezTo>
                <a:cubicBezTo>
                  <a:pt x="3491347" y="205202"/>
                  <a:pt x="3495117" y="205599"/>
                  <a:pt x="3497895" y="206393"/>
                </a:cubicBezTo>
                <a:cubicBezTo>
                  <a:pt x="3500673" y="207187"/>
                  <a:pt x="3511190" y="205599"/>
                  <a:pt x="3529447" y="201630"/>
                </a:cubicBezTo>
                <a:cubicBezTo>
                  <a:pt x="3547703" y="197662"/>
                  <a:pt x="3559411" y="194288"/>
                  <a:pt x="3564570" y="191510"/>
                </a:cubicBezTo>
                <a:cubicBezTo>
                  <a:pt x="3567150" y="190121"/>
                  <a:pt x="3570623" y="189724"/>
                  <a:pt x="3574988" y="190320"/>
                </a:cubicBezTo>
                <a:close/>
                <a:moveTo>
                  <a:pt x="4693543" y="182990"/>
                </a:moveTo>
                <a:cubicBezTo>
                  <a:pt x="4695255" y="183015"/>
                  <a:pt x="4697549" y="183473"/>
                  <a:pt x="4700426" y="184366"/>
                </a:cubicBezTo>
                <a:cubicBezTo>
                  <a:pt x="4711936" y="187938"/>
                  <a:pt x="4720468" y="192304"/>
                  <a:pt x="4726025" y="197463"/>
                </a:cubicBezTo>
                <a:cubicBezTo>
                  <a:pt x="4731581" y="202623"/>
                  <a:pt x="4733565" y="208973"/>
                  <a:pt x="4731978" y="216513"/>
                </a:cubicBezTo>
                <a:cubicBezTo>
                  <a:pt x="4730391" y="224054"/>
                  <a:pt x="4725628" y="224649"/>
                  <a:pt x="4717690" y="218299"/>
                </a:cubicBezTo>
                <a:cubicBezTo>
                  <a:pt x="4709753" y="211949"/>
                  <a:pt x="4701816" y="204012"/>
                  <a:pt x="4693878" y="194487"/>
                </a:cubicBezTo>
                <a:cubicBezTo>
                  <a:pt x="4688520" y="186748"/>
                  <a:pt x="4688408" y="182915"/>
                  <a:pt x="4693543" y="182990"/>
                </a:cubicBezTo>
                <a:close/>
                <a:moveTo>
                  <a:pt x="2587476" y="180274"/>
                </a:moveTo>
                <a:cubicBezTo>
                  <a:pt x="2589386" y="180522"/>
                  <a:pt x="2591829" y="181092"/>
                  <a:pt x="2594806" y="181985"/>
                </a:cubicBezTo>
                <a:cubicBezTo>
                  <a:pt x="2606712" y="185557"/>
                  <a:pt x="2615047" y="189923"/>
                  <a:pt x="2619809" y="195082"/>
                </a:cubicBezTo>
                <a:cubicBezTo>
                  <a:pt x="2624572" y="200241"/>
                  <a:pt x="2626357" y="205798"/>
                  <a:pt x="2625167" y="211751"/>
                </a:cubicBezTo>
                <a:cubicBezTo>
                  <a:pt x="2623976" y="217704"/>
                  <a:pt x="2621000" y="219093"/>
                  <a:pt x="2616237" y="215918"/>
                </a:cubicBezTo>
                <a:cubicBezTo>
                  <a:pt x="2611475" y="212743"/>
                  <a:pt x="2606315" y="208774"/>
                  <a:pt x="2600759" y="204012"/>
                </a:cubicBezTo>
                <a:cubicBezTo>
                  <a:pt x="2595203" y="199249"/>
                  <a:pt x="2589845" y="193495"/>
                  <a:pt x="2584686" y="186748"/>
                </a:cubicBezTo>
                <a:cubicBezTo>
                  <a:pt x="2580816" y="181687"/>
                  <a:pt x="2581746" y="179529"/>
                  <a:pt x="2587476" y="180274"/>
                </a:cubicBezTo>
                <a:close/>
                <a:moveTo>
                  <a:pt x="5333243" y="171865"/>
                </a:moveTo>
                <a:lnTo>
                  <a:pt x="5295143" y="175437"/>
                </a:lnTo>
                <a:cubicBezTo>
                  <a:pt x="5291968" y="180993"/>
                  <a:pt x="5289587" y="185359"/>
                  <a:pt x="5288000" y="188534"/>
                </a:cubicBezTo>
                <a:cubicBezTo>
                  <a:pt x="5286412" y="191709"/>
                  <a:pt x="5287206" y="193693"/>
                  <a:pt x="5290381" y="194487"/>
                </a:cubicBezTo>
                <a:cubicBezTo>
                  <a:pt x="5293556" y="195280"/>
                  <a:pt x="5303081" y="198059"/>
                  <a:pt x="5318956" y="202821"/>
                </a:cubicBezTo>
                <a:cubicBezTo>
                  <a:pt x="5323718" y="196471"/>
                  <a:pt x="5328481" y="186152"/>
                  <a:pt x="5333243" y="171865"/>
                </a:cubicBezTo>
                <a:close/>
                <a:moveTo>
                  <a:pt x="6862601" y="162340"/>
                </a:moveTo>
                <a:cubicBezTo>
                  <a:pt x="6853473" y="163134"/>
                  <a:pt x="6840972" y="164721"/>
                  <a:pt x="6825096" y="167102"/>
                </a:cubicBezTo>
                <a:cubicBezTo>
                  <a:pt x="6825890" y="176627"/>
                  <a:pt x="6826287" y="188534"/>
                  <a:pt x="6826287" y="202821"/>
                </a:cubicBezTo>
                <a:cubicBezTo>
                  <a:pt x="6838986" y="202027"/>
                  <a:pt x="6854464" y="200043"/>
                  <a:pt x="6872721" y="196868"/>
                </a:cubicBezTo>
                <a:cubicBezTo>
                  <a:pt x="6875896" y="182580"/>
                  <a:pt x="6877286" y="173055"/>
                  <a:pt x="6876888" y="168293"/>
                </a:cubicBezTo>
                <a:cubicBezTo>
                  <a:pt x="6876492" y="163530"/>
                  <a:pt x="6871729" y="161546"/>
                  <a:pt x="6862601" y="162340"/>
                </a:cubicBezTo>
                <a:close/>
                <a:moveTo>
                  <a:pt x="4700873" y="151624"/>
                </a:moveTo>
                <a:cubicBezTo>
                  <a:pt x="4703155" y="151227"/>
                  <a:pt x="4707372" y="152021"/>
                  <a:pt x="4713523" y="154005"/>
                </a:cubicBezTo>
                <a:cubicBezTo>
                  <a:pt x="4725826" y="157974"/>
                  <a:pt x="4731978" y="164721"/>
                  <a:pt x="4731978" y="174246"/>
                </a:cubicBezTo>
                <a:cubicBezTo>
                  <a:pt x="4731978" y="182977"/>
                  <a:pt x="4727215" y="183771"/>
                  <a:pt x="4717690" y="176627"/>
                </a:cubicBezTo>
                <a:cubicBezTo>
                  <a:pt x="4708959" y="168690"/>
                  <a:pt x="4703006" y="161943"/>
                  <a:pt x="4699831" y="156387"/>
                </a:cubicBezTo>
                <a:cubicBezTo>
                  <a:pt x="4698244" y="153609"/>
                  <a:pt x="4698591" y="152021"/>
                  <a:pt x="4700873" y="151624"/>
                </a:cubicBezTo>
                <a:close/>
                <a:moveTo>
                  <a:pt x="2974913" y="151327"/>
                </a:moveTo>
                <a:cubicBezTo>
                  <a:pt x="2977493" y="151922"/>
                  <a:pt x="2981362" y="154799"/>
                  <a:pt x="2986522" y="159959"/>
                </a:cubicBezTo>
                <a:cubicBezTo>
                  <a:pt x="2996841" y="169484"/>
                  <a:pt x="2999619" y="175040"/>
                  <a:pt x="2994856" y="176627"/>
                </a:cubicBezTo>
                <a:cubicBezTo>
                  <a:pt x="2990093" y="178215"/>
                  <a:pt x="2983744" y="185954"/>
                  <a:pt x="2975806" y="199845"/>
                </a:cubicBezTo>
                <a:cubicBezTo>
                  <a:pt x="2967868" y="213735"/>
                  <a:pt x="2956955" y="227030"/>
                  <a:pt x="2943064" y="239730"/>
                </a:cubicBezTo>
                <a:cubicBezTo>
                  <a:pt x="2929173" y="252430"/>
                  <a:pt x="2917664" y="261162"/>
                  <a:pt x="2908536" y="265924"/>
                </a:cubicBezTo>
                <a:cubicBezTo>
                  <a:pt x="2899407" y="270687"/>
                  <a:pt x="2889883" y="274457"/>
                  <a:pt x="2879961" y="277235"/>
                </a:cubicBezTo>
                <a:cubicBezTo>
                  <a:pt x="2870039" y="280013"/>
                  <a:pt x="2871230" y="277830"/>
                  <a:pt x="2883533" y="270687"/>
                </a:cubicBezTo>
                <a:cubicBezTo>
                  <a:pt x="2895836" y="263543"/>
                  <a:pt x="2909726" y="252034"/>
                  <a:pt x="2925204" y="236159"/>
                </a:cubicBezTo>
                <a:cubicBezTo>
                  <a:pt x="2940682" y="220284"/>
                  <a:pt x="2952192" y="205004"/>
                  <a:pt x="2959733" y="190320"/>
                </a:cubicBezTo>
                <a:cubicBezTo>
                  <a:pt x="2967273" y="175635"/>
                  <a:pt x="2971043" y="164324"/>
                  <a:pt x="2971043" y="156387"/>
                </a:cubicBezTo>
                <a:cubicBezTo>
                  <a:pt x="2971043" y="152418"/>
                  <a:pt x="2972333" y="150731"/>
                  <a:pt x="2974913" y="151327"/>
                </a:cubicBezTo>
                <a:close/>
                <a:moveTo>
                  <a:pt x="6880758" y="145671"/>
                </a:moveTo>
                <a:cubicBezTo>
                  <a:pt x="6883536" y="145671"/>
                  <a:pt x="6886612" y="146465"/>
                  <a:pt x="6889985" y="148052"/>
                </a:cubicBezTo>
                <a:cubicBezTo>
                  <a:pt x="6896732" y="151227"/>
                  <a:pt x="6901892" y="154601"/>
                  <a:pt x="6905464" y="158173"/>
                </a:cubicBezTo>
                <a:cubicBezTo>
                  <a:pt x="6909035" y="161745"/>
                  <a:pt x="6908638" y="165118"/>
                  <a:pt x="6904272" y="168293"/>
                </a:cubicBezTo>
                <a:cubicBezTo>
                  <a:pt x="6899908" y="171468"/>
                  <a:pt x="6893756" y="180993"/>
                  <a:pt x="6885818" y="196868"/>
                </a:cubicBezTo>
                <a:cubicBezTo>
                  <a:pt x="6894550" y="204805"/>
                  <a:pt x="6894550" y="208774"/>
                  <a:pt x="6885818" y="208774"/>
                </a:cubicBezTo>
                <a:cubicBezTo>
                  <a:pt x="6877086" y="208774"/>
                  <a:pt x="6868157" y="208973"/>
                  <a:pt x="6859029" y="209370"/>
                </a:cubicBezTo>
                <a:cubicBezTo>
                  <a:pt x="6849901" y="209766"/>
                  <a:pt x="6838986" y="210362"/>
                  <a:pt x="6826287" y="211155"/>
                </a:cubicBezTo>
                <a:cubicBezTo>
                  <a:pt x="6823906" y="223062"/>
                  <a:pt x="6821524" y="228420"/>
                  <a:pt x="6819143" y="227229"/>
                </a:cubicBezTo>
                <a:cubicBezTo>
                  <a:pt x="6816762" y="226038"/>
                  <a:pt x="6814976" y="220284"/>
                  <a:pt x="6813785" y="209965"/>
                </a:cubicBezTo>
                <a:cubicBezTo>
                  <a:pt x="6812594" y="199646"/>
                  <a:pt x="6811602" y="190518"/>
                  <a:pt x="6810808" y="182580"/>
                </a:cubicBezTo>
                <a:cubicBezTo>
                  <a:pt x="6810015" y="174643"/>
                  <a:pt x="6807832" y="167698"/>
                  <a:pt x="6804260" y="161745"/>
                </a:cubicBezTo>
                <a:cubicBezTo>
                  <a:pt x="6800688" y="155791"/>
                  <a:pt x="6801086" y="153212"/>
                  <a:pt x="6805451" y="154005"/>
                </a:cubicBezTo>
                <a:cubicBezTo>
                  <a:pt x="6809816" y="154799"/>
                  <a:pt x="6813984" y="155990"/>
                  <a:pt x="6817952" y="157577"/>
                </a:cubicBezTo>
                <a:cubicBezTo>
                  <a:pt x="6821922" y="159165"/>
                  <a:pt x="6831050" y="158768"/>
                  <a:pt x="6845337" y="156387"/>
                </a:cubicBezTo>
                <a:cubicBezTo>
                  <a:pt x="6859624" y="154005"/>
                  <a:pt x="6868951" y="151227"/>
                  <a:pt x="6873316" y="148052"/>
                </a:cubicBezTo>
                <a:cubicBezTo>
                  <a:pt x="6875500" y="146465"/>
                  <a:pt x="6877980" y="145671"/>
                  <a:pt x="6880758" y="145671"/>
                </a:cubicBezTo>
                <a:close/>
                <a:moveTo>
                  <a:pt x="1409241" y="140313"/>
                </a:moveTo>
                <a:cubicBezTo>
                  <a:pt x="1412019" y="140909"/>
                  <a:pt x="1414897" y="142496"/>
                  <a:pt x="1417873" y="145076"/>
                </a:cubicBezTo>
                <a:cubicBezTo>
                  <a:pt x="1423826" y="150235"/>
                  <a:pt x="1425811" y="153609"/>
                  <a:pt x="1423826" y="155196"/>
                </a:cubicBezTo>
                <a:cubicBezTo>
                  <a:pt x="1421842" y="156784"/>
                  <a:pt x="1418072" y="159760"/>
                  <a:pt x="1412516" y="164126"/>
                </a:cubicBezTo>
                <a:cubicBezTo>
                  <a:pt x="1406959" y="168491"/>
                  <a:pt x="1399617" y="174246"/>
                  <a:pt x="1390489" y="181390"/>
                </a:cubicBezTo>
                <a:cubicBezTo>
                  <a:pt x="1381361" y="188534"/>
                  <a:pt x="1374416" y="196868"/>
                  <a:pt x="1369653" y="206393"/>
                </a:cubicBezTo>
                <a:cubicBezTo>
                  <a:pt x="1364890" y="215918"/>
                  <a:pt x="1365486" y="224252"/>
                  <a:pt x="1371439" y="231396"/>
                </a:cubicBezTo>
                <a:cubicBezTo>
                  <a:pt x="1377392" y="238540"/>
                  <a:pt x="1392275" y="241120"/>
                  <a:pt x="1416087" y="239135"/>
                </a:cubicBezTo>
                <a:cubicBezTo>
                  <a:pt x="1439900" y="237151"/>
                  <a:pt x="1454584" y="234770"/>
                  <a:pt x="1460141" y="231991"/>
                </a:cubicBezTo>
                <a:cubicBezTo>
                  <a:pt x="1465697" y="229213"/>
                  <a:pt x="1470261" y="220879"/>
                  <a:pt x="1473833" y="206988"/>
                </a:cubicBezTo>
                <a:cubicBezTo>
                  <a:pt x="1477404" y="193098"/>
                  <a:pt x="1479389" y="188732"/>
                  <a:pt x="1479786" y="193891"/>
                </a:cubicBezTo>
                <a:cubicBezTo>
                  <a:pt x="1480183" y="199051"/>
                  <a:pt x="1480976" y="205401"/>
                  <a:pt x="1482167" y="212941"/>
                </a:cubicBezTo>
                <a:cubicBezTo>
                  <a:pt x="1483358" y="220482"/>
                  <a:pt x="1485540" y="227229"/>
                  <a:pt x="1488716" y="233182"/>
                </a:cubicBezTo>
                <a:cubicBezTo>
                  <a:pt x="1491890" y="239135"/>
                  <a:pt x="1488517" y="243898"/>
                  <a:pt x="1478595" y="247470"/>
                </a:cubicBezTo>
                <a:cubicBezTo>
                  <a:pt x="1468673" y="251041"/>
                  <a:pt x="1457164" y="253621"/>
                  <a:pt x="1444067" y="255209"/>
                </a:cubicBezTo>
                <a:cubicBezTo>
                  <a:pt x="1430970" y="256796"/>
                  <a:pt x="1418866" y="257391"/>
                  <a:pt x="1407753" y="256995"/>
                </a:cubicBezTo>
                <a:cubicBezTo>
                  <a:pt x="1396640" y="256598"/>
                  <a:pt x="1386123" y="255407"/>
                  <a:pt x="1376201" y="253423"/>
                </a:cubicBezTo>
                <a:cubicBezTo>
                  <a:pt x="1366280" y="251438"/>
                  <a:pt x="1359136" y="246874"/>
                  <a:pt x="1354771" y="239730"/>
                </a:cubicBezTo>
                <a:cubicBezTo>
                  <a:pt x="1350405" y="232587"/>
                  <a:pt x="1349611" y="224252"/>
                  <a:pt x="1352389" y="214727"/>
                </a:cubicBezTo>
                <a:cubicBezTo>
                  <a:pt x="1355168" y="205202"/>
                  <a:pt x="1360525" y="195479"/>
                  <a:pt x="1368462" y="185557"/>
                </a:cubicBezTo>
                <a:cubicBezTo>
                  <a:pt x="1376400" y="175635"/>
                  <a:pt x="1382750" y="168690"/>
                  <a:pt x="1387512" y="164721"/>
                </a:cubicBezTo>
                <a:cubicBezTo>
                  <a:pt x="1392275" y="160752"/>
                  <a:pt x="1388306" y="160157"/>
                  <a:pt x="1375606" y="162935"/>
                </a:cubicBezTo>
                <a:cubicBezTo>
                  <a:pt x="1362907" y="165713"/>
                  <a:pt x="1354374" y="167499"/>
                  <a:pt x="1350008" y="168293"/>
                </a:cubicBezTo>
                <a:cubicBezTo>
                  <a:pt x="1345642" y="169087"/>
                  <a:pt x="1341078" y="167896"/>
                  <a:pt x="1336316" y="164721"/>
                </a:cubicBezTo>
                <a:cubicBezTo>
                  <a:pt x="1331553" y="161546"/>
                  <a:pt x="1331156" y="159959"/>
                  <a:pt x="1335125" y="159959"/>
                </a:cubicBezTo>
                <a:lnTo>
                  <a:pt x="1348222" y="158768"/>
                </a:lnTo>
                <a:cubicBezTo>
                  <a:pt x="1352984" y="157974"/>
                  <a:pt x="1361716" y="155593"/>
                  <a:pt x="1374416" y="151624"/>
                </a:cubicBezTo>
                <a:cubicBezTo>
                  <a:pt x="1387115" y="147655"/>
                  <a:pt x="1396045" y="144282"/>
                  <a:pt x="1401204" y="141504"/>
                </a:cubicBezTo>
                <a:cubicBezTo>
                  <a:pt x="1403784" y="140115"/>
                  <a:pt x="1406463" y="139718"/>
                  <a:pt x="1409241" y="140313"/>
                </a:cubicBezTo>
                <a:close/>
                <a:moveTo>
                  <a:pt x="6307174" y="138527"/>
                </a:moveTo>
                <a:lnTo>
                  <a:pt x="6282171" y="142099"/>
                </a:lnTo>
                <a:lnTo>
                  <a:pt x="6282171" y="163530"/>
                </a:lnTo>
                <a:cubicBezTo>
                  <a:pt x="6292490" y="161943"/>
                  <a:pt x="6300030" y="160752"/>
                  <a:pt x="6304793" y="159959"/>
                </a:cubicBezTo>
                <a:close/>
                <a:moveTo>
                  <a:pt x="3563975" y="138527"/>
                </a:moveTo>
                <a:lnTo>
                  <a:pt x="3538972" y="142099"/>
                </a:lnTo>
                <a:lnTo>
                  <a:pt x="3538972" y="163530"/>
                </a:lnTo>
                <a:cubicBezTo>
                  <a:pt x="3549290" y="161943"/>
                  <a:pt x="3556831" y="160752"/>
                  <a:pt x="3561593" y="159959"/>
                </a:cubicBezTo>
                <a:close/>
                <a:moveTo>
                  <a:pt x="2568017" y="130788"/>
                </a:moveTo>
                <a:cubicBezTo>
                  <a:pt x="2572383" y="131185"/>
                  <a:pt x="2576947" y="132574"/>
                  <a:pt x="2581709" y="134955"/>
                </a:cubicBezTo>
                <a:cubicBezTo>
                  <a:pt x="2587265" y="136543"/>
                  <a:pt x="2589051" y="138924"/>
                  <a:pt x="2587067" y="142099"/>
                </a:cubicBezTo>
                <a:cubicBezTo>
                  <a:pt x="2585082" y="145274"/>
                  <a:pt x="2582900" y="153013"/>
                  <a:pt x="2580518" y="165316"/>
                </a:cubicBezTo>
                <a:cubicBezTo>
                  <a:pt x="2578137" y="177620"/>
                  <a:pt x="2572780" y="189129"/>
                  <a:pt x="2564445" y="199845"/>
                </a:cubicBezTo>
                <a:cubicBezTo>
                  <a:pt x="2556111" y="210560"/>
                  <a:pt x="2545395" y="218101"/>
                  <a:pt x="2532298" y="222466"/>
                </a:cubicBezTo>
                <a:cubicBezTo>
                  <a:pt x="2519201" y="226832"/>
                  <a:pt x="2517217" y="226038"/>
                  <a:pt x="2526345" y="220085"/>
                </a:cubicBezTo>
                <a:cubicBezTo>
                  <a:pt x="2535473" y="214132"/>
                  <a:pt x="2543609" y="206393"/>
                  <a:pt x="2550753" y="196868"/>
                </a:cubicBezTo>
                <a:cubicBezTo>
                  <a:pt x="2557897" y="187343"/>
                  <a:pt x="2562858" y="176230"/>
                  <a:pt x="2565636" y="163530"/>
                </a:cubicBezTo>
                <a:cubicBezTo>
                  <a:pt x="2568414" y="150830"/>
                  <a:pt x="2568414" y="142099"/>
                  <a:pt x="2565636" y="137337"/>
                </a:cubicBezTo>
                <a:cubicBezTo>
                  <a:pt x="2562858" y="132574"/>
                  <a:pt x="2563651" y="130391"/>
                  <a:pt x="2568017" y="130788"/>
                </a:cubicBezTo>
                <a:close/>
                <a:moveTo>
                  <a:pt x="4189202" y="126621"/>
                </a:moveTo>
                <a:cubicBezTo>
                  <a:pt x="4186920" y="126423"/>
                  <a:pt x="4183893" y="126621"/>
                  <a:pt x="4180123" y="127216"/>
                </a:cubicBezTo>
                <a:cubicBezTo>
                  <a:pt x="4172583" y="128407"/>
                  <a:pt x="4159287" y="130193"/>
                  <a:pt x="4140237" y="132574"/>
                </a:cubicBezTo>
                <a:cubicBezTo>
                  <a:pt x="4141031" y="150830"/>
                  <a:pt x="4141825" y="171071"/>
                  <a:pt x="4142619" y="193296"/>
                </a:cubicBezTo>
                <a:cubicBezTo>
                  <a:pt x="4155319" y="191709"/>
                  <a:pt x="4172384" y="188930"/>
                  <a:pt x="4193815" y="184962"/>
                </a:cubicBezTo>
                <a:cubicBezTo>
                  <a:pt x="4195403" y="163530"/>
                  <a:pt x="4196197" y="149243"/>
                  <a:pt x="4196197" y="142099"/>
                </a:cubicBezTo>
                <a:cubicBezTo>
                  <a:pt x="4196197" y="134955"/>
                  <a:pt x="4195403" y="130391"/>
                  <a:pt x="4193815" y="128407"/>
                </a:cubicBezTo>
                <a:cubicBezTo>
                  <a:pt x="4193022" y="127415"/>
                  <a:pt x="4191484" y="126820"/>
                  <a:pt x="4189202" y="126621"/>
                </a:cubicBezTo>
                <a:close/>
                <a:moveTo>
                  <a:pt x="4085468" y="126621"/>
                </a:moveTo>
                <a:cubicBezTo>
                  <a:pt x="4069594" y="129796"/>
                  <a:pt x="4057290" y="132574"/>
                  <a:pt x="4048559" y="134955"/>
                </a:cubicBezTo>
                <a:cubicBezTo>
                  <a:pt x="4043797" y="153212"/>
                  <a:pt x="4041415" y="163927"/>
                  <a:pt x="4041415" y="167102"/>
                </a:cubicBezTo>
                <a:cubicBezTo>
                  <a:pt x="4041415" y="169484"/>
                  <a:pt x="4043201" y="171865"/>
                  <a:pt x="4046773" y="174246"/>
                </a:cubicBezTo>
                <a:cubicBezTo>
                  <a:pt x="4050345" y="176627"/>
                  <a:pt x="4056497" y="180596"/>
                  <a:pt x="4065228" y="186152"/>
                </a:cubicBezTo>
                <a:cubicBezTo>
                  <a:pt x="4073959" y="171071"/>
                  <a:pt x="4080706" y="151227"/>
                  <a:pt x="4085468" y="126621"/>
                </a:cubicBezTo>
                <a:close/>
                <a:moveTo>
                  <a:pt x="7238838" y="123049"/>
                </a:moveTo>
                <a:cubicBezTo>
                  <a:pt x="7235266" y="123049"/>
                  <a:pt x="7230702" y="123446"/>
                  <a:pt x="7225146" y="124240"/>
                </a:cubicBezTo>
                <a:cubicBezTo>
                  <a:pt x="7214034" y="125827"/>
                  <a:pt x="7199746" y="127812"/>
                  <a:pt x="7182284" y="130193"/>
                </a:cubicBezTo>
                <a:cubicBezTo>
                  <a:pt x="7183872" y="155593"/>
                  <a:pt x="7185062" y="173849"/>
                  <a:pt x="7185856" y="184962"/>
                </a:cubicBezTo>
                <a:cubicBezTo>
                  <a:pt x="7203318" y="183374"/>
                  <a:pt x="7222765" y="180993"/>
                  <a:pt x="7244196" y="177818"/>
                </a:cubicBezTo>
                <a:cubicBezTo>
                  <a:pt x="7245784" y="168293"/>
                  <a:pt x="7247371" y="157379"/>
                  <a:pt x="7248958" y="145076"/>
                </a:cubicBezTo>
                <a:cubicBezTo>
                  <a:pt x="7250546" y="132773"/>
                  <a:pt x="7249752" y="125827"/>
                  <a:pt x="7246578" y="124240"/>
                </a:cubicBezTo>
                <a:cubicBezTo>
                  <a:pt x="7244990" y="123446"/>
                  <a:pt x="7242410" y="123049"/>
                  <a:pt x="7238838" y="123049"/>
                </a:cubicBezTo>
                <a:close/>
                <a:moveTo>
                  <a:pt x="161020" y="118287"/>
                </a:moveTo>
                <a:cubicBezTo>
                  <a:pt x="163302" y="118485"/>
                  <a:pt x="165931" y="119477"/>
                  <a:pt x="168908" y="121263"/>
                </a:cubicBezTo>
                <a:cubicBezTo>
                  <a:pt x="174861" y="124835"/>
                  <a:pt x="180417" y="129002"/>
                  <a:pt x="185576" y="133765"/>
                </a:cubicBezTo>
                <a:cubicBezTo>
                  <a:pt x="190736" y="138527"/>
                  <a:pt x="189942" y="141305"/>
                  <a:pt x="183195" y="142099"/>
                </a:cubicBezTo>
                <a:cubicBezTo>
                  <a:pt x="176449" y="142893"/>
                  <a:pt x="163550" y="150830"/>
                  <a:pt x="144500" y="165912"/>
                </a:cubicBezTo>
                <a:cubicBezTo>
                  <a:pt x="147675" y="169880"/>
                  <a:pt x="150057" y="173452"/>
                  <a:pt x="151644" y="176627"/>
                </a:cubicBezTo>
                <a:cubicBezTo>
                  <a:pt x="171488" y="174246"/>
                  <a:pt x="187759" y="172460"/>
                  <a:pt x="200460" y="171270"/>
                </a:cubicBezTo>
                <a:cubicBezTo>
                  <a:pt x="213159" y="170079"/>
                  <a:pt x="225264" y="168690"/>
                  <a:pt x="236773" y="167102"/>
                </a:cubicBezTo>
                <a:cubicBezTo>
                  <a:pt x="248283" y="165515"/>
                  <a:pt x="257411" y="168293"/>
                  <a:pt x="264158" y="175437"/>
                </a:cubicBezTo>
                <a:cubicBezTo>
                  <a:pt x="270905" y="182580"/>
                  <a:pt x="267730" y="185755"/>
                  <a:pt x="254633" y="184962"/>
                </a:cubicBezTo>
                <a:cubicBezTo>
                  <a:pt x="241536" y="184168"/>
                  <a:pt x="228241" y="183771"/>
                  <a:pt x="214747" y="183771"/>
                </a:cubicBezTo>
                <a:cubicBezTo>
                  <a:pt x="202047" y="183771"/>
                  <a:pt x="181806" y="185359"/>
                  <a:pt x="154025" y="188534"/>
                </a:cubicBezTo>
                <a:cubicBezTo>
                  <a:pt x="157200" y="218696"/>
                  <a:pt x="156009" y="239135"/>
                  <a:pt x="150453" y="249851"/>
                </a:cubicBezTo>
                <a:cubicBezTo>
                  <a:pt x="144897" y="260566"/>
                  <a:pt x="138547" y="268107"/>
                  <a:pt x="131403" y="272473"/>
                </a:cubicBezTo>
                <a:cubicBezTo>
                  <a:pt x="124259" y="276838"/>
                  <a:pt x="119696" y="276243"/>
                  <a:pt x="117711" y="270687"/>
                </a:cubicBezTo>
                <a:cubicBezTo>
                  <a:pt x="115727" y="265130"/>
                  <a:pt x="109178" y="259376"/>
                  <a:pt x="98066" y="253423"/>
                </a:cubicBezTo>
                <a:cubicBezTo>
                  <a:pt x="86953" y="247470"/>
                  <a:pt x="87152" y="245485"/>
                  <a:pt x="98661" y="247470"/>
                </a:cubicBezTo>
                <a:cubicBezTo>
                  <a:pt x="110170" y="249454"/>
                  <a:pt x="118504" y="249851"/>
                  <a:pt x="123664" y="248660"/>
                </a:cubicBezTo>
                <a:cubicBezTo>
                  <a:pt x="128823" y="247470"/>
                  <a:pt x="132991" y="242112"/>
                  <a:pt x="136166" y="232587"/>
                </a:cubicBezTo>
                <a:cubicBezTo>
                  <a:pt x="139340" y="223062"/>
                  <a:pt x="140134" y="208774"/>
                  <a:pt x="138547" y="189724"/>
                </a:cubicBezTo>
                <a:cubicBezTo>
                  <a:pt x="80603" y="197662"/>
                  <a:pt x="49250" y="202226"/>
                  <a:pt x="44487" y="203416"/>
                </a:cubicBezTo>
                <a:cubicBezTo>
                  <a:pt x="39725" y="204607"/>
                  <a:pt x="32581" y="202623"/>
                  <a:pt x="23056" y="197463"/>
                </a:cubicBezTo>
                <a:cubicBezTo>
                  <a:pt x="13531" y="192304"/>
                  <a:pt x="13928" y="189724"/>
                  <a:pt x="24247" y="189724"/>
                </a:cubicBezTo>
                <a:cubicBezTo>
                  <a:pt x="34565" y="189724"/>
                  <a:pt x="48655" y="189327"/>
                  <a:pt x="66514" y="188534"/>
                </a:cubicBezTo>
                <a:cubicBezTo>
                  <a:pt x="84373" y="187740"/>
                  <a:pt x="107591" y="184962"/>
                  <a:pt x="136166" y="180199"/>
                </a:cubicBezTo>
                <a:cubicBezTo>
                  <a:pt x="132197" y="172262"/>
                  <a:pt x="127236" y="166110"/>
                  <a:pt x="121283" y="161745"/>
                </a:cubicBezTo>
                <a:cubicBezTo>
                  <a:pt x="115330" y="157379"/>
                  <a:pt x="115131" y="155395"/>
                  <a:pt x="120687" y="155791"/>
                </a:cubicBezTo>
                <a:cubicBezTo>
                  <a:pt x="126243" y="156188"/>
                  <a:pt x="132991" y="158371"/>
                  <a:pt x="140928" y="162340"/>
                </a:cubicBezTo>
                <a:cubicBezTo>
                  <a:pt x="148072" y="152815"/>
                  <a:pt x="153231" y="146068"/>
                  <a:pt x="156406" y="142099"/>
                </a:cubicBezTo>
                <a:cubicBezTo>
                  <a:pt x="159581" y="138130"/>
                  <a:pt x="159780" y="135749"/>
                  <a:pt x="157001" y="134955"/>
                </a:cubicBezTo>
                <a:cubicBezTo>
                  <a:pt x="154223" y="134162"/>
                  <a:pt x="145492" y="135948"/>
                  <a:pt x="130808" y="140313"/>
                </a:cubicBezTo>
                <a:cubicBezTo>
                  <a:pt x="116123" y="144679"/>
                  <a:pt x="106598" y="147854"/>
                  <a:pt x="102233" y="149838"/>
                </a:cubicBezTo>
                <a:cubicBezTo>
                  <a:pt x="97867" y="151823"/>
                  <a:pt x="91914" y="149838"/>
                  <a:pt x="84373" y="143885"/>
                </a:cubicBezTo>
                <a:cubicBezTo>
                  <a:pt x="76833" y="137932"/>
                  <a:pt x="77428" y="135551"/>
                  <a:pt x="86159" y="136741"/>
                </a:cubicBezTo>
                <a:cubicBezTo>
                  <a:pt x="94890" y="137932"/>
                  <a:pt x="107789" y="136146"/>
                  <a:pt x="124855" y="131384"/>
                </a:cubicBezTo>
                <a:cubicBezTo>
                  <a:pt x="141920" y="126621"/>
                  <a:pt x="152041" y="122851"/>
                  <a:pt x="155216" y="120073"/>
                </a:cubicBezTo>
                <a:cubicBezTo>
                  <a:pt x="156803" y="118684"/>
                  <a:pt x="158738" y="118088"/>
                  <a:pt x="161020" y="118287"/>
                </a:cubicBezTo>
                <a:close/>
                <a:moveTo>
                  <a:pt x="5920221" y="117096"/>
                </a:moveTo>
                <a:lnTo>
                  <a:pt x="5878550" y="123049"/>
                </a:lnTo>
                <a:cubicBezTo>
                  <a:pt x="5888074" y="164324"/>
                  <a:pt x="5892837" y="186152"/>
                  <a:pt x="5892837" y="188534"/>
                </a:cubicBezTo>
                <a:cubicBezTo>
                  <a:pt x="5892837" y="190915"/>
                  <a:pt x="5902759" y="189724"/>
                  <a:pt x="5922602" y="184962"/>
                </a:cubicBezTo>
                <a:lnTo>
                  <a:pt x="5922602" y="159959"/>
                </a:lnTo>
                <a:cubicBezTo>
                  <a:pt x="5911490" y="161546"/>
                  <a:pt x="5903552" y="160554"/>
                  <a:pt x="5898790" y="156982"/>
                </a:cubicBezTo>
                <a:cubicBezTo>
                  <a:pt x="5894028" y="153410"/>
                  <a:pt x="5894226" y="151029"/>
                  <a:pt x="5899385" y="149838"/>
                </a:cubicBezTo>
                <a:cubicBezTo>
                  <a:pt x="5904545" y="148648"/>
                  <a:pt x="5912284" y="147259"/>
                  <a:pt x="5922602" y="145671"/>
                </a:cubicBezTo>
                <a:cubicBezTo>
                  <a:pt x="5922602" y="129002"/>
                  <a:pt x="5921809" y="119477"/>
                  <a:pt x="5920221" y="117096"/>
                </a:cubicBezTo>
                <a:close/>
                <a:moveTo>
                  <a:pt x="3177022" y="117096"/>
                </a:moveTo>
                <a:lnTo>
                  <a:pt x="3135350" y="123049"/>
                </a:lnTo>
                <a:cubicBezTo>
                  <a:pt x="3144875" y="164324"/>
                  <a:pt x="3149637" y="186152"/>
                  <a:pt x="3149637" y="188534"/>
                </a:cubicBezTo>
                <a:cubicBezTo>
                  <a:pt x="3149637" y="190915"/>
                  <a:pt x="3159559" y="189724"/>
                  <a:pt x="3179403" y="184962"/>
                </a:cubicBezTo>
                <a:lnTo>
                  <a:pt x="3179403" y="159959"/>
                </a:lnTo>
                <a:cubicBezTo>
                  <a:pt x="3168290" y="161546"/>
                  <a:pt x="3160353" y="160554"/>
                  <a:pt x="3155591" y="156982"/>
                </a:cubicBezTo>
                <a:cubicBezTo>
                  <a:pt x="3150828" y="153410"/>
                  <a:pt x="3151026" y="151029"/>
                  <a:pt x="3156186" y="149838"/>
                </a:cubicBezTo>
                <a:cubicBezTo>
                  <a:pt x="3161345" y="148648"/>
                  <a:pt x="3169084" y="147259"/>
                  <a:pt x="3179403" y="145671"/>
                </a:cubicBezTo>
                <a:cubicBezTo>
                  <a:pt x="3179403" y="129002"/>
                  <a:pt x="3178609" y="119477"/>
                  <a:pt x="3177022" y="117096"/>
                </a:cubicBezTo>
                <a:close/>
                <a:moveTo>
                  <a:pt x="2052253" y="117096"/>
                </a:moveTo>
                <a:cubicBezTo>
                  <a:pt x="2066094" y="116203"/>
                  <a:pt x="2077479" y="117989"/>
                  <a:pt x="2086409" y="122454"/>
                </a:cubicBezTo>
                <a:cubicBezTo>
                  <a:pt x="2098315" y="128407"/>
                  <a:pt x="2103673" y="133368"/>
                  <a:pt x="2102483" y="137337"/>
                </a:cubicBezTo>
                <a:cubicBezTo>
                  <a:pt x="2101292" y="141305"/>
                  <a:pt x="2095736" y="142893"/>
                  <a:pt x="2085814" y="142099"/>
                </a:cubicBezTo>
                <a:cubicBezTo>
                  <a:pt x="2075892" y="141305"/>
                  <a:pt x="2061009" y="140909"/>
                  <a:pt x="2041165" y="140909"/>
                </a:cubicBezTo>
                <a:cubicBezTo>
                  <a:pt x="2021322" y="140909"/>
                  <a:pt x="2000089" y="141901"/>
                  <a:pt x="1977467" y="143885"/>
                </a:cubicBezTo>
                <a:cubicBezTo>
                  <a:pt x="1954845" y="145870"/>
                  <a:pt x="1935795" y="148251"/>
                  <a:pt x="1920317" y="151029"/>
                </a:cubicBezTo>
                <a:cubicBezTo>
                  <a:pt x="1904839" y="153807"/>
                  <a:pt x="1891742" y="156387"/>
                  <a:pt x="1881026" y="158768"/>
                </a:cubicBezTo>
                <a:cubicBezTo>
                  <a:pt x="1870311" y="161149"/>
                  <a:pt x="1859397" y="158768"/>
                  <a:pt x="1848284" y="151624"/>
                </a:cubicBezTo>
                <a:cubicBezTo>
                  <a:pt x="1837966" y="143687"/>
                  <a:pt x="1836973" y="140115"/>
                  <a:pt x="1845308" y="140909"/>
                </a:cubicBezTo>
                <a:cubicBezTo>
                  <a:pt x="1853642" y="141702"/>
                  <a:pt x="1869517" y="141107"/>
                  <a:pt x="1892933" y="139123"/>
                </a:cubicBezTo>
                <a:cubicBezTo>
                  <a:pt x="1916348" y="137138"/>
                  <a:pt x="1941153" y="134162"/>
                  <a:pt x="1967347" y="130193"/>
                </a:cubicBezTo>
                <a:cubicBezTo>
                  <a:pt x="1993540" y="126224"/>
                  <a:pt x="2016956" y="122454"/>
                  <a:pt x="2037594" y="118882"/>
                </a:cubicBezTo>
                <a:cubicBezTo>
                  <a:pt x="2042753" y="117989"/>
                  <a:pt x="2047639" y="117394"/>
                  <a:pt x="2052253" y="117096"/>
                </a:cubicBezTo>
                <a:close/>
                <a:moveTo>
                  <a:pt x="5982134" y="109952"/>
                </a:moveTo>
                <a:cubicBezTo>
                  <a:pt x="5977371" y="109159"/>
                  <a:pt x="5961893" y="110746"/>
                  <a:pt x="5935700" y="114715"/>
                </a:cubicBezTo>
                <a:cubicBezTo>
                  <a:pt x="5939668" y="117096"/>
                  <a:pt x="5941057" y="120668"/>
                  <a:pt x="5939866" y="125430"/>
                </a:cubicBezTo>
                <a:cubicBezTo>
                  <a:pt x="5938676" y="130193"/>
                  <a:pt x="5938080" y="135749"/>
                  <a:pt x="5938080" y="142099"/>
                </a:cubicBezTo>
                <a:cubicBezTo>
                  <a:pt x="5942843" y="141305"/>
                  <a:pt x="5948598" y="140313"/>
                  <a:pt x="5955344" y="139123"/>
                </a:cubicBezTo>
                <a:cubicBezTo>
                  <a:pt x="5962092" y="137932"/>
                  <a:pt x="5966854" y="139321"/>
                  <a:pt x="5969632" y="143290"/>
                </a:cubicBezTo>
                <a:cubicBezTo>
                  <a:pt x="5972410" y="147259"/>
                  <a:pt x="5961893" y="152021"/>
                  <a:pt x="5938080" y="157577"/>
                </a:cubicBezTo>
                <a:lnTo>
                  <a:pt x="5936890" y="182580"/>
                </a:lnTo>
                <a:lnTo>
                  <a:pt x="5969037" y="179009"/>
                </a:lnTo>
                <a:cubicBezTo>
                  <a:pt x="5972212" y="172659"/>
                  <a:pt x="5976379" y="159760"/>
                  <a:pt x="5981538" y="140313"/>
                </a:cubicBezTo>
                <a:cubicBezTo>
                  <a:pt x="5986698" y="120866"/>
                  <a:pt x="5986896" y="110746"/>
                  <a:pt x="5982134" y="109952"/>
                </a:cubicBezTo>
                <a:close/>
                <a:moveTo>
                  <a:pt x="3238934" y="109952"/>
                </a:moveTo>
                <a:cubicBezTo>
                  <a:pt x="3234172" y="109159"/>
                  <a:pt x="3218693" y="110746"/>
                  <a:pt x="3192500" y="114715"/>
                </a:cubicBezTo>
                <a:cubicBezTo>
                  <a:pt x="3196468" y="117096"/>
                  <a:pt x="3197858" y="120668"/>
                  <a:pt x="3196667" y="125430"/>
                </a:cubicBezTo>
                <a:cubicBezTo>
                  <a:pt x="3195477" y="130193"/>
                  <a:pt x="3194881" y="135749"/>
                  <a:pt x="3194881" y="142099"/>
                </a:cubicBezTo>
                <a:cubicBezTo>
                  <a:pt x="3199643" y="141305"/>
                  <a:pt x="3205398" y="140313"/>
                  <a:pt x="3212145" y="139123"/>
                </a:cubicBezTo>
                <a:cubicBezTo>
                  <a:pt x="3218892" y="137932"/>
                  <a:pt x="3223654" y="139321"/>
                  <a:pt x="3226432" y="143290"/>
                </a:cubicBezTo>
                <a:cubicBezTo>
                  <a:pt x="3229211" y="147259"/>
                  <a:pt x="3218693" y="152021"/>
                  <a:pt x="3194881" y="157577"/>
                </a:cubicBezTo>
                <a:lnTo>
                  <a:pt x="3193690" y="182580"/>
                </a:lnTo>
                <a:lnTo>
                  <a:pt x="3225837" y="179009"/>
                </a:lnTo>
                <a:cubicBezTo>
                  <a:pt x="3229013" y="172659"/>
                  <a:pt x="3233179" y="159760"/>
                  <a:pt x="3238339" y="140313"/>
                </a:cubicBezTo>
                <a:cubicBezTo>
                  <a:pt x="3243498" y="120866"/>
                  <a:pt x="3243697" y="110746"/>
                  <a:pt x="3238934" y="109952"/>
                </a:cubicBezTo>
                <a:close/>
                <a:moveTo>
                  <a:pt x="4200959" y="108315"/>
                </a:moveTo>
                <a:cubicBezTo>
                  <a:pt x="4203737" y="108216"/>
                  <a:pt x="4206912" y="108762"/>
                  <a:pt x="4210484" y="109952"/>
                </a:cubicBezTo>
                <a:cubicBezTo>
                  <a:pt x="4217628" y="112334"/>
                  <a:pt x="4223780" y="115905"/>
                  <a:pt x="4228939" y="120668"/>
                </a:cubicBezTo>
                <a:cubicBezTo>
                  <a:pt x="4234098" y="125430"/>
                  <a:pt x="4233701" y="130590"/>
                  <a:pt x="4227748" y="136146"/>
                </a:cubicBezTo>
                <a:cubicBezTo>
                  <a:pt x="4221795" y="141702"/>
                  <a:pt x="4214850" y="157180"/>
                  <a:pt x="4206912" y="182580"/>
                </a:cubicBezTo>
                <a:cubicBezTo>
                  <a:pt x="4217231" y="193693"/>
                  <a:pt x="4218620" y="199051"/>
                  <a:pt x="4211079" y="198654"/>
                </a:cubicBezTo>
                <a:cubicBezTo>
                  <a:pt x="4203539" y="198257"/>
                  <a:pt x="4195403" y="198257"/>
                  <a:pt x="4186672" y="198654"/>
                </a:cubicBezTo>
                <a:cubicBezTo>
                  <a:pt x="4177941" y="199051"/>
                  <a:pt x="4163256" y="200043"/>
                  <a:pt x="4142619" y="201630"/>
                </a:cubicBezTo>
                <a:cubicBezTo>
                  <a:pt x="4141031" y="212743"/>
                  <a:pt x="4139047" y="217704"/>
                  <a:pt x="4136665" y="216513"/>
                </a:cubicBezTo>
                <a:cubicBezTo>
                  <a:pt x="4134284" y="215323"/>
                  <a:pt x="4132498" y="209766"/>
                  <a:pt x="4131308" y="199845"/>
                </a:cubicBezTo>
                <a:cubicBezTo>
                  <a:pt x="4130117" y="189923"/>
                  <a:pt x="4128926" y="177818"/>
                  <a:pt x="4127736" y="163530"/>
                </a:cubicBezTo>
                <a:cubicBezTo>
                  <a:pt x="4126545" y="149243"/>
                  <a:pt x="4123767" y="137734"/>
                  <a:pt x="4119401" y="129002"/>
                </a:cubicBezTo>
                <a:cubicBezTo>
                  <a:pt x="4115036" y="120271"/>
                  <a:pt x="4116028" y="116699"/>
                  <a:pt x="4122378" y="118287"/>
                </a:cubicBezTo>
                <a:cubicBezTo>
                  <a:pt x="4128728" y="119874"/>
                  <a:pt x="4133887" y="121462"/>
                  <a:pt x="4137856" y="123049"/>
                </a:cubicBezTo>
                <a:cubicBezTo>
                  <a:pt x="4141825" y="124637"/>
                  <a:pt x="4151151" y="123645"/>
                  <a:pt x="4165836" y="120073"/>
                </a:cubicBezTo>
                <a:cubicBezTo>
                  <a:pt x="4180520" y="116501"/>
                  <a:pt x="4189847" y="113326"/>
                  <a:pt x="4193815" y="110548"/>
                </a:cubicBezTo>
                <a:cubicBezTo>
                  <a:pt x="4195800" y="109159"/>
                  <a:pt x="4198181" y="108414"/>
                  <a:pt x="4200959" y="108315"/>
                </a:cubicBezTo>
                <a:close/>
                <a:moveTo>
                  <a:pt x="821966" y="108315"/>
                </a:moveTo>
                <a:cubicBezTo>
                  <a:pt x="818394" y="108216"/>
                  <a:pt x="814028" y="108762"/>
                  <a:pt x="808869" y="109952"/>
                </a:cubicBezTo>
                <a:cubicBezTo>
                  <a:pt x="798550" y="112334"/>
                  <a:pt x="781484" y="115112"/>
                  <a:pt x="757672" y="118287"/>
                </a:cubicBezTo>
                <a:lnTo>
                  <a:pt x="758862" y="159959"/>
                </a:lnTo>
                <a:cubicBezTo>
                  <a:pt x="767594" y="159165"/>
                  <a:pt x="778111" y="156784"/>
                  <a:pt x="790414" y="152815"/>
                </a:cubicBezTo>
                <a:cubicBezTo>
                  <a:pt x="802717" y="148846"/>
                  <a:pt x="811448" y="149045"/>
                  <a:pt x="816608" y="153410"/>
                </a:cubicBezTo>
                <a:cubicBezTo>
                  <a:pt x="821767" y="157776"/>
                  <a:pt x="818592" y="161546"/>
                  <a:pt x="807083" y="164721"/>
                </a:cubicBezTo>
                <a:cubicBezTo>
                  <a:pt x="795573" y="167896"/>
                  <a:pt x="779500" y="169087"/>
                  <a:pt x="758862" y="168293"/>
                </a:cubicBezTo>
                <a:cubicBezTo>
                  <a:pt x="758069" y="188137"/>
                  <a:pt x="758069" y="203615"/>
                  <a:pt x="758862" y="214727"/>
                </a:cubicBezTo>
                <a:cubicBezTo>
                  <a:pt x="777912" y="212346"/>
                  <a:pt x="792994" y="209965"/>
                  <a:pt x="804106" y="207584"/>
                </a:cubicBezTo>
                <a:cubicBezTo>
                  <a:pt x="815218" y="205202"/>
                  <a:pt x="822759" y="205798"/>
                  <a:pt x="826728" y="209370"/>
                </a:cubicBezTo>
                <a:cubicBezTo>
                  <a:pt x="830697" y="212941"/>
                  <a:pt x="833872" y="213934"/>
                  <a:pt x="836253" y="212346"/>
                </a:cubicBezTo>
                <a:cubicBezTo>
                  <a:pt x="838634" y="210759"/>
                  <a:pt x="839825" y="200440"/>
                  <a:pt x="839825" y="181390"/>
                </a:cubicBezTo>
                <a:cubicBezTo>
                  <a:pt x="839825" y="161546"/>
                  <a:pt x="839229" y="145473"/>
                  <a:pt x="838039" y="133170"/>
                </a:cubicBezTo>
                <a:cubicBezTo>
                  <a:pt x="836848" y="120866"/>
                  <a:pt x="834269" y="113326"/>
                  <a:pt x="830300" y="110548"/>
                </a:cubicBezTo>
                <a:cubicBezTo>
                  <a:pt x="828316" y="109159"/>
                  <a:pt x="825537" y="108414"/>
                  <a:pt x="821966" y="108315"/>
                </a:cubicBezTo>
                <a:close/>
                <a:moveTo>
                  <a:pt x="6299435" y="107571"/>
                </a:moveTo>
                <a:cubicBezTo>
                  <a:pt x="6295070" y="108365"/>
                  <a:pt x="6290108" y="109555"/>
                  <a:pt x="6284552" y="111143"/>
                </a:cubicBezTo>
                <a:cubicBezTo>
                  <a:pt x="6282964" y="119874"/>
                  <a:pt x="6282171" y="126621"/>
                  <a:pt x="6282171" y="131384"/>
                </a:cubicBezTo>
                <a:cubicBezTo>
                  <a:pt x="6291696" y="129796"/>
                  <a:pt x="6300428" y="128209"/>
                  <a:pt x="6308365" y="126621"/>
                </a:cubicBezTo>
                <a:cubicBezTo>
                  <a:pt x="6309952" y="115509"/>
                  <a:pt x="6309952" y="109357"/>
                  <a:pt x="6308365" y="108166"/>
                </a:cubicBezTo>
                <a:cubicBezTo>
                  <a:pt x="6306777" y="106976"/>
                  <a:pt x="6303800" y="106777"/>
                  <a:pt x="6299435" y="107571"/>
                </a:cubicBezTo>
                <a:close/>
                <a:moveTo>
                  <a:pt x="3556236" y="107571"/>
                </a:moveTo>
                <a:cubicBezTo>
                  <a:pt x="3551870" y="108365"/>
                  <a:pt x="3546909" y="109555"/>
                  <a:pt x="3541353" y="111143"/>
                </a:cubicBezTo>
                <a:cubicBezTo>
                  <a:pt x="3539766" y="119874"/>
                  <a:pt x="3538972" y="126621"/>
                  <a:pt x="3538972" y="131384"/>
                </a:cubicBezTo>
                <a:cubicBezTo>
                  <a:pt x="3548497" y="129796"/>
                  <a:pt x="3557228" y="128209"/>
                  <a:pt x="3565165" y="126621"/>
                </a:cubicBezTo>
                <a:cubicBezTo>
                  <a:pt x="3566753" y="115509"/>
                  <a:pt x="3566753" y="109357"/>
                  <a:pt x="3565165" y="108166"/>
                </a:cubicBezTo>
                <a:cubicBezTo>
                  <a:pt x="3563578" y="106976"/>
                  <a:pt x="3560601" y="106777"/>
                  <a:pt x="3556236" y="107571"/>
                </a:cubicBezTo>
                <a:close/>
                <a:moveTo>
                  <a:pt x="2254883" y="107571"/>
                </a:moveTo>
                <a:cubicBezTo>
                  <a:pt x="2262423" y="108365"/>
                  <a:pt x="2268972" y="110349"/>
                  <a:pt x="2274528" y="113524"/>
                </a:cubicBezTo>
                <a:cubicBezTo>
                  <a:pt x="2280878" y="115905"/>
                  <a:pt x="2282664" y="119477"/>
                  <a:pt x="2279886" y="124240"/>
                </a:cubicBezTo>
                <a:cubicBezTo>
                  <a:pt x="2277108" y="129002"/>
                  <a:pt x="2276116" y="150830"/>
                  <a:pt x="2276909" y="189724"/>
                </a:cubicBezTo>
                <a:cubicBezTo>
                  <a:pt x="2277703" y="228618"/>
                  <a:pt x="2276711" y="254415"/>
                  <a:pt x="2273932" y="267115"/>
                </a:cubicBezTo>
                <a:cubicBezTo>
                  <a:pt x="2271154" y="279815"/>
                  <a:pt x="2267186" y="281204"/>
                  <a:pt x="2262026" y="271282"/>
                </a:cubicBezTo>
                <a:cubicBezTo>
                  <a:pt x="2256867" y="261360"/>
                  <a:pt x="2254883" y="253423"/>
                  <a:pt x="2256073" y="247470"/>
                </a:cubicBezTo>
                <a:cubicBezTo>
                  <a:pt x="2257264" y="241516"/>
                  <a:pt x="2258653" y="229015"/>
                  <a:pt x="2260240" y="209965"/>
                </a:cubicBezTo>
                <a:cubicBezTo>
                  <a:pt x="2261828" y="190915"/>
                  <a:pt x="2261629" y="171468"/>
                  <a:pt x="2259645" y="151624"/>
                </a:cubicBezTo>
                <a:cubicBezTo>
                  <a:pt x="2257661" y="131780"/>
                  <a:pt x="2254486" y="119279"/>
                  <a:pt x="2250120" y="114120"/>
                </a:cubicBezTo>
                <a:cubicBezTo>
                  <a:pt x="2245755" y="108960"/>
                  <a:pt x="2247342" y="106777"/>
                  <a:pt x="2254883" y="107571"/>
                </a:cubicBezTo>
                <a:close/>
                <a:moveTo>
                  <a:pt x="7251340" y="104148"/>
                </a:moveTo>
                <a:cubicBezTo>
                  <a:pt x="7254714" y="104247"/>
                  <a:pt x="7258484" y="105190"/>
                  <a:pt x="7262651" y="106976"/>
                </a:cubicBezTo>
                <a:cubicBezTo>
                  <a:pt x="7270985" y="110548"/>
                  <a:pt x="7277930" y="114318"/>
                  <a:pt x="7283487" y="118287"/>
                </a:cubicBezTo>
                <a:cubicBezTo>
                  <a:pt x="7289043" y="122255"/>
                  <a:pt x="7288448" y="126820"/>
                  <a:pt x="7281701" y="131979"/>
                </a:cubicBezTo>
                <a:cubicBezTo>
                  <a:pt x="7274954" y="137138"/>
                  <a:pt x="7266818" y="152021"/>
                  <a:pt x="7257293" y="176627"/>
                </a:cubicBezTo>
                <a:cubicBezTo>
                  <a:pt x="7269200" y="186152"/>
                  <a:pt x="7271580" y="191113"/>
                  <a:pt x="7264437" y="191510"/>
                </a:cubicBezTo>
                <a:cubicBezTo>
                  <a:pt x="7257293" y="191907"/>
                  <a:pt x="7247966" y="192304"/>
                  <a:pt x="7236457" y="192701"/>
                </a:cubicBezTo>
                <a:cubicBezTo>
                  <a:pt x="7224948" y="193098"/>
                  <a:pt x="7208080" y="194487"/>
                  <a:pt x="7185856" y="196868"/>
                </a:cubicBezTo>
                <a:cubicBezTo>
                  <a:pt x="7185062" y="208774"/>
                  <a:pt x="7183276" y="215323"/>
                  <a:pt x="7180498" y="216513"/>
                </a:cubicBezTo>
                <a:cubicBezTo>
                  <a:pt x="7177720" y="217704"/>
                  <a:pt x="7175338" y="210560"/>
                  <a:pt x="7173354" y="195082"/>
                </a:cubicBezTo>
                <a:cubicBezTo>
                  <a:pt x="7171370" y="179604"/>
                  <a:pt x="7169187" y="165118"/>
                  <a:pt x="7166806" y="151624"/>
                </a:cubicBezTo>
                <a:cubicBezTo>
                  <a:pt x="7164424" y="138130"/>
                  <a:pt x="7161646" y="128407"/>
                  <a:pt x="7158471" y="122454"/>
                </a:cubicBezTo>
                <a:cubicBezTo>
                  <a:pt x="7155296" y="116501"/>
                  <a:pt x="7156685" y="113921"/>
                  <a:pt x="7162638" y="114715"/>
                </a:cubicBezTo>
                <a:cubicBezTo>
                  <a:pt x="7168592" y="115509"/>
                  <a:pt x="7173156" y="116699"/>
                  <a:pt x="7176330" y="118287"/>
                </a:cubicBezTo>
                <a:cubicBezTo>
                  <a:pt x="7179506" y="119874"/>
                  <a:pt x="7189428" y="119477"/>
                  <a:pt x="7206096" y="117096"/>
                </a:cubicBezTo>
                <a:cubicBezTo>
                  <a:pt x="7225146" y="113127"/>
                  <a:pt x="7237250" y="109555"/>
                  <a:pt x="7242410" y="106380"/>
                </a:cubicBezTo>
                <a:cubicBezTo>
                  <a:pt x="7244990" y="104793"/>
                  <a:pt x="7247967" y="104049"/>
                  <a:pt x="7251340" y="104148"/>
                </a:cubicBezTo>
                <a:close/>
                <a:moveTo>
                  <a:pt x="2605820" y="103999"/>
                </a:moveTo>
                <a:cubicBezTo>
                  <a:pt x="2608201" y="103801"/>
                  <a:pt x="2610681" y="103999"/>
                  <a:pt x="2613261" y="104595"/>
                </a:cubicBezTo>
                <a:cubicBezTo>
                  <a:pt x="2618420" y="105785"/>
                  <a:pt x="2623381" y="107571"/>
                  <a:pt x="2628143" y="109952"/>
                </a:cubicBezTo>
                <a:cubicBezTo>
                  <a:pt x="2632906" y="112334"/>
                  <a:pt x="2633898" y="115905"/>
                  <a:pt x="2631120" y="120668"/>
                </a:cubicBezTo>
                <a:cubicBezTo>
                  <a:pt x="2628342" y="125430"/>
                  <a:pt x="2626754" y="131384"/>
                  <a:pt x="2626357" y="138527"/>
                </a:cubicBezTo>
                <a:cubicBezTo>
                  <a:pt x="2625961" y="145671"/>
                  <a:pt x="2625564" y="153212"/>
                  <a:pt x="2625167" y="161149"/>
                </a:cubicBezTo>
                <a:cubicBezTo>
                  <a:pt x="2624770" y="169087"/>
                  <a:pt x="2623381" y="174841"/>
                  <a:pt x="2621000" y="178413"/>
                </a:cubicBezTo>
                <a:cubicBezTo>
                  <a:pt x="2618618" y="181985"/>
                  <a:pt x="2616039" y="180795"/>
                  <a:pt x="2613261" y="174841"/>
                </a:cubicBezTo>
                <a:cubicBezTo>
                  <a:pt x="2610483" y="168888"/>
                  <a:pt x="2609689" y="162538"/>
                  <a:pt x="2610879" y="155791"/>
                </a:cubicBezTo>
                <a:cubicBezTo>
                  <a:pt x="2612070" y="149045"/>
                  <a:pt x="2612467" y="141504"/>
                  <a:pt x="2612070" y="133170"/>
                </a:cubicBezTo>
                <a:cubicBezTo>
                  <a:pt x="2611673" y="124835"/>
                  <a:pt x="2610086" y="119874"/>
                  <a:pt x="2607307" y="118287"/>
                </a:cubicBezTo>
                <a:cubicBezTo>
                  <a:pt x="2604529" y="116699"/>
                  <a:pt x="2596791" y="116898"/>
                  <a:pt x="2584090" y="118882"/>
                </a:cubicBezTo>
                <a:cubicBezTo>
                  <a:pt x="2571390" y="120866"/>
                  <a:pt x="2558293" y="122652"/>
                  <a:pt x="2544800" y="124240"/>
                </a:cubicBezTo>
                <a:cubicBezTo>
                  <a:pt x="2544800" y="139321"/>
                  <a:pt x="2544403" y="151624"/>
                  <a:pt x="2543609" y="161149"/>
                </a:cubicBezTo>
                <a:cubicBezTo>
                  <a:pt x="2542816" y="170674"/>
                  <a:pt x="2541426" y="178612"/>
                  <a:pt x="2539442" y="184962"/>
                </a:cubicBezTo>
                <a:cubicBezTo>
                  <a:pt x="2537457" y="191312"/>
                  <a:pt x="2534481" y="191510"/>
                  <a:pt x="2530512" y="185557"/>
                </a:cubicBezTo>
                <a:cubicBezTo>
                  <a:pt x="2526544" y="179604"/>
                  <a:pt x="2525353" y="174246"/>
                  <a:pt x="2526941" y="169484"/>
                </a:cubicBezTo>
                <a:cubicBezTo>
                  <a:pt x="2528528" y="164721"/>
                  <a:pt x="2529917" y="156387"/>
                  <a:pt x="2531107" y="144480"/>
                </a:cubicBezTo>
                <a:cubicBezTo>
                  <a:pt x="2532298" y="132574"/>
                  <a:pt x="2531306" y="123843"/>
                  <a:pt x="2528131" y="118287"/>
                </a:cubicBezTo>
                <a:cubicBezTo>
                  <a:pt x="2524956" y="112730"/>
                  <a:pt x="2525948" y="110746"/>
                  <a:pt x="2531107" y="112334"/>
                </a:cubicBezTo>
                <a:cubicBezTo>
                  <a:pt x="2536267" y="113921"/>
                  <a:pt x="2540037" y="115112"/>
                  <a:pt x="2542418" y="115905"/>
                </a:cubicBezTo>
                <a:cubicBezTo>
                  <a:pt x="2544800" y="116699"/>
                  <a:pt x="2553729" y="115707"/>
                  <a:pt x="2569208" y="112929"/>
                </a:cubicBezTo>
                <a:cubicBezTo>
                  <a:pt x="2584686" y="110151"/>
                  <a:pt x="2594607" y="107770"/>
                  <a:pt x="2598973" y="105785"/>
                </a:cubicBezTo>
                <a:cubicBezTo>
                  <a:pt x="2601156" y="104793"/>
                  <a:pt x="2603438" y="104198"/>
                  <a:pt x="2605820" y="103999"/>
                </a:cubicBezTo>
                <a:close/>
                <a:moveTo>
                  <a:pt x="1373820" y="102511"/>
                </a:moveTo>
                <a:cubicBezTo>
                  <a:pt x="1375805" y="103106"/>
                  <a:pt x="1378781" y="104396"/>
                  <a:pt x="1382750" y="106380"/>
                </a:cubicBezTo>
                <a:cubicBezTo>
                  <a:pt x="1391481" y="110349"/>
                  <a:pt x="1394458" y="113127"/>
                  <a:pt x="1391680" y="114715"/>
                </a:cubicBezTo>
                <a:cubicBezTo>
                  <a:pt x="1388901" y="116302"/>
                  <a:pt x="1386322" y="118287"/>
                  <a:pt x="1383941" y="120668"/>
                </a:cubicBezTo>
                <a:cubicBezTo>
                  <a:pt x="1381559" y="123049"/>
                  <a:pt x="1376995" y="126820"/>
                  <a:pt x="1370248" y="131979"/>
                </a:cubicBezTo>
                <a:cubicBezTo>
                  <a:pt x="1363501" y="137138"/>
                  <a:pt x="1356953" y="140710"/>
                  <a:pt x="1350603" y="142695"/>
                </a:cubicBezTo>
                <a:cubicBezTo>
                  <a:pt x="1344253" y="144679"/>
                  <a:pt x="1344452" y="142298"/>
                  <a:pt x="1351198" y="135551"/>
                </a:cubicBezTo>
                <a:cubicBezTo>
                  <a:pt x="1357945" y="128804"/>
                  <a:pt x="1362907" y="122057"/>
                  <a:pt x="1366081" y="115310"/>
                </a:cubicBezTo>
                <a:cubicBezTo>
                  <a:pt x="1369256" y="108563"/>
                  <a:pt x="1370843" y="104396"/>
                  <a:pt x="1370843" y="102809"/>
                </a:cubicBezTo>
                <a:cubicBezTo>
                  <a:pt x="1370843" y="102015"/>
                  <a:pt x="1371836" y="101916"/>
                  <a:pt x="1373820" y="102511"/>
                </a:cubicBezTo>
                <a:close/>
                <a:moveTo>
                  <a:pt x="1409539" y="99237"/>
                </a:moveTo>
                <a:cubicBezTo>
                  <a:pt x="1412317" y="98443"/>
                  <a:pt x="1418866" y="99237"/>
                  <a:pt x="1429184" y="101618"/>
                </a:cubicBezTo>
                <a:cubicBezTo>
                  <a:pt x="1439503" y="103205"/>
                  <a:pt x="1445853" y="107373"/>
                  <a:pt x="1448234" y="114120"/>
                </a:cubicBezTo>
                <a:cubicBezTo>
                  <a:pt x="1450615" y="120866"/>
                  <a:pt x="1450417" y="125827"/>
                  <a:pt x="1447639" y="129002"/>
                </a:cubicBezTo>
                <a:cubicBezTo>
                  <a:pt x="1444861" y="132177"/>
                  <a:pt x="1440892" y="131582"/>
                  <a:pt x="1435733" y="127216"/>
                </a:cubicBezTo>
                <a:cubicBezTo>
                  <a:pt x="1430573" y="122851"/>
                  <a:pt x="1424223" y="117295"/>
                  <a:pt x="1416683" y="110548"/>
                </a:cubicBezTo>
                <a:cubicBezTo>
                  <a:pt x="1409142" y="103801"/>
                  <a:pt x="1406761" y="100030"/>
                  <a:pt x="1409539" y="99237"/>
                </a:cubicBezTo>
                <a:close/>
                <a:moveTo>
                  <a:pt x="5286809" y="96855"/>
                </a:moveTo>
                <a:lnTo>
                  <a:pt x="5259425" y="101618"/>
                </a:lnTo>
                <a:cubicBezTo>
                  <a:pt x="5261012" y="106380"/>
                  <a:pt x="5262599" y="111738"/>
                  <a:pt x="5264187" y="117691"/>
                </a:cubicBezTo>
                <a:cubicBezTo>
                  <a:pt x="5265775" y="123645"/>
                  <a:pt x="5266965" y="129796"/>
                  <a:pt x="5267759" y="136146"/>
                </a:cubicBezTo>
                <a:lnTo>
                  <a:pt x="5288000" y="133765"/>
                </a:lnTo>
                <a:close/>
                <a:moveTo>
                  <a:pt x="5644592" y="94474"/>
                </a:moveTo>
                <a:cubicBezTo>
                  <a:pt x="5647370" y="93680"/>
                  <a:pt x="5653124" y="94871"/>
                  <a:pt x="5661856" y="98046"/>
                </a:cubicBezTo>
                <a:cubicBezTo>
                  <a:pt x="5670587" y="101221"/>
                  <a:pt x="5673762" y="105388"/>
                  <a:pt x="5671380" y="110548"/>
                </a:cubicBezTo>
                <a:cubicBezTo>
                  <a:pt x="5669000" y="115707"/>
                  <a:pt x="5667412" y="129002"/>
                  <a:pt x="5666618" y="150434"/>
                </a:cubicBezTo>
                <a:cubicBezTo>
                  <a:pt x="5679318" y="148052"/>
                  <a:pt x="5689438" y="145671"/>
                  <a:pt x="5696979" y="143290"/>
                </a:cubicBezTo>
                <a:cubicBezTo>
                  <a:pt x="5704520" y="140909"/>
                  <a:pt x="5711068" y="141901"/>
                  <a:pt x="5716624" y="146266"/>
                </a:cubicBezTo>
                <a:cubicBezTo>
                  <a:pt x="5722180" y="150632"/>
                  <a:pt x="5720394" y="154402"/>
                  <a:pt x="5711266" y="157577"/>
                </a:cubicBezTo>
                <a:cubicBezTo>
                  <a:pt x="5702138" y="160752"/>
                  <a:pt x="5687256" y="163927"/>
                  <a:pt x="5666618" y="167102"/>
                </a:cubicBezTo>
                <a:cubicBezTo>
                  <a:pt x="5665824" y="184565"/>
                  <a:pt x="5665428" y="201234"/>
                  <a:pt x="5665428" y="217109"/>
                </a:cubicBezTo>
                <a:cubicBezTo>
                  <a:pt x="5687652" y="213934"/>
                  <a:pt x="5705512" y="211552"/>
                  <a:pt x="5719006" y="209965"/>
                </a:cubicBezTo>
                <a:cubicBezTo>
                  <a:pt x="5732500" y="208377"/>
                  <a:pt x="5742818" y="211354"/>
                  <a:pt x="5749962" y="218895"/>
                </a:cubicBezTo>
                <a:cubicBezTo>
                  <a:pt x="5757106" y="226435"/>
                  <a:pt x="5755518" y="230007"/>
                  <a:pt x="5745200" y="229610"/>
                </a:cubicBezTo>
                <a:cubicBezTo>
                  <a:pt x="5734880" y="229213"/>
                  <a:pt x="5723172" y="228618"/>
                  <a:pt x="5710076" y="227824"/>
                </a:cubicBezTo>
                <a:cubicBezTo>
                  <a:pt x="5696979" y="227030"/>
                  <a:pt x="5677730" y="228420"/>
                  <a:pt x="5652330" y="231991"/>
                </a:cubicBezTo>
                <a:cubicBezTo>
                  <a:pt x="5626930" y="235563"/>
                  <a:pt x="5610460" y="238341"/>
                  <a:pt x="5602920" y="240326"/>
                </a:cubicBezTo>
                <a:cubicBezTo>
                  <a:pt x="5595379" y="242310"/>
                  <a:pt x="5588037" y="240723"/>
                  <a:pt x="5580893" y="235563"/>
                </a:cubicBezTo>
                <a:cubicBezTo>
                  <a:pt x="5573750" y="230404"/>
                  <a:pt x="5572956" y="227626"/>
                  <a:pt x="5578512" y="227229"/>
                </a:cubicBezTo>
                <a:cubicBezTo>
                  <a:pt x="5584068" y="226832"/>
                  <a:pt x="5607880" y="223855"/>
                  <a:pt x="5649950" y="218299"/>
                </a:cubicBezTo>
                <a:lnTo>
                  <a:pt x="5649950" y="170674"/>
                </a:lnTo>
                <a:cubicBezTo>
                  <a:pt x="5629312" y="173849"/>
                  <a:pt x="5615223" y="173452"/>
                  <a:pt x="5607682" y="169484"/>
                </a:cubicBezTo>
                <a:cubicBezTo>
                  <a:pt x="5600142" y="165515"/>
                  <a:pt x="5600340" y="162935"/>
                  <a:pt x="5608278" y="161745"/>
                </a:cubicBezTo>
                <a:cubicBezTo>
                  <a:pt x="5616214" y="160554"/>
                  <a:pt x="5630106" y="157974"/>
                  <a:pt x="5649950" y="154005"/>
                </a:cubicBezTo>
                <a:cubicBezTo>
                  <a:pt x="5649156" y="123843"/>
                  <a:pt x="5647370" y="106579"/>
                  <a:pt x="5644592" y="102213"/>
                </a:cubicBezTo>
                <a:cubicBezTo>
                  <a:pt x="5641813" y="97848"/>
                  <a:pt x="5641813" y="95268"/>
                  <a:pt x="5644592" y="94474"/>
                </a:cubicBezTo>
                <a:close/>
                <a:moveTo>
                  <a:pt x="5326100" y="89712"/>
                </a:moveTo>
                <a:lnTo>
                  <a:pt x="5298715" y="94474"/>
                </a:lnTo>
                <a:cubicBezTo>
                  <a:pt x="5297922" y="103999"/>
                  <a:pt x="5297525" y="116302"/>
                  <a:pt x="5297525" y="131384"/>
                </a:cubicBezTo>
                <a:lnTo>
                  <a:pt x="5317765" y="126621"/>
                </a:lnTo>
                <a:cubicBezTo>
                  <a:pt x="5323321" y="107571"/>
                  <a:pt x="5326100" y="95268"/>
                  <a:pt x="5326100" y="89712"/>
                </a:cubicBezTo>
                <a:close/>
                <a:moveTo>
                  <a:pt x="2967472" y="89712"/>
                </a:moveTo>
                <a:cubicBezTo>
                  <a:pt x="2970647" y="90505"/>
                  <a:pt x="2975409" y="94474"/>
                  <a:pt x="2981759" y="101618"/>
                </a:cubicBezTo>
                <a:cubicBezTo>
                  <a:pt x="2988109" y="107968"/>
                  <a:pt x="2988903" y="112532"/>
                  <a:pt x="2984140" y="115310"/>
                </a:cubicBezTo>
                <a:cubicBezTo>
                  <a:pt x="2979378" y="118088"/>
                  <a:pt x="2973821" y="123446"/>
                  <a:pt x="2967472" y="131384"/>
                </a:cubicBezTo>
                <a:cubicBezTo>
                  <a:pt x="2961122" y="139321"/>
                  <a:pt x="2954176" y="146663"/>
                  <a:pt x="2946636" y="153410"/>
                </a:cubicBezTo>
                <a:cubicBezTo>
                  <a:pt x="2939095" y="160157"/>
                  <a:pt x="2931157" y="164920"/>
                  <a:pt x="2922823" y="167698"/>
                </a:cubicBezTo>
                <a:cubicBezTo>
                  <a:pt x="2914489" y="170476"/>
                  <a:pt x="2914092" y="168491"/>
                  <a:pt x="2921632" y="161745"/>
                </a:cubicBezTo>
                <a:cubicBezTo>
                  <a:pt x="2929173" y="154998"/>
                  <a:pt x="2936714" y="146465"/>
                  <a:pt x="2944254" y="136146"/>
                </a:cubicBezTo>
                <a:cubicBezTo>
                  <a:pt x="2951795" y="125827"/>
                  <a:pt x="2956359" y="118088"/>
                  <a:pt x="2957947" y="112929"/>
                </a:cubicBezTo>
                <a:cubicBezTo>
                  <a:pt x="2959534" y="107770"/>
                  <a:pt x="2960725" y="102412"/>
                  <a:pt x="2961518" y="96855"/>
                </a:cubicBezTo>
                <a:cubicBezTo>
                  <a:pt x="2962312" y="91299"/>
                  <a:pt x="2964296" y="88918"/>
                  <a:pt x="2967472" y="89712"/>
                </a:cubicBezTo>
                <a:close/>
                <a:moveTo>
                  <a:pt x="5365985" y="84354"/>
                </a:moveTo>
                <a:cubicBezTo>
                  <a:pt x="5358445" y="84751"/>
                  <a:pt x="5350309" y="85743"/>
                  <a:pt x="5341578" y="87330"/>
                </a:cubicBezTo>
                <a:lnTo>
                  <a:pt x="5328481" y="125430"/>
                </a:lnTo>
                <a:lnTo>
                  <a:pt x="5367771" y="121859"/>
                </a:lnTo>
                <a:cubicBezTo>
                  <a:pt x="5373327" y="113127"/>
                  <a:pt x="5376701" y="105785"/>
                  <a:pt x="5377892" y="99832"/>
                </a:cubicBezTo>
                <a:cubicBezTo>
                  <a:pt x="5379082" y="93879"/>
                  <a:pt x="5379281" y="89712"/>
                  <a:pt x="5378487" y="87330"/>
                </a:cubicBezTo>
                <a:cubicBezTo>
                  <a:pt x="5377693" y="84949"/>
                  <a:pt x="5373526" y="83957"/>
                  <a:pt x="5365985" y="84354"/>
                </a:cubicBezTo>
                <a:close/>
                <a:moveTo>
                  <a:pt x="4690306" y="82568"/>
                </a:moveTo>
                <a:lnTo>
                  <a:pt x="4680781" y="96855"/>
                </a:lnTo>
                <a:cubicBezTo>
                  <a:pt x="4686337" y="97649"/>
                  <a:pt x="4690703" y="99237"/>
                  <a:pt x="4693878" y="101618"/>
                </a:cubicBezTo>
                <a:cubicBezTo>
                  <a:pt x="4697053" y="103999"/>
                  <a:pt x="4701816" y="107174"/>
                  <a:pt x="4708165" y="111143"/>
                </a:cubicBezTo>
                <a:cubicBezTo>
                  <a:pt x="4714515" y="103205"/>
                  <a:pt x="4718484" y="96657"/>
                  <a:pt x="4720072" y="91498"/>
                </a:cubicBezTo>
                <a:cubicBezTo>
                  <a:pt x="4721659" y="86338"/>
                  <a:pt x="4720072" y="83759"/>
                  <a:pt x="4715309" y="83759"/>
                </a:cubicBezTo>
                <a:cubicBezTo>
                  <a:pt x="4711341" y="83759"/>
                  <a:pt x="4707372" y="84354"/>
                  <a:pt x="4703403" y="85545"/>
                </a:cubicBezTo>
                <a:cubicBezTo>
                  <a:pt x="4699434" y="86735"/>
                  <a:pt x="4695069" y="85743"/>
                  <a:pt x="4690306" y="82568"/>
                </a:cubicBezTo>
                <a:close/>
                <a:moveTo>
                  <a:pt x="1084796" y="76020"/>
                </a:moveTo>
                <a:cubicBezTo>
                  <a:pt x="1089162" y="76416"/>
                  <a:pt x="1092635" y="77805"/>
                  <a:pt x="1095214" y="80187"/>
                </a:cubicBezTo>
                <a:cubicBezTo>
                  <a:pt x="1100373" y="84949"/>
                  <a:pt x="1096405" y="89116"/>
                  <a:pt x="1083308" y="92688"/>
                </a:cubicBezTo>
                <a:cubicBezTo>
                  <a:pt x="1070211" y="96260"/>
                  <a:pt x="1057312" y="98840"/>
                  <a:pt x="1044612" y="100427"/>
                </a:cubicBezTo>
                <a:cubicBezTo>
                  <a:pt x="1050962" y="108365"/>
                  <a:pt x="1051756" y="113127"/>
                  <a:pt x="1046993" y="114715"/>
                </a:cubicBezTo>
                <a:cubicBezTo>
                  <a:pt x="1042231" y="116302"/>
                  <a:pt x="1034294" y="120668"/>
                  <a:pt x="1023181" y="127812"/>
                </a:cubicBezTo>
                <a:cubicBezTo>
                  <a:pt x="1032706" y="132574"/>
                  <a:pt x="1041437" y="139718"/>
                  <a:pt x="1049375" y="149243"/>
                </a:cubicBezTo>
                <a:lnTo>
                  <a:pt x="1060090" y="154005"/>
                </a:lnTo>
                <a:cubicBezTo>
                  <a:pt x="1082316" y="129399"/>
                  <a:pt x="1093032" y="114120"/>
                  <a:pt x="1092237" y="108166"/>
                </a:cubicBezTo>
                <a:cubicBezTo>
                  <a:pt x="1091444" y="102213"/>
                  <a:pt x="1093825" y="100229"/>
                  <a:pt x="1099381" y="102213"/>
                </a:cubicBezTo>
                <a:cubicBezTo>
                  <a:pt x="1104938" y="104198"/>
                  <a:pt x="1110097" y="107770"/>
                  <a:pt x="1114859" y="112929"/>
                </a:cubicBezTo>
                <a:cubicBezTo>
                  <a:pt x="1119622" y="118088"/>
                  <a:pt x="1119225" y="121660"/>
                  <a:pt x="1113669" y="123645"/>
                </a:cubicBezTo>
                <a:cubicBezTo>
                  <a:pt x="1108112" y="125629"/>
                  <a:pt x="1092635" y="136940"/>
                  <a:pt x="1067234" y="157577"/>
                </a:cubicBezTo>
                <a:cubicBezTo>
                  <a:pt x="1095809" y="175040"/>
                  <a:pt x="1116248" y="186152"/>
                  <a:pt x="1128552" y="190915"/>
                </a:cubicBezTo>
                <a:cubicBezTo>
                  <a:pt x="1140855" y="195677"/>
                  <a:pt x="1154745" y="199448"/>
                  <a:pt x="1170223" y="202226"/>
                </a:cubicBezTo>
                <a:cubicBezTo>
                  <a:pt x="1185701" y="205004"/>
                  <a:pt x="1188083" y="207584"/>
                  <a:pt x="1177367" y="209965"/>
                </a:cubicBezTo>
                <a:cubicBezTo>
                  <a:pt x="1166651" y="212346"/>
                  <a:pt x="1154150" y="214529"/>
                  <a:pt x="1139862" y="216513"/>
                </a:cubicBezTo>
                <a:cubicBezTo>
                  <a:pt x="1125575" y="218498"/>
                  <a:pt x="1111883" y="212545"/>
                  <a:pt x="1098786" y="198654"/>
                </a:cubicBezTo>
                <a:cubicBezTo>
                  <a:pt x="1085689" y="184763"/>
                  <a:pt x="1070012" y="171468"/>
                  <a:pt x="1051756" y="158768"/>
                </a:cubicBezTo>
                <a:cubicBezTo>
                  <a:pt x="1060487" y="180199"/>
                  <a:pt x="1064853" y="198852"/>
                  <a:pt x="1064853" y="214727"/>
                </a:cubicBezTo>
                <a:cubicBezTo>
                  <a:pt x="1064853" y="229809"/>
                  <a:pt x="1063464" y="241913"/>
                  <a:pt x="1060686" y="251041"/>
                </a:cubicBezTo>
                <a:cubicBezTo>
                  <a:pt x="1057908" y="260170"/>
                  <a:pt x="1053542" y="267710"/>
                  <a:pt x="1047589" y="273663"/>
                </a:cubicBezTo>
                <a:cubicBezTo>
                  <a:pt x="1041636" y="279616"/>
                  <a:pt x="1036873" y="279219"/>
                  <a:pt x="1033301" y="272473"/>
                </a:cubicBezTo>
                <a:cubicBezTo>
                  <a:pt x="1029730" y="265726"/>
                  <a:pt x="1023181" y="259376"/>
                  <a:pt x="1013656" y="253423"/>
                </a:cubicBezTo>
                <a:cubicBezTo>
                  <a:pt x="1004131" y="247470"/>
                  <a:pt x="1005123" y="245684"/>
                  <a:pt x="1016633" y="248065"/>
                </a:cubicBezTo>
                <a:cubicBezTo>
                  <a:pt x="1028142" y="250446"/>
                  <a:pt x="1036278" y="249652"/>
                  <a:pt x="1041041" y="245684"/>
                </a:cubicBezTo>
                <a:cubicBezTo>
                  <a:pt x="1045803" y="241715"/>
                  <a:pt x="1048383" y="232587"/>
                  <a:pt x="1048780" y="218299"/>
                </a:cubicBezTo>
                <a:cubicBezTo>
                  <a:pt x="1049176" y="204012"/>
                  <a:pt x="1048184" y="191312"/>
                  <a:pt x="1045803" y="180199"/>
                </a:cubicBezTo>
                <a:cubicBezTo>
                  <a:pt x="1032309" y="194487"/>
                  <a:pt x="1019609" y="205798"/>
                  <a:pt x="1007703" y="214132"/>
                </a:cubicBezTo>
                <a:cubicBezTo>
                  <a:pt x="995797" y="222466"/>
                  <a:pt x="982700" y="228221"/>
                  <a:pt x="968412" y="231396"/>
                </a:cubicBezTo>
                <a:cubicBezTo>
                  <a:pt x="954125" y="234571"/>
                  <a:pt x="951942" y="233777"/>
                  <a:pt x="961864" y="229015"/>
                </a:cubicBezTo>
                <a:cubicBezTo>
                  <a:pt x="971786" y="224252"/>
                  <a:pt x="984089" y="216513"/>
                  <a:pt x="998773" y="205798"/>
                </a:cubicBezTo>
                <a:cubicBezTo>
                  <a:pt x="1013458" y="195082"/>
                  <a:pt x="1027150" y="181390"/>
                  <a:pt x="1039850" y="164721"/>
                </a:cubicBezTo>
                <a:cubicBezTo>
                  <a:pt x="1038263" y="159959"/>
                  <a:pt x="1036278" y="155593"/>
                  <a:pt x="1033897" y="151624"/>
                </a:cubicBezTo>
                <a:cubicBezTo>
                  <a:pt x="1027547" y="157974"/>
                  <a:pt x="1019808" y="164721"/>
                  <a:pt x="1010680" y="171865"/>
                </a:cubicBezTo>
                <a:cubicBezTo>
                  <a:pt x="1001551" y="179009"/>
                  <a:pt x="990240" y="184565"/>
                  <a:pt x="976747" y="188534"/>
                </a:cubicBezTo>
                <a:cubicBezTo>
                  <a:pt x="963253" y="192502"/>
                  <a:pt x="964047" y="190121"/>
                  <a:pt x="979128" y="181390"/>
                </a:cubicBezTo>
                <a:cubicBezTo>
                  <a:pt x="994209" y="172659"/>
                  <a:pt x="1009290" y="158371"/>
                  <a:pt x="1024372" y="138527"/>
                </a:cubicBezTo>
                <a:cubicBezTo>
                  <a:pt x="1022784" y="135352"/>
                  <a:pt x="1020800" y="132574"/>
                  <a:pt x="1018419" y="130193"/>
                </a:cubicBezTo>
                <a:cubicBezTo>
                  <a:pt x="999369" y="140512"/>
                  <a:pt x="984287" y="146266"/>
                  <a:pt x="973175" y="147457"/>
                </a:cubicBezTo>
                <a:cubicBezTo>
                  <a:pt x="962063" y="148648"/>
                  <a:pt x="961467" y="147060"/>
                  <a:pt x="971389" y="142695"/>
                </a:cubicBezTo>
                <a:cubicBezTo>
                  <a:pt x="981311" y="138329"/>
                  <a:pt x="992027" y="132177"/>
                  <a:pt x="1003536" y="124240"/>
                </a:cubicBezTo>
                <a:cubicBezTo>
                  <a:pt x="1015045" y="116302"/>
                  <a:pt x="1023181" y="108762"/>
                  <a:pt x="1027944" y="101618"/>
                </a:cubicBezTo>
                <a:cubicBezTo>
                  <a:pt x="1016038" y="101618"/>
                  <a:pt x="1007306" y="99832"/>
                  <a:pt x="1001750" y="96260"/>
                </a:cubicBezTo>
                <a:cubicBezTo>
                  <a:pt x="996194" y="92688"/>
                  <a:pt x="996987" y="90505"/>
                  <a:pt x="1004131" y="89712"/>
                </a:cubicBezTo>
                <a:cubicBezTo>
                  <a:pt x="1011275" y="88918"/>
                  <a:pt x="1020800" y="87529"/>
                  <a:pt x="1032706" y="85545"/>
                </a:cubicBezTo>
                <a:cubicBezTo>
                  <a:pt x="1044612" y="83560"/>
                  <a:pt x="1056717" y="80980"/>
                  <a:pt x="1069020" y="77805"/>
                </a:cubicBezTo>
                <a:cubicBezTo>
                  <a:pt x="1075172" y="76218"/>
                  <a:pt x="1080430" y="75623"/>
                  <a:pt x="1084796" y="76020"/>
                </a:cubicBezTo>
                <a:close/>
                <a:moveTo>
                  <a:pt x="6604830" y="67685"/>
                </a:moveTo>
                <a:cubicBezTo>
                  <a:pt x="6596099" y="68082"/>
                  <a:pt x="6581812" y="69868"/>
                  <a:pt x="6561968" y="73043"/>
                </a:cubicBezTo>
                <a:cubicBezTo>
                  <a:pt x="6568318" y="79393"/>
                  <a:pt x="6570500" y="84751"/>
                  <a:pt x="6568516" y="89116"/>
                </a:cubicBezTo>
                <a:cubicBezTo>
                  <a:pt x="6566532" y="93482"/>
                  <a:pt x="6565540" y="101221"/>
                  <a:pt x="6565540" y="112334"/>
                </a:cubicBezTo>
                <a:cubicBezTo>
                  <a:pt x="6565540" y="122652"/>
                  <a:pt x="6566532" y="129399"/>
                  <a:pt x="6568516" y="132574"/>
                </a:cubicBezTo>
                <a:cubicBezTo>
                  <a:pt x="6570500" y="135749"/>
                  <a:pt x="6574072" y="137138"/>
                  <a:pt x="6579232" y="136741"/>
                </a:cubicBezTo>
                <a:cubicBezTo>
                  <a:pt x="6584392" y="136345"/>
                  <a:pt x="6589948" y="135154"/>
                  <a:pt x="6595901" y="133170"/>
                </a:cubicBezTo>
                <a:cubicBezTo>
                  <a:pt x="6601854" y="131185"/>
                  <a:pt x="6607609" y="132773"/>
                  <a:pt x="6613165" y="137932"/>
                </a:cubicBezTo>
                <a:cubicBezTo>
                  <a:pt x="6618721" y="143091"/>
                  <a:pt x="6612966" y="147060"/>
                  <a:pt x="6595901" y="149838"/>
                </a:cubicBezTo>
                <a:cubicBezTo>
                  <a:pt x="6578835" y="152616"/>
                  <a:pt x="6566929" y="151624"/>
                  <a:pt x="6560182" y="146862"/>
                </a:cubicBezTo>
                <a:cubicBezTo>
                  <a:pt x="6553436" y="142099"/>
                  <a:pt x="6550459" y="130590"/>
                  <a:pt x="6551252" y="112334"/>
                </a:cubicBezTo>
                <a:cubicBezTo>
                  <a:pt x="6552046" y="94077"/>
                  <a:pt x="6550459" y="81774"/>
                  <a:pt x="6546490" y="75424"/>
                </a:cubicBezTo>
                <a:lnTo>
                  <a:pt x="6513152" y="78996"/>
                </a:lnTo>
                <a:cubicBezTo>
                  <a:pt x="6519502" y="84552"/>
                  <a:pt x="6521487" y="89315"/>
                  <a:pt x="6519106" y="93284"/>
                </a:cubicBezTo>
                <a:cubicBezTo>
                  <a:pt x="6516724" y="97252"/>
                  <a:pt x="6512557" y="107571"/>
                  <a:pt x="6506604" y="124240"/>
                </a:cubicBezTo>
                <a:cubicBezTo>
                  <a:pt x="6500651" y="140909"/>
                  <a:pt x="6490332" y="153609"/>
                  <a:pt x="6475648" y="162340"/>
                </a:cubicBezTo>
                <a:cubicBezTo>
                  <a:pt x="6460963" y="171071"/>
                  <a:pt x="6459177" y="169682"/>
                  <a:pt x="6470290" y="158173"/>
                </a:cubicBezTo>
                <a:cubicBezTo>
                  <a:pt x="6481402" y="146663"/>
                  <a:pt x="6489538" y="132376"/>
                  <a:pt x="6494698" y="115310"/>
                </a:cubicBezTo>
                <a:cubicBezTo>
                  <a:pt x="6499858" y="98245"/>
                  <a:pt x="6501246" y="86537"/>
                  <a:pt x="6498865" y="80187"/>
                </a:cubicBezTo>
                <a:cubicBezTo>
                  <a:pt x="6479022" y="81774"/>
                  <a:pt x="6462352" y="83362"/>
                  <a:pt x="6448858" y="84949"/>
                </a:cubicBezTo>
                <a:cubicBezTo>
                  <a:pt x="6452828" y="119874"/>
                  <a:pt x="6457193" y="156784"/>
                  <a:pt x="6461956" y="195677"/>
                </a:cubicBezTo>
                <a:cubicBezTo>
                  <a:pt x="6476243" y="194090"/>
                  <a:pt x="6496286" y="191709"/>
                  <a:pt x="6522082" y="188534"/>
                </a:cubicBezTo>
                <a:cubicBezTo>
                  <a:pt x="6547879" y="185359"/>
                  <a:pt x="6566334" y="183374"/>
                  <a:pt x="6577446" y="182580"/>
                </a:cubicBezTo>
                <a:cubicBezTo>
                  <a:pt x="6588559" y="181787"/>
                  <a:pt x="6596694" y="183970"/>
                  <a:pt x="6601854" y="189129"/>
                </a:cubicBezTo>
                <a:cubicBezTo>
                  <a:pt x="6607014" y="194288"/>
                  <a:pt x="6612172" y="189327"/>
                  <a:pt x="6617332" y="174246"/>
                </a:cubicBezTo>
                <a:cubicBezTo>
                  <a:pt x="6622492" y="159165"/>
                  <a:pt x="6626460" y="139123"/>
                  <a:pt x="6629238" y="114120"/>
                </a:cubicBezTo>
                <a:cubicBezTo>
                  <a:pt x="6632016" y="89116"/>
                  <a:pt x="6630826" y="75027"/>
                  <a:pt x="6625666" y="71852"/>
                </a:cubicBezTo>
                <a:cubicBezTo>
                  <a:pt x="6620507" y="68677"/>
                  <a:pt x="6613562" y="67288"/>
                  <a:pt x="6604830" y="67685"/>
                </a:cubicBezTo>
                <a:close/>
                <a:moveTo>
                  <a:pt x="2594955" y="62178"/>
                </a:moveTo>
                <a:cubicBezTo>
                  <a:pt x="2592673" y="61881"/>
                  <a:pt x="2589647" y="61930"/>
                  <a:pt x="2585876" y="62327"/>
                </a:cubicBezTo>
                <a:cubicBezTo>
                  <a:pt x="2578336" y="63121"/>
                  <a:pt x="2566628" y="65105"/>
                  <a:pt x="2550753" y="68280"/>
                </a:cubicBezTo>
                <a:cubicBezTo>
                  <a:pt x="2551547" y="72249"/>
                  <a:pt x="2552340" y="79393"/>
                  <a:pt x="2553134" y="89712"/>
                </a:cubicBezTo>
                <a:cubicBezTo>
                  <a:pt x="2569009" y="87330"/>
                  <a:pt x="2584090" y="84949"/>
                  <a:pt x="2598378" y="82568"/>
                </a:cubicBezTo>
                <a:cubicBezTo>
                  <a:pt x="2600759" y="72249"/>
                  <a:pt x="2601156" y="66098"/>
                  <a:pt x="2599568" y="64113"/>
                </a:cubicBezTo>
                <a:cubicBezTo>
                  <a:pt x="2598775" y="63121"/>
                  <a:pt x="2597237" y="62476"/>
                  <a:pt x="2594955" y="62178"/>
                </a:cubicBezTo>
                <a:close/>
                <a:moveTo>
                  <a:pt x="2843647" y="57565"/>
                </a:moveTo>
                <a:cubicBezTo>
                  <a:pt x="2826978" y="60740"/>
                  <a:pt x="2815072" y="62724"/>
                  <a:pt x="2807928" y="63518"/>
                </a:cubicBezTo>
                <a:cubicBezTo>
                  <a:pt x="2819040" y="69868"/>
                  <a:pt x="2824200" y="75027"/>
                  <a:pt x="2823406" y="78996"/>
                </a:cubicBezTo>
                <a:cubicBezTo>
                  <a:pt x="2822612" y="82965"/>
                  <a:pt x="2821421" y="96062"/>
                  <a:pt x="2819834" y="118287"/>
                </a:cubicBezTo>
                <a:cubicBezTo>
                  <a:pt x="2824597" y="118287"/>
                  <a:pt x="2835709" y="116302"/>
                  <a:pt x="2853172" y="112334"/>
                </a:cubicBezTo>
                <a:cubicBezTo>
                  <a:pt x="2853172" y="94871"/>
                  <a:pt x="2852576" y="83163"/>
                  <a:pt x="2851386" y="77210"/>
                </a:cubicBezTo>
                <a:cubicBezTo>
                  <a:pt x="2850195" y="71257"/>
                  <a:pt x="2847616" y="64709"/>
                  <a:pt x="2843647" y="57565"/>
                </a:cubicBezTo>
                <a:close/>
                <a:moveTo>
                  <a:pt x="1455676" y="55035"/>
                </a:moveTo>
                <a:cubicBezTo>
                  <a:pt x="1458454" y="55729"/>
                  <a:pt x="1461728" y="57168"/>
                  <a:pt x="1465498" y="59351"/>
                </a:cubicBezTo>
                <a:cubicBezTo>
                  <a:pt x="1473039" y="63716"/>
                  <a:pt x="1479389" y="69074"/>
                  <a:pt x="1484548" y="75424"/>
                </a:cubicBezTo>
                <a:cubicBezTo>
                  <a:pt x="1489708" y="81774"/>
                  <a:pt x="1488716" y="85346"/>
                  <a:pt x="1481572" y="86140"/>
                </a:cubicBezTo>
                <a:cubicBezTo>
                  <a:pt x="1474428" y="86934"/>
                  <a:pt x="1468078" y="88323"/>
                  <a:pt x="1462522" y="90307"/>
                </a:cubicBezTo>
                <a:cubicBezTo>
                  <a:pt x="1456966" y="92291"/>
                  <a:pt x="1451806" y="95070"/>
                  <a:pt x="1447043" y="98641"/>
                </a:cubicBezTo>
                <a:cubicBezTo>
                  <a:pt x="1442281" y="102213"/>
                  <a:pt x="1442083" y="98840"/>
                  <a:pt x="1446448" y="88521"/>
                </a:cubicBezTo>
                <a:cubicBezTo>
                  <a:pt x="1450814" y="78202"/>
                  <a:pt x="1451012" y="72249"/>
                  <a:pt x="1447043" y="70662"/>
                </a:cubicBezTo>
                <a:cubicBezTo>
                  <a:pt x="1440694" y="71455"/>
                  <a:pt x="1428986" y="73043"/>
                  <a:pt x="1411920" y="75424"/>
                </a:cubicBezTo>
                <a:cubicBezTo>
                  <a:pt x="1394855" y="77805"/>
                  <a:pt x="1384734" y="79393"/>
                  <a:pt x="1381559" y="80187"/>
                </a:cubicBezTo>
                <a:lnTo>
                  <a:pt x="1361318" y="82568"/>
                </a:lnTo>
                <a:cubicBezTo>
                  <a:pt x="1358938" y="96062"/>
                  <a:pt x="1355564" y="105190"/>
                  <a:pt x="1351198" y="109952"/>
                </a:cubicBezTo>
                <a:cubicBezTo>
                  <a:pt x="1346833" y="114715"/>
                  <a:pt x="1343261" y="114913"/>
                  <a:pt x="1340483" y="110548"/>
                </a:cubicBezTo>
                <a:cubicBezTo>
                  <a:pt x="1337705" y="106182"/>
                  <a:pt x="1337506" y="101618"/>
                  <a:pt x="1339887" y="96855"/>
                </a:cubicBezTo>
                <a:cubicBezTo>
                  <a:pt x="1342269" y="92093"/>
                  <a:pt x="1344253" y="84354"/>
                  <a:pt x="1345841" y="73638"/>
                </a:cubicBezTo>
                <a:cubicBezTo>
                  <a:pt x="1347429" y="62923"/>
                  <a:pt x="1349611" y="59549"/>
                  <a:pt x="1352389" y="63518"/>
                </a:cubicBezTo>
                <a:cubicBezTo>
                  <a:pt x="1355168" y="67487"/>
                  <a:pt x="1357747" y="71059"/>
                  <a:pt x="1360128" y="74234"/>
                </a:cubicBezTo>
                <a:cubicBezTo>
                  <a:pt x="1369653" y="73440"/>
                  <a:pt x="1380964" y="71852"/>
                  <a:pt x="1394061" y="69471"/>
                </a:cubicBezTo>
                <a:cubicBezTo>
                  <a:pt x="1407158" y="67090"/>
                  <a:pt x="1418667" y="64510"/>
                  <a:pt x="1428589" y="61732"/>
                </a:cubicBezTo>
                <a:cubicBezTo>
                  <a:pt x="1438511" y="58954"/>
                  <a:pt x="1445258" y="56771"/>
                  <a:pt x="1448830" y="55184"/>
                </a:cubicBezTo>
                <a:cubicBezTo>
                  <a:pt x="1450616" y="54390"/>
                  <a:pt x="1452897" y="54340"/>
                  <a:pt x="1455676" y="55035"/>
                </a:cubicBezTo>
                <a:close/>
                <a:moveTo>
                  <a:pt x="6625071" y="49677"/>
                </a:moveTo>
                <a:cubicBezTo>
                  <a:pt x="6628842" y="49776"/>
                  <a:pt x="6632612" y="50818"/>
                  <a:pt x="6636382" y="52802"/>
                </a:cubicBezTo>
                <a:cubicBezTo>
                  <a:pt x="6643923" y="56771"/>
                  <a:pt x="6651066" y="61335"/>
                  <a:pt x="6657814" y="66495"/>
                </a:cubicBezTo>
                <a:cubicBezTo>
                  <a:pt x="6664560" y="71654"/>
                  <a:pt x="6665354" y="77210"/>
                  <a:pt x="6660194" y="83163"/>
                </a:cubicBezTo>
                <a:cubicBezTo>
                  <a:pt x="6655035" y="89116"/>
                  <a:pt x="6650272" y="106182"/>
                  <a:pt x="6645907" y="134360"/>
                </a:cubicBezTo>
                <a:cubicBezTo>
                  <a:pt x="6641542" y="162538"/>
                  <a:pt x="6637970" y="182779"/>
                  <a:pt x="6635192" y="195082"/>
                </a:cubicBezTo>
                <a:cubicBezTo>
                  <a:pt x="6632413" y="207385"/>
                  <a:pt x="6627650" y="218895"/>
                  <a:pt x="6620904" y="229610"/>
                </a:cubicBezTo>
                <a:cubicBezTo>
                  <a:pt x="6614158" y="240326"/>
                  <a:pt x="6609593" y="241120"/>
                  <a:pt x="6607212" y="231991"/>
                </a:cubicBezTo>
                <a:cubicBezTo>
                  <a:pt x="6604830" y="222863"/>
                  <a:pt x="6603044" y="215720"/>
                  <a:pt x="6601854" y="210560"/>
                </a:cubicBezTo>
                <a:cubicBezTo>
                  <a:pt x="6600664" y="205401"/>
                  <a:pt x="6596496" y="201829"/>
                  <a:pt x="6589352" y="199845"/>
                </a:cubicBezTo>
                <a:cubicBezTo>
                  <a:pt x="6582208" y="197860"/>
                  <a:pt x="6563754" y="198059"/>
                  <a:pt x="6533988" y="200440"/>
                </a:cubicBezTo>
                <a:cubicBezTo>
                  <a:pt x="6504222" y="202821"/>
                  <a:pt x="6480608" y="204409"/>
                  <a:pt x="6463146" y="205202"/>
                </a:cubicBezTo>
                <a:cubicBezTo>
                  <a:pt x="6459177" y="218696"/>
                  <a:pt x="6456002" y="221871"/>
                  <a:pt x="6453621" y="214727"/>
                </a:cubicBezTo>
                <a:cubicBezTo>
                  <a:pt x="6451240" y="207584"/>
                  <a:pt x="6448660" y="195677"/>
                  <a:pt x="6445882" y="179009"/>
                </a:cubicBezTo>
                <a:cubicBezTo>
                  <a:pt x="6443104" y="162340"/>
                  <a:pt x="6440127" y="145076"/>
                  <a:pt x="6436952" y="127216"/>
                </a:cubicBezTo>
                <a:cubicBezTo>
                  <a:pt x="6433778" y="109357"/>
                  <a:pt x="6430801" y="97451"/>
                  <a:pt x="6428022" y="91498"/>
                </a:cubicBezTo>
                <a:cubicBezTo>
                  <a:pt x="6425244" y="85545"/>
                  <a:pt x="6422268" y="80385"/>
                  <a:pt x="6419093" y="76020"/>
                </a:cubicBezTo>
                <a:cubicBezTo>
                  <a:pt x="6415918" y="71654"/>
                  <a:pt x="6417704" y="69868"/>
                  <a:pt x="6424451" y="70662"/>
                </a:cubicBezTo>
                <a:cubicBezTo>
                  <a:pt x="6431198" y="71455"/>
                  <a:pt x="6437150" y="72448"/>
                  <a:pt x="6442310" y="73638"/>
                </a:cubicBezTo>
                <a:cubicBezTo>
                  <a:pt x="6447470" y="74829"/>
                  <a:pt x="6475450" y="72448"/>
                  <a:pt x="6526250" y="66495"/>
                </a:cubicBezTo>
                <a:cubicBezTo>
                  <a:pt x="6577049" y="60541"/>
                  <a:pt x="6606220" y="55779"/>
                  <a:pt x="6613760" y="52207"/>
                </a:cubicBezTo>
                <a:cubicBezTo>
                  <a:pt x="6617531" y="50421"/>
                  <a:pt x="6621301" y="49578"/>
                  <a:pt x="6625071" y="49677"/>
                </a:cubicBezTo>
                <a:close/>
                <a:moveTo>
                  <a:pt x="6319080" y="49230"/>
                </a:moveTo>
                <a:cubicBezTo>
                  <a:pt x="6323446" y="49032"/>
                  <a:pt x="6327018" y="49627"/>
                  <a:pt x="6329796" y="51016"/>
                </a:cubicBezTo>
                <a:cubicBezTo>
                  <a:pt x="6335352" y="53794"/>
                  <a:pt x="6334360" y="57168"/>
                  <a:pt x="6326820" y="61137"/>
                </a:cubicBezTo>
                <a:cubicBezTo>
                  <a:pt x="6319279" y="65105"/>
                  <a:pt x="6306579" y="68479"/>
                  <a:pt x="6288720" y="71257"/>
                </a:cubicBezTo>
                <a:cubicBezTo>
                  <a:pt x="6270860" y="74035"/>
                  <a:pt x="6254787" y="75424"/>
                  <a:pt x="6240500" y="75424"/>
                </a:cubicBezTo>
                <a:cubicBezTo>
                  <a:pt x="6238912" y="96062"/>
                  <a:pt x="6235737" y="116699"/>
                  <a:pt x="6230974" y="137337"/>
                </a:cubicBezTo>
                <a:cubicBezTo>
                  <a:pt x="6234149" y="138130"/>
                  <a:pt x="6246850" y="136940"/>
                  <a:pt x="6269074" y="133765"/>
                </a:cubicBezTo>
                <a:lnTo>
                  <a:pt x="6269074" y="114715"/>
                </a:lnTo>
                <a:cubicBezTo>
                  <a:pt x="6265106" y="115509"/>
                  <a:pt x="6261335" y="116302"/>
                  <a:pt x="6257764" y="117096"/>
                </a:cubicBezTo>
                <a:cubicBezTo>
                  <a:pt x="6254192" y="117890"/>
                  <a:pt x="6250024" y="116501"/>
                  <a:pt x="6245262" y="112929"/>
                </a:cubicBezTo>
                <a:cubicBezTo>
                  <a:pt x="6240500" y="109357"/>
                  <a:pt x="6240102" y="107571"/>
                  <a:pt x="6244071" y="107571"/>
                </a:cubicBezTo>
                <a:cubicBezTo>
                  <a:pt x="6248040" y="107571"/>
                  <a:pt x="6256374" y="106777"/>
                  <a:pt x="6269074" y="105190"/>
                </a:cubicBezTo>
                <a:cubicBezTo>
                  <a:pt x="6269074" y="94871"/>
                  <a:pt x="6267686" y="87529"/>
                  <a:pt x="6264907" y="83163"/>
                </a:cubicBezTo>
                <a:cubicBezTo>
                  <a:pt x="6262129" y="78798"/>
                  <a:pt x="6265502" y="78004"/>
                  <a:pt x="6275028" y="80782"/>
                </a:cubicBezTo>
                <a:cubicBezTo>
                  <a:pt x="6284552" y="83560"/>
                  <a:pt x="6288720" y="85941"/>
                  <a:pt x="6287529" y="87926"/>
                </a:cubicBezTo>
                <a:cubicBezTo>
                  <a:pt x="6286338" y="89910"/>
                  <a:pt x="6285346" y="94474"/>
                  <a:pt x="6284552" y="101618"/>
                </a:cubicBezTo>
                <a:cubicBezTo>
                  <a:pt x="6296458" y="98443"/>
                  <a:pt x="6304000" y="95665"/>
                  <a:pt x="6307174" y="93284"/>
                </a:cubicBezTo>
                <a:cubicBezTo>
                  <a:pt x="6310349" y="90902"/>
                  <a:pt x="6314318" y="90505"/>
                  <a:pt x="6319080" y="92093"/>
                </a:cubicBezTo>
                <a:cubicBezTo>
                  <a:pt x="6323843" y="93680"/>
                  <a:pt x="6328606" y="95863"/>
                  <a:pt x="6333368" y="98641"/>
                </a:cubicBezTo>
                <a:cubicBezTo>
                  <a:pt x="6338130" y="101420"/>
                  <a:pt x="6338924" y="104198"/>
                  <a:pt x="6335750" y="106976"/>
                </a:cubicBezTo>
                <a:cubicBezTo>
                  <a:pt x="6332574" y="109754"/>
                  <a:pt x="6329002" y="115112"/>
                  <a:pt x="6325034" y="123049"/>
                </a:cubicBezTo>
                <a:cubicBezTo>
                  <a:pt x="6336146" y="120668"/>
                  <a:pt x="6343886" y="119279"/>
                  <a:pt x="6348251" y="118882"/>
                </a:cubicBezTo>
                <a:cubicBezTo>
                  <a:pt x="6352616" y="118485"/>
                  <a:pt x="6356982" y="120470"/>
                  <a:pt x="6361348" y="124835"/>
                </a:cubicBezTo>
                <a:cubicBezTo>
                  <a:pt x="6365713" y="129201"/>
                  <a:pt x="6363927" y="131780"/>
                  <a:pt x="6355990" y="132574"/>
                </a:cubicBezTo>
                <a:cubicBezTo>
                  <a:pt x="6348052" y="133368"/>
                  <a:pt x="6336940" y="134559"/>
                  <a:pt x="6322652" y="136146"/>
                </a:cubicBezTo>
                <a:cubicBezTo>
                  <a:pt x="6321064" y="140909"/>
                  <a:pt x="6319478" y="148449"/>
                  <a:pt x="6317890" y="158768"/>
                </a:cubicBezTo>
                <a:cubicBezTo>
                  <a:pt x="6325034" y="166705"/>
                  <a:pt x="6325034" y="170674"/>
                  <a:pt x="6317890" y="170674"/>
                </a:cubicBezTo>
                <a:cubicBezTo>
                  <a:pt x="6311540" y="170674"/>
                  <a:pt x="6299634" y="171865"/>
                  <a:pt x="6282171" y="174246"/>
                </a:cubicBezTo>
                <a:cubicBezTo>
                  <a:pt x="6281378" y="182184"/>
                  <a:pt x="6279790" y="188137"/>
                  <a:pt x="6277408" y="192105"/>
                </a:cubicBezTo>
                <a:cubicBezTo>
                  <a:pt x="6275028" y="196074"/>
                  <a:pt x="6273043" y="196074"/>
                  <a:pt x="6271456" y="192105"/>
                </a:cubicBezTo>
                <a:cubicBezTo>
                  <a:pt x="6269868" y="188137"/>
                  <a:pt x="6269074" y="182580"/>
                  <a:pt x="6269074" y="175437"/>
                </a:cubicBezTo>
                <a:cubicBezTo>
                  <a:pt x="6254787" y="177818"/>
                  <a:pt x="6245460" y="179405"/>
                  <a:pt x="6241094" y="180199"/>
                </a:cubicBezTo>
                <a:cubicBezTo>
                  <a:pt x="6236729" y="180993"/>
                  <a:pt x="6231768" y="179207"/>
                  <a:pt x="6226212" y="174841"/>
                </a:cubicBezTo>
                <a:cubicBezTo>
                  <a:pt x="6220656" y="170476"/>
                  <a:pt x="6220656" y="168690"/>
                  <a:pt x="6226212" y="169484"/>
                </a:cubicBezTo>
                <a:cubicBezTo>
                  <a:pt x="6231768" y="170277"/>
                  <a:pt x="6246056" y="168690"/>
                  <a:pt x="6269074" y="164721"/>
                </a:cubicBezTo>
                <a:lnTo>
                  <a:pt x="6269074" y="144480"/>
                </a:lnTo>
                <a:cubicBezTo>
                  <a:pt x="6255580" y="146068"/>
                  <a:pt x="6246650" y="147259"/>
                  <a:pt x="6242285" y="148052"/>
                </a:cubicBezTo>
                <a:cubicBezTo>
                  <a:pt x="6237920" y="148846"/>
                  <a:pt x="6233356" y="147259"/>
                  <a:pt x="6228593" y="143290"/>
                </a:cubicBezTo>
                <a:cubicBezTo>
                  <a:pt x="6216687" y="174246"/>
                  <a:pt x="6204780" y="197662"/>
                  <a:pt x="6192874" y="213537"/>
                </a:cubicBezTo>
                <a:cubicBezTo>
                  <a:pt x="6180968" y="229412"/>
                  <a:pt x="6168268" y="241318"/>
                  <a:pt x="6154774" y="249255"/>
                </a:cubicBezTo>
                <a:cubicBezTo>
                  <a:pt x="6141280" y="257193"/>
                  <a:pt x="6142074" y="253423"/>
                  <a:pt x="6157156" y="237945"/>
                </a:cubicBezTo>
                <a:cubicBezTo>
                  <a:pt x="6172236" y="222466"/>
                  <a:pt x="6185135" y="204210"/>
                  <a:pt x="6195851" y="183176"/>
                </a:cubicBezTo>
                <a:cubicBezTo>
                  <a:pt x="6206566" y="162141"/>
                  <a:pt x="6213908" y="143488"/>
                  <a:pt x="6217878" y="127216"/>
                </a:cubicBezTo>
                <a:cubicBezTo>
                  <a:pt x="6221846" y="110945"/>
                  <a:pt x="6224029" y="98046"/>
                  <a:pt x="6224426" y="88521"/>
                </a:cubicBezTo>
                <a:cubicBezTo>
                  <a:pt x="6224823" y="78996"/>
                  <a:pt x="6223830" y="71654"/>
                  <a:pt x="6221450" y="66495"/>
                </a:cubicBezTo>
                <a:cubicBezTo>
                  <a:pt x="6219068" y="61335"/>
                  <a:pt x="6219862" y="59351"/>
                  <a:pt x="6223830" y="60541"/>
                </a:cubicBezTo>
                <a:cubicBezTo>
                  <a:pt x="6227800" y="61732"/>
                  <a:pt x="6231768" y="63319"/>
                  <a:pt x="6235737" y="65304"/>
                </a:cubicBezTo>
                <a:cubicBezTo>
                  <a:pt x="6239706" y="67288"/>
                  <a:pt x="6249032" y="66495"/>
                  <a:pt x="6263716" y="62923"/>
                </a:cubicBezTo>
                <a:cubicBezTo>
                  <a:pt x="6278401" y="59351"/>
                  <a:pt x="6291696" y="55779"/>
                  <a:pt x="6303602" y="52207"/>
                </a:cubicBezTo>
                <a:cubicBezTo>
                  <a:pt x="6309556" y="50421"/>
                  <a:pt x="6314715" y="49429"/>
                  <a:pt x="6319080" y="49230"/>
                </a:cubicBezTo>
                <a:close/>
                <a:moveTo>
                  <a:pt x="3575881" y="49230"/>
                </a:moveTo>
                <a:cubicBezTo>
                  <a:pt x="3580247" y="49032"/>
                  <a:pt x="3583819" y="49627"/>
                  <a:pt x="3586597" y="51016"/>
                </a:cubicBezTo>
                <a:cubicBezTo>
                  <a:pt x="3592153" y="53794"/>
                  <a:pt x="3591161" y="57168"/>
                  <a:pt x="3583620" y="61137"/>
                </a:cubicBezTo>
                <a:cubicBezTo>
                  <a:pt x="3576080" y="65105"/>
                  <a:pt x="3563379" y="68479"/>
                  <a:pt x="3545520" y="71257"/>
                </a:cubicBezTo>
                <a:cubicBezTo>
                  <a:pt x="3527661" y="74035"/>
                  <a:pt x="3511587" y="75424"/>
                  <a:pt x="3497300" y="75424"/>
                </a:cubicBezTo>
                <a:cubicBezTo>
                  <a:pt x="3495712" y="96062"/>
                  <a:pt x="3492537" y="116699"/>
                  <a:pt x="3487775" y="137337"/>
                </a:cubicBezTo>
                <a:cubicBezTo>
                  <a:pt x="3490950" y="138130"/>
                  <a:pt x="3503650" y="136940"/>
                  <a:pt x="3525875" y="133765"/>
                </a:cubicBezTo>
                <a:lnTo>
                  <a:pt x="3525875" y="114715"/>
                </a:lnTo>
                <a:cubicBezTo>
                  <a:pt x="3521906" y="115509"/>
                  <a:pt x="3518136" y="116302"/>
                  <a:pt x="3514564" y="117096"/>
                </a:cubicBezTo>
                <a:cubicBezTo>
                  <a:pt x="3510992" y="117890"/>
                  <a:pt x="3506825" y="116501"/>
                  <a:pt x="3502062" y="112929"/>
                </a:cubicBezTo>
                <a:cubicBezTo>
                  <a:pt x="3497300" y="109357"/>
                  <a:pt x="3496903" y="107571"/>
                  <a:pt x="3500872" y="107571"/>
                </a:cubicBezTo>
                <a:cubicBezTo>
                  <a:pt x="3504840" y="107571"/>
                  <a:pt x="3513175" y="106777"/>
                  <a:pt x="3525875" y="105190"/>
                </a:cubicBezTo>
                <a:cubicBezTo>
                  <a:pt x="3525875" y="94871"/>
                  <a:pt x="3524486" y="87529"/>
                  <a:pt x="3521707" y="83163"/>
                </a:cubicBezTo>
                <a:cubicBezTo>
                  <a:pt x="3518929" y="78798"/>
                  <a:pt x="3522303" y="78004"/>
                  <a:pt x="3531828" y="80782"/>
                </a:cubicBezTo>
                <a:cubicBezTo>
                  <a:pt x="3541353" y="83560"/>
                  <a:pt x="3545520" y="85941"/>
                  <a:pt x="3544329" y="87926"/>
                </a:cubicBezTo>
                <a:cubicBezTo>
                  <a:pt x="3543139" y="89910"/>
                  <a:pt x="3542147" y="94474"/>
                  <a:pt x="3541353" y="101618"/>
                </a:cubicBezTo>
                <a:cubicBezTo>
                  <a:pt x="3553259" y="98443"/>
                  <a:pt x="3560800" y="95665"/>
                  <a:pt x="3563975" y="93284"/>
                </a:cubicBezTo>
                <a:cubicBezTo>
                  <a:pt x="3567150" y="90902"/>
                  <a:pt x="3571118" y="90505"/>
                  <a:pt x="3575881" y="92093"/>
                </a:cubicBezTo>
                <a:cubicBezTo>
                  <a:pt x="3580643" y="93680"/>
                  <a:pt x="3585406" y="95863"/>
                  <a:pt x="3590168" y="98641"/>
                </a:cubicBezTo>
                <a:cubicBezTo>
                  <a:pt x="3594931" y="101420"/>
                  <a:pt x="3595725" y="104198"/>
                  <a:pt x="3592550" y="106976"/>
                </a:cubicBezTo>
                <a:cubicBezTo>
                  <a:pt x="3589375" y="109754"/>
                  <a:pt x="3585803" y="115112"/>
                  <a:pt x="3581834" y="123049"/>
                </a:cubicBezTo>
                <a:cubicBezTo>
                  <a:pt x="3592946" y="120668"/>
                  <a:pt x="3600686" y="119279"/>
                  <a:pt x="3605051" y="118882"/>
                </a:cubicBezTo>
                <a:cubicBezTo>
                  <a:pt x="3609417" y="118485"/>
                  <a:pt x="3613782" y="120470"/>
                  <a:pt x="3618148" y="124835"/>
                </a:cubicBezTo>
                <a:cubicBezTo>
                  <a:pt x="3622514" y="129201"/>
                  <a:pt x="3620728" y="131780"/>
                  <a:pt x="3612790" y="132574"/>
                </a:cubicBezTo>
                <a:cubicBezTo>
                  <a:pt x="3604853" y="133368"/>
                  <a:pt x="3593740" y="134559"/>
                  <a:pt x="3579453" y="136146"/>
                </a:cubicBezTo>
                <a:cubicBezTo>
                  <a:pt x="3577865" y="140909"/>
                  <a:pt x="3576278" y="148449"/>
                  <a:pt x="3574690" y="158768"/>
                </a:cubicBezTo>
                <a:cubicBezTo>
                  <a:pt x="3581834" y="166705"/>
                  <a:pt x="3581834" y="170674"/>
                  <a:pt x="3574690" y="170674"/>
                </a:cubicBezTo>
                <a:cubicBezTo>
                  <a:pt x="3568340" y="170674"/>
                  <a:pt x="3556434" y="171865"/>
                  <a:pt x="3538972" y="174246"/>
                </a:cubicBezTo>
                <a:cubicBezTo>
                  <a:pt x="3538178" y="182184"/>
                  <a:pt x="3536590" y="188137"/>
                  <a:pt x="3534209" y="192105"/>
                </a:cubicBezTo>
                <a:cubicBezTo>
                  <a:pt x="3531828" y="196074"/>
                  <a:pt x="3529843" y="196074"/>
                  <a:pt x="3528256" y="192105"/>
                </a:cubicBezTo>
                <a:cubicBezTo>
                  <a:pt x="3526669" y="188137"/>
                  <a:pt x="3525875" y="182580"/>
                  <a:pt x="3525875" y="175437"/>
                </a:cubicBezTo>
                <a:cubicBezTo>
                  <a:pt x="3511587" y="177818"/>
                  <a:pt x="3502261" y="179405"/>
                  <a:pt x="3497895" y="180199"/>
                </a:cubicBezTo>
                <a:cubicBezTo>
                  <a:pt x="3493529" y="180993"/>
                  <a:pt x="3488569" y="179207"/>
                  <a:pt x="3483012" y="174841"/>
                </a:cubicBezTo>
                <a:cubicBezTo>
                  <a:pt x="3477456" y="170476"/>
                  <a:pt x="3477456" y="168690"/>
                  <a:pt x="3483012" y="169484"/>
                </a:cubicBezTo>
                <a:cubicBezTo>
                  <a:pt x="3488569" y="170277"/>
                  <a:pt x="3502856" y="168690"/>
                  <a:pt x="3525875" y="164721"/>
                </a:cubicBezTo>
                <a:lnTo>
                  <a:pt x="3525875" y="144480"/>
                </a:lnTo>
                <a:cubicBezTo>
                  <a:pt x="3512381" y="146068"/>
                  <a:pt x="3503452" y="147259"/>
                  <a:pt x="3499086" y="148052"/>
                </a:cubicBezTo>
                <a:cubicBezTo>
                  <a:pt x="3494720" y="148846"/>
                  <a:pt x="3490156" y="147259"/>
                  <a:pt x="3485393" y="143290"/>
                </a:cubicBezTo>
                <a:cubicBezTo>
                  <a:pt x="3473487" y="174246"/>
                  <a:pt x="3461581" y="197662"/>
                  <a:pt x="3449675" y="213537"/>
                </a:cubicBezTo>
                <a:cubicBezTo>
                  <a:pt x="3437768" y="229412"/>
                  <a:pt x="3425068" y="241318"/>
                  <a:pt x="3411575" y="249255"/>
                </a:cubicBezTo>
                <a:cubicBezTo>
                  <a:pt x="3398081" y="257193"/>
                  <a:pt x="3398875" y="253423"/>
                  <a:pt x="3413956" y="237945"/>
                </a:cubicBezTo>
                <a:cubicBezTo>
                  <a:pt x="3429037" y="222466"/>
                  <a:pt x="3441936" y="204210"/>
                  <a:pt x="3452651" y="183176"/>
                </a:cubicBezTo>
                <a:cubicBezTo>
                  <a:pt x="3463367" y="162141"/>
                  <a:pt x="3470709" y="143488"/>
                  <a:pt x="3474678" y="127216"/>
                </a:cubicBezTo>
                <a:cubicBezTo>
                  <a:pt x="3478647" y="110945"/>
                  <a:pt x="3480829" y="98046"/>
                  <a:pt x="3481226" y="88521"/>
                </a:cubicBezTo>
                <a:cubicBezTo>
                  <a:pt x="3481623" y="78996"/>
                  <a:pt x="3480631" y="71654"/>
                  <a:pt x="3478250" y="66495"/>
                </a:cubicBezTo>
                <a:cubicBezTo>
                  <a:pt x="3475869" y="61335"/>
                  <a:pt x="3476662" y="59351"/>
                  <a:pt x="3480631" y="60541"/>
                </a:cubicBezTo>
                <a:cubicBezTo>
                  <a:pt x="3484600" y="61732"/>
                  <a:pt x="3488569" y="63319"/>
                  <a:pt x="3492537" y="65304"/>
                </a:cubicBezTo>
                <a:cubicBezTo>
                  <a:pt x="3496506" y="67288"/>
                  <a:pt x="3505833" y="66495"/>
                  <a:pt x="3520517" y="62923"/>
                </a:cubicBezTo>
                <a:cubicBezTo>
                  <a:pt x="3535201" y="59351"/>
                  <a:pt x="3548497" y="55779"/>
                  <a:pt x="3560403" y="52207"/>
                </a:cubicBezTo>
                <a:cubicBezTo>
                  <a:pt x="3566356" y="50421"/>
                  <a:pt x="3571516" y="49429"/>
                  <a:pt x="3575881" y="49230"/>
                </a:cubicBezTo>
                <a:close/>
                <a:moveTo>
                  <a:pt x="2605075" y="48337"/>
                </a:moveTo>
                <a:cubicBezTo>
                  <a:pt x="2607159" y="48337"/>
                  <a:pt x="2609491" y="48834"/>
                  <a:pt x="2612070" y="49826"/>
                </a:cubicBezTo>
                <a:cubicBezTo>
                  <a:pt x="2617229" y="51810"/>
                  <a:pt x="2622190" y="54390"/>
                  <a:pt x="2626953" y="57565"/>
                </a:cubicBezTo>
                <a:cubicBezTo>
                  <a:pt x="2631715" y="60740"/>
                  <a:pt x="2631517" y="63716"/>
                  <a:pt x="2626357" y="66495"/>
                </a:cubicBezTo>
                <a:cubicBezTo>
                  <a:pt x="2621198" y="69273"/>
                  <a:pt x="2615840" y="74234"/>
                  <a:pt x="2610284" y="81377"/>
                </a:cubicBezTo>
                <a:cubicBezTo>
                  <a:pt x="2617428" y="87727"/>
                  <a:pt x="2616039" y="91101"/>
                  <a:pt x="2606117" y="91498"/>
                </a:cubicBezTo>
                <a:cubicBezTo>
                  <a:pt x="2596195" y="91894"/>
                  <a:pt x="2578534" y="94077"/>
                  <a:pt x="2553134" y="98046"/>
                </a:cubicBezTo>
                <a:cubicBezTo>
                  <a:pt x="2550753" y="105984"/>
                  <a:pt x="2548570" y="106777"/>
                  <a:pt x="2546586" y="100427"/>
                </a:cubicBezTo>
                <a:cubicBezTo>
                  <a:pt x="2544601" y="94077"/>
                  <a:pt x="2542617" y="87330"/>
                  <a:pt x="2540632" y="80187"/>
                </a:cubicBezTo>
                <a:cubicBezTo>
                  <a:pt x="2538648" y="73043"/>
                  <a:pt x="2535870" y="67288"/>
                  <a:pt x="2532298" y="62923"/>
                </a:cubicBezTo>
                <a:cubicBezTo>
                  <a:pt x="2528726" y="58557"/>
                  <a:pt x="2529718" y="56573"/>
                  <a:pt x="2535275" y="56970"/>
                </a:cubicBezTo>
                <a:cubicBezTo>
                  <a:pt x="2540831" y="57366"/>
                  <a:pt x="2544998" y="57962"/>
                  <a:pt x="2547776" y="58755"/>
                </a:cubicBezTo>
                <a:cubicBezTo>
                  <a:pt x="2550554" y="59549"/>
                  <a:pt x="2559087" y="58755"/>
                  <a:pt x="2573375" y="56374"/>
                </a:cubicBezTo>
                <a:cubicBezTo>
                  <a:pt x="2587662" y="53993"/>
                  <a:pt x="2596393" y="51810"/>
                  <a:pt x="2599568" y="49826"/>
                </a:cubicBezTo>
                <a:cubicBezTo>
                  <a:pt x="2601156" y="48834"/>
                  <a:pt x="2602992" y="48337"/>
                  <a:pt x="2605075" y="48337"/>
                </a:cubicBezTo>
                <a:close/>
                <a:moveTo>
                  <a:pt x="5327290" y="46849"/>
                </a:moveTo>
                <a:cubicBezTo>
                  <a:pt x="5316177" y="49230"/>
                  <a:pt x="5304271" y="51215"/>
                  <a:pt x="5291571" y="52802"/>
                </a:cubicBezTo>
                <a:cubicBezTo>
                  <a:pt x="5298715" y="56771"/>
                  <a:pt x="5301692" y="60938"/>
                  <a:pt x="5300501" y="65304"/>
                </a:cubicBezTo>
                <a:cubicBezTo>
                  <a:pt x="5299310" y="69670"/>
                  <a:pt x="5298715" y="76615"/>
                  <a:pt x="5298715" y="86140"/>
                </a:cubicBezTo>
                <a:lnTo>
                  <a:pt x="5328481" y="81377"/>
                </a:lnTo>
                <a:cubicBezTo>
                  <a:pt x="5329274" y="74234"/>
                  <a:pt x="5329671" y="67487"/>
                  <a:pt x="5329671" y="61137"/>
                </a:cubicBezTo>
                <a:cubicBezTo>
                  <a:pt x="5329671" y="54787"/>
                  <a:pt x="5328878" y="50024"/>
                  <a:pt x="5327290" y="46849"/>
                </a:cubicBezTo>
                <a:close/>
                <a:moveTo>
                  <a:pt x="4683609" y="44468"/>
                </a:moveTo>
                <a:cubicBezTo>
                  <a:pt x="4684899" y="43277"/>
                  <a:pt x="4687131" y="43277"/>
                  <a:pt x="4690306" y="44468"/>
                </a:cubicBezTo>
                <a:cubicBezTo>
                  <a:pt x="4696656" y="46849"/>
                  <a:pt x="4701418" y="49826"/>
                  <a:pt x="4704594" y="53398"/>
                </a:cubicBezTo>
                <a:cubicBezTo>
                  <a:pt x="4707769" y="56970"/>
                  <a:pt x="4707967" y="60145"/>
                  <a:pt x="4705189" y="62923"/>
                </a:cubicBezTo>
                <a:cubicBezTo>
                  <a:pt x="4702411" y="65701"/>
                  <a:pt x="4698640" y="70265"/>
                  <a:pt x="4693878" y="76615"/>
                </a:cubicBezTo>
                <a:cubicBezTo>
                  <a:pt x="4700228" y="77409"/>
                  <a:pt x="4706379" y="77012"/>
                  <a:pt x="4712333" y="75424"/>
                </a:cubicBezTo>
                <a:cubicBezTo>
                  <a:pt x="4718286" y="73837"/>
                  <a:pt x="4722651" y="72051"/>
                  <a:pt x="4725429" y="70066"/>
                </a:cubicBezTo>
                <a:cubicBezTo>
                  <a:pt x="4728208" y="68082"/>
                  <a:pt x="4731978" y="67884"/>
                  <a:pt x="4736740" y="69471"/>
                </a:cubicBezTo>
                <a:cubicBezTo>
                  <a:pt x="4741503" y="71059"/>
                  <a:pt x="4745869" y="73440"/>
                  <a:pt x="4749837" y="76615"/>
                </a:cubicBezTo>
                <a:cubicBezTo>
                  <a:pt x="4753806" y="79790"/>
                  <a:pt x="4753608" y="82766"/>
                  <a:pt x="4749242" y="85545"/>
                </a:cubicBezTo>
                <a:cubicBezTo>
                  <a:pt x="4744876" y="88323"/>
                  <a:pt x="4740709" y="92887"/>
                  <a:pt x="4736740" y="99237"/>
                </a:cubicBezTo>
                <a:cubicBezTo>
                  <a:pt x="4732772" y="105587"/>
                  <a:pt x="4727612" y="112730"/>
                  <a:pt x="4721262" y="120668"/>
                </a:cubicBezTo>
                <a:cubicBezTo>
                  <a:pt x="4734756" y="130987"/>
                  <a:pt x="4745869" y="138130"/>
                  <a:pt x="4754600" y="142099"/>
                </a:cubicBezTo>
                <a:cubicBezTo>
                  <a:pt x="4763331" y="146068"/>
                  <a:pt x="4772658" y="149640"/>
                  <a:pt x="4782579" y="152815"/>
                </a:cubicBezTo>
                <a:cubicBezTo>
                  <a:pt x="4792501" y="155990"/>
                  <a:pt x="4792700" y="158570"/>
                  <a:pt x="4783175" y="160554"/>
                </a:cubicBezTo>
                <a:cubicBezTo>
                  <a:pt x="4773650" y="162538"/>
                  <a:pt x="4764522" y="163729"/>
                  <a:pt x="4755790" y="164126"/>
                </a:cubicBezTo>
                <a:cubicBezTo>
                  <a:pt x="4747059" y="164523"/>
                  <a:pt x="4740511" y="161745"/>
                  <a:pt x="4736145" y="155791"/>
                </a:cubicBezTo>
                <a:cubicBezTo>
                  <a:pt x="4731779" y="149838"/>
                  <a:pt x="4723644" y="141702"/>
                  <a:pt x="4711737" y="131384"/>
                </a:cubicBezTo>
                <a:cubicBezTo>
                  <a:pt x="4703800" y="140115"/>
                  <a:pt x="4693679" y="148846"/>
                  <a:pt x="4681376" y="157577"/>
                </a:cubicBezTo>
                <a:cubicBezTo>
                  <a:pt x="4669073" y="166309"/>
                  <a:pt x="4657365" y="172262"/>
                  <a:pt x="4646253" y="175437"/>
                </a:cubicBezTo>
                <a:cubicBezTo>
                  <a:pt x="4635141" y="178612"/>
                  <a:pt x="4634347" y="177421"/>
                  <a:pt x="4643872" y="171865"/>
                </a:cubicBezTo>
                <a:cubicBezTo>
                  <a:pt x="4653397" y="166309"/>
                  <a:pt x="4663517" y="158570"/>
                  <a:pt x="4674233" y="148648"/>
                </a:cubicBezTo>
                <a:cubicBezTo>
                  <a:pt x="4684948" y="138726"/>
                  <a:pt x="4694275" y="129002"/>
                  <a:pt x="4702212" y="119477"/>
                </a:cubicBezTo>
                <a:cubicBezTo>
                  <a:pt x="4691100" y="110746"/>
                  <a:pt x="4682766" y="104793"/>
                  <a:pt x="4677209" y="101618"/>
                </a:cubicBezTo>
                <a:cubicBezTo>
                  <a:pt x="4667684" y="110349"/>
                  <a:pt x="4659945" y="116104"/>
                  <a:pt x="4653992" y="118882"/>
                </a:cubicBezTo>
                <a:cubicBezTo>
                  <a:pt x="4648039" y="121660"/>
                  <a:pt x="4648634" y="119477"/>
                  <a:pt x="4655778" y="112334"/>
                </a:cubicBezTo>
                <a:cubicBezTo>
                  <a:pt x="4662922" y="105190"/>
                  <a:pt x="4669470" y="95070"/>
                  <a:pt x="4675423" y="81973"/>
                </a:cubicBezTo>
                <a:cubicBezTo>
                  <a:pt x="4681376" y="68876"/>
                  <a:pt x="4683758" y="58755"/>
                  <a:pt x="4682567" y="51612"/>
                </a:cubicBezTo>
                <a:cubicBezTo>
                  <a:pt x="4681972" y="48040"/>
                  <a:pt x="4682319" y="45659"/>
                  <a:pt x="4683609" y="44468"/>
                </a:cubicBezTo>
                <a:close/>
                <a:moveTo>
                  <a:pt x="2624572" y="37920"/>
                </a:moveTo>
                <a:cubicBezTo>
                  <a:pt x="2611078" y="38316"/>
                  <a:pt x="2593219" y="39507"/>
                  <a:pt x="2570993" y="41491"/>
                </a:cubicBezTo>
                <a:cubicBezTo>
                  <a:pt x="2548768" y="43476"/>
                  <a:pt x="2526544" y="45262"/>
                  <a:pt x="2504318" y="46849"/>
                </a:cubicBezTo>
                <a:cubicBezTo>
                  <a:pt x="2501937" y="133368"/>
                  <a:pt x="2499159" y="196074"/>
                  <a:pt x="2495984" y="234968"/>
                </a:cubicBezTo>
                <a:cubicBezTo>
                  <a:pt x="2535672" y="232587"/>
                  <a:pt x="2566231" y="230602"/>
                  <a:pt x="2587662" y="229015"/>
                </a:cubicBezTo>
                <a:cubicBezTo>
                  <a:pt x="2609094" y="227427"/>
                  <a:pt x="2623381" y="226634"/>
                  <a:pt x="2630525" y="226634"/>
                </a:cubicBezTo>
                <a:cubicBezTo>
                  <a:pt x="2638462" y="226634"/>
                  <a:pt x="2644415" y="228023"/>
                  <a:pt x="2648384" y="230801"/>
                </a:cubicBezTo>
                <a:cubicBezTo>
                  <a:pt x="2652353" y="233579"/>
                  <a:pt x="2655330" y="231991"/>
                  <a:pt x="2657314" y="226038"/>
                </a:cubicBezTo>
                <a:cubicBezTo>
                  <a:pt x="2659298" y="220085"/>
                  <a:pt x="2660489" y="204409"/>
                  <a:pt x="2660886" y="179009"/>
                </a:cubicBezTo>
                <a:cubicBezTo>
                  <a:pt x="2661283" y="153609"/>
                  <a:pt x="2660886" y="126820"/>
                  <a:pt x="2659695" y="98641"/>
                </a:cubicBezTo>
                <a:cubicBezTo>
                  <a:pt x="2658504" y="70463"/>
                  <a:pt x="2655726" y="53199"/>
                  <a:pt x="2651361" y="46849"/>
                </a:cubicBezTo>
                <a:cubicBezTo>
                  <a:pt x="2646995" y="40499"/>
                  <a:pt x="2638065" y="37523"/>
                  <a:pt x="2624572" y="37920"/>
                </a:cubicBezTo>
                <a:close/>
                <a:moveTo>
                  <a:pt x="4756981" y="34348"/>
                </a:moveTo>
                <a:cubicBezTo>
                  <a:pt x="4744281" y="35538"/>
                  <a:pt x="4704197" y="39705"/>
                  <a:pt x="4636728" y="46849"/>
                </a:cubicBezTo>
                <a:cubicBezTo>
                  <a:pt x="4636728" y="107174"/>
                  <a:pt x="4634743" y="170674"/>
                  <a:pt x="4630775" y="237349"/>
                </a:cubicBezTo>
                <a:cubicBezTo>
                  <a:pt x="4679987" y="234174"/>
                  <a:pt x="4712333" y="231793"/>
                  <a:pt x="4727811" y="230205"/>
                </a:cubicBezTo>
                <a:cubicBezTo>
                  <a:pt x="4743289" y="228618"/>
                  <a:pt x="4754798" y="227626"/>
                  <a:pt x="4762339" y="227229"/>
                </a:cubicBezTo>
                <a:cubicBezTo>
                  <a:pt x="4769879" y="226832"/>
                  <a:pt x="4776230" y="228618"/>
                  <a:pt x="4781389" y="232587"/>
                </a:cubicBezTo>
                <a:cubicBezTo>
                  <a:pt x="4786548" y="236555"/>
                  <a:pt x="4790120" y="234770"/>
                  <a:pt x="4792104" y="227229"/>
                </a:cubicBezTo>
                <a:cubicBezTo>
                  <a:pt x="4794089" y="219688"/>
                  <a:pt x="4794883" y="202623"/>
                  <a:pt x="4794485" y="176032"/>
                </a:cubicBezTo>
                <a:cubicBezTo>
                  <a:pt x="4794089" y="149441"/>
                  <a:pt x="4793494" y="122652"/>
                  <a:pt x="4792700" y="95665"/>
                </a:cubicBezTo>
                <a:cubicBezTo>
                  <a:pt x="4791906" y="68677"/>
                  <a:pt x="4788929" y="51413"/>
                  <a:pt x="4783770" y="43873"/>
                </a:cubicBezTo>
                <a:cubicBezTo>
                  <a:pt x="4778611" y="36332"/>
                  <a:pt x="4769681" y="33157"/>
                  <a:pt x="4756981" y="34348"/>
                </a:cubicBezTo>
                <a:close/>
                <a:moveTo>
                  <a:pt x="2884872" y="32859"/>
                </a:moveTo>
                <a:cubicBezTo>
                  <a:pt x="2888146" y="33455"/>
                  <a:pt x="2891272" y="34943"/>
                  <a:pt x="2894248" y="37324"/>
                </a:cubicBezTo>
                <a:cubicBezTo>
                  <a:pt x="2900201" y="42087"/>
                  <a:pt x="2898415" y="45659"/>
                  <a:pt x="2888890" y="48040"/>
                </a:cubicBezTo>
                <a:cubicBezTo>
                  <a:pt x="2879365" y="50421"/>
                  <a:pt x="2867062" y="52802"/>
                  <a:pt x="2851981" y="55184"/>
                </a:cubicBezTo>
                <a:cubicBezTo>
                  <a:pt x="2865475" y="60740"/>
                  <a:pt x="2871230" y="66296"/>
                  <a:pt x="2869245" y="71852"/>
                </a:cubicBezTo>
                <a:cubicBezTo>
                  <a:pt x="2867261" y="77409"/>
                  <a:pt x="2866268" y="89712"/>
                  <a:pt x="2866268" y="108762"/>
                </a:cubicBezTo>
                <a:cubicBezTo>
                  <a:pt x="2874206" y="107174"/>
                  <a:pt x="2880556" y="105785"/>
                  <a:pt x="2885318" y="104595"/>
                </a:cubicBezTo>
                <a:cubicBezTo>
                  <a:pt x="2890081" y="103404"/>
                  <a:pt x="2895240" y="104793"/>
                  <a:pt x="2900797" y="108762"/>
                </a:cubicBezTo>
                <a:cubicBezTo>
                  <a:pt x="2906353" y="112730"/>
                  <a:pt x="2904368" y="115509"/>
                  <a:pt x="2894843" y="117096"/>
                </a:cubicBezTo>
                <a:lnTo>
                  <a:pt x="2866268" y="121859"/>
                </a:lnTo>
                <a:cubicBezTo>
                  <a:pt x="2866268" y="150434"/>
                  <a:pt x="2866665" y="170277"/>
                  <a:pt x="2867459" y="181390"/>
                </a:cubicBezTo>
                <a:cubicBezTo>
                  <a:pt x="2868253" y="192502"/>
                  <a:pt x="2867856" y="203218"/>
                  <a:pt x="2866268" y="213537"/>
                </a:cubicBezTo>
                <a:cubicBezTo>
                  <a:pt x="2864681" y="223855"/>
                  <a:pt x="2862697" y="231991"/>
                  <a:pt x="2860315" y="237945"/>
                </a:cubicBezTo>
                <a:cubicBezTo>
                  <a:pt x="2857934" y="243898"/>
                  <a:pt x="2854759" y="241715"/>
                  <a:pt x="2850790" y="231396"/>
                </a:cubicBezTo>
                <a:cubicBezTo>
                  <a:pt x="2846822" y="221077"/>
                  <a:pt x="2845829" y="212545"/>
                  <a:pt x="2847814" y="205798"/>
                </a:cubicBezTo>
                <a:cubicBezTo>
                  <a:pt x="2849798" y="199051"/>
                  <a:pt x="2851187" y="189724"/>
                  <a:pt x="2851981" y="177818"/>
                </a:cubicBezTo>
                <a:cubicBezTo>
                  <a:pt x="2852775" y="165912"/>
                  <a:pt x="2853172" y="148052"/>
                  <a:pt x="2853172" y="124240"/>
                </a:cubicBezTo>
                <a:cubicBezTo>
                  <a:pt x="2834916" y="128209"/>
                  <a:pt x="2823803" y="130987"/>
                  <a:pt x="2819834" y="132574"/>
                </a:cubicBezTo>
                <a:cubicBezTo>
                  <a:pt x="2816659" y="165912"/>
                  <a:pt x="2810309" y="189327"/>
                  <a:pt x="2800784" y="202821"/>
                </a:cubicBezTo>
                <a:cubicBezTo>
                  <a:pt x="2791259" y="216315"/>
                  <a:pt x="2781536" y="225641"/>
                  <a:pt x="2771614" y="230801"/>
                </a:cubicBezTo>
                <a:cubicBezTo>
                  <a:pt x="2761692" y="235960"/>
                  <a:pt x="2757922" y="236952"/>
                  <a:pt x="2760303" y="233777"/>
                </a:cubicBezTo>
                <a:cubicBezTo>
                  <a:pt x="2762684" y="230602"/>
                  <a:pt x="2768042" y="224252"/>
                  <a:pt x="2776376" y="214727"/>
                </a:cubicBezTo>
                <a:cubicBezTo>
                  <a:pt x="2784711" y="205202"/>
                  <a:pt x="2791061" y="193296"/>
                  <a:pt x="2795426" y="179009"/>
                </a:cubicBezTo>
                <a:cubicBezTo>
                  <a:pt x="2799792" y="164721"/>
                  <a:pt x="2803165" y="150434"/>
                  <a:pt x="2805547" y="136146"/>
                </a:cubicBezTo>
                <a:cubicBezTo>
                  <a:pt x="2787290" y="140115"/>
                  <a:pt x="2776575" y="142496"/>
                  <a:pt x="2773400" y="143290"/>
                </a:cubicBezTo>
                <a:cubicBezTo>
                  <a:pt x="2770225" y="144084"/>
                  <a:pt x="2764669" y="142099"/>
                  <a:pt x="2756731" y="137337"/>
                </a:cubicBezTo>
                <a:cubicBezTo>
                  <a:pt x="2748793" y="132574"/>
                  <a:pt x="2750381" y="129796"/>
                  <a:pt x="2761494" y="129002"/>
                </a:cubicBezTo>
                <a:cubicBezTo>
                  <a:pt x="2772606" y="128209"/>
                  <a:pt x="2787687" y="125827"/>
                  <a:pt x="2806737" y="121859"/>
                </a:cubicBezTo>
                <a:cubicBezTo>
                  <a:pt x="2807531" y="111540"/>
                  <a:pt x="2807730" y="101816"/>
                  <a:pt x="2807333" y="92688"/>
                </a:cubicBezTo>
                <a:cubicBezTo>
                  <a:pt x="2806936" y="83560"/>
                  <a:pt x="2805150" y="74234"/>
                  <a:pt x="2801975" y="64709"/>
                </a:cubicBezTo>
                <a:cubicBezTo>
                  <a:pt x="2784512" y="58359"/>
                  <a:pt x="2782528" y="54191"/>
                  <a:pt x="2796022" y="52207"/>
                </a:cubicBezTo>
                <a:cubicBezTo>
                  <a:pt x="2809515" y="50223"/>
                  <a:pt x="2824200" y="47246"/>
                  <a:pt x="2840075" y="43277"/>
                </a:cubicBezTo>
                <a:cubicBezTo>
                  <a:pt x="2855950" y="39309"/>
                  <a:pt x="2867459" y="36134"/>
                  <a:pt x="2874603" y="33752"/>
                </a:cubicBezTo>
                <a:cubicBezTo>
                  <a:pt x="2878175" y="32562"/>
                  <a:pt x="2881598" y="32264"/>
                  <a:pt x="2884872" y="32859"/>
                </a:cubicBezTo>
                <a:close/>
                <a:moveTo>
                  <a:pt x="4494225" y="32599"/>
                </a:moveTo>
                <a:cubicBezTo>
                  <a:pt x="4508661" y="31780"/>
                  <a:pt x="4518856" y="33752"/>
                  <a:pt x="4524809" y="38515"/>
                </a:cubicBezTo>
                <a:cubicBezTo>
                  <a:pt x="4532747" y="44865"/>
                  <a:pt x="4535525" y="49230"/>
                  <a:pt x="4533144" y="51612"/>
                </a:cubicBezTo>
                <a:cubicBezTo>
                  <a:pt x="4530762" y="53993"/>
                  <a:pt x="4522626" y="54787"/>
                  <a:pt x="4508736" y="53993"/>
                </a:cubicBezTo>
                <a:cubicBezTo>
                  <a:pt x="4494845" y="53199"/>
                  <a:pt x="4481550" y="53199"/>
                  <a:pt x="4468850" y="53993"/>
                </a:cubicBezTo>
                <a:cubicBezTo>
                  <a:pt x="4456150" y="54787"/>
                  <a:pt x="4436306" y="56374"/>
                  <a:pt x="4409319" y="58755"/>
                </a:cubicBezTo>
                <a:cubicBezTo>
                  <a:pt x="4416462" y="68280"/>
                  <a:pt x="4419042" y="74432"/>
                  <a:pt x="4417058" y="77210"/>
                </a:cubicBezTo>
                <a:cubicBezTo>
                  <a:pt x="4415073" y="79988"/>
                  <a:pt x="4414081" y="93680"/>
                  <a:pt x="4414081" y="118287"/>
                </a:cubicBezTo>
                <a:cubicBezTo>
                  <a:pt x="4433925" y="118287"/>
                  <a:pt x="4449998" y="120271"/>
                  <a:pt x="4462301" y="124240"/>
                </a:cubicBezTo>
                <a:cubicBezTo>
                  <a:pt x="4474604" y="128209"/>
                  <a:pt x="4481748" y="135749"/>
                  <a:pt x="4483733" y="146862"/>
                </a:cubicBezTo>
                <a:cubicBezTo>
                  <a:pt x="4485717" y="157974"/>
                  <a:pt x="4477383" y="158570"/>
                  <a:pt x="4458729" y="148648"/>
                </a:cubicBezTo>
                <a:cubicBezTo>
                  <a:pt x="4440076" y="138726"/>
                  <a:pt x="4425193" y="130590"/>
                  <a:pt x="4414081" y="124240"/>
                </a:cubicBezTo>
                <a:cubicBezTo>
                  <a:pt x="4414875" y="186152"/>
                  <a:pt x="4414081" y="226832"/>
                  <a:pt x="4411700" y="246279"/>
                </a:cubicBezTo>
                <a:cubicBezTo>
                  <a:pt x="4409319" y="265726"/>
                  <a:pt x="4406541" y="275449"/>
                  <a:pt x="4403365" y="275449"/>
                </a:cubicBezTo>
                <a:cubicBezTo>
                  <a:pt x="4400984" y="275449"/>
                  <a:pt x="4397809" y="271282"/>
                  <a:pt x="4393840" y="262948"/>
                </a:cubicBezTo>
                <a:cubicBezTo>
                  <a:pt x="4389872" y="254613"/>
                  <a:pt x="4388681" y="247271"/>
                  <a:pt x="4390269" y="240921"/>
                </a:cubicBezTo>
                <a:cubicBezTo>
                  <a:pt x="4391856" y="234571"/>
                  <a:pt x="4393444" y="227427"/>
                  <a:pt x="4395031" y="219490"/>
                </a:cubicBezTo>
                <a:cubicBezTo>
                  <a:pt x="4396618" y="211552"/>
                  <a:pt x="4397809" y="184962"/>
                  <a:pt x="4398603" y="139718"/>
                </a:cubicBezTo>
                <a:cubicBezTo>
                  <a:pt x="4399397" y="94474"/>
                  <a:pt x="4396222" y="68280"/>
                  <a:pt x="4389078" y="61137"/>
                </a:cubicBezTo>
                <a:cubicBezTo>
                  <a:pt x="4348597" y="67487"/>
                  <a:pt x="4323594" y="71654"/>
                  <a:pt x="4314069" y="73638"/>
                </a:cubicBezTo>
                <a:cubicBezTo>
                  <a:pt x="4304544" y="75623"/>
                  <a:pt x="4295812" y="73241"/>
                  <a:pt x="4287875" y="66495"/>
                </a:cubicBezTo>
                <a:cubicBezTo>
                  <a:pt x="4279937" y="59748"/>
                  <a:pt x="4280136" y="56573"/>
                  <a:pt x="4288470" y="56970"/>
                </a:cubicBezTo>
                <a:cubicBezTo>
                  <a:pt x="4296804" y="57366"/>
                  <a:pt x="4312679" y="56374"/>
                  <a:pt x="4336095" y="53993"/>
                </a:cubicBezTo>
                <a:cubicBezTo>
                  <a:pt x="4359511" y="51612"/>
                  <a:pt x="4383323" y="48635"/>
                  <a:pt x="4407533" y="45063"/>
                </a:cubicBezTo>
                <a:cubicBezTo>
                  <a:pt x="4431742" y="41491"/>
                  <a:pt x="4455356" y="37920"/>
                  <a:pt x="4478375" y="34348"/>
                </a:cubicBezTo>
                <a:cubicBezTo>
                  <a:pt x="4484129" y="33455"/>
                  <a:pt x="4489413" y="32872"/>
                  <a:pt x="4494225" y="32599"/>
                </a:cubicBezTo>
                <a:close/>
                <a:moveTo>
                  <a:pt x="1725054" y="28543"/>
                </a:moveTo>
                <a:cubicBezTo>
                  <a:pt x="1728230" y="29039"/>
                  <a:pt x="1731603" y="30577"/>
                  <a:pt x="1735175" y="33157"/>
                </a:cubicBezTo>
                <a:cubicBezTo>
                  <a:pt x="1742319" y="38316"/>
                  <a:pt x="1747478" y="43277"/>
                  <a:pt x="1750653" y="48040"/>
                </a:cubicBezTo>
                <a:cubicBezTo>
                  <a:pt x="1753828" y="52802"/>
                  <a:pt x="1752042" y="55977"/>
                  <a:pt x="1745295" y="57565"/>
                </a:cubicBezTo>
                <a:cubicBezTo>
                  <a:pt x="1738548" y="59152"/>
                  <a:pt x="1728230" y="64312"/>
                  <a:pt x="1714339" y="73043"/>
                </a:cubicBezTo>
                <a:cubicBezTo>
                  <a:pt x="1700448" y="81774"/>
                  <a:pt x="1686359" y="92093"/>
                  <a:pt x="1672072" y="103999"/>
                </a:cubicBezTo>
                <a:cubicBezTo>
                  <a:pt x="1682390" y="108762"/>
                  <a:pt x="1686359" y="112929"/>
                  <a:pt x="1683978" y="116501"/>
                </a:cubicBezTo>
                <a:cubicBezTo>
                  <a:pt x="1681597" y="120073"/>
                  <a:pt x="1680009" y="127415"/>
                  <a:pt x="1679215" y="138527"/>
                </a:cubicBezTo>
                <a:cubicBezTo>
                  <a:pt x="1678422" y="149640"/>
                  <a:pt x="1678620" y="165515"/>
                  <a:pt x="1679811" y="186152"/>
                </a:cubicBezTo>
                <a:cubicBezTo>
                  <a:pt x="1681001" y="206790"/>
                  <a:pt x="1681398" y="222070"/>
                  <a:pt x="1681001" y="231991"/>
                </a:cubicBezTo>
                <a:cubicBezTo>
                  <a:pt x="1680604" y="241913"/>
                  <a:pt x="1676437" y="252430"/>
                  <a:pt x="1668500" y="263543"/>
                </a:cubicBezTo>
                <a:cubicBezTo>
                  <a:pt x="1660562" y="274655"/>
                  <a:pt x="1654411" y="276045"/>
                  <a:pt x="1650045" y="267710"/>
                </a:cubicBezTo>
                <a:cubicBezTo>
                  <a:pt x="1645680" y="259376"/>
                  <a:pt x="1638734" y="251240"/>
                  <a:pt x="1629209" y="243302"/>
                </a:cubicBezTo>
                <a:cubicBezTo>
                  <a:pt x="1619684" y="235365"/>
                  <a:pt x="1619486" y="232785"/>
                  <a:pt x="1628614" y="235563"/>
                </a:cubicBezTo>
                <a:cubicBezTo>
                  <a:pt x="1637742" y="238341"/>
                  <a:pt x="1644886" y="239334"/>
                  <a:pt x="1650045" y="238540"/>
                </a:cubicBezTo>
                <a:cubicBezTo>
                  <a:pt x="1655205" y="237746"/>
                  <a:pt x="1658380" y="234174"/>
                  <a:pt x="1659570" y="227824"/>
                </a:cubicBezTo>
                <a:cubicBezTo>
                  <a:pt x="1660761" y="221474"/>
                  <a:pt x="1661555" y="206988"/>
                  <a:pt x="1661951" y="184366"/>
                </a:cubicBezTo>
                <a:cubicBezTo>
                  <a:pt x="1662348" y="161745"/>
                  <a:pt x="1661753" y="144084"/>
                  <a:pt x="1660166" y="131384"/>
                </a:cubicBezTo>
                <a:cubicBezTo>
                  <a:pt x="1658578" y="118684"/>
                  <a:pt x="1655601" y="109754"/>
                  <a:pt x="1651236" y="104595"/>
                </a:cubicBezTo>
                <a:cubicBezTo>
                  <a:pt x="1646870" y="99435"/>
                  <a:pt x="1646672" y="97054"/>
                  <a:pt x="1650641" y="97451"/>
                </a:cubicBezTo>
                <a:cubicBezTo>
                  <a:pt x="1654609" y="97848"/>
                  <a:pt x="1659769" y="98840"/>
                  <a:pt x="1666119" y="100427"/>
                </a:cubicBezTo>
                <a:cubicBezTo>
                  <a:pt x="1686756" y="80584"/>
                  <a:pt x="1700845" y="65899"/>
                  <a:pt x="1708386" y="56374"/>
                </a:cubicBezTo>
                <a:cubicBezTo>
                  <a:pt x="1715927" y="46849"/>
                  <a:pt x="1711561" y="43476"/>
                  <a:pt x="1695289" y="46254"/>
                </a:cubicBezTo>
                <a:cubicBezTo>
                  <a:pt x="1679017" y="49032"/>
                  <a:pt x="1660959" y="52405"/>
                  <a:pt x="1641116" y="56374"/>
                </a:cubicBezTo>
                <a:cubicBezTo>
                  <a:pt x="1621272" y="60343"/>
                  <a:pt x="1608572" y="63518"/>
                  <a:pt x="1603015" y="65899"/>
                </a:cubicBezTo>
                <a:cubicBezTo>
                  <a:pt x="1597459" y="68280"/>
                  <a:pt x="1591705" y="68280"/>
                  <a:pt x="1585751" y="65899"/>
                </a:cubicBezTo>
                <a:cubicBezTo>
                  <a:pt x="1579798" y="63518"/>
                  <a:pt x="1574639" y="60145"/>
                  <a:pt x="1570273" y="55779"/>
                </a:cubicBezTo>
                <a:cubicBezTo>
                  <a:pt x="1565908" y="51413"/>
                  <a:pt x="1568289" y="49429"/>
                  <a:pt x="1577417" y="49826"/>
                </a:cubicBezTo>
                <a:cubicBezTo>
                  <a:pt x="1586545" y="50223"/>
                  <a:pt x="1601428" y="49429"/>
                  <a:pt x="1622066" y="47445"/>
                </a:cubicBezTo>
                <a:cubicBezTo>
                  <a:pt x="1642703" y="45460"/>
                  <a:pt x="1662150" y="42880"/>
                  <a:pt x="1680406" y="39705"/>
                </a:cubicBezTo>
                <a:cubicBezTo>
                  <a:pt x="1698662" y="36530"/>
                  <a:pt x="1710569" y="33355"/>
                  <a:pt x="1716125" y="30180"/>
                </a:cubicBezTo>
                <a:cubicBezTo>
                  <a:pt x="1718903" y="28593"/>
                  <a:pt x="1721879" y="28047"/>
                  <a:pt x="1725054" y="28543"/>
                </a:cubicBezTo>
                <a:close/>
                <a:moveTo>
                  <a:pt x="6152393" y="26609"/>
                </a:moveTo>
                <a:cubicBezTo>
                  <a:pt x="6157949" y="27402"/>
                  <a:pt x="6163506" y="29387"/>
                  <a:pt x="6169062" y="32562"/>
                </a:cubicBezTo>
                <a:cubicBezTo>
                  <a:pt x="6174618" y="35737"/>
                  <a:pt x="6176206" y="39309"/>
                  <a:pt x="6173824" y="43277"/>
                </a:cubicBezTo>
                <a:cubicBezTo>
                  <a:pt x="6171443" y="47246"/>
                  <a:pt x="6170252" y="63518"/>
                  <a:pt x="6170252" y="92093"/>
                </a:cubicBezTo>
                <a:cubicBezTo>
                  <a:pt x="6176602" y="90505"/>
                  <a:pt x="6181960" y="89116"/>
                  <a:pt x="6186326" y="87926"/>
                </a:cubicBezTo>
                <a:cubicBezTo>
                  <a:pt x="6190692" y="86735"/>
                  <a:pt x="6194858" y="87926"/>
                  <a:pt x="6198828" y="91498"/>
                </a:cubicBezTo>
                <a:cubicBezTo>
                  <a:pt x="6202796" y="95070"/>
                  <a:pt x="6200812" y="98245"/>
                  <a:pt x="6192874" y="101023"/>
                </a:cubicBezTo>
                <a:cubicBezTo>
                  <a:pt x="6184937" y="103801"/>
                  <a:pt x="6177396" y="106380"/>
                  <a:pt x="6170252" y="108762"/>
                </a:cubicBezTo>
                <a:lnTo>
                  <a:pt x="6169062" y="152815"/>
                </a:lnTo>
                <a:cubicBezTo>
                  <a:pt x="6179380" y="146465"/>
                  <a:pt x="6188707" y="141107"/>
                  <a:pt x="6197042" y="136741"/>
                </a:cubicBezTo>
                <a:cubicBezTo>
                  <a:pt x="6205376" y="132376"/>
                  <a:pt x="6208154" y="132376"/>
                  <a:pt x="6205376" y="136741"/>
                </a:cubicBezTo>
                <a:cubicBezTo>
                  <a:pt x="6202598" y="141107"/>
                  <a:pt x="6190692" y="151227"/>
                  <a:pt x="6169657" y="167102"/>
                </a:cubicBezTo>
                <a:cubicBezTo>
                  <a:pt x="6148623" y="182977"/>
                  <a:pt x="6136320" y="193098"/>
                  <a:pt x="6132748" y="197463"/>
                </a:cubicBezTo>
                <a:cubicBezTo>
                  <a:pt x="6129176" y="201829"/>
                  <a:pt x="6125008" y="202623"/>
                  <a:pt x="6120246" y="199845"/>
                </a:cubicBezTo>
                <a:cubicBezTo>
                  <a:pt x="6115484" y="197066"/>
                  <a:pt x="6111514" y="194090"/>
                  <a:pt x="6108340" y="190915"/>
                </a:cubicBezTo>
                <a:cubicBezTo>
                  <a:pt x="6105165" y="187740"/>
                  <a:pt x="6105958" y="185557"/>
                  <a:pt x="6110721" y="184366"/>
                </a:cubicBezTo>
                <a:cubicBezTo>
                  <a:pt x="6115484" y="183176"/>
                  <a:pt x="6121635" y="180596"/>
                  <a:pt x="6129176" y="176627"/>
                </a:cubicBezTo>
                <a:cubicBezTo>
                  <a:pt x="6136716" y="172659"/>
                  <a:pt x="6146043" y="167102"/>
                  <a:pt x="6157156" y="159959"/>
                </a:cubicBezTo>
                <a:lnTo>
                  <a:pt x="6157156" y="112334"/>
                </a:lnTo>
                <a:cubicBezTo>
                  <a:pt x="6146043" y="115509"/>
                  <a:pt x="6138502" y="117295"/>
                  <a:pt x="6134534" y="117691"/>
                </a:cubicBezTo>
                <a:cubicBezTo>
                  <a:pt x="6130564" y="118088"/>
                  <a:pt x="6126200" y="116699"/>
                  <a:pt x="6121437" y="113524"/>
                </a:cubicBezTo>
                <a:cubicBezTo>
                  <a:pt x="6116674" y="110349"/>
                  <a:pt x="6117072" y="108365"/>
                  <a:pt x="6122628" y="107571"/>
                </a:cubicBezTo>
                <a:cubicBezTo>
                  <a:pt x="6128184" y="106777"/>
                  <a:pt x="6139693" y="103602"/>
                  <a:pt x="6157156" y="98046"/>
                </a:cubicBezTo>
                <a:cubicBezTo>
                  <a:pt x="6157156" y="88521"/>
                  <a:pt x="6156560" y="77012"/>
                  <a:pt x="6155370" y="63518"/>
                </a:cubicBezTo>
                <a:cubicBezTo>
                  <a:pt x="6154179" y="50024"/>
                  <a:pt x="6151996" y="40301"/>
                  <a:pt x="6148821" y="34348"/>
                </a:cubicBezTo>
                <a:cubicBezTo>
                  <a:pt x="6145646" y="28395"/>
                  <a:pt x="6146837" y="25815"/>
                  <a:pt x="6152393" y="26609"/>
                </a:cubicBezTo>
                <a:close/>
                <a:moveTo>
                  <a:pt x="5357651" y="26609"/>
                </a:moveTo>
                <a:cubicBezTo>
                  <a:pt x="5364398" y="25815"/>
                  <a:pt x="5370351" y="27402"/>
                  <a:pt x="5375510" y="31371"/>
                </a:cubicBezTo>
                <a:cubicBezTo>
                  <a:pt x="5380670" y="35340"/>
                  <a:pt x="5378685" y="38316"/>
                  <a:pt x="5369557" y="40301"/>
                </a:cubicBezTo>
                <a:cubicBezTo>
                  <a:pt x="5360429" y="42285"/>
                  <a:pt x="5349515" y="44071"/>
                  <a:pt x="5336815" y="45659"/>
                </a:cubicBezTo>
                <a:cubicBezTo>
                  <a:pt x="5346340" y="51215"/>
                  <a:pt x="5350706" y="55977"/>
                  <a:pt x="5349912" y="59946"/>
                </a:cubicBezTo>
                <a:cubicBezTo>
                  <a:pt x="5349118" y="63915"/>
                  <a:pt x="5347134" y="70265"/>
                  <a:pt x="5343959" y="78996"/>
                </a:cubicBezTo>
                <a:cubicBezTo>
                  <a:pt x="5363009" y="76615"/>
                  <a:pt x="5374717" y="74829"/>
                  <a:pt x="5379082" y="73638"/>
                </a:cubicBezTo>
                <a:cubicBezTo>
                  <a:pt x="5383448" y="72448"/>
                  <a:pt x="5389401" y="74234"/>
                  <a:pt x="5396942" y="78996"/>
                </a:cubicBezTo>
                <a:cubicBezTo>
                  <a:pt x="5404483" y="83759"/>
                  <a:pt x="5408650" y="87330"/>
                  <a:pt x="5409443" y="89712"/>
                </a:cubicBezTo>
                <a:cubicBezTo>
                  <a:pt x="5410237" y="92093"/>
                  <a:pt x="5408650" y="94474"/>
                  <a:pt x="5404681" y="96855"/>
                </a:cubicBezTo>
                <a:cubicBezTo>
                  <a:pt x="5400712" y="99237"/>
                  <a:pt x="5396346" y="103801"/>
                  <a:pt x="5391584" y="110548"/>
                </a:cubicBezTo>
                <a:cubicBezTo>
                  <a:pt x="5386821" y="117295"/>
                  <a:pt x="5381861" y="124240"/>
                  <a:pt x="5376701" y="131384"/>
                </a:cubicBezTo>
                <a:cubicBezTo>
                  <a:pt x="5371542" y="138527"/>
                  <a:pt x="5368565" y="138527"/>
                  <a:pt x="5367771" y="131384"/>
                </a:cubicBezTo>
                <a:cubicBezTo>
                  <a:pt x="5347134" y="133765"/>
                  <a:pt x="5326100" y="136146"/>
                  <a:pt x="5304668" y="138527"/>
                </a:cubicBezTo>
                <a:cubicBezTo>
                  <a:pt x="5309431" y="141702"/>
                  <a:pt x="5311217" y="144480"/>
                  <a:pt x="5310026" y="146862"/>
                </a:cubicBezTo>
                <a:cubicBezTo>
                  <a:pt x="5308835" y="149243"/>
                  <a:pt x="5305462" y="155593"/>
                  <a:pt x="5299906" y="165912"/>
                </a:cubicBezTo>
                <a:lnTo>
                  <a:pt x="5333243" y="163530"/>
                </a:lnTo>
                <a:cubicBezTo>
                  <a:pt x="5333243" y="158768"/>
                  <a:pt x="5333640" y="155990"/>
                  <a:pt x="5334434" y="155196"/>
                </a:cubicBezTo>
                <a:cubicBezTo>
                  <a:pt x="5335227" y="154402"/>
                  <a:pt x="5340387" y="156387"/>
                  <a:pt x="5349912" y="161149"/>
                </a:cubicBezTo>
                <a:cubicBezTo>
                  <a:pt x="5380075" y="157974"/>
                  <a:pt x="5400315" y="155791"/>
                  <a:pt x="5410634" y="154601"/>
                </a:cubicBezTo>
                <a:cubicBezTo>
                  <a:pt x="5420952" y="153410"/>
                  <a:pt x="5430676" y="154402"/>
                  <a:pt x="5439804" y="157577"/>
                </a:cubicBezTo>
                <a:cubicBezTo>
                  <a:pt x="5448932" y="160752"/>
                  <a:pt x="5455282" y="165118"/>
                  <a:pt x="5458854" y="170674"/>
                </a:cubicBezTo>
                <a:cubicBezTo>
                  <a:pt x="5462426" y="176230"/>
                  <a:pt x="5455481" y="177620"/>
                  <a:pt x="5438018" y="174841"/>
                </a:cubicBezTo>
                <a:cubicBezTo>
                  <a:pt x="5420556" y="172063"/>
                  <a:pt x="5405474" y="170674"/>
                  <a:pt x="5392775" y="170674"/>
                </a:cubicBezTo>
                <a:lnTo>
                  <a:pt x="5352293" y="170674"/>
                </a:lnTo>
                <a:cubicBezTo>
                  <a:pt x="5347531" y="184962"/>
                  <a:pt x="5341578" y="197662"/>
                  <a:pt x="5334434" y="208774"/>
                </a:cubicBezTo>
                <a:cubicBezTo>
                  <a:pt x="5372534" y="225443"/>
                  <a:pt x="5394362" y="238738"/>
                  <a:pt x="5399918" y="248660"/>
                </a:cubicBezTo>
                <a:cubicBezTo>
                  <a:pt x="5405474" y="258582"/>
                  <a:pt x="5407657" y="266321"/>
                  <a:pt x="5406467" y="271877"/>
                </a:cubicBezTo>
                <a:cubicBezTo>
                  <a:pt x="5405276" y="277434"/>
                  <a:pt x="5399720" y="276045"/>
                  <a:pt x="5389798" y="267710"/>
                </a:cubicBezTo>
                <a:cubicBezTo>
                  <a:pt x="5379876" y="259376"/>
                  <a:pt x="5371343" y="252430"/>
                  <a:pt x="5364200" y="246874"/>
                </a:cubicBezTo>
                <a:cubicBezTo>
                  <a:pt x="5357056" y="241318"/>
                  <a:pt x="5344356" y="231793"/>
                  <a:pt x="5326100" y="218299"/>
                </a:cubicBezTo>
                <a:cubicBezTo>
                  <a:pt x="5317368" y="227824"/>
                  <a:pt x="5308438" y="234968"/>
                  <a:pt x="5299310" y="239730"/>
                </a:cubicBezTo>
                <a:cubicBezTo>
                  <a:pt x="5290183" y="244493"/>
                  <a:pt x="5280658" y="248263"/>
                  <a:pt x="5270735" y="251041"/>
                </a:cubicBezTo>
                <a:cubicBezTo>
                  <a:pt x="5260813" y="253820"/>
                  <a:pt x="5251487" y="256002"/>
                  <a:pt x="5242756" y="257590"/>
                </a:cubicBezTo>
                <a:cubicBezTo>
                  <a:pt x="5234024" y="259177"/>
                  <a:pt x="5225293" y="259574"/>
                  <a:pt x="5216562" y="258780"/>
                </a:cubicBezTo>
                <a:cubicBezTo>
                  <a:pt x="5207831" y="257987"/>
                  <a:pt x="5211402" y="255804"/>
                  <a:pt x="5227278" y="252232"/>
                </a:cubicBezTo>
                <a:cubicBezTo>
                  <a:pt x="5243153" y="248660"/>
                  <a:pt x="5258631" y="243501"/>
                  <a:pt x="5273712" y="236754"/>
                </a:cubicBezTo>
                <a:cubicBezTo>
                  <a:pt x="5288793" y="230007"/>
                  <a:pt x="5301493" y="221474"/>
                  <a:pt x="5311812" y="211155"/>
                </a:cubicBezTo>
                <a:cubicBezTo>
                  <a:pt x="5291968" y="204012"/>
                  <a:pt x="5279665" y="200043"/>
                  <a:pt x="5274903" y="199249"/>
                </a:cubicBezTo>
                <a:cubicBezTo>
                  <a:pt x="5270140" y="198455"/>
                  <a:pt x="5268751" y="196670"/>
                  <a:pt x="5270735" y="193891"/>
                </a:cubicBezTo>
                <a:cubicBezTo>
                  <a:pt x="5272720" y="191113"/>
                  <a:pt x="5276093" y="185359"/>
                  <a:pt x="5280856" y="176627"/>
                </a:cubicBezTo>
                <a:cubicBezTo>
                  <a:pt x="5245931" y="182184"/>
                  <a:pt x="5224698" y="185954"/>
                  <a:pt x="5217157" y="187938"/>
                </a:cubicBezTo>
                <a:cubicBezTo>
                  <a:pt x="5209617" y="189923"/>
                  <a:pt x="5202076" y="188335"/>
                  <a:pt x="5194535" y="183176"/>
                </a:cubicBezTo>
                <a:cubicBezTo>
                  <a:pt x="5186995" y="178016"/>
                  <a:pt x="5185209" y="175238"/>
                  <a:pt x="5189178" y="174841"/>
                </a:cubicBezTo>
                <a:cubicBezTo>
                  <a:pt x="5193147" y="174445"/>
                  <a:pt x="5198107" y="174048"/>
                  <a:pt x="5204060" y="173651"/>
                </a:cubicBezTo>
                <a:cubicBezTo>
                  <a:pt x="5210014" y="173254"/>
                  <a:pt x="5219936" y="172460"/>
                  <a:pt x="5233826" y="171270"/>
                </a:cubicBezTo>
                <a:cubicBezTo>
                  <a:pt x="5247717" y="170079"/>
                  <a:pt x="5264981" y="168293"/>
                  <a:pt x="5285618" y="165912"/>
                </a:cubicBezTo>
                <a:cubicBezTo>
                  <a:pt x="5288000" y="159562"/>
                  <a:pt x="5289984" y="153807"/>
                  <a:pt x="5291571" y="148648"/>
                </a:cubicBezTo>
                <a:cubicBezTo>
                  <a:pt x="5293159" y="143488"/>
                  <a:pt x="5293556" y="140909"/>
                  <a:pt x="5292762" y="140909"/>
                </a:cubicBezTo>
                <a:lnTo>
                  <a:pt x="5267759" y="143290"/>
                </a:lnTo>
                <a:cubicBezTo>
                  <a:pt x="5265378" y="152815"/>
                  <a:pt x="5261012" y="149243"/>
                  <a:pt x="5254662" y="132574"/>
                </a:cubicBezTo>
                <a:cubicBezTo>
                  <a:pt x="5248312" y="115905"/>
                  <a:pt x="5243153" y="104793"/>
                  <a:pt x="5239184" y="99237"/>
                </a:cubicBezTo>
                <a:cubicBezTo>
                  <a:pt x="5235215" y="93680"/>
                  <a:pt x="5236803" y="91299"/>
                  <a:pt x="5243946" y="92093"/>
                </a:cubicBezTo>
                <a:cubicBezTo>
                  <a:pt x="5251090" y="92887"/>
                  <a:pt x="5257242" y="92887"/>
                  <a:pt x="5262401" y="92093"/>
                </a:cubicBezTo>
                <a:cubicBezTo>
                  <a:pt x="5267561" y="91299"/>
                  <a:pt x="5275696" y="89712"/>
                  <a:pt x="5286809" y="87330"/>
                </a:cubicBezTo>
                <a:cubicBezTo>
                  <a:pt x="5285221" y="66693"/>
                  <a:pt x="5282840" y="55580"/>
                  <a:pt x="5279665" y="53993"/>
                </a:cubicBezTo>
                <a:cubicBezTo>
                  <a:pt x="5273315" y="54787"/>
                  <a:pt x="5267759" y="53398"/>
                  <a:pt x="5262996" y="49826"/>
                </a:cubicBezTo>
                <a:cubicBezTo>
                  <a:pt x="5258234" y="46254"/>
                  <a:pt x="5261012" y="43873"/>
                  <a:pt x="5271331" y="42682"/>
                </a:cubicBezTo>
                <a:cubicBezTo>
                  <a:pt x="5281649" y="41491"/>
                  <a:pt x="5291571" y="39904"/>
                  <a:pt x="5301096" y="37920"/>
                </a:cubicBezTo>
                <a:cubicBezTo>
                  <a:pt x="5310621" y="35935"/>
                  <a:pt x="5320742" y="33752"/>
                  <a:pt x="5331457" y="31371"/>
                </a:cubicBezTo>
                <a:cubicBezTo>
                  <a:pt x="5342173" y="28990"/>
                  <a:pt x="5350904" y="27402"/>
                  <a:pt x="5357651" y="26609"/>
                </a:cubicBezTo>
                <a:close/>
                <a:moveTo>
                  <a:pt x="3409193" y="26609"/>
                </a:moveTo>
                <a:cubicBezTo>
                  <a:pt x="3414750" y="27402"/>
                  <a:pt x="3420306" y="29387"/>
                  <a:pt x="3425862" y="32562"/>
                </a:cubicBezTo>
                <a:cubicBezTo>
                  <a:pt x="3431419" y="35737"/>
                  <a:pt x="3433006" y="39309"/>
                  <a:pt x="3430625" y="43277"/>
                </a:cubicBezTo>
                <a:cubicBezTo>
                  <a:pt x="3428243" y="47246"/>
                  <a:pt x="3427053" y="63518"/>
                  <a:pt x="3427053" y="92093"/>
                </a:cubicBezTo>
                <a:cubicBezTo>
                  <a:pt x="3433403" y="90505"/>
                  <a:pt x="3438761" y="89116"/>
                  <a:pt x="3443126" y="87926"/>
                </a:cubicBezTo>
                <a:cubicBezTo>
                  <a:pt x="3447492" y="86735"/>
                  <a:pt x="3451659" y="87926"/>
                  <a:pt x="3455628" y="91498"/>
                </a:cubicBezTo>
                <a:cubicBezTo>
                  <a:pt x="3459596" y="95070"/>
                  <a:pt x="3457613" y="98245"/>
                  <a:pt x="3449675" y="101023"/>
                </a:cubicBezTo>
                <a:cubicBezTo>
                  <a:pt x="3441737" y="103801"/>
                  <a:pt x="3434197" y="106380"/>
                  <a:pt x="3427053" y="108762"/>
                </a:cubicBezTo>
                <a:lnTo>
                  <a:pt x="3425862" y="152815"/>
                </a:lnTo>
                <a:cubicBezTo>
                  <a:pt x="3436181" y="146465"/>
                  <a:pt x="3445507" y="141107"/>
                  <a:pt x="3453842" y="136741"/>
                </a:cubicBezTo>
                <a:cubicBezTo>
                  <a:pt x="3462176" y="132376"/>
                  <a:pt x="3464954" y="132376"/>
                  <a:pt x="3462176" y="136741"/>
                </a:cubicBezTo>
                <a:cubicBezTo>
                  <a:pt x="3459398" y="141107"/>
                  <a:pt x="3447492" y="151227"/>
                  <a:pt x="3426458" y="167102"/>
                </a:cubicBezTo>
                <a:cubicBezTo>
                  <a:pt x="3405423" y="182977"/>
                  <a:pt x="3393120" y="193098"/>
                  <a:pt x="3389548" y="197463"/>
                </a:cubicBezTo>
                <a:cubicBezTo>
                  <a:pt x="3385976" y="201829"/>
                  <a:pt x="3381809" y="202623"/>
                  <a:pt x="3377047" y="199845"/>
                </a:cubicBezTo>
                <a:cubicBezTo>
                  <a:pt x="3372284" y="197066"/>
                  <a:pt x="3368315" y="194090"/>
                  <a:pt x="3365140" y="190915"/>
                </a:cubicBezTo>
                <a:cubicBezTo>
                  <a:pt x="3361965" y="187740"/>
                  <a:pt x="3362759" y="185557"/>
                  <a:pt x="3367522" y="184366"/>
                </a:cubicBezTo>
                <a:cubicBezTo>
                  <a:pt x="3372284" y="183176"/>
                  <a:pt x="3378436" y="180596"/>
                  <a:pt x="3385976" y="176627"/>
                </a:cubicBezTo>
                <a:cubicBezTo>
                  <a:pt x="3393517" y="172659"/>
                  <a:pt x="3402844" y="167102"/>
                  <a:pt x="3413956" y="159959"/>
                </a:cubicBezTo>
                <a:lnTo>
                  <a:pt x="3413956" y="112334"/>
                </a:lnTo>
                <a:cubicBezTo>
                  <a:pt x="3402844" y="115509"/>
                  <a:pt x="3395303" y="117295"/>
                  <a:pt x="3391334" y="117691"/>
                </a:cubicBezTo>
                <a:cubicBezTo>
                  <a:pt x="3387366" y="118088"/>
                  <a:pt x="3383000" y="116699"/>
                  <a:pt x="3378237" y="113524"/>
                </a:cubicBezTo>
                <a:cubicBezTo>
                  <a:pt x="3373475" y="110349"/>
                  <a:pt x="3373871" y="108365"/>
                  <a:pt x="3379428" y="107571"/>
                </a:cubicBezTo>
                <a:cubicBezTo>
                  <a:pt x="3384984" y="106777"/>
                  <a:pt x="3396494" y="103602"/>
                  <a:pt x="3413956" y="98046"/>
                </a:cubicBezTo>
                <a:cubicBezTo>
                  <a:pt x="3413956" y="88521"/>
                  <a:pt x="3413361" y="77012"/>
                  <a:pt x="3412170" y="63518"/>
                </a:cubicBezTo>
                <a:cubicBezTo>
                  <a:pt x="3410979" y="50024"/>
                  <a:pt x="3408797" y="40301"/>
                  <a:pt x="3405622" y="34348"/>
                </a:cubicBezTo>
                <a:cubicBezTo>
                  <a:pt x="3402447" y="28395"/>
                  <a:pt x="3403637" y="25815"/>
                  <a:pt x="3409193" y="26609"/>
                </a:cubicBezTo>
                <a:close/>
                <a:moveTo>
                  <a:pt x="795028" y="24525"/>
                </a:moveTo>
                <a:cubicBezTo>
                  <a:pt x="798302" y="24723"/>
                  <a:pt x="803709" y="27005"/>
                  <a:pt x="811250" y="31371"/>
                </a:cubicBezTo>
                <a:cubicBezTo>
                  <a:pt x="823950" y="38515"/>
                  <a:pt x="827720" y="43674"/>
                  <a:pt x="822561" y="46849"/>
                </a:cubicBezTo>
                <a:cubicBezTo>
                  <a:pt x="817401" y="50024"/>
                  <a:pt x="809265" y="58359"/>
                  <a:pt x="798153" y="71852"/>
                </a:cubicBezTo>
                <a:cubicBezTo>
                  <a:pt x="787041" y="85346"/>
                  <a:pt x="777912" y="97252"/>
                  <a:pt x="770769" y="107571"/>
                </a:cubicBezTo>
                <a:cubicBezTo>
                  <a:pt x="785057" y="105190"/>
                  <a:pt x="796566" y="102809"/>
                  <a:pt x="805297" y="100427"/>
                </a:cubicBezTo>
                <a:cubicBezTo>
                  <a:pt x="814028" y="98046"/>
                  <a:pt x="820577" y="95665"/>
                  <a:pt x="824942" y="93284"/>
                </a:cubicBezTo>
                <a:cubicBezTo>
                  <a:pt x="829308" y="90902"/>
                  <a:pt x="835063" y="90902"/>
                  <a:pt x="842206" y="93284"/>
                </a:cubicBezTo>
                <a:cubicBezTo>
                  <a:pt x="849350" y="95665"/>
                  <a:pt x="855303" y="98443"/>
                  <a:pt x="860066" y="101618"/>
                </a:cubicBezTo>
                <a:cubicBezTo>
                  <a:pt x="864828" y="104793"/>
                  <a:pt x="866019" y="108365"/>
                  <a:pt x="863637" y="112334"/>
                </a:cubicBezTo>
                <a:cubicBezTo>
                  <a:pt x="861256" y="116302"/>
                  <a:pt x="859272" y="122255"/>
                  <a:pt x="857684" y="130193"/>
                </a:cubicBezTo>
                <a:cubicBezTo>
                  <a:pt x="856097" y="138130"/>
                  <a:pt x="856097" y="156585"/>
                  <a:pt x="857684" y="185557"/>
                </a:cubicBezTo>
                <a:cubicBezTo>
                  <a:pt x="859272" y="214529"/>
                  <a:pt x="858478" y="232984"/>
                  <a:pt x="855303" y="240921"/>
                </a:cubicBezTo>
                <a:cubicBezTo>
                  <a:pt x="852128" y="248859"/>
                  <a:pt x="848755" y="254613"/>
                  <a:pt x="845183" y="258185"/>
                </a:cubicBezTo>
                <a:cubicBezTo>
                  <a:pt x="841611" y="261757"/>
                  <a:pt x="837840" y="256201"/>
                  <a:pt x="833872" y="241516"/>
                </a:cubicBezTo>
                <a:cubicBezTo>
                  <a:pt x="829903" y="226832"/>
                  <a:pt x="825141" y="219490"/>
                  <a:pt x="819584" y="219490"/>
                </a:cubicBezTo>
                <a:cubicBezTo>
                  <a:pt x="814028" y="219490"/>
                  <a:pt x="793787" y="221474"/>
                  <a:pt x="758862" y="225443"/>
                </a:cubicBezTo>
                <a:cubicBezTo>
                  <a:pt x="755687" y="249255"/>
                  <a:pt x="751322" y="255010"/>
                  <a:pt x="745766" y="242707"/>
                </a:cubicBezTo>
                <a:cubicBezTo>
                  <a:pt x="740209" y="230404"/>
                  <a:pt x="738821" y="218696"/>
                  <a:pt x="741598" y="207584"/>
                </a:cubicBezTo>
                <a:cubicBezTo>
                  <a:pt x="744377" y="196471"/>
                  <a:pt x="745567" y="179802"/>
                  <a:pt x="745170" y="157577"/>
                </a:cubicBezTo>
                <a:cubicBezTo>
                  <a:pt x="744773" y="135352"/>
                  <a:pt x="742590" y="121065"/>
                  <a:pt x="738622" y="114715"/>
                </a:cubicBezTo>
                <a:cubicBezTo>
                  <a:pt x="734653" y="108365"/>
                  <a:pt x="734256" y="105190"/>
                  <a:pt x="737431" y="105190"/>
                </a:cubicBezTo>
                <a:cubicBezTo>
                  <a:pt x="740606" y="105190"/>
                  <a:pt x="747353" y="106380"/>
                  <a:pt x="757672" y="108762"/>
                </a:cubicBezTo>
                <a:lnTo>
                  <a:pt x="762435" y="107571"/>
                </a:lnTo>
                <a:cubicBezTo>
                  <a:pt x="772753" y="90109"/>
                  <a:pt x="780691" y="74829"/>
                  <a:pt x="786247" y="61732"/>
                </a:cubicBezTo>
                <a:cubicBezTo>
                  <a:pt x="791803" y="48635"/>
                  <a:pt x="793589" y="38118"/>
                  <a:pt x="791604" y="30180"/>
                </a:cubicBezTo>
                <a:cubicBezTo>
                  <a:pt x="790612" y="26212"/>
                  <a:pt x="791753" y="24327"/>
                  <a:pt x="795028" y="24525"/>
                </a:cubicBezTo>
                <a:close/>
                <a:moveTo>
                  <a:pt x="4048001" y="23781"/>
                </a:moveTo>
                <a:cubicBezTo>
                  <a:pt x="4049266" y="23781"/>
                  <a:pt x="4050841" y="24128"/>
                  <a:pt x="4052726" y="24823"/>
                </a:cubicBezTo>
                <a:cubicBezTo>
                  <a:pt x="4060267" y="27601"/>
                  <a:pt x="4066022" y="30974"/>
                  <a:pt x="4069990" y="34943"/>
                </a:cubicBezTo>
                <a:cubicBezTo>
                  <a:pt x="4073959" y="38912"/>
                  <a:pt x="4074554" y="42880"/>
                  <a:pt x="4071776" y="46849"/>
                </a:cubicBezTo>
                <a:cubicBezTo>
                  <a:pt x="4068998" y="50818"/>
                  <a:pt x="4065823" y="60541"/>
                  <a:pt x="4062251" y="76020"/>
                </a:cubicBezTo>
                <a:cubicBezTo>
                  <a:pt x="4058679" y="91498"/>
                  <a:pt x="4054909" y="107174"/>
                  <a:pt x="4050940" y="123049"/>
                </a:cubicBezTo>
                <a:cubicBezTo>
                  <a:pt x="4062847" y="121462"/>
                  <a:pt x="4074356" y="119477"/>
                  <a:pt x="4085468" y="117096"/>
                </a:cubicBezTo>
                <a:cubicBezTo>
                  <a:pt x="4087850" y="109159"/>
                  <a:pt x="4088246" y="102412"/>
                  <a:pt x="4086659" y="96855"/>
                </a:cubicBezTo>
                <a:cubicBezTo>
                  <a:pt x="4085072" y="91299"/>
                  <a:pt x="4088644" y="91101"/>
                  <a:pt x="4097375" y="96260"/>
                </a:cubicBezTo>
                <a:cubicBezTo>
                  <a:pt x="4106106" y="101420"/>
                  <a:pt x="4109480" y="106380"/>
                  <a:pt x="4107495" y="111143"/>
                </a:cubicBezTo>
                <a:cubicBezTo>
                  <a:pt x="4105511" y="115905"/>
                  <a:pt x="4103526" y="122652"/>
                  <a:pt x="4101542" y="131384"/>
                </a:cubicBezTo>
                <a:cubicBezTo>
                  <a:pt x="4099558" y="140115"/>
                  <a:pt x="4096383" y="150434"/>
                  <a:pt x="4092017" y="162340"/>
                </a:cubicBezTo>
                <a:cubicBezTo>
                  <a:pt x="4087651" y="174246"/>
                  <a:pt x="4082690" y="185359"/>
                  <a:pt x="4077134" y="195677"/>
                </a:cubicBezTo>
                <a:cubicBezTo>
                  <a:pt x="4089834" y="205202"/>
                  <a:pt x="4097573" y="213735"/>
                  <a:pt x="4100351" y="221276"/>
                </a:cubicBezTo>
                <a:cubicBezTo>
                  <a:pt x="4103129" y="228816"/>
                  <a:pt x="4103129" y="235960"/>
                  <a:pt x="4100351" y="242707"/>
                </a:cubicBezTo>
                <a:cubicBezTo>
                  <a:pt x="4097573" y="249454"/>
                  <a:pt x="4093208" y="247668"/>
                  <a:pt x="4087254" y="237349"/>
                </a:cubicBezTo>
                <a:cubicBezTo>
                  <a:pt x="4081301" y="227030"/>
                  <a:pt x="4074753" y="217109"/>
                  <a:pt x="4067609" y="207584"/>
                </a:cubicBezTo>
                <a:cubicBezTo>
                  <a:pt x="4052528" y="221077"/>
                  <a:pt x="4039233" y="230205"/>
                  <a:pt x="4027723" y="234968"/>
                </a:cubicBezTo>
                <a:cubicBezTo>
                  <a:pt x="4016214" y="239730"/>
                  <a:pt x="4005697" y="242509"/>
                  <a:pt x="3996172" y="243302"/>
                </a:cubicBezTo>
                <a:cubicBezTo>
                  <a:pt x="3986647" y="244096"/>
                  <a:pt x="3985853" y="242905"/>
                  <a:pt x="3993790" y="239730"/>
                </a:cubicBezTo>
                <a:cubicBezTo>
                  <a:pt x="4001728" y="236555"/>
                  <a:pt x="4011650" y="231396"/>
                  <a:pt x="4023556" y="224252"/>
                </a:cubicBezTo>
                <a:cubicBezTo>
                  <a:pt x="4035462" y="217109"/>
                  <a:pt x="4046972" y="207980"/>
                  <a:pt x="4058084" y="196868"/>
                </a:cubicBezTo>
                <a:cubicBezTo>
                  <a:pt x="4045384" y="184168"/>
                  <a:pt x="4037248" y="176627"/>
                  <a:pt x="4033676" y="174246"/>
                </a:cubicBezTo>
                <a:cubicBezTo>
                  <a:pt x="4030104" y="171865"/>
                  <a:pt x="4029112" y="167896"/>
                  <a:pt x="4030700" y="162340"/>
                </a:cubicBezTo>
                <a:cubicBezTo>
                  <a:pt x="4032287" y="156784"/>
                  <a:pt x="4034272" y="148449"/>
                  <a:pt x="4036653" y="137337"/>
                </a:cubicBezTo>
                <a:cubicBezTo>
                  <a:pt x="4010459" y="142893"/>
                  <a:pt x="3994187" y="147259"/>
                  <a:pt x="3987837" y="150434"/>
                </a:cubicBezTo>
                <a:cubicBezTo>
                  <a:pt x="3981487" y="153609"/>
                  <a:pt x="3974542" y="151624"/>
                  <a:pt x="3967001" y="144480"/>
                </a:cubicBezTo>
                <a:cubicBezTo>
                  <a:pt x="3959461" y="137337"/>
                  <a:pt x="3960453" y="134162"/>
                  <a:pt x="3969978" y="134955"/>
                </a:cubicBezTo>
                <a:cubicBezTo>
                  <a:pt x="3979503" y="135749"/>
                  <a:pt x="4002521" y="132971"/>
                  <a:pt x="4039034" y="126621"/>
                </a:cubicBezTo>
                <a:cubicBezTo>
                  <a:pt x="4042209" y="102015"/>
                  <a:pt x="4044590" y="82369"/>
                  <a:pt x="4046178" y="67685"/>
                </a:cubicBezTo>
                <a:cubicBezTo>
                  <a:pt x="4047765" y="53001"/>
                  <a:pt x="4047368" y="41491"/>
                  <a:pt x="4044987" y="33157"/>
                </a:cubicBezTo>
                <a:cubicBezTo>
                  <a:pt x="4043201" y="26906"/>
                  <a:pt x="4044206" y="23781"/>
                  <a:pt x="4048001" y="23781"/>
                </a:cubicBezTo>
                <a:close/>
                <a:moveTo>
                  <a:pt x="2649872" y="21251"/>
                </a:moveTo>
                <a:cubicBezTo>
                  <a:pt x="2653246" y="21251"/>
                  <a:pt x="2656718" y="21846"/>
                  <a:pt x="2660290" y="23037"/>
                </a:cubicBezTo>
                <a:cubicBezTo>
                  <a:pt x="2667434" y="25418"/>
                  <a:pt x="2673784" y="29188"/>
                  <a:pt x="2679340" y="34348"/>
                </a:cubicBezTo>
                <a:cubicBezTo>
                  <a:pt x="2684897" y="39507"/>
                  <a:pt x="2685889" y="44666"/>
                  <a:pt x="2682317" y="49826"/>
                </a:cubicBezTo>
                <a:cubicBezTo>
                  <a:pt x="2678745" y="54985"/>
                  <a:pt x="2676563" y="66693"/>
                  <a:pt x="2675768" y="84949"/>
                </a:cubicBezTo>
                <a:cubicBezTo>
                  <a:pt x="2674975" y="103205"/>
                  <a:pt x="2675570" y="132177"/>
                  <a:pt x="2677554" y="171865"/>
                </a:cubicBezTo>
                <a:cubicBezTo>
                  <a:pt x="2679539" y="211552"/>
                  <a:pt x="2679340" y="236952"/>
                  <a:pt x="2676959" y="248065"/>
                </a:cubicBezTo>
                <a:cubicBezTo>
                  <a:pt x="2674578" y="259177"/>
                  <a:pt x="2671601" y="267115"/>
                  <a:pt x="2668029" y="271877"/>
                </a:cubicBezTo>
                <a:cubicBezTo>
                  <a:pt x="2664457" y="276640"/>
                  <a:pt x="2661283" y="274457"/>
                  <a:pt x="2658504" y="265329"/>
                </a:cubicBezTo>
                <a:cubicBezTo>
                  <a:pt x="2655726" y="256201"/>
                  <a:pt x="2653543" y="248065"/>
                  <a:pt x="2651956" y="240921"/>
                </a:cubicBezTo>
                <a:cubicBezTo>
                  <a:pt x="2605125" y="240127"/>
                  <a:pt x="2574764" y="240326"/>
                  <a:pt x="2560873" y="241516"/>
                </a:cubicBezTo>
                <a:cubicBezTo>
                  <a:pt x="2546982" y="242707"/>
                  <a:pt x="2525353" y="243699"/>
                  <a:pt x="2495984" y="244493"/>
                </a:cubicBezTo>
                <a:cubicBezTo>
                  <a:pt x="2491222" y="261162"/>
                  <a:pt x="2486658" y="263741"/>
                  <a:pt x="2482292" y="252232"/>
                </a:cubicBezTo>
                <a:cubicBezTo>
                  <a:pt x="2477926" y="240723"/>
                  <a:pt x="2476934" y="228618"/>
                  <a:pt x="2479315" y="215918"/>
                </a:cubicBezTo>
                <a:cubicBezTo>
                  <a:pt x="2481697" y="203218"/>
                  <a:pt x="2483681" y="184962"/>
                  <a:pt x="2485268" y="161149"/>
                </a:cubicBezTo>
                <a:cubicBezTo>
                  <a:pt x="2486856" y="137337"/>
                  <a:pt x="2487650" y="113127"/>
                  <a:pt x="2487650" y="88521"/>
                </a:cubicBezTo>
                <a:cubicBezTo>
                  <a:pt x="2487650" y="63915"/>
                  <a:pt x="2486062" y="47841"/>
                  <a:pt x="2482887" y="40301"/>
                </a:cubicBezTo>
                <a:cubicBezTo>
                  <a:pt x="2479712" y="32760"/>
                  <a:pt x="2480109" y="29188"/>
                  <a:pt x="2484078" y="29585"/>
                </a:cubicBezTo>
                <a:cubicBezTo>
                  <a:pt x="2488046" y="29982"/>
                  <a:pt x="2492611" y="31570"/>
                  <a:pt x="2497770" y="34348"/>
                </a:cubicBezTo>
                <a:cubicBezTo>
                  <a:pt x="2502930" y="37126"/>
                  <a:pt x="2512851" y="37920"/>
                  <a:pt x="2527536" y="36729"/>
                </a:cubicBezTo>
                <a:cubicBezTo>
                  <a:pt x="2542220" y="35538"/>
                  <a:pt x="2563056" y="33554"/>
                  <a:pt x="2590043" y="30776"/>
                </a:cubicBezTo>
                <a:cubicBezTo>
                  <a:pt x="2617031" y="27998"/>
                  <a:pt x="2633700" y="25418"/>
                  <a:pt x="2640050" y="23037"/>
                </a:cubicBezTo>
                <a:cubicBezTo>
                  <a:pt x="2643225" y="21846"/>
                  <a:pt x="2646499" y="21251"/>
                  <a:pt x="2649872" y="21251"/>
                </a:cubicBezTo>
                <a:close/>
                <a:moveTo>
                  <a:pt x="5920816" y="20060"/>
                </a:moveTo>
                <a:cubicBezTo>
                  <a:pt x="5923595" y="20457"/>
                  <a:pt x="5927762" y="22243"/>
                  <a:pt x="5933318" y="25418"/>
                </a:cubicBezTo>
                <a:cubicBezTo>
                  <a:pt x="5944430" y="31768"/>
                  <a:pt x="5947010" y="36530"/>
                  <a:pt x="5941057" y="39705"/>
                </a:cubicBezTo>
                <a:cubicBezTo>
                  <a:pt x="5935104" y="42880"/>
                  <a:pt x="5928158" y="48437"/>
                  <a:pt x="5920221" y="56374"/>
                </a:cubicBezTo>
                <a:cubicBezTo>
                  <a:pt x="5940064" y="54787"/>
                  <a:pt x="5952964" y="51612"/>
                  <a:pt x="5958916" y="46849"/>
                </a:cubicBezTo>
                <a:cubicBezTo>
                  <a:pt x="5964870" y="42087"/>
                  <a:pt x="5973204" y="42880"/>
                  <a:pt x="5983920" y="49230"/>
                </a:cubicBezTo>
                <a:cubicBezTo>
                  <a:pt x="5994635" y="55580"/>
                  <a:pt x="5997612" y="59946"/>
                  <a:pt x="5992850" y="62327"/>
                </a:cubicBezTo>
                <a:cubicBezTo>
                  <a:pt x="5988087" y="64709"/>
                  <a:pt x="5983126" y="66891"/>
                  <a:pt x="5977966" y="68876"/>
                </a:cubicBezTo>
                <a:cubicBezTo>
                  <a:pt x="5972807" y="70860"/>
                  <a:pt x="5959909" y="82965"/>
                  <a:pt x="5939271" y="105190"/>
                </a:cubicBezTo>
                <a:cubicBezTo>
                  <a:pt x="5963084" y="102809"/>
                  <a:pt x="5977768" y="100427"/>
                  <a:pt x="5983324" y="98046"/>
                </a:cubicBezTo>
                <a:cubicBezTo>
                  <a:pt x="5988880" y="95665"/>
                  <a:pt x="5994834" y="95665"/>
                  <a:pt x="6001184" y="98046"/>
                </a:cubicBezTo>
                <a:cubicBezTo>
                  <a:pt x="6007534" y="100427"/>
                  <a:pt x="6013685" y="103999"/>
                  <a:pt x="6019638" y="108762"/>
                </a:cubicBezTo>
                <a:cubicBezTo>
                  <a:pt x="6025592" y="113524"/>
                  <a:pt x="6025790" y="118088"/>
                  <a:pt x="6020234" y="122454"/>
                </a:cubicBezTo>
                <a:cubicBezTo>
                  <a:pt x="6014678" y="126820"/>
                  <a:pt x="6007534" y="137535"/>
                  <a:pt x="5998802" y="154601"/>
                </a:cubicBezTo>
                <a:cubicBezTo>
                  <a:pt x="5990071" y="171666"/>
                  <a:pt x="5983722" y="183176"/>
                  <a:pt x="5979752" y="189129"/>
                </a:cubicBezTo>
                <a:cubicBezTo>
                  <a:pt x="5975784" y="195082"/>
                  <a:pt x="5972807" y="197860"/>
                  <a:pt x="5970822" y="197463"/>
                </a:cubicBezTo>
                <a:cubicBezTo>
                  <a:pt x="5968838" y="197066"/>
                  <a:pt x="5967449" y="194487"/>
                  <a:pt x="5966656" y="189724"/>
                </a:cubicBezTo>
                <a:cubicBezTo>
                  <a:pt x="5935700" y="193693"/>
                  <a:pt x="5911887" y="196868"/>
                  <a:pt x="5895218" y="199249"/>
                </a:cubicBezTo>
                <a:cubicBezTo>
                  <a:pt x="5892043" y="208774"/>
                  <a:pt x="5888272" y="207584"/>
                  <a:pt x="5883907" y="195677"/>
                </a:cubicBezTo>
                <a:cubicBezTo>
                  <a:pt x="5879542" y="183771"/>
                  <a:pt x="5875176" y="170476"/>
                  <a:pt x="5870810" y="155791"/>
                </a:cubicBezTo>
                <a:cubicBezTo>
                  <a:pt x="5866445" y="141107"/>
                  <a:pt x="5861484" y="130391"/>
                  <a:pt x="5855928" y="123645"/>
                </a:cubicBezTo>
                <a:cubicBezTo>
                  <a:pt x="5850372" y="116898"/>
                  <a:pt x="5851958" y="113921"/>
                  <a:pt x="5860690" y="114715"/>
                </a:cubicBezTo>
                <a:cubicBezTo>
                  <a:pt x="5869422" y="115509"/>
                  <a:pt x="5891249" y="113127"/>
                  <a:pt x="5926174" y="107571"/>
                </a:cubicBezTo>
                <a:cubicBezTo>
                  <a:pt x="5931730" y="101221"/>
                  <a:pt x="5936890" y="94077"/>
                  <a:pt x="5941652" y="86140"/>
                </a:cubicBezTo>
                <a:cubicBezTo>
                  <a:pt x="5946415" y="78202"/>
                  <a:pt x="5949788" y="72448"/>
                  <a:pt x="5951772" y="68876"/>
                </a:cubicBezTo>
                <a:cubicBezTo>
                  <a:pt x="5953757" y="65304"/>
                  <a:pt x="5952765" y="63518"/>
                  <a:pt x="5948796" y="63518"/>
                </a:cubicBezTo>
                <a:cubicBezTo>
                  <a:pt x="5945622" y="63518"/>
                  <a:pt x="5940264" y="64312"/>
                  <a:pt x="5932722" y="65899"/>
                </a:cubicBezTo>
                <a:cubicBezTo>
                  <a:pt x="5925182" y="67487"/>
                  <a:pt x="5918237" y="66693"/>
                  <a:pt x="5911887" y="63518"/>
                </a:cubicBezTo>
                <a:cubicBezTo>
                  <a:pt x="5901568" y="71455"/>
                  <a:pt x="5893234" y="77409"/>
                  <a:pt x="5886884" y="81377"/>
                </a:cubicBezTo>
                <a:cubicBezTo>
                  <a:pt x="5880534" y="85346"/>
                  <a:pt x="5873985" y="88720"/>
                  <a:pt x="5867238" y="91498"/>
                </a:cubicBezTo>
                <a:cubicBezTo>
                  <a:pt x="5860492" y="94276"/>
                  <a:pt x="5860690" y="92688"/>
                  <a:pt x="5867834" y="86735"/>
                </a:cubicBezTo>
                <a:cubicBezTo>
                  <a:pt x="5874978" y="80782"/>
                  <a:pt x="5883312" y="73043"/>
                  <a:pt x="5892837" y="63518"/>
                </a:cubicBezTo>
                <a:cubicBezTo>
                  <a:pt x="5902362" y="53993"/>
                  <a:pt x="5908712" y="45857"/>
                  <a:pt x="5911887" y="39110"/>
                </a:cubicBezTo>
                <a:cubicBezTo>
                  <a:pt x="5915062" y="32363"/>
                  <a:pt x="5916650" y="27005"/>
                  <a:pt x="5916650" y="23037"/>
                </a:cubicBezTo>
                <a:cubicBezTo>
                  <a:pt x="5916650" y="20655"/>
                  <a:pt x="5918038" y="19663"/>
                  <a:pt x="5920816" y="20060"/>
                </a:cubicBezTo>
                <a:close/>
                <a:moveTo>
                  <a:pt x="3177617" y="20060"/>
                </a:moveTo>
                <a:cubicBezTo>
                  <a:pt x="3180395" y="20457"/>
                  <a:pt x="3184562" y="22243"/>
                  <a:pt x="3190118" y="25418"/>
                </a:cubicBezTo>
                <a:cubicBezTo>
                  <a:pt x="3201231" y="31768"/>
                  <a:pt x="3203811" y="36530"/>
                  <a:pt x="3197858" y="39705"/>
                </a:cubicBezTo>
                <a:cubicBezTo>
                  <a:pt x="3191905" y="42880"/>
                  <a:pt x="3184959" y="48437"/>
                  <a:pt x="3177022" y="56374"/>
                </a:cubicBezTo>
                <a:cubicBezTo>
                  <a:pt x="3196865" y="54787"/>
                  <a:pt x="3209764" y="51612"/>
                  <a:pt x="3215717" y="46849"/>
                </a:cubicBezTo>
                <a:cubicBezTo>
                  <a:pt x="3221670" y="42087"/>
                  <a:pt x="3230004" y="42880"/>
                  <a:pt x="3240720" y="49230"/>
                </a:cubicBezTo>
                <a:cubicBezTo>
                  <a:pt x="3251436" y="55580"/>
                  <a:pt x="3254412" y="59946"/>
                  <a:pt x="3249650" y="62327"/>
                </a:cubicBezTo>
                <a:cubicBezTo>
                  <a:pt x="3244887" y="64709"/>
                  <a:pt x="3239926" y="66891"/>
                  <a:pt x="3234767" y="68876"/>
                </a:cubicBezTo>
                <a:cubicBezTo>
                  <a:pt x="3229608" y="70860"/>
                  <a:pt x="3216709" y="82965"/>
                  <a:pt x="3196072" y="105190"/>
                </a:cubicBezTo>
                <a:cubicBezTo>
                  <a:pt x="3219884" y="102809"/>
                  <a:pt x="3234568" y="100427"/>
                  <a:pt x="3240125" y="98046"/>
                </a:cubicBezTo>
                <a:cubicBezTo>
                  <a:pt x="3245681" y="95665"/>
                  <a:pt x="3251634" y="95665"/>
                  <a:pt x="3257984" y="98046"/>
                </a:cubicBezTo>
                <a:cubicBezTo>
                  <a:pt x="3264334" y="100427"/>
                  <a:pt x="3270486" y="103999"/>
                  <a:pt x="3276439" y="108762"/>
                </a:cubicBezTo>
                <a:cubicBezTo>
                  <a:pt x="3282392" y="113524"/>
                  <a:pt x="3282590" y="118088"/>
                  <a:pt x="3277034" y="122454"/>
                </a:cubicBezTo>
                <a:cubicBezTo>
                  <a:pt x="3271478" y="126820"/>
                  <a:pt x="3264334" y="137535"/>
                  <a:pt x="3255603" y="154601"/>
                </a:cubicBezTo>
                <a:cubicBezTo>
                  <a:pt x="3246872" y="171666"/>
                  <a:pt x="3240522" y="183176"/>
                  <a:pt x="3236553" y="189129"/>
                </a:cubicBezTo>
                <a:cubicBezTo>
                  <a:pt x="3232584" y="195082"/>
                  <a:pt x="3229608" y="197860"/>
                  <a:pt x="3227623" y="197463"/>
                </a:cubicBezTo>
                <a:cubicBezTo>
                  <a:pt x="3225639" y="197066"/>
                  <a:pt x="3224250" y="194487"/>
                  <a:pt x="3223456" y="189724"/>
                </a:cubicBezTo>
                <a:cubicBezTo>
                  <a:pt x="3192500" y="193693"/>
                  <a:pt x="3168687" y="196868"/>
                  <a:pt x="3152019" y="199249"/>
                </a:cubicBezTo>
                <a:cubicBezTo>
                  <a:pt x="3148843" y="208774"/>
                  <a:pt x="3145073" y="207584"/>
                  <a:pt x="3140707" y="195677"/>
                </a:cubicBezTo>
                <a:cubicBezTo>
                  <a:pt x="3136342" y="183771"/>
                  <a:pt x="3131976" y="170476"/>
                  <a:pt x="3127611" y="155791"/>
                </a:cubicBezTo>
                <a:cubicBezTo>
                  <a:pt x="3123245" y="141107"/>
                  <a:pt x="3118284" y="130391"/>
                  <a:pt x="3112728" y="123645"/>
                </a:cubicBezTo>
                <a:cubicBezTo>
                  <a:pt x="3107171" y="116898"/>
                  <a:pt x="3108759" y="113921"/>
                  <a:pt x="3117490" y="114715"/>
                </a:cubicBezTo>
                <a:cubicBezTo>
                  <a:pt x="3126221" y="115509"/>
                  <a:pt x="3148050" y="113127"/>
                  <a:pt x="3182975" y="107571"/>
                </a:cubicBezTo>
                <a:cubicBezTo>
                  <a:pt x="3188531" y="101221"/>
                  <a:pt x="3193690" y="94077"/>
                  <a:pt x="3198453" y="86140"/>
                </a:cubicBezTo>
                <a:cubicBezTo>
                  <a:pt x="3203215" y="78202"/>
                  <a:pt x="3206589" y="72448"/>
                  <a:pt x="3208573" y="68876"/>
                </a:cubicBezTo>
                <a:cubicBezTo>
                  <a:pt x="3210558" y="65304"/>
                  <a:pt x="3209565" y="63518"/>
                  <a:pt x="3205597" y="63518"/>
                </a:cubicBezTo>
                <a:cubicBezTo>
                  <a:pt x="3202421" y="63518"/>
                  <a:pt x="3197064" y="64312"/>
                  <a:pt x="3189523" y="65899"/>
                </a:cubicBezTo>
                <a:cubicBezTo>
                  <a:pt x="3181983" y="67487"/>
                  <a:pt x="3175037" y="66693"/>
                  <a:pt x="3168687" y="63518"/>
                </a:cubicBezTo>
                <a:cubicBezTo>
                  <a:pt x="3158368" y="71455"/>
                  <a:pt x="3150034" y="77409"/>
                  <a:pt x="3143684" y="81377"/>
                </a:cubicBezTo>
                <a:cubicBezTo>
                  <a:pt x="3137334" y="85346"/>
                  <a:pt x="3130786" y="88720"/>
                  <a:pt x="3124039" y="91498"/>
                </a:cubicBezTo>
                <a:cubicBezTo>
                  <a:pt x="3117292" y="94276"/>
                  <a:pt x="3117490" y="92688"/>
                  <a:pt x="3124634" y="86735"/>
                </a:cubicBezTo>
                <a:cubicBezTo>
                  <a:pt x="3131778" y="80782"/>
                  <a:pt x="3140112" y="73043"/>
                  <a:pt x="3149637" y="63518"/>
                </a:cubicBezTo>
                <a:cubicBezTo>
                  <a:pt x="3159162" y="53993"/>
                  <a:pt x="3165512" y="45857"/>
                  <a:pt x="3168687" y="39110"/>
                </a:cubicBezTo>
                <a:cubicBezTo>
                  <a:pt x="3171862" y="32363"/>
                  <a:pt x="3173450" y="27005"/>
                  <a:pt x="3173450" y="23037"/>
                </a:cubicBezTo>
                <a:cubicBezTo>
                  <a:pt x="3173450" y="20655"/>
                  <a:pt x="3174839" y="19663"/>
                  <a:pt x="3177617" y="20060"/>
                </a:cubicBezTo>
                <a:close/>
                <a:moveTo>
                  <a:pt x="6913500" y="19465"/>
                </a:moveTo>
                <a:cubicBezTo>
                  <a:pt x="6917072" y="19465"/>
                  <a:pt x="6920742" y="19862"/>
                  <a:pt x="6924514" y="20655"/>
                </a:cubicBezTo>
                <a:cubicBezTo>
                  <a:pt x="6932054" y="22243"/>
                  <a:pt x="6938801" y="25219"/>
                  <a:pt x="6944754" y="29585"/>
                </a:cubicBezTo>
                <a:cubicBezTo>
                  <a:pt x="6950707" y="33951"/>
                  <a:pt x="6951898" y="39110"/>
                  <a:pt x="6948326" y="45063"/>
                </a:cubicBezTo>
                <a:cubicBezTo>
                  <a:pt x="6944754" y="51016"/>
                  <a:pt x="6942770" y="61930"/>
                  <a:pt x="6942372" y="77805"/>
                </a:cubicBezTo>
                <a:cubicBezTo>
                  <a:pt x="6941976" y="93680"/>
                  <a:pt x="6942174" y="115112"/>
                  <a:pt x="6942968" y="142099"/>
                </a:cubicBezTo>
                <a:cubicBezTo>
                  <a:pt x="6943762" y="169087"/>
                  <a:pt x="6944357" y="191113"/>
                  <a:pt x="6944754" y="208179"/>
                </a:cubicBezTo>
                <a:cubicBezTo>
                  <a:pt x="6945151" y="225245"/>
                  <a:pt x="6944158" y="238341"/>
                  <a:pt x="6941778" y="247470"/>
                </a:cubicBezTo>
                <a:cubicBezTo>
                  <a:pt x="6939396" y="256598"/>
                  <a:pt x="6935030" y="264734"/>
                  <a:pt x="6928680" y="271877"/>
                </a:cubicBezTo>
                <a:cubicBezTo>
                  <a:pt x="6922330" y="279021"/>
                  <a:pt x="6917568" y="278227"/>
                  <a:pt x="6914393" y="269496"/>
                </a:cubicBezTo>
                <a:cubicBezTo>
                  <a:pt x="6911218" y="260765"/>
                  <a:pt x="6904074" y="252827"/>
                  <a:pt x="6892962" y="245684"/>
                </a:cubicBezTo>
                <a:cubicBezTo>
                  <a:pt x="6881849" y="238540"/>
                  <a:pt x="6882048" y="236159"/>
                  <a:pt x="6893557" y="238540"/>
                </a:cubicBezTo>
                <a:cubicBezTo>
                  <a:pt x="6905066" y="240921"/>
                  <a:pt x="6912806" y="241318"/>
                  <a:pt x="6916774" y="239730"/>
                </a:cubicBezTo>
                <a:cubicBezTo>
                  <a:pt x="6920743" y="238143"/>
                  <a:pt x="6923322" y="234373"/>
                  <a:pt x="6924514" y="228420"/>
                </a:cubicBezTo>
                <a:cubicBezTo>
                  <a:pt x="6925704" y="222466"/>
                  <a:pt x="6926498" y="205004"/>
                  <a:pt x="6926894" y="176032"/>
                </a:cubicBezTo>
                <a:cubicBezTo>
                  <a:pt x="6927292" y="147060"/>
                  <a:pt x="6927093" y="118882"/>
                  <a:pt x="6926300" y="91498"/>
                </a:cubicBezTo>
                <a:cubicBezTo>
                  <a:pt x="6925506" y="64113"/>
                  <a:pt x="6923918" y="47841"/>
                  <a:pt x="6921537" y="42682"/>
                </a:cubicBezTo>
                <a:cubicBezTo>
                  <a:pt x="6919156" y="37523"/>
                  <a:pt x="6912806" y="34943"/>
                  <a:pt x="6902487" y="34943"/>
                </a:cubicBezTo>
                <a:cubicBezTo>
                  <a:pt x="6892962" y="34943"/>
                  <a:pt x="6875500" y="36134"/>
                  <a:pt x="6850100" y="38515"/>
                </a:cubicBezTo>
                <a:cubicBezTo>
                  <a:pt x="6860418" y="43277"/>
                  <a:pt x="6864585" y="47445"/>
                  <a:pt x="6862601" y="51016"/>
                </a:cubicBezTo>
                <a:cubicBezTo>
                  <a:pt x="6860616" y="54588"/>
                  <a:pt x="6858830" y="62327"/>
                  <a:pt x="6857243" y="74234"/>
                </a:cubicBezTo>
                <a:cubicBezTo>
                  <a:pt x="6868356" y="72646"/>
                  <a:pt x="6876095" y="71455"/>
                  <a:pt x="6880460" y="70662"/>
                </a:cubicBezTo>
                <a:cubicBezTo>
                  <a:pt x="6884826" y="69868"/>
                  <a:pt x="6889390" y="71654"/>
                  <a:pt x="6894152" y="76020"/>
                </a:cubicBezTo>
                <a:cubicBezTo>
                  <a:pt x="6898915" y="80385"/>
                  <a:pt x="6896534" y="82965"/>
                  <a:pt x="6887008" y="83759"/>
                </a:cubicBezTo>
                <a:cubicBezTo>
                  <a:pt x="6877484" y="84552"/>
                  <a:pt x="6867562" y="85346"/>
                  <a:pt x="6857243" y="86140"/>
                </a:cubicBezTo>
                <a:cubicBezTo>
                  <a:pt x="6856450" y="102015"/>
                  <a:pt x="6856052" y="111143"/>
                  <a:pt x="6856052" y="113524"/>
                </a:cubicBezTo>
                <a:cubicBezTo>
                  <a:pt x="6869546" y="112730"/>
                  <a:pt x="6879865" y="111738"/>
                  <a:pt x="6887008" y="110548"/>
                </a:cubicBezTo>
                <a:cubicBezTo>
                  <a:pt x="6894152" y="109357"/>
                  <a:pt x="6900106" y="110945"/>
                  <a:pt x="6904868" y="115310"/>
                </a:cubicBezTo>
                <a:cubicBezTo>
                  <a:pt x="6909630" y="119676"/>
                  <a:pt x="6908837" y="122454"/>
                  <a:pt x="6902487" y="123645"/>
                </a:cubicBezTo>
                <a:cubicBezTo>
                  <a:pt x="6896136" y="124835"/>
                  <a:pt x="6886612" y="125827"/>
                  <a:pt x="6873912" y="126621"/>
                </a:cubicBezTo>
                <a:cubicBezTo>
                  <a:pt x="6861212" y="127415"/>
                  <a:pt x="6849306" y="128804"/>
                  <a:pt x="6838193" y="130788"/>
                </a:cubicBezTo>
                <a:cubicBezTo>
                  <a:pt x="6827080" y="132773"/>
                  <a:pt x="6819342" y="133963"/>
                  <a:pt x="6814976" y="134360"/>
                </a:cubicBezTo>
                <a:cubicBezTo>
                  <a:pt x="6810610" y="134757"/>
                  <a:pt x="6804856" y="132376"/>
                  <a:pt x="6797712" y="127216"/>
                </a:cubicBezTo>
                <a:cubicBezTo>
                  <a:pt x="6790568" y="122057"/>
                  <a:pt x="6790965" y="119676"/>
                  <a:pt x="6798902" y="120073"/>
                </a:cubicBezTo>
                <a:cubicBezTo>
                  <a:pt x="6806840" y="120470"/>
                  <a:pt x="6821524" y="119080"/>
                  <a:pt x="6842956" y="115905"/>
                </a:cubicBezTo>
                <a:lnTo>
                  <a:pt x="6842956" y="88521"/>
                </a:lnTo>
                <a:cubicBezTo>
                  <a:pt x="6831843" y="90109"/>
                  <a:pt x="6824302" y="90902"/>
                  <a:pt x="6820334" y="90902"/>
                </a:cubicBezTo>
                <a:cubicBezTo>
                  <a:pt x="6816364" y="90902"/>
                  <a:pt x="6811801" y="89315"/>
                  <a:pt x="6806642" y="86140"/>
                </a:cubicBezTo>
                <a:cubicBezTo>
                  <a:pt x="6801482" y="82965"/>
                  <a:pt x="6802672" y="81179"/>
                  <a:pt x="6810214" y="80782"/>
                </a:cubicBezTo>
                <a:cubicBezTo>
                  <a:pt x="6817754" y="80385"/>
                  <a:pt x="6828668" y="78996"/>
                  <a:pt x="6842956" y="76615"/>
                </a:cubicBezTo>
                <a:cubicBezTo>
                  <a:pt x="6842956" y="60740"/>
                  <a:pt x="6841765" y="48834"/>
                  <a:pt x="6839384" y="40896"/>
                </a:cubicBezTo>
                <a:cubicBezTo>
                  <a:pt x="6822715" y="41690"/>
                  <a:pt x="6805649" y="42880"/>
                  <a:pt x="6788187" y="44468"/>
                </a:cubicBezTo>
                <a:cubicBezTo>
                  <a:pt x="6788187" y="101618"/>
                  <a:pt x="6786004" y="141901"/>
                  <a:pt x="6781638" y="165316"/>
                </a:cubicBezTo>
                <a:cubicBezTo>
                  <a:pt x="6777273" y="188732"/>
                  <a:pt x="6770526" y="208774"/>
                  <a:pt x="6761398" y="225443"/>
                </a:cubicBezTo>
                <a:cubicBezTo>
                  <a:pt x="6752270" y="242112"/>
                  <a:pt x="6740164" y="254812"/>
                  <a:pt x="6725084" y="263543"/>
                </a:cubicBezTo>
                <a:cubicBezTo>
                  <a:pt x="6710002" y="272274"/>
                  <a:pt x="6709408" y="268901"/>
                  <a:pt x="6723298" y="253423"/>
                </a:cubicBezTo>
                <a:cubicBezTo>
                  <a:pt x="6737188" y="237945"/>
                  <a:pt x="6747110" y="222268"/>
                  <a:pt x="6753064" y="206393"/>
                </a:cubicBezTo>
                <a:cubicBezTo>
                  <a:pt x="6759016" y="190518"/>
                  <a:pt x="6763382" y="172857"/>
                  <a:pt x="6766160" y="153410"/>
                </a:cubicBezTo>
                <a:cubicBezTo>
                  <a:pt x="6768938" y="133963"/>
                  <a:pt x="6770526" y="112532"/>
                  <a:pt x="6770922" y="89116"/>
                </a:cubicBezTo>
                <a:cubicBezTo>
                  <a:pt x="6771320" y="65701"/>
                  <a:pt x="6770922" y="51413"/>
                  <a:pt x="6769732" y="46254"/>
                </a:cubicBezTo>
                <a:cubicBezTo>
                  <a:pt x="6768542" y="41095"/>
                  <a:pt x="6766954" y="36332"/>
                  <a:pt x="6764970" y="31966"/>
                </a:cubicBezTo>
                <a:cubicBezTo>
                  <a:pt x="6762986" y="27601"/>
                  <a:pt x="6764374" y="26212"/>
                  <a:pt x="6769137" y="27799"/>
                </a:cubicBezTo>
                <a:cubicBezTo>
                  <a:pt x="6773900" y="29387"/>
                  <a:pt x="6778264" y="31173"/>
                  <a:pt x="6782234" y="33157"/>
                </a:cubicBezTo>
                <a:cubicBezTo>
                  <a:pt x="6786202" y="35141"/>
                  <a:pt x="6796720" y="34943"/>
                  <a:pt x="6813785" y="32562"/>
                </a:cubicBezTo>
                <a:cubicBezTo>
                  <a:pt x="6830851" y="30180"/>
                  <a:pt x="6848314" y="27998"/>
                  <a:pt x="6866172" y="26013"/>
                </a:cubicBezTo>
                <a:cubicBezTo>
                  <a:pt x="6884032" y="24029"/>
                  <a:pt x="6896336" y="22243"/>
                  <a:pt x="6903082" y="20655"/>
                </a:cubicBezTo>
                <a:cubicBezTo>
                  <a:pt x="6906455" y="19862"/>
                  <a:pt x="6909928" y="19465"/>
                  <a:pt x="6913500" y="19465"/>
                </a:cubicBezTo>
                <a:close/>
                <a:moveTo>
                  <a:pt x="7130938" y="18125"/>
                </a:moveTo>
                <a:cubicBezTo>
                  <a:pt x="7133022" y="17828"/>
                  <a:pt x="7135850" y="18274"/>
                  <a:pt x="7139421" y="19465"/>
                </a:cubicBezTo>
                <a:cubicBezTo>
                  <a:pt x="7146565" y="21846"/>
                  <a:pt x="7152320" y="25219"/>
                  <a:pt x="7156685" y="29585"/>
                </a:cubicBezTo>
                <a:cubicBezTo>
                  <a:pt x="7161050" y="33951"/>
                  <a:pt x="7160257" y="36927"/>
                  <a:pt x="7154304" y="38515"/>
                </a:cubicBezTo>
                <a:cubicBezTo>
                  <a:pt x="7148351" y="40102"/>
                  <a:pt x="7140414" y="42880"/>
                  <a:pt x="7130492" y="46849"/>
                </a:cubicBezTo>
                <a:cubicBezTo>
                  <a:pt x="7120570" y="50818"/>
                  <a:pt x="7110449" y="54787"/>
                  <a:pt x="7100130" y="58755"/>
                </a:cubicBezTo>
                <a:cubicBezTo>
                  <a:pt x="7112830" y="64312"/>
                  <a:pt x="7118387" y="69074"/>
                  <a:pt x="7116800" y="73043"/>
                </a:cubicBezTo>
                <a:cubicBezTo>
                  <a:pt x="7115212" y="77012"/>
                  <a:pt x="7114418" y="85743"/>
                  <a:pt x="7114418" y="99237"/>
                </a:cubicBezTo>
                <a:cubicBezTo>
                  <a:pt x="7125530" y="96855"/>
                  <a:pt x="7134064" y="94474"/>
                  <a:pt x="7140016" y="92093"/>
                </a:cubicBezTo>
                <a:cubicBezTo>
                  <a:pt x="7145970" y="89712"/>
                  <a:pt x="7151328" y="90704"/>
                  <a:pt x="7156090" y="95070"/>
                </a:cubicBezTo>
                <a:cubicBezTo>
                  <a:pt x="7160852" y="99435"/>
                  <a:pt x="7159066" y="102412"/>
                  <a:pt x="7150732" y="103999"/>
                </a:cubicBezTo>
                <a:cubicBezTo>
                  <a:pt x="7142398" y="105587"/>
                  <a:pt x="7130690" y="107968"/>
                  <a:pt x="7115608" y="111143"/>
                </a:cubicBezTo>
                <a:lnTo>
                  <a:pt x="7115608" y="148052"/>
                </a:lnTo>
                <a:cubicBezTo>
                  <a:pt x="7128308" y="151227"/>
                  <a:pt x="7137635" y="154402"/>
                  <a:pt x="7143588" y="157577"/>
                </a:cubicBezTo>
                <a:cubicBezTo>
                  <a:pt x="7149542" y="160752"/>
                  <a:pt x="7152915" y="166110"/>
                  <a:pt x="7153708" y="173651"/>
                </a:cubicBezTo>
                <a:cubicBezTo>
                  <a:pt x="7154502" y="181191"/>
                  <a:pt x="7151328" y="183573"/>
                  <a:pt x="7144184" y="180795"/>
                </a:cubicBezTo>
                <a:cubicBezTo>
                  <a:pt x="7137040" y="178016"/>
                  <a:pt x="7127515" y="169484"/>
                  <a:pt x="7115608" y="155196"/>
                </a:cubicBezTo>
                <a:lnTo>
                  <a:pt x="7115608" y="208774"/>
                </a:lnTo>
                <a:cubicBezTo>
                  <a:pt x="7115608" y="228618"/>
                  <a:pt x="7114418" y="244295"/>
                  <a:pt x="7112037" y="255804"/>
                </a:cubicBezTo>
                <a:cubicBezTo>
                  <a:pt x="7109656" y="267313"/>
                  <a:pt x="7105886" y="268504"/>
                  <a:pt x="7100726" y="259376"/>
                </a:cubicBezTo>
                <a:cubicBezTo>
                  <a:pt x="7095566" y="250248"/>
                  <a:pt x="7093780" y="242707"/>
                  <a:pt x="7095368" y="236754"/>
                </a:cubicBezTo>
                <a:cubicBezTo>
                  <a:pt x="7096956" y="230801"/>
                  <a:pt x="7098344" y="220879"/>
                  <a:pt x="7099535" y="206988"/>
                </a:cubicBezTo>
                <a:cubicBezTo>
                  <a:pt x="7100726" y="193098"/>
                  <a:pt x="7101321" y="171865"/>
                  <a:pt x="7101321" y="143290"/>
                </a:cubicBezTo>
                <a:cubicBezTo>
                  <a:pt x="7095765" y="154402"/>
                  <a:pt x="7086836" y="167499"/>
                  <a:pt x="7074532" y="182580"/>
                </a:cubicBezTo>
                <a:cubicBezTo>
                  <a:pt x="7062229" y="197662"/>
                  <a:pt x="7048536" y="209766"/>
                  <a:pt x="7033456" y="218895"/>
                </a:cubicBezTo>
                <a:cubicBezTo>
                  <a:pt x="7018374" y="228023"/>
                  <a:pt x="7016192" y="227427"/>
                  <a:pt x="7026907" y="217109"/>
                </a:cubicBezTo>
                <a:cubicBezTo>
                  <a:pt x="7037622" y="206790"/>
                  <a:pt x="7050322" y="191709"/>
                  <a:pt x="7065007" y="171865"/>
                </a:cubicBezTo>
                <a:cubicBezTo>
                  <a:pt x="7079692" y="152021"/>
                  <a:pt x="7089812" y="133765"/>
                  <a:pt x="7095368" y="117096"/>
                </a:cubicBezTo>
                <a:cubicBezTo>
                  <a:pt x="7085050" y="120271"/>
                  <a:pt x="7075921" y="123446"/>
                  <a:pt x="7067984" y="126621"/>
                </a:cubicBezTo>
                <a:lnTo>
                  <a:pt x="7044171" y="134955"/>
                </a:lnTo>
                <a:cubicBezTo>
                  <a:pt x="7036234" y="137337"/>
                  <a:pt x="7028098" y="135749"/>
                  <a:pt x="7019764" y="130193"/>
                </a:cubicBezTo>
                <a:cubicBezTo>
                  <a:pt x="7011429" y="124637"/>
                  <a:pt x="7012024" y="121660"/>
                  <a:pt x="7021550" y="121263"/>
                </a:cubicBezTo>
                <a:cubicBezTo>
                  <a:pt x="7031074" y="120866"/>
                  <a:pt x="7041790" y="119279"/>
                  <a:pt x="7053696" y="116501"/>
                </a:cubicBezTo>
                <a:cubicBezTo>
                  <a:pt x="7065602" y="113723"/>
                  <a:pt x="7081080" y="109555"/>
                  <a:pt x="7100130" y="103999"/>
                </a:cubicBezTo>
                <a:cubicBezTo>
                  <a:pt x="7100130" y="95268"/>
                  <a:pt x="7099734" y="87926"/>
                  <a:pt x="7098940" y="81973"/>
                </a:cubicBezTo>
                <a:cubicBezTo>
                  <a:pt x="7098146" y="76020"/>
                  <a:pt x="7096558" y="69868"/>
                  <a:pt x="7094178" y="63518"/>
                </a:cubicBezTo>
                <a:cubicBezTo>
                  <a:pt x="7084652" y="65899"/>
                  <a:pt x="7076715" y="67090"/>
                  <a:pt x="7070365" y="67090"/>
                </a:cubicBezTo>
                <a:cubicBezTo>
                  <a:pt x="7064809" y="67090"/>
                  <a:pt x="7066198" y="65105"/>
                  <a:pt x="7074532" y="61137"/>
                </a:cubicBezTo>
                <a:cubicBezTo>
                  <a:pt x="7082866" y="57168"/>
                  <a:pt x="7091201" y="52604"/>
                  <a:pt x="7099535" y="47445"/>
                </a:cubicBezTo>
                <a:cubicBezTo>
                  <a:pt x="7107870" y="42285"/>
                  <a:pt x="7114220" y="37523"/>
                  <a:pt x="7118585" y="33157"/>
                </a:cubicBezTo>
                <a:cubicBezTo>
                  <a:pt x="7122950" y="28791"/>
                  <a:pt x="7125729" y="24823"/>
                  <a:pt x="7126920" y="21251"/>
                </a:cubicBezTo>
                <a:cubicBezTo>
                  <a:pt x="7127515" y="19465"/>
                  <a:pt x="7128854" y="18423"/>
                  <a:pt x="7130938" y="18125"/>
                </a:cubicBezTo>
                <a:close/>
                <a:moveTo>
                  <a:pt x="4776626" y="17084"/>
                </a:moveTo>
                <a:cubicBezTo>
                  <a:pt x="4780198" y="17282"/>
                  <a:pt x="4783969" y="18274"/>
                  <a:pt x="4787937" y="20060"/>
                </a:cubicBezTo>
                <a:cubicBezTo>
                  <a:pt x="4795875" y="23632"/>
                  <a:pt x="4802423" y="28196"/>
                  <a:pt x="4807582" y="33752"/>
                </a:cubicBezTo>
                <a:cubicBezTo>
                  <a:pt x="4812742" y="39309"/>
                  <a:pt x="4813933" y="44865"/>
                  <a:pt x="4811154" y="50421"/>
                </a:cubicBezTo>
                <a:cubicBezTo>
                  <a:pt x="4808376" y="55977"/>
                  <a:pt x="4807582" y="78202"/>
                  <a:pt x="4808773" y="117096"/>
                </a:cubicBezTo>
                <a:cubicBezTo>
                  <a:pt x="4809964" y="155990"/>
                  <a:pt x="4811551" y="185160"/>
                  <a:pt x="4813535" y="204607"/>
                </a:cubicBezTo>
                <a:cubicBezTo>
                  <a:pt x="4815520" y="224054"/>
                  <a:pt x="4815520" y="239730"/>
                  <a:pt x="4813535" y="251637"/>
                </a:cubicBezTo>
                <a:cubicBezTo>
                  <a:pt x="4811551" y="263543"/>
                  <a:pt x="4808773" y="271282"/>
                  <a:pt x="4805201" y="274854"/>
                </a:cubicBezTo>
                <a:cubicBezTo>
                  <a:pt x="4801629" y="278426"/>
                  <a:pt x="4799050" y="277037"/>
                  <a:pt x="4797462" y="270687"/>
                </a:cubicBezTo>
                <a:cubicBezTo>
                  <a:pt x="4795875" y="264337"/>
                  <a:pt x="4791906" y="255209"/>
                  <a:pt x="4785556" y="243302"/>
                </a:cubicBezTo>
                <a:cubicBezTo>
                  <a:pt x="4761744" y="242509"/>
                  <a:pt x="4709753" y="244096"/>
                  <a:pt x="4629584" y="248065"/>
                </a:cubicBezTo>
                <a:cubicBezTo>
                  <a:pt x="4628790" y="263146"/>
                  <a:pt x="4625218" y="265329"/>
                  <a:pt x="4618869" y="254613"/>
                </a:cubicBezTo>
                <a:cubicBezTo>
                  <a:pt x="4612519" y="243898"/>
                  <a:pt x="4610931" y="232587"/>
                  <a:pt x="4614106" y="220680"/>
                </a:cubicBezTo>
                <a:cubicBezTo>
                  <a:pt x="4617281" y="208774"/>
                  <a:pt x="4619464" y="191312"/>
                  <a:pt x="4620654" y="168293"/>
                </a:cubicBezTo>
                <a:cubicBezTo>
                  <a:pt x="4621845" y="145274"/>
                  <a:pt x="4622440" y="120271"/>
                  <a:pt x="4622440" y="93284"/>
                </a:cubicBezTo>
                <a:cubicBezTo>
                  <a:pt x="4622440" y="66296"/>
                  <a:pt x="4620059" y="49429"/>
                  <a:pt x="4615297" y="42682"/>
                </a:cubicBezTo>
                <a:cubicBezTo>
                  <a:pt x="4610534" y="35935"/>
                  <a:pt x="4609740" y="32562"/>
                  <a:pt x="4612915" y="32562"/>
                </a:cubicBezTo>
                <a:cubicBezTo>
                  <a:pt x="4616884" y="32562"/>
                  <a:pt x="4621448" y="33355"/>
                  <a:pt x="4626608" y="34943"/>
                </a:cubicBezTo>
                <a:cubicBezTo>
                  <a:pt x="4631767" y="36530"/>
                  <a:pt x="4641094" y="36927"/>
                  <a:pt x="4654587" y="36134"/>
                </a:cubicBezTo>
                <a:cubicBezTo>
                  <a:pt x="4668081" y="35340"/>
                  <a:pt x="4688520" y="32959"/>
                  <a:pt x="4715904" y="28990"/>
                </a:cubicBezTo>
                <a:cubicBezTo>
                  <a:pt x="4743289" y="25021"/>
                  <a:pt x="4760156" y="21648"/>
                  <a:pt x="4766506" y="18870"/>
                </a:cubicBezTo>
                <a:cubicBezTo>
                  <a:pt x="4769681" y="17480"/>
                  <a:pt x="4773054" y="16885"/>
                  <a:pt x="4776626" y="17084"/>
                </a:cubicBezTo>
                <a:close/>
                <a:moveTo>
                  <a:pt x="708856" y="16488"/>
                </a:moveTo>
                <a:cubicBezTo>
                  <a:pt x="711237" y="16885"/>
                  <a:pt x="714809" y="18671"/>
                  <a:pt x="719572" y="21846"/>
                </a:cubicBezTo>
                <a:cubicBezTo>
                  <a:pt x="730685" y="28990"/>
                  <a:pt x="734058" y="34546"/>
                  <a:pt x="729692" y="38515"/>
                </a:cubicBezTo>
                <a:cubicBezTo>
                  <a:pt x="725327" y="42484"/>
                  <a:pt x="720961" y="47445"/>
                  <a:pt x="716596" y="53398"/>
                </a:cubicBezTo>
                <a:cubicBezTo>
                  <a:pt x="712229" y="59351"/>
                  <a:pt x="702903" y="74234"/>
                  <a:pt x="688615" y="98046"/>
                </a:cubicBezTo>
                <a:cubicBezTo>
                  <a:pt x="700522" y="106777"/>
                  <a:pt x="705681" y="115509"/>
                  <a:pt x="704094" y="124240"/>
                </a:cubicBezTo>
                <a:cubicBezTo>
                  <a:pt x="702506" y="132971"/>
                  <a:pt x="701315" y="146465"/>
                  <a:pt x="700522" y="164721"/>
                </a:cubicBezTo>
                <a:cubicBezTo>
                  <a:pt x="699728" y="182977"/>
                  <a:pt x="698736" y="200440"/>
                  <a:pt x="697545" y="217109"/>
                </a:cubicBezTo>
                <a:cubicBezTo>
                  <a:pt x="696354" y="233777"/>
                  <a:pt x="693775" y="246080"/>
                  <a:pt x="689806" y="254018"/>
                </a:cubicBezTo>
                <a:cubicBezTo>
                  <a:pt x="685837" y="261955"/>
                  <a:pt x="682067" y="260566"/>
                  <a:pt x="678495" y="249851"/>
                </a:cubicBezTo>
                <a:cubicBezTo>
                  <a:pt x="674923" y="239135"/>
                  <a:pt x="674725" y="229809"/>
                  <a:pt x="677900" y="221871"/>
                </a:cubicBezTo>
                <a:cubicBezTo>
                  <a:pt x="681075" y="213934"/>
                  <a:pt x="683456" y="203020"/>
                  <a:pt x="685044" y="189129"/>
                </a:cubicBezTo>
                <a:cubicBezTo>
                  <a:pt x="686631" y="175238"/>
                  <a:pt x="687226" y="157974"/>
                  <a:pt x="686830" y="137337"/>
                </a:cubicBezTo>
                <a:cubicBezTo>
                  <a:pt x="686433" y="116699"/>
                  <a:pt x="684647" y="106380"/>
                  <a:pt x="681472" y="106380"/>
                </a:cubicBezTo>
                <a:cubicBezTo>
                  <a:pt x="665597" y="127018"/>
                  <a:pt x="649325" y="143091"/>
                  <a:pt x="632656" y="154601"/>
                </a:cubicBezTo>
                <a:cubicBezTo>
                  <a:pt x="615987" y="166110"/>
                  <a:pt x="614202" y="164721"/>
                  <a:pt x="627299" y="150434"/>
                </a:cubicBezTo>
                <a:cubicBezTo>
                  <a:pt x="640395" y="136146"/>
                  <a:pt x="652698" y="121065"/>
                  <a:pt x="664208" y="105190"/>
                </a:cubicBezTo>
                <a:cubicBezTo>
                  <a:pt x="675717" y="89315"/>
                  <a:pt x="684448" y="75623"/>
                  <a:pt x="690402" y="64113"/>
                </a:cubicBezTo>
                <a:cubicBezTo>
                  <a:pt x="696354" y="52604"/>
                  <a:pt x="700324" y="43476"/>
                  <a:pt x="702308" y="36729"/>
                </a:cubicBezTo>
                <a:cubicBezTo>
                  <a:pt x="704292" y="29982"/>
                  <a:pt x="705284" y="24227"/>
                  <a:pt x="705284" y="19465"/>
                </a:cubicBezTo>
                <a:cubicBezTo>
                  <a:pt x="705284" y="17084"/>
                  <a:pt x="706475" y="16091"/>
                  <a:pt x="708856" y="16488"/>
                </a:cubicBezTo>
                <a:close/>
                <a:moveTo>
                  <a:pt x="426678" y="16488"/>
                </a:moveTo>
                <a:cubicBezTo>
                  <a:pt x="434615" y="18473"/>
                  <a:pt x="441362" y="20854"/>
                  <a:pt x="446919" y="23632"/>
                </a:cubicBezTo>
                <a:cubicBezTo>
                  <a:pt x="452475" y="26410"/>
                  <a:pt x="453467" y="31173"/>
                  <a:pt x="449895" y="37920"/>
                </a:cubicBezTo>
                <a:cubicBezTo>
                  <a:pt x="446324" y="44666"/>
                  <a:pt x="444141" y="68677"/>
                  <a:pt x="443347" y="109952"/>
                </a:cubicBezTo>
                <a:cubicBezTo>
                  <a:pt x="469540" y="105984"/>
                  <a:pt x="489384" y="102412"/>
                  <a:pt x="502878" y="99237"/>
                </a:cubicBezTo>
                <a:cubicBezTo>
                  <a:pt x="516372" y="96062"/>
                  <a:pt x="526294" y="96855"/>
                  <a:pt x="532644" y="101618"/>
                </a:cubicBezTo>
                <a:cubicBezTo>
                  <a:pt x="538994" y="106380"/>
                  <a:pt x="540780" y="109555"/>
                  <a:pt x="538001" y="111143"/>
                </a:cubicBezTo>
                <a:cubicBezTo>
                  <a:pt x="535224" y="112730"/>
                  <a:pt x="521928" y="114516"/>
                  <a:pt x="498116" y="116501"/>
                </a:cubicBezTo>
                <a:cubicBezTo>
                  <a:pt x="474303" y="118485"/>
                  <a:pt x="455650" y="120668"/>
                  <a:pt x="442156" y="123049"/>
                </a:cubicBezTo>
                <a:lnTo>
                  <a:pt x="439775" y="144480"/>
                </a:lnTo>
                <a:cubicBezTo>
                  <a:pt x="458031" y="170674"/>
                  <a:pt x="473708" y="190518"/>
                  <a:pt x="486805" y="204012"/>
                </a:cubicBezTo>
                <a:cubicBezTo>
                  <a:pt x="499901" y="217505"/>
                  <a:pt x="514189" y="228023"/>
                  <a:pt x="529667" y="235563"/>
                </a:cubicBezTo>
                <a:cubicBezTo>
                  <a:pt x="545145" y="243104"/>
                  <a:pt x="559036" y="249057"/>
                  <a:pt x="571339" y="253423"/>
                </a:cubicBezTo>
                <a:cubicBezTo>
                  <a:pt x="583642" y="257788"/>
                  <a:pt x="579872" y="259971"/>
                  <a:pt x="560028" y="259971"/>
                </a:cubicBezTo>
                <a:cubicBezTo>
                  <a:pt x="540978" y="259971"/>
                  <a:pt x="526294" y="259773"/>
                  <a:pt x="515975" y="259376"/>
                </a:cubicBezTo>
                <a:cubicBezTo>
                  <a:pt x="505656" y="258979"/>
                  <a:pt x="496727" y="253423"/>
                  <a:pt x="489186" y="242707"/>
                </a:cubicBezTo>
                <a:cubicBezTo>
                  <a:pt x="481645" y="231991"/>
                  <a:pt x="474502" y="221077"/>
                  <a:pt x="467755" y="209965"/>
                </a:cubicBezTo>
                <a:cubicBezTo>
                  <a:pt x="461008" y="198852"/>
                  <a:pt x="451284" y="181390"/>
                  <a:pt x="438585" y="157577"/>
                </a:cubicBezTo>
                <a:cubicBezTo>
                  <a:pt x="430647" y="189327"/>
                  <a:pt x="419733" y="212346"/>
                  <a:pt x="405842" y="226634"/>
                </a:cubicBezTo>
                <a:cubicBezTo>
                  <a:pt x="391952" y="240921"/>
                  <a:pt x="375680" y="251041"/>
                  <a:pt x="357027" y="256995"/>
                </a:cubicBezTo>
                <a:cubicBezTo>
                  <a:pt x="338373" y="262948"/>
                  <a:pt x="335992" y="261955"/>
                  <a:pt x="349883" y="254018"/>
                </a:cubicBezTo>
                <a:cubicBezTo>
                  <a:pt x="363773" y="246080"/>
                  <a:pt x="375878" y="236555"/>
                  <a:pt x="386197" y="225443"/>
                </a:cubicBezTo>
                <a:cubicBezTo>
                  <a:pt x="396515" y="214330"/>
                  <a:pt x="405247" y="200241"/>
                  <a:pt x="412390" y="183176"/>
                </a:cubicBezTo>
                <a:cubicBezTo>
                  <a:pt x="419534" y="166110"/>
                  <a:pt x="423900" y="147259"/>
                  <a:pt x="425487" y="126621"/>
                </a:cubicBezTo>
                <a:cubicBezTo>
                  <a:pt x="397706" y="130590"/>
                  <a:pt x="381037" y="133368"/>
                  <a:pt x="375481" y="134955"/>
                </a:cubicBezTo>
                <a:cubicBezTo>
                  <a:pt x="369925" y="136543"/>
                  <a:pt x="362186" y="134162"/>
                  <a:pt x="352264" y="127812"/>
                </a:cubicBezTo>
                <a:cubicBezTo>
                  <a:pt x="342342" y="121462"/>
                  <a:pt x="344128" y="118485"/>
                  <a:pt x="357622" y="118882"/>
                </a:cubicBezTo>
                <a:cubicBezTo>
                  <a:pt x="371116" y="119279"/>
                  <a:pt x="394134" y="117096"/>
                  <a:pt x="426678" y="112334"/>
                </a:cubicBezTo>
                <a:cubicBezTo>
                  <a:pt x="427472" y="91696"/>
                  <a:pt x="427670" y="73638"/>
                  <a:pt x="427273" y="58160"/>
                </a:cubicBezTo>
                <a:cubicBezTo>
                  <a:pt x="426876" y="42682"/>
                  <a:pt x="424694" y="31371"/>
                  <a:pt x="420725" y="24227"/>
                </a:cubicBezTo>
                <a:cubicBezTo>
                  <a:pt x="416756" y="17084"/>
                  <a:pt x="418740" y="14504"/>
                  <a:pt x="426678" y="16488"/>
                </a:cubicBezTo>
                <a:close/>
                <a:moveTo>
                  <a:pt x="2969295" y="15521"/>
                </a:moveTo>
                <a:cubicBezTo>
                  <a:pt x="2971453" y="14181"/>
                  <a:pt x="2976401" y="17084"/>
                  <a:pt x="2984140" y="24227"/>
                </a:cubicBezTo>
                <a:cubicBezTo>
                  <a:pt x="2995253" y="32959"/>
                  <a:pt x="2997832" y="38713"/>
                  <a:pt x="2991879" y="41491"/>
                </a:cubicBezTo>
                <a:cubicBezTo>
                  <a:pt x="2985926" y="44269"/>
                  <a:pt x="2976401" y="52604"/>
                  <a:pt x="2963305" y="66495"/>
                </a:cubicBezTo>
                <a:cubicBezTo>
                  <a:pt x="2950207" y="80385"/>
                  <a:pt x="2939095" y="90109"/>
                  <a:pt x="2929967" y="95665"/>
                </a:cubicBezTo>
                <a:cubicBezTo>
                  <a:pt x="2920839" y="101221"/>
                  <a:pt x="2916671" y="102809"/>
                  <a:pt x="2917466" y="100427"/>
                </a:cubicBezTo>
                <a:cubicBezTo>
                  <a:pt x="2918259" y="98046"/>
                  <a:pt x="2922029" y="93482"/>
                  <a:pt x="2928776" y="86735"/>
                </a:cubicBezTo>
                <a:cubicBezTo>
                  <a:pt x="2935523" y="79988"/>
                  <a:pt x="2943064" y="70662"/>
                  <a:pt x="2951398" y="58755"/>
                </a:cubicBezTo>
                <a:cubicBezTo>
                  <a:pt x="2959733" y="46849"/>
                  <a:pt x="2964495" y="38515"/>
                  <a:pt x="2965686" y="33752"/>
                </a:cubicBezTo>
                <a:cubicBezTo>
                  <a:pt x="2966877" y="28990"/>
                  <a:pt x="2967670" y="23830"/>
                  <a:pt x="2968067" y="18274"/>
                </a:cubicBezTo>
                <a:cubicBezTo>
                  <a:pt x="2968166" y="16885"/>
                  <a:pt x="2968576" y="15967"/>
                  <a:pt x="2969295" y="15521"/>
                </a:cubicBezTo>
                <a:close/>
                <a:moveTo>
                  <a:pt x="1383941" y="14702"/>
                </a:moveTo>
                <a:cubicBezTo>
                  <a:pt x="1387115" y="14702"/>
                  <a:pt x="1392473" y="15496"/>
                  <a:pt x="1400014" y="17084"/>
                </a:cubicBezTo>
                <a:cubicBezTo>
                  <a:pt x="1407555" y="18671"/>
                  <a:pt x="1413309" y="21648"/>
                  <a:pt x="1417278" y="26013"/>
                </a:cubicBezTo>
                <a:cubicBezTo>
                  <a:pt x="1421247" y="30379"/>
                  <a:pt x="1421644" y="36134"/>
                  <a:pt x="1418469" y="43277"/>
                </a:cubicBezTo>
                <a:cubicBezTo>
                  <a:pt x="1415294" y="50421"/>
                  <a:pt x="1410928" y="51413"/>
                  <a:pt x="1405372" y="46254"/>
                </a:cubicBezTo>
                <a:cubicBezTo>
                  <a:pt x="1399815" y="41095"/>
                  <a:pt x="1393862" y="34546"/>
                  <a:pt x="1387512" y="26609"/>
                </a:cubicBezTo>
                <a:cubicBezTo>
                  <a:pt x="1381956" y="18671"/>
                  <a:pt x="1380766" y="14702"/>
                  <a:pt x="1383941" y="14702"/>
                </a:cubicBezTo>
                <a:close/>
                <a:moveTo>
                  <a:pt x="6264907" y="12916"/>
                </a:moveTo>
                <a:cubicBezTo>
                  <a:pt x="6275622" y="13313"/>
                  <a:pt x="6283164" y="16091"/>
                  <a:pt x="6287529" y="21251"/>
                </a:cubicBezTo>
                <a:cubicBezTo>
                  <a:pt x="6291894" y="26410"/>
                  <a:pt x="6293284" y="31371"/>
                  <a:pt x="6291696" y="36134"/>
                </a:cubicBezTo>
                <a:cubicBezTo>
                  <a:pt x="6290108" y="40896"/>
                  <a:pt x="6285743" y="41293"/>
                  <a:pt x="6278600" y="37324"/>
                </a:cubicBezTo>
                <a:cubicBezTo>
                  <a:pt x="6271456" y="33355"/>
                  <a:pt x="6264709" y="28196"/>
                  <a:pt x="6258358" y="21846"/>
                </a:cubicBezTo>
                <a:cubicBezTo>
                  <a:pt x="6252008" y="15496"/>
                  <a:pt x="6254192" y="12520"/>
                  <a:pt x="6264907" y="12916"/>
                </a:cubicBezTo>
                <a:close/>
                <a:moveTo>
                  <a:pt x="3521707" y="12916"/>
                </a:moveTo>
                <a:cubicBezTo>
                  <a:pt x="3532423" y="13313"/>
                  <a:pt x="3539964" y="16091"/>
                  <a:pt x="3544329" y="21251"/>
                </a:cubicBezTo>
                <a:cubicBezTo>
                  <a:pt x="3548695" y="26410"/>
                  <a:pt x="3550084" y="31371"/>
                  <a:pt x="3548497" y="36134"/>
                </a:cubicBezTo>
                <a:cubicBezTo>
                  <a:pt x="3546909" y="40896"/>
                  <a:pt x="3542543" y="41293"/>
                  <a:pt x="3535400" y="37324"/>
                </a:cubicBezTo>
                <a:cubicBezTo>
                  <a:pt x="3528256" y="33355"/>
                  <a:pt x="3521509" y="28196"/>
                  <a:pt x="3515159" y="21846"/>
                </a:cubicBezTo>
                <a:cubicBezTo>
                  <a:pt x="3508809" y="15496"/>
                  <a:pt x="3510992" y="12520"/>
                  <a:pt x="3521707" y="12916"/>
                </a:cubicBezTo>
                <a:close/>
                <a:moveTo>
                  <a:pt x="1030325" y="9940"/>
                </a:moveTo>
                <a:cubicBezTo>
                  <a:pt x="1038263" y="9940"/>
                  <a:pt x="1044811" y="10734"/>
                  <a:pt x="1049970" y="12321"/>
                </a:cubicBezTo>
                <a:cubicBezTo>
                  <a:pt x="1055129" y="13909"/>
                  <a:pt x="1059495" y="16885"/>
                  <a:pt x="1063068" y="21251"/>
                </a:cubicBezTo>
                <a:cubicBezTo>
                  <a:pt x="1066639" y="25616"/>
                  <a:pt x="1066440" y="32562"/>
                  <a:pt x="1062472" y="42087"/>
                </a:cubicBezTo>
                <a:cubicBezTo>
                  <a:pt x="1095809" y="38118"/>
                  <a:pt x="1115851" y="34546"/>
                  <a:pt x="1122598" y="31371"/>
                </a:cubicBezTo>
                <a:cubicBezTo>
                  <a:pt x="1129345" y="28196"/>
                  <a:pt x="1136886" y="28791"/>
                  <a:pt x="1145220" y="33157"/>
                </a:cubicBezTo>
                <a:cubicBezTo>
                  <a:pt x="1153555" y="37523"/>
                  <a:pt x="1160500" y="42484"/>
                  <a:pt x="1166056" y="48040"/>
                </a:cubicBezTo>
                <a:cubicBezTo>
                  <a:pt x="1171612" y="53596"/>
                  <a:pt x="1169628" y="56970"/>
                  <a:pt x="1160103" y="58160"/>
                </a:cubicBezTo>
                <a:cubicBezTo>
                  <a:pt x="1150578" y="59351"/>
                  <a:pt x="1140458" y="63319"/>
                  <a:pt x="1129742" y="70066"/>
                </a:cubicBezTo>
                <a:cubicBezTo>
                  <a:pt x="1119027" y="76813"/>
                  <a:pt x="1115454" y="76218"/>
                  <a:pt x="1119027" y="68280"/>
                </a:cubicBezTo>
                <a:cubicBezTo>
                  <a:pt x="1122598" y="60343"/>
                  <a:pt x="1125178" y="54191"/>
                  <a:pt x="1126766" y="49826"/>
                </a:cubicBezTo>
                <a:cubicBezTo>
                  <a:pt x="1128353" y="45460"/>
                  <a:pt x="1126369" y="43277"/>
                  <a:pt x="1120813" y="43277"/>
                </a:cubicBezTo>
                <a:cubicBezTo>
                  <a:pt x="1115256" y="43277"/>
                  <a:pt x="1100175" y="45262"/>
                  <a:pt x="1075569" y="49230"/>
                </a:cubicBezTo>
                <a:cubicBezTo>
                  <a:pt x="1050962" y="53199"/>
                  <a:pt x="1030523" y="56176"/>
                  <a:pt x="1014251" y="58160"/>
                </a:cubicBezTo>
                <a:cubicBezTo>
                  <a:pt x="997980" y="60145"/>
                  <a:pt x="986272" y="60740"/>
                  <a:pt x="979128" y="59946"/>
                </a:cubicBezTo>
                <a:cubicBezTo>
                  <a:pt x="973572" y="76615"/>
                  <a:pt x="967420" y="88720"/>
                  <a:pt x="960673" y="96260"/>
                </a:cubicBezTo>
                <a:cubicBezTo>
                  <a:pt x="953927" y="103801"/>
                  <a:pt x="949362" y="103999"/>
                  <a:pt x="946981" y="96855"/>
                </a:cubicBezTo>
                <a:cubicBezTo>
                  <a:pt x="944600" y="89712"/>
                  <a:pt x="945592" y="83163"/>
                  <a:pt x="949958" y="77210"/>
                </a:cubicBezTo>
                <a:cubicBezTo>
                  <a:pt x="954323" y="71257"/>
                  <a:pt x="958490" y="64709"/>
                  <a:pt x="962459" y="57565"/>
                </a:cubicBezTo>
                <a:cubicBezTo>
                  <a:pt x="966428" y="50421"/>
                  <a:pt x="970000" y="43873"/>
                  <a:pt x="973175" y="37920"/>
                </a:cubicBezTo>
                <a:cubicBezTo>
                  <a:pt x="976350" y="31966"/>
                  <a:pt x="979128" y="36927"/>
                  <a:pt x="981509" y="52802"/>
                </a:cubicBezTo>
                <a:cubicBezTo>
                  <a:pt x="995797" y="52009"/>
                  <a:pt x="1021197" y="48834"/>
                  <a:pt x="1057709" y="43277"/>
                </a:cubicBezTo>
                <a:cubicBezTo>
                  <a:pt x="1045803" y="33752"/>
                  <a:pt x="1036476" y="25815"/>
                  <a:pt x="1029730" y="19465"/>
                </a:cubicBezTo>
                <a:cubicBezTo>
                  <a:pt x="1022983" y="13115"/>
                  <a:pt x="1023181" y="9940"/>
                  <a:pt x="1030325" y="9940"/>
                </a:cubicBezTo>
                <a:close/>
                <a:moveTo>
                  <a:pt x="1289881" y="9345"/>
                </a:moveTo>
                <a:cubicBezTo>
                  <a:pt x="1297025" y="11329"/>
                  <a:pt x="1303177" y="13710"/>
                  <a:pt x="1308336" y="16488"/>
                </a:cubicBezTo>
                <a:cubicBezTo>
                  <a:pt x="1313495" y="19266"/>
                  <a:pt x="1314487" y="23434"/>
                  <a:pt x="1311313" y="28990"/>
                </a:cubicBezTo>
                <a:cubicBezTo>
                  <a:pt x="1308138" y="34546"/>
                  <a:pt x="1305756" y="51612"/>
                  <a:pt x="1304169" y="80187"/>
                </a:cubicBezTo>
                <a:cubicBezTo>
                  <a:pt x="1308138" y="80187"/>
                  <a:pt x="1312305" y="79591"/>
                  <a:pt x="1316671" y="78401"/>
                </a:cubicBezTo>
                <a:cubicBezTo>
                  <a:pt x="1321036" y="77210"/>
                  <a:pt x="1324807" y="78004"/>
                  <a:pt x="1327981" y="80782"/>
                </a:cubicBezTo>
                <a:cubicBezTo>
                  <a:pt x="1331156" y="83560"/>
                  <a:pt x="1330958" y="86140"/>
                  <a:pt x="1327386" y="88521"/>
                </a:cubicBezTo>
                <a:cubicBezTo>
                  <a:pt x="1323814" y="90902"/>
                  <a:pt x="1316075" y="94474"/>
                  <a:pt x="1304169" y="99237"/>
                </a:cubicBezTo>
                <a:lnTo>
                  <a:pt x="1304169" y="131384"/>
                </a:lnTo>
                <a:cubicBezTo>
                  <a:pt x="1318456" y="123446"/>
                  <a:pt x="1324807" y="121263"/>
                  <a:pt x="1323219" y="124835"/>
                </a:cubicBezTo>
                <a:cubicBezTo>
                  <a:pt x="1321631" y="128407"/>
                  <a:pt x="1315281" y="134559"/>
                  <a:pt x="1304169" y="143290"/>
                </a:cubicBezTo>
                <a:cubicBezTo>
                  <a:pt x="1304169" y="184565"/>
                  <a:pt x="1304566" y="210957"/>
                  <a:pt x="1305359" y="222466"/>
                </a:cubicBezTo>
                <a:cubicBezTo>
                  <a:pt x="1306153" y="233976"/>
                  <a:pt x="1303970" y="244295"/>
                  <a:pt x="1298811" y="253423"/>
                </a:cubicBezTo>
                <a:cubicBezTo>
                  <a:pt x="1293651" y="262551"/>
                  <a:pt x="1289881" y="265130"/>
                  <a:pt x="1287500" y="261162"/>
                </a:cubicBezTo>
                <a:cubicBezTo>
                  <a:pt x="1285118" y="257193"/>
                  <a:pt x="1281944" y="252629"/>
                  <a:pt x="1277975" y="247470"/>
                </a:cubicBezTo>
                <a:cubicBezTo>
                  <a:pt x="1274006" y="242310"/>
                  <a:pt x="1268252" y="236952"/>
                  <a:pt x="1260711" y="231396"/>
                </a:cubicBezTo>
                <a:cubicBezTo>
                  <a:pt x="1253170" y="225840"/>
                  <a:pt x="1254163" y="224054"/>
                  <a:pt x="1263688" y="226038"/>
                </a:cubicBezTo>
                <a:cubicBezTo>
                  <a:pt x="1273213" y="228023"/>
                  <a:pt x="1279562" y="229015"/>
                  <a:pt x="1282737" y="229015"/>
                </a:cubicBezTo>
                <a:cubicBezTo>
                  <a:pt x="1286706" y="229015"/>
                  <a:pt x="1289087" y="221276"/>
                  <a:pt x="1289881" y="205798"/>
                </a:cubicBezTo>
                <a:cubicBezTo>
                  <a:pt x="1290675" y="190320"/>
                  <a:pt x="1291072" y="173055"/>
                  <a:pt x="1291072" y="154005"/>
                </a:cubicBezTo>
                <a:cubicBezTo>
                  <a:pt x="1265672" y="172262"/>
                  <a:pt x="1250193" y="184168"/>
                  <a:pt x="1244637" y="189724"/>
                </a:cubicBezTo>
                <a:cubicBezTo>
                  <a:pt x="1239081" y="195280"/>
                  <a:pt x="1233327" y="194884"/>
                  <a:pt x="1227373" y="188534"/>
                </a:cubicBezTo>
                <a:cubicBezTo>
                  <a:pt x="1221420" y="182184"/>
                  <a:pt x="1218841" y="178413"/>
                  <a:pt x="1219635" y="177223"/>
                </a:cubicBezTo>
                <a:cubicBezTo>
                  <a:pt x="1220428" y="176032"/>
                  <a:pt x="1223802" y="174643"/>
                  <a:pt x="1229755" y="173055"/>
                </a:cubicBezTo>
                <a:cubicBezTo>
                  <a:pt x="1235708" y="171468"/>
                  <a:pt x="1243050" y="168491"/>
                  <a:pt x="1251781" y="164126"/>
                </a:cubicBezTo>
                <a:cubicBezTo>
                  <a:pt x="1260513" y="159760"/>
                  <a:pt x="1273609" y="151624"/>
                  <a:pt x="1291072" y="139718"/>
                </a:cubicBezTo>
                <a:lnTo>
                  <a:pt x="1291072" y="101618"/>
                </a:lnTo>
                <a:cubicBezTo>
                  <a:pt x="1287103" y="101618"/>
                  <a:pt x="1281547" y="102213"/>
                  <a:pt x="1274404" y="103404"/>
                </a:cubicBezTo>
                <a:cubicBezTo>
                  <a:pt x="1267259" y="104595"/>
                  <a:pt x="1260314" y="103602"/>
                  <a:pt x="1253567" y="100427"/>
                </a:cubicBezTo>
                <a:cubicBezTo>
                  <a:pt x="1246820" y="97252"/>
                  <a:pt x="1247217" y="95070"/>
                  <a:pt x="1254758" y="93879"/>
                </a:cubicBezTo>
                <a:cubicBezTo>
                  <a:pt x="1262299" y="92688"/>
                  <a:pt x="1274404" y="89315"/>
                  <a:pt x="1291072" y="83759"/>
                </a:cubicBezTo>
                <a:cubicBezTo>
                  <a:pt x="1291072" y="59946"/>
                  <a:pt x="1290675" y="44269"/>
                  <a:pt x="1289881" y="36729"/>
                </a:cubicBezTo>
                <a:cubicBezTo>
                  <a:pt x="1289087" y="29188"/>
                  <a:pt x="1287103" y="22243"/>
                  <a:pt x="1283928" y="15893"/>
                </a:cubicBezTo>
                <a:cubicBezTo>
                  <a:pt x="1280753" y="9543"/>
                  <a:pt x="1282737" y="7360"/>
                  <a:pt x="1289881" y="9345"/>
                </a:cubicBezTo>
                <a:close/>
                <a:moveTo>
                  <a:pt x="5616612" y="7559"/>
                </a:moveTo>
                <a:cubicBezTo>
                  <a:pt x="5618795" y="6963"/>
                  <a:pt x="5622565" y="7955"/>
                  <a:pt x="5627922" y="10535"/>
                </a:cubicBezTo>
                <a:cubicBezTo>
                  <a:pt x="5638638" y="15695"/>
                  <a:pt x="5642012" y="20655"/>
                  <a:pt x="5638043" y="25418"/>
                </a:cubicBezTo>
                <a:cubicBezTo>
                  <a:pt x="5634074" y="30180"/>
                  <a:pt x="5630900" y="35538"/>
                  <a:pt x="5628518" y="41491"/>
                </a:cubicBezTo>
                <a:cubicBezTo>
                  <a:pt x="5626137" y="47445"/>
                  <a:pt x="5622962" y="55977"/>
                  <a:pt x="5618993" y="67090"/>
                </a:cubicBezTo>
                <a:cubicBezTo>
                  <a:pt x="5632487" y="64709"/>
                  <a:pt x="5644194" y="62327"/>
                  <a:pt x="5654116" y="59946"/>
                </a:cubicBezTo>
                <a:cubicBezTo>
                  <a:pt x="5664038" y="57565"/>
                  <a:pt x="5673166" y="55184"/>
                  <a:pt x="5681501" y="52802"/>
                </a:cubicBezTo>
                <a:cubicBezTo>
                  <a:pt x="5689835" y="50421"/>
                  <a:pt x="5697376" y="51810"/>
                  <a:pt x="5704122" y="56970"/>
                </a:cubicBezTo>
                <a:cubicBezTo>
                  <a:pt x="5710870" y="62129"/>
                  <a:pt x="5706901" y="66296"/>
                  <a:pt x="5692216" y="69471"/>
                </a:cubicBezTo>
                <a:cubicBezTo>
                  <a:pt x="5677532" y="72646"/>
                  <a:pt x="5663244" y="75424"/>
                  <a:pt x="5649354" y="77805"/>
                </a:cubicBezTo>
                <a:cubicBezTo>
                  <a:pt x="5635464" y="80187"/>
                  <a:pt x="5622962" y="82171"/>
                  <a:pt x="5611850" y="83759"/>
                </a:cubicBezTo>
                <a:cubicBezTo>
                  <a:pt x="5599943" y="107571"/>
                  <a:pt x="5586846" y="129796"/>
                  <a:pt x="5572558" y="150434"/>
                </a:cubicBezTo>
                <a:cubicBezTo>
                  <a:pt x="5572558" y="188534"/>
                  <a:pt x="5572360" y="214727"/>
                  <a:pt x="5571964" y="229015"/>
                </a:cubicBezTo>
                <a:cubicBezTo>
                  <a:pt x="5571566" y="243302"/>
                  <a:pt x="5569979" y="255407"/>
                  <a:pt x="5567201" y="265329"/>
                </a:cubicBezTo>
                <a:cubicBezTo>
                  <a:pt x="5564423" y="275251"/>
                  <a:pt x="5560851" y="275052"/>
                  <a:pt x="5556485" y="264734"/>
                </a:cubicBezTo>
                <a:cubicBezTo>
                  <a:pt x="5552120" y="254415"/>
                  <a:pt x="5551326" y="245088"/>
                  <a:pt x="5554104" y="236754"/>
                </a:cubicBezTo>
                <a:cubicBezTo>
                  <a:pt x="5556883" y="228420"/>
                  <a:pt x="5557874" y="206393"/>
                  <a:pt x="5557081" y="170674"/>
                </a:cubicBezTo>
                <a:cubicBezTo>
                  <a:pt x="5546762" y="181787"/>
                  <a:pt x="5535650" y="192304"/>
                  <a:pt x="5523743" y="202226"/>
                </a:cubicBezTo>
                <a:cubicBezTo>
                  <a:pt x="5511837" y="212148"/>
                  <a:pt x="5501518" y="218895"/>
                  <a:pt x="5492787" y="222466"/>
                </a:cubicBezTo>
                <a:cubicBezTo>
                  <a:pt x="5484056" y="226038"/>
                  <a:pt x="5483460" y="224451"/>
                  <a:pt x="5491001" y="217704"/>
                </a:cubicBezTo>
                <a:cubicBezTo>
                  <a:pt x="5498542" y="210957"/>
                  <a:pt x="5507868" y="202027"/>
                  <a:pt x="5518981" y="190915"/>
                </a:cubicBezTo>
                <a:cubicBezTo>
                  <a:pt x="5530093" y="179802"/>
                  <a:pt x="5542396" y="164721"/>
                  <a:pt x="5555890" y="145671"/>
                </a:cubicBezTo>
                <a:cubicBezTo>
                  <a:pt x="5555890" y="140909"/>
                  <a:pt x="5555097" y="135551"/>
                  <a:pt x="5553509" y="129598"/>
                </a:cubicBezTo>
                <a:cubicBezTo>
                  <a:pt x="5551921" y="123645"/>
                  <a:pt x="5556684" y="124240"/>
                  <a:pt x="5567796" y="131384"/>
                </a:cubicBezTo>
                <a:cubicBezTo>
                  <a:pt x="5572558" y="125827"/>
                  <a:pt x="5581290" y="110746"/>
                  <a:pt x="5593990" y="86140"/>
                </a:cubicBezTo>
                <a:cubicBezTo>
                  <a:pt x="5583672" y="88521"/>
                  <a:pt x="5575535" y="90109"/>
                  <a:pt x="5569582" y="90902"/>
                </a:cubicBezTo>
                <a:cubicBezTo>
                  <a:pt x="5563629" y="91696"/>
                  <a:pt x="5557081" y="89712"/>
                  <a:pt x="5549937" y="84949"/>
                </a:cubicBezTo>
                <a:cubicBezTo>
                  <a:pt x="5542793" y="80187"/>
                  <a:pt x="5544381" y="77607"/>
                  <a:pt x="5554700" y="77210"/>
                </a:cubicBezTo>
                <a:cubicBezTo>
                  <a:pt x="5565018" y="76813"/>
                  <a:pt x="5580100" y="75027"/>
                  <a:pt x="5599943" y="71852"/>
                </a:cubicBezTo>
                <a:cubicBezTo>
                  <a:pt x="5611850" y="40896"/>
                  <a:pt x="5616810" y="21648"/>
                  <a:pt x="5614826" y="14107"/>
                </a:cubicBezTo>
                <a:cubicBezTo>
                  <a:pt x="5613834" y="10337"/>
                  <a:pt x="5614430" y="8154"/>
                  <a:pt x="5616612" y="7559"/>
                </a:cubicBezTo>
                <a:close/>
                <a:moveTo>
                  <a:pt x="2251608" y="7261"/>
                </a:moveTo>
                <a:cubicBezTo>
                  <a:pt x="2252799" y="6269"/>
                  <a:pt x="2255081" y="6368"/>
                  <a:pt x="2258455" y="7559"/>
                </a:cubicBezTo>
                <a:cubicBezTo>
                  <a:pt x="2265201" y="9940"/>
                  <a:pt x="2271353" y="13313"/>
                  <a:pt x="2276909" y="17679"/>
                </a:cubicBezTo>
                <a:cubicBezTo>
                  <a:pt x="2282465" y="22045"/>
                  <a:pt x="2283855" y="25616"/>
                  <a:pt x="2281076" y="28395"/>
                </a:cubicBezTo>
                <a:cubicBezTo>
                  <a:pt x="2278298" y="31173"/>
                  <a:pt x="2275322" y="34943"/>
                  <a:pt x="2272147" y="39705"/>
                </a:cubicBezTo>
                <a:cubicBezTo>
                  <a:pt x="2299928" y="69074"/>
                  <a:pt x="2319375" y="88521"/>
                  <a:pt x="2330487" y="98046"/>
                </a:cubicBezTo>
                <a:cubicBezTo>
                  <a:pt x="2341600" y="107571"/>
                  <a:pt x="2353109" y="115707"/>
                  <a:pt x="2365015" y="122454"/>
                </a:cubicBezTo>
                <a:cubicBezTo>
                  <a:pt x="2376922" y="129201"/>
                  <a:pt x="2390018" y="134757"/>
                  <a:pt x="2404306" y="139123"/>
                </a:cubicBezTo>
                <a:cubicBezTo>
                  <a:pt x="2418593" y="143488"/>
                  <a:pt x="2419983" y="146663"/>
                  <a:pt x="2408473" y="148648"/>
                </a:cubicBezTo>
                <a:cubicBezTo>
                  <a:pt x="2396964" y="150632"/>
                  <a:pt x="2384065" y="151227"/>
                  <a:pt x="2369778" y="150434"/>
                </a:cubicBezTo>
                <a:cubicBezTo>
                  <a:pt x="2355490" y="149640"/>
                  <a:pt x="2345568" y="145671"/>
                  <a:pt x="2340012" y="138527"/>
                </a:cubicBezTo>
                <a:cubicBezTo>
                  <a:pt x="2334456" y="131384"/>
                  <a:pt x="2326122" y="120470"/>
                  <a:pt x="2315009" y="105785"/>
                </a:cubicBezTo>
                <a:cubicBezTo>
                  <a:pt x="2303897" y="91101"/>
                  <a:pt x="2288022" y="71455"/>
                  <a:pt x="2267384" y="46849"/>
                </a:cubicBezTo>
                <a:cubicBezTo>
                  <a:pt x="2257066" y="65899"/>
                  <a:pt x="2246945" y="82369"/>
                  <a:pt x="2237023" y="96260"/>
                </a:cubicBezTo>
                <a:cubicBezTo>
                  <a:pt x="2227101" y="110151"/>
                  <a:pt x="2214997" y="124637"/>
                  <a:pt x="2200709" y="139718"/>
                </a:cubicBezTo>
                <a:cubicBezTo>
                  <a:pt x="2186422" y="154799"/>
                  <a:pt x="2170547" y="166705"/>
                  <a:pt x="2153084" y="175437"/>
                </a:cubicBezTo>
                <a:cubicBezTo>
                  <a:pt x="2135622" y="184168"/>
                  <a:pt x="2134233" y="182580"/>
                  <a:pt x="2148917" y="170674"/>
                </a:cubicBezTo>
                <a:cubicBezTo>
                  <a:pt x="2163601" y="158768"/>
                  <a:pt x="2177690" y="145076"/>
                  <a:pt x="2191184" y="129598"/>
                </a:cubicBezTo>
                <a:cubicBezTo>
                  <a:pt x="2204678" y="114120"/>
                  <a:pt x="2216187" y="99038"/>
                  <a:pt x="2225712" y="84354"/>
                </a:cubicBezTo>
                <a:cubicBezTo>
                  <a:pt x="2235237" y="69670"/>
                  <a:pt x="2242381" y="55779"/>
                  <a:pt x="2247144" y="42682"/>
                </a:cubicBezTo>
                <a:cubicBezTo>
                  <a:pt x="2251906" y="29585"/>
                  <a:pt x="2253295" y="19862"/>
                  <a:pt x="2251311" y="13512"/>
                </a:cubicBezTo>
                <a:cubicBezTo>
                  <a:pt x="2250319" y="10337"/>
                  <a:pt x="2250418" y="8253"/>
                  <a:pt x="2251608" y="7261"/>
                </a:cubicBezTo>
                <a:close/>
                <a:moveTo>
                  <a:pt x="126640" y="415"/>
                </a:moveTo>
                <a:cubicBezTo>
                  <a:pt x="133784" y="2002"/>
                  <a:pt x="139737" y="3987"/>
                  <a:pt x="144500" y="6368"/>
                </a:cubicBezTo>
                <a:cubicBezTo>
                  <a:pt x="149262" y="8749"/>
                  <a:pt x="150651" y="11130"/>
                  <a:pt x="148667" y="13512"/>
                </a:cubicBezTo>
                <a:cubicBezTo>
                  <a:pt x="146683" y="15893"/>
                  <a:pt x="145294" y="23830"/>
                  <a:pt x="144500" y="37324"/>
                </a:cubicBezTo>
                <a:cubicBezTo>
                  <a:pt x="162756" y="34943"/>
                  <a:pt x="175853" y="32562"/>
                  <a:pt x="183791" y="30180"/>
                </a:cubicBezTo>
                <a:cubicBezTo>
                  <a:pt x="191728" y="27799"/>
                  <a:pt x="198475" y="29188"/>
                  <a:pt x="204031" y="34348"/>
                </a:cubicBezTo>
                <a:cubicBezTo>
                  <a:pt x="209587" y="39507"/>
                  <a:pt x="204627" y="42880"/>
                  <a:pt x="189148" y="44468"/>
                </a:cubicBezTo>
                <a:cubicBezTo>
                  <a:pt x="173670" y="46055"/>
                  <a:pt x="158787" y="47643"/>
                  <a:pt x="144500" y="49230"/>
                </a:cubicBezTo>
                <a:cubicBezTo>
                  <a:pt x="161962" y="66693"/>
                  <a:pt x="180219" y="79591"/>
                  <a:pt x="199268" y="87926"/>
                </a:cubicBezTo>
                <a:cubicBezTo>
                  <a:pt x="218319" y="96260"/>
                  <a:pt x="233995" y="101420"/>
                  <a:pt x="246298" y="103404"/>
                </a:cubicBezTo>
                <a:cubicBezTo>
                  <a:pt x="258602" y="105388"/>
                  <a:pt x="265943" y="107373"/>
                  <a:pt x="268325" y="109357"/>
                </a:cubicBezTo>
                <a:cubicBezTo>
                  <a:pt x="270706" y="111341"/>
                  <a:pt x="261181" y="113524"/>
                  <a:pt x="239750" y="115905"/>
                </a:cubicBezTo>
                <a:cubicBezTo>
                  <a:pt x="218319" y="118287"/>
                  <a:pt x="204031" y="116699"/>
                  <a:pt x="196887" y="111143"/>
                </a:cubicBezTo>
                <a:cubicBezTo>
                  <a:pt x="189744" y="105587"/>
                  <a:pt x="182997" y="99634"/>
                  <a:pt x="176647" y="93284"/>
                </a:cubicBezTo>
                <a:cubicBezTo>
                  <a:pt x="170297" y="86934"/>
                  <a:pt x="159581" y="76615"/>
                  <a:pt x="144500" y="62327"/>
                </a:cubicBezTo>
                <a:cubicBezTo>
                  <a:pt x="146088" y="83759"/>
                  <a:pt x="145492" y="100030"/>
                  <a:pt x="142714" y="111143"/>
                </a:cubicBezTo>
                <a:cubicBezTo>
                  <a:pt x="139936" y="122255"/>
                  <a:pt x="135967" y="123843"/>
                  <a:pt x="130808" y="115905"/>
                </a:cubicBezTo>
                <a:cubicBezTo>
                  <a:pt x="125648" y="107968"/>
                  <a:pt x="124259" y="101420"/>
                  <a:pt x="126640" y="96260"/>
                </a:cubicBezTo>
                <a:cubicBezTo>
                  <a:pt x="129022" y="91101"/>
                  <a:pt x="130609" y="80980"/>
                  <a:pt x="131403" y="65899"/>
                </a:cubicBezTo>
                <a:cubicBezTo>
                  <a:pt x="119497" y="81774"/>
                  <a:pt x="106202" y="95863"/>
                  <a:pt x="91517" y="108166"/>
                </a:cubicBezTo>
                <a:cubicBezTo>
                  <a:pt x="76833" y="120470"/>
                  <a:pt x="59767" y="129399"/>
                  <a:pt x="40320" y="134955"/>
                </a:cubicBezTo>
                <a:cubicBezTo>
                  <a:pt x="20873" y="140512"/>
                  <a:pt x="18691" y="139321"/>
                  <a:pt x="33772" y="131384"/>
                </a:cubicBezTo>
                <a:cubicBezTo>
                  <a:pt x="48853" y="123446"/>
                  <a:pt x="64331" y="112929"/>
                  <a:pt x="80206" y="99832"/>
                </a:cubicBezTo>
                <a:cubicBezTo>
                  <a:pt x="96082" y="86735"/>
                  <a:pt x="109178" y="71059"/>
                  <a:pt x="119497" y="52802"/>
                </a:cubicBezTo>
                <a:cubicBezTo>
                  <a:pt x="105209" y="55184"/>
                  <a:pt x="94295" y="57168"/>
                  <a:pt x="86755" y="58755"/>
                </a:cubicBezTo>
                <a:cubicBezTo>
                  <a:pt x="79214" y="60343"/>
                  <a:pt x="72269" y="58755"/>
                  <a:pt x="65918" y="53993"/>
                </a:cubicBezTo>
                <a:cubicBezTo>
                  <a:pt x="59569" y="49230"/>
                  <a:pt x="61156" y="46849"/>
                  <a:pt x="70681" y="46849"/>
                </a:cubicBezTo>
                <a:cubicBezTo>
                  <a:pt x="80206" y="46849"/>
                  <a:pt x="100447" y="44468"/>
                  <a:pt x="131403" y="39705"/>
                </a:cubicBezTo>
                <a:cubicBezTo>
                  <a:pt x="131403" y="27005"/>
                  <a:pt x="128823" y="16885"/>
                  <a:pt x="123664" y="9345"/>
                </a:cubicBezTo>
                <a:cubicBezTo>
                  <a:pt x="118504" y="1804"/>
                  <a:pt x="119497" y="-1173"/>
                  <a:pt x="126640" y="4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45237" y="2951675"/>
            <a:ext cx="2809003" cy="1699455"/>
            <a:chOff x="5854043" y="2096431"/>
            <a:chExt cx="2809003" cy="1699455"/>
          </a:xfrm>
        </p:grpSpPr>
        <p:grpSp>
          <p:nvGrpSpPr>
            <p:cNvPr id="25" name="组合 24"/>
            <p:cNvGrpSpPr/>
            <p:nvPr/>
          </p:nvGrpSpPr>
          <p:grpSpPr>
            <a:xfrm>
              <a:off x="5862421" y="2096431"/>
              <a:ext cx="2800625" cy="1631324"/>
              <a:chOff x="6012160" y="2356100"/>
              <a:chExt cx="2800625" cy="163132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012160" y="2762825"/>
                <a:ext cx="2304256" cy="1224599"/>
                <a:chOff x="6151184" y="1736400"/>
                <a:chExt cx="1373144" cy="1709028"/>
              </a:xfrm>
            </p:grpSpPr>
            <p:sp>
              <p:nvSpPr>
                <p:cNvPr id="18" name="圆柱形 17"/>
                <p:cNvSpPr/>
                <p:nvPr/>
              </p:nvSpPr>
              <p:spPr>
                <a:xfrm>
                  <a:off x="6156176" y="1736400"/>
                  <a:ext cx="1368152" cy="1709028"/>
                </a:xfrm>
                <a:prstGeom prst="can">
                  <a:avLst>
                    <a:gd name="adj" fmla="val 3256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151184" y="2984250"/>
                  <a:ext cx="1365152" cy="4371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TextBox 15"/>
              <p:cNvSpPr txBox="1">
                <a:spLocks noChangeArrowheads="1"/>
              </p:cNvSpPr>
              <p:nvPr/>
            </p:nvSpPr>
            <p:spPr bwMode="auto">
              <a:xfrm rot="5400000">
                <a:off x="8132378" y="2859657"/>
                <a:ext cx="924669" cy="436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1.5m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6738812" y="2356100"/>
                <a:ext cx="872740" cy="436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H="1">
                <a:off x="6033948" y="2975554"/>
                <a:ext cx="228246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椭圆 22"/>
            <p:cNvSpPr/>
            <p:nvPr/>
          </p:nvSpPr>
          <p:spPr>
            <a:xfrm>
              <a:off x="5854043" y="3365950"/>
              <a:ext cx="2277680" cy="391031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流程图: 库存数据 23"/>
            <p:cNvSpPr/>
            <p:nvPr/>
          </p:nvSpPr>
          <p:spPr>
            <a:xfrm rot="16200000">
              <a:off x="6474421" y="2103886"/>
              <a:ext cx="1080000" cy="2304000"/>
            </a:xfrm>
            <a:prstGeom prst="flowChartOnlineStorage">
              <a:avLst/>
            </a:prstGeom>
            <a:solidFill>
              <a:schemeClr val="lt1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>
            <a:off x="8136179" y="2006092"/>
            <a:ext cx="144169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2305064" y="2420890"/>
            <a:ext cx="1512168" cy="1623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云形标注 9"/>
          <p:cNvSpPr/>
          <p:nvPr/>
        </p:nvSpPr>
        <p:spPr>
          <a:xfrm>
            <a:off x="1946228" y="3340357"/>
            <a:ext cx="4596464" cy="1404388"/>
          </a:xfrm>
          <a:prstGeom prst="cloudCallout">
            <a:avLst>
              <a:gd name="adj1" fmla="val 61442"/>
              <a:gd name="adj2" fmla="val 2371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就是要求鱼塘的一个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之和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7638858" y="4478326"/>
            <a:ext cx="1821762" cy="601398"/>
          </a:xfrm>
          <a:prstGeom prst="wedgeRoundRectCallout">
            <a:avLst>
              <a:gd name="adj1" fmla="val -39100"/>
              <a:gd name="adj2" fmla="val -95141"/>
              <a:gd name="adj3" fmla="val 16667"/>
            </a:avLst>
          </a:prstGeom>
          <a:noFill/>
          <a:ln w="19050"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只有一个底面</a:t>
            </a: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 形 23"/>
          <p:cNvSpPr/>
          <p:nvPr/>
        </p:nvSpPr>
        <p:spPr>
          <a:xfrm rot="5400000">
            <a:off x="1947361" y="2518634"/>
            <a:ext cx="1303164" cy="2168437"/>
          </a:xfrm>
          <a:prstGeom prst="corner">
            <a:avLst>
              <a:gd name="adj1" fmla="val 16120"/>
              <a:gd name="adj2" fmla="val 16110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5" name="任意多边形 24"/>
          <p:cNvSpPr/>
          <p:nvPr/>
        </p:nvSpPr>
        <p:spPr>
          <a:xfrm>
            <a:off x="2387560" y="3182342"/>
            <a:ext cx="2385781" cy="1716018"/>
          </a:xfrm>
          <a:custGeom>
            <a:avLst/>
            <a:gdLst>
              <a:gd name="connsiteX0" fmla="*/ 0 w 2385781"/>
              <a:gd name="connsiteY0" fmla="*/ 0 h 1716018"/>
              <a:gd name="connsiteX1" fmla="*/ 2385781 w 2385781"/>
              <a:gd name="connsiteY1" fmla="*/ 0 h 1716018"/>
              <a:gd name="connsiteX2" fmla="*/ 2385781 w 2385781"/>
              <a:gd name="connsiteY2" fmla="*/ 1716018 h 1716018"/>
              <a:gd name="connsiteX3" fmla="*/ 0 w 2385781"/>
              <a:gd name="connsiteY3" fmla="*/ 1716018 h 1716018"/>
              <a:gd name="connsiteX4" fmla="*/ 0 w 2385781"/>
              <a:gd name="connsiteY4" fmla="*/ 0 h 171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781" h="1716018">
                <a:moveTo>
                  <a:pt x="0" y="0"/>
                </a:moveTo>
                <a:lnTo>
                  <a:pt x="2385781" y="0"/>
                </a:lnTo>
                <a:lnTo>
                  <a:pt x="2385781" y="1716018"/>
                </a:lnTo>
                <a:lnTo>
                  <a:pt x="0" y="171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3318136" y="2358991"/>
            <a:ext cx="369373" cy="369373"/>
          </a:xfrm>
          <a:prstGeom prst="triangle">
            <a:avLst>
              <a:gd name="adj" fmla="val 100000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7" name="L 形 26"/>
          <p:cNvSpPr/>
          <p:nvPr/>
        </p:nvSpPr>
        <p:spPr>
          <a:xfrm rot="5400000">
            <a:off x="4557992" y="1773387"/>
            <a:ext cx="1303164" cy="2168437"/>
          </a:xfrm>
          <a:prstGeom prst="corner">
            <a:avLst>
              <a:gd name="adj1" fmla="val 16120"/>
              <a:gd name="adj2" fmla="val 16110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8" name="任意多边形 27"/>
          <p:cNvSpPr/>
          <p:nvPr/>
        </p:nvSpPr>
        <p:spPr>
          <a:xfrm>
            <a:off x="4340464" y="2400122"/>
            <a:ext cx="1957677" cy="2020440"/>
          </a:xfrm>
          <a:custGeom>
            <a:avLst/>
            <a:gdLst>
              <a:gd name="connsiteX0" fmla="*/ 0 w 1957677"/>
              <a:gd name="connsiteY0" fmla="*/ 0 h 2020440"/>
              <a:gd name="connsiteX1" fmla="*/ 1957677 w 1957677"/>
              <a:gd name="connsiteY1" fmla="*/ 0 h 2020440"/>
              <a:gd name="connsiteX2" fmla="*/ 1957677 w 1957677"/>
              <a:gd name="connsiteY2" fmla="*/ 2020440 h 2020440"/>
              <a:gd name="connsiteX3" fmla="*/ 0 w 1957677"/>
              <a:gd name="connsiteY3" fmla="*/ 2020440 h 2020440"/>
              <a:gd name="connsiteX4" fmla="*/ 0 w 1957677"/>
              <a:gd name="connsiteY4" fmla="*/ 0 h 20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676" h="2020440">
                <a:moveTo>
                  <a:pt x="0" y="0"/>
                </a:moveTo>
                <a:lnTo>
                  <a:pt x="1957677" y="0"/>
                </a:lnTo>
                <a:lnTo>
                  <a:pt x="1957677" y="2020440"/>
                </a:lnTo>
                <a:lnTo>
                  <a:pt x="0" y="2020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marR="0" lvl="0" indent="0" algn="l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5928768" y="1613745"/>
            <a:ext cx="369373" cy="369373"/>
          </a:xfrm>
          <a:prstGeom prst="triangle">
            <a:avLst>
              <a:gd name="adj" fmla="val 100000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0" name="L 形 29"/>
          <p:cNvSpPr/>
          <p:nvPr/>
        </p:nvSpPr>
        <p:spPr>
          <a:xfrm rot="5400000">
            <a:off x="7168624" y="1180352"/>
            <a:ext cx="1303164" cy="2168437"/>
          </a:xfrm>
          <a:prstGeom prst="corner">
            <a:avLst>
              <a:gd name="adj1" fmla="val 16120"/>
              <a:gd name="adj2" fmla="val 16110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1" name="任意多边形 30"/>
          <p:cNvSpPr/>
          <p:nvPr/>
        </p:nvSpPr>
        <p:spPr>
          <a:xfrm>
            <a:off x="6951095" y="1828245"/>
            <a:ext cx="1957677" cy="1716018"/>
          </a:xfrm>
          <a:custGeom>
            <a:avLst/>
            <a:gdLst>
              <a:gd name="connsiteX0" fmla="*/ 0 w 1957677"/>
              <a:gd name="connsiteY0" fmla="*/ 0 h 1716018"/>
              <a:gd name="connsiteX1" fmla="*/ 1957677 w 1957677"/>
              <a:gd name="connsiteY1" fmla="*/ 0 h 1716018"/>
              <a:gd name="connsiteX2" fmla="*/ 1957677 w 1957677"/>
              <a:gd name="connsiteY2" fmla="*/ 1716018 h 1716018"/>
              <a:gd name="connsiteX3" fmla="*/ 0 w 1957677"/>
              <a:gd name="connsiteY3" fmla="*/ 1716018 h 1716018"/>
              <a:gd name="connsiteX4" fmla="*/ 0 w 1957677"/>
              <a:gd name="connsiteY4" fmla="*/ 0 h 171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676" h="1716018">
                <a:moveTo>
                  <a:pt x="0" y="0"/>
                </a:moveTo>
                <a:lnTo>
                  <a:pt x="1957677" y="0"/>
                </a:lnTo>
                <a:lnTo>
                  <a:pt x="1957677" y="1716018"/>
                </a:lnTo>
                <a:lnTo>
                  <a:pt x="0" y="171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marL="0" marR="0" lvl="0" indent="0" algn="l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1775192" y="4748761"/>
            <a:ext cx="5724697" cy="442947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抹水泥面积：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1256+188.4=1444.4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1775192" y="5324825"/>
            <a:ext cx="5101614" cy="442947"/>
          </a:xfrm>
          <a:prstGeom prst="wedgeRectCallout">
            <a:avLst>
              <a:gd name="adj1" fmla="val -2967"/>
              <a:gd name="adj2" fmla="val 49327"/>
            </a:avLst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答：需要抹水泥的面积是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1444.4 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789163" y="3268432"/>
            <a:ext cx="2254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半径：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40÷2=20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3459" y="2539724"/>
            <a:ext cx="1925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πr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=20×20×π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=1256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40122" y="1917530"/>
            <a:ext cx="2257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侧面积：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2πr×h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=2π×20×1.5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=188.4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932265" y="3996255"/>
            <a:ext cx="2745010" cy="1440160"/>
            <a:chOff x="5854043" y="2355726"/>
            <a:chExt cx="2745010" cy="1440160"/>
          </a:xfrm>
        </p:grpSpPr>
        <p:grpSp>
          <p:nvGrpSpPr>
            <p:cNvPr id="40" name="组合 39"/>
            <p:cNvGrpSpPr/>
            <p:nvPr/>
          </p:nvGrpSpPr>
          <p:grpSpPr>
            <a:xfrm>
              <a:off x="5862421" y="2355726"/>
              <a:ext cx="2736632" cy="1372029"/>
              <a:chOff x="6012160" y="2615395"/>
              <a:chExt cx="2736632" cy="1372029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6012160" y="2762825"/>
                <a:ext cx="2304256" cy="1224599"/>
                <a:chOff x="6151184" y="1736400"/>
                <a:chExt cx="1373144" cy="1709028"/>
              </a:xfrm>
            </p:grpSpPr>
            <p:sp>
              <p:nvSpPr>
                <p:cNvPr id="47" name="圆柱形 46"/>
                <p:cNvSpPr/>
                <p:nvPr/>
              </p:nvSpPr>
              <p:spPr>
                <a:xfrm>
                  <a:off x="6156176" y="1736400"/>
                  <a:ext cx="1368152" cy="1709028"/>
                </a:xfrm>
                <a:prstGeom prst="can">
                  <a:avLst>
                    <a:gd name="adj" fmla="val 3256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6151184" y="2984250"/>
                  <a:ext cx="1365152" cy="4371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TextBox 15"/>
              <p:cNvSpPr txBox="1">
                <a:spLocks noChangeArrowheads="1"/>
              </p:cNvSpPr>
              <p:nvPr/>
            </p:nvSpPr>
            <p:spPr bwMode="auto">
              <a:xfrm rot="5400000">
                <a:off x="8051575" y="3253226"/>
                <a:ext cx="958289" cy="436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1.5m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5" name="TextBox 15"/>
              <p:cNvSpPr txBox="1">
                <a:spLocks noChangeArrowheads="1"/>
              </p:cNvSpPr>
              <p:nvPr/>
            </p:nvSpPr>
            <p:spPr bwMode="auto">
              <a:xfrm>
                <a:off x="6877120" y="2615395"/>
                <a:ext cx="800731" cy="436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H="1">
                <a:off x="6033948" y="2975554"/>
                <a:ext cx="228246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椭圆 40"/>
            <p:cNvSpPr/>
            <p:nvPr/>
          </p:nvSpPr>
          <p:spPr>
            <a:xfrm>
              <a:off x="5854043" y="3365950"/>
              <a:ext cx="2277680" cy="391031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2" name="流程图: 库存数据 41"/>
            <p:cNvSpPr/>
            <p:nvPr/>
          </p:nvSpPr>
          <p:spPr>
            <a:xfrm rot="16200000">
              <a:off x="6474421" y="2103886"/>
              <a:ext cx="1080000" cy="2304000"/>
            </a:xfrm>
            <a:prstGeom prst="flowChartOnlineStorage">
              <a:avLst/>
            </a:prstGeom>
            <a:solidFill>
              <a:schemeClr val="lt1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2080" y="1289492"/>
            <a:ext cx="8822394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一块蜂窝煤如图所示。做一块蜂窝煤大约需要用煤多少立方厘米？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9688" y="2741113"/>
            <a:ext cx="1706652" cy="12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9921" y="4134612"/>
            <a:ext cx="1566187" cy="152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形状 27"/>
          <p:cNvSpPr/>
          <p:nvPr/>
        </p:nvSpPr>
        <p:spPr>
          <a:xfrm>
            <a:off x="2214667" y="2889565"/>
            <a:ext cx="5372206" cy="2769095"/>
          </a:xfrm>
          <a:prstGeom prst="swooshArrow">
            <a:avLst>
              <a:gd name="adj1" fmla="val 25000"/>
              <a:gd name="adj2" fmla="val 25000"/>
            </a:avLst>
          </a:prstGeom>
          <a:noFill/>
          <a:ln>
            <a:solidFill>
              <a:srgbClr val="119DF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sp>
        <p:nvSpPr>
          <p:cNvPr id="29" name="椭圆 28"/>
          <p:cNvSpPr/>
          <p:nvPr/>
        </p:nvSpPr>
        <p:spPr>
          <a:xfrm>
            <a:off x="3008178" y="4673652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4867523" y="3474793"/>
            <a:ext cx="1463040" cy="2072640"/>
            <a:chOff x="2316480" y="1864359"/>
            <a:chExt cx="1463040" cy="2072640"/>
          </a:xfrm>
        </p:grpSpPr>
        <p:sp>
          <p:nvSpPr>
            <p:cNvPr id="37" name="矩形 36"/>
            <p:cNvSpPr/>
            <p:nvPr/>
          </p:nvSpPr>
          <p:spPr>
            <a:xfrm>
              <a:off x="2316480" y="1864359"/>
              <a:ext cx="1463040" cy="207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316480" y="1864359"/>
              <a:ext cx="1463040" cy="207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817" tIns="0" rIns="0" bIns="0" numCol="1" spcCol="1270" anchor="t" anchorCtr="0">
              <a:noAutofit/>
            </a:bodyPr>
            <a:lstStyle/>
            <a:p>
              <a:pPr marL="0" marR="0" lvl="0" indent="0" algn="l" defTabSz="195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04883" y="2899483"/>
            <a:ext cx="1463040" cy="2647950"/>
            <a:chOff x="4053840" y="1289049"/>
            <a:chExt cx="1463040" cy="2647950"/>
          </a:xfrm>
        </p:grpSpPr>
        <p:sp>
          <p:nvSpPr>
            <p:cNvPr id="35" name="矩形 34"/>
            <p:cNvSpPr/>
            <p:nvPr/>
          </p:nvSpPr>
          <p:spPr>
            <a:xfrm>
              <a:off x="4053840" y="1289049"/>
              <a:ext cx="1463040" cy="2647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53840" y="1289049"/>
              <a:ext cx="1463040" cy="2647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959" tIns="0" rIns="0" bIns="0" numCol="1" spcCol="1270" anchor="t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3942859" y="4146490"/>
            <a:ext cx="216024" cy="21602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42" name="椭圆 41"/>
          <p:cNvSpPr/>
          <p:nvPr/>
        </p:nvSpPr>
        <p:spPr>
          <a:xfrm>
            <a:off x="6354931" y="3429000"/>
            <a:ext cx="396240" cy="3962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43" name="椭圆 42"/>
          <p:cNvSpPr/>
          <p:nvPr/>
        </p:nvSpPr>
        <p:spPr>
          <a:xfrm>
            <a:off x="5086361" y="3716527"/>
            <a:ext cx="311826" cy="3118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圆角矩形标注 9"/>
          <p:cNvSpPr/>
          <p:nvPr/>
        </p:nvSpPr>
        <p:spPr>
          <a:xfrm>
            <a:off x="1887831" y="3469454"/>
            <a:ext cx="1584176" cy="936104"/>
          </a:xfrm>
          <a:prstGeom prst="wedgeRoundRectCallout">
            <a:avLst>
              <a:gd name="adj1" fmla="val 25206"/>
              <a:gd name="adj2" fmla="val 84623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没挖孔的煤的体积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3694102" y="4637638"/>
            <a:ext cx="1548172" cy="807167"/>
          </a:xfrm>
          <a:prstGeom prst="wedgeRoundRectCallout">
            <a:avLst>
              <a:gd name="adj1" fmla="val -26649"/>
              <a:gd name="adj2" fmla="val -83056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一个孔的体积</a:t>
            </a:r>
          </a:p>
        </p:txBody>
      </p:sp>
      <p:sp>
        <p:nvSpPr>
          <p:cNvPr id="45" name="圆角矩形标注 44"/>
          <p:cNvSpPr/>
          <p:nvPr/>
        </p:nvSpPr>
        <p:spPr>
          <a:xfrm>
            <a:off x="3870851" y="2778338"/>
            <a:ext cx="1622846" cy="792088"/>
          </a:xfrm>
          <a:prstGeom prst="wedgeRoundRectCallout">
            <a:avLst>
              <a:gd name="adj1" fmla="val 36349"/>
              <a:gd name="adj2" fmla="val 71817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一块煤有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个孔</a:t>
            </a:r>
          </a:p>
        </p:txBody>
      </p:sp>
      <p:sp>
        <p:nvSpPr>
          <p:cNvPr id="46" name="圆角矩形标注 45"/>
          <p:cNvSpPr/>
          <p:nvPr/>
        </p:nvSpPr>
        <p:spPr>
          <a:xfrm>
            <a:off x="5890404" y="4274373"/>
            <a:ext cx="1691569" cy="861927"/>
          </a:xfrm>
          <a:prstGeom prst="wedgeRoundRectCallout">
            <a:avLst>
              <a:gd name="adj1" fmla="val -13311"/>
              <a:gd name="adj2" fmla="val -120249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一块蜂窝煤的体积</a:t>
            </a: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350429" y="2287087"/>
            <a:ext cx="5140498" cy="792000"/>
            <a:chOff x="395882" y="1345100"/>
            <a:chExt cx="1571625" cy="1373798"/>
          </a:xfrm>
        </p:grpSpPr>
        <p:sp>
          <p:nvSpPr>
            <p:cNvPr id="34" name="右箭头 33"/>
            <p:cNvSpPr/>
            <p:nvPr/>
          </p:nvSpPr>
          <p:spPr>
            <a:xfrm>
              <a:off x="395882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noFill/>
            <a:ln>
              <a:solidFill>
                <a:srgbClr val="119DF1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2594383" y="3094640"/>
            <a:ext cx="4330744" cy="792000"/>
            <a:chOff x="395882" y="1345100"/>
            <a:chExt cx="1571625" cy="1373798"/>
          </a:xfrm>
        </p:grpSpPr>
        <p:sp>
          <p:nvSpPr>
            <p:cNvPr id="43" name="右箭头 42"/>
            <p:cNvSpPr/>
            <p:nvPr/>
          </p:nvSpPr>
          <p:spPr>
            <a:xfrm>
              <a:off x="395882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noFill/>
            <a:ln>
              <a:solidFill>
                <a:srgbClr val="119DF1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404765" y="5210024"/>
            <a:ext cx="7128792" cy="5049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答：做一块蜂窝煤大约要用煤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678.24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立方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厘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米。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762184" y="3897053"/>
            <a:ext cx="4977762" cy="792000"/>
            <a:chOff x="265851" y="1345100"/>
            <a:chExt cx="1571625" cy="1373798"/>
          </a:xfrm>
        </p:grpSpPr>
        <p:sp>
          <p:nvSpPr>
            <p:cNvPr id="54" name="右箭头 53"/>
            <p:cNvSpPr/>
            <p:nvPr/>
          </p:nvSpPr>
          <p:spPr>
            <a:xfrm>
              <a:off x="265851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noFill/>
            <a:ln>
              <a:solidFill>
                <a:srgbClr val="119DF1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4541" y="2638575"/>
            <a:ext cx="1706652" cy="12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7698" y="4092436"/>
            <a:ext cx="1566187" cy="152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 flipH="1">
            <a:off x="2162749" y="1500537"/>
            <a:ext cx="5760000" cy="792000"/>
            <a:chOff x="395882" y="1345100"/>
            <a:chExt cx="1571625" cy="1373798"/>
          </a:xfrm>
        </p:grpSpPr>
        <p:sp>
          <p:nvSpPr>
            <p:cNvPr id="25" name="右箭头 24"/>
            <p:cNvSpPr/>
            <p:nvPr/>
          </p:nvSpPr>
          <p:spPr>
            <a:xfrm>
              <a:off x="395882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noFill/>
            <a:ln>
              <a:solidFill>
                <a:srgbClr val="119DF1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7646681" y="1491870"/>
            <a:ext cx="785812" cy="785812"/>
            <a:chOff x="2976" y="1639093"/>
            <a:chExt cx="785812" cy="785812"/>
          </a:xfrm>
        </p:grpSpPr>
        <p:sp>
          <p:nvSpPr>
            <p:cNvPr id="23" name="椭圆 22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69843" y="2245669"/>
            <a:ext cx="785812" cy="785812"/>
            <a:chOff x="2976" y="1639093"/>
            <a:chExt cx="785812" cy="785812"/>
          </a:xfrm>
        </p:grpSpPr>
        <p:sp>
          <p:nvSpPr>
            <p:cNvPr id="31" name="椭圆 30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724893" y="245393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3.14×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×9=28.26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39" name="矩形 38"/>
          <p:cNvSpPr/>
          <p:nvPr/>
        </p:nvSpPr>
        <p:spPr>
          <a:xfrm>
            <a:off x="2700734" y="3260827"/>
            <a:ext cx="4044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28.26×12=339.12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6532221" y="3119867"/>
            <a:ext cx="785812" cy="785812"/>
            <a:chOff x="2976" y="1639093"/>
            <a:chExt cx="785812" cy="785812"/>
          </a:xfrm>
        </p:grpSpPr>
        <p:sp>
          <p:nvSpPr>
            <p:cNvPr id="46" name="椭圆 45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7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221981" y="1668576"/>
            <a:ext cx="5758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3.14×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×9=1017.36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395240" y="3898529"/>
            <a:ext cx="785812" cy="785812"/>
            <a:chOff x="2976" y="1639093"/>
            <a:chExt cx="785812" cy="785812"/>
          </a:xfrm>
        </p:grpSpPr>
        <p:sp>
          <p:nvSpPr>
            <p:cNvPr id="51" name="椭圆 50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131435" y="4110944"/>
            <a:ext cx="5011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1017.36-339.12=678.24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7" grpId="0"/>
      <p:bldP spid="39" grpId="0"/>
      <p:bldP spid="49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5123823" y="1619207"/>
            <a:ext cx="2018328" cy="578882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圆柱与圆锥</a:t>
            </a:r>
          </a:p>
        </p:txBody>
      </p:sp>
      <p:sp>
        <p:nvSpPr>
          <p:cNvPr id="2" name="左大括号 1"/>
          <p:cNvSpPr/>
          <p:nvPr/>
        </p:nvSpPr>
        <p:spPr>
          <a:xfrm rot="5400000">
            <a:off x="5988972" y="830317"/>
            <a:ext cx="288033" cy="3132154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07253" y="2627319"/>
            <a:ext cx="955199" cy="578882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7320138" y="2627319"/>
            <a:ext cx="955199" cy="578882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999658" y="3635433"/>
            <a:ext cx="601583" cy="2290227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认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识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384060" y="3635433"/>
            <a:ext cx="601583" cy="1438573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面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积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653568" y="3635433"/>
            <a:ext cx="601583" cy="1009471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体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积</a:t>
            </a:r>
          </a:p>
        </p:txBody>
      </p:sp>
      <p:sp>
        <p:nvSpPr>
          <p:cNvPr id="27" name="左大括号 26"/>
          <p:cNvSpPr/>
          <p:nvPr/>
        </p:nvSpPr>
        <p:spPr>
          <a:xfrm rot="5400000">
            <a:off x="4422894" y="2058481"/>
            <a:ext cx="288033" cy="2774898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7653720" y="2545829"/>
            <a:ext cx="288033" cy="1800200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860521" y="3635433"/>
            <a:ext cx="601583" cy="2290227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锥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认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识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275337" y="3635433"/>
            <a:ext cx="601583" cy="1009471"/>
          </a:xfrm>
          <a:prstGeom prst="roundRect">
            <a:avLst/>
          </a:prstGeom>
          <a:solidFill>
            <a:schemeClr val="lt1"/>
          </a:solidFill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体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积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1612944" y="1432765"/>
            <a:ext cx="9145016" cy="4759313"/>
          </a:xfrm>
          <a:prstGeom prst="roundRect">
            <a:avLst>
              <a:gd name="adj" fmla="val 13117"/>
            </a:avLst>
          </a:prstGeom>
          <a:noFill/>
          <a:ln w="57150">
            <a:solidFill>
              <a:srgbClr val="119DF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Box 17"/>
              <p:cNvSpPr txBox="1"/>
              <p:nvPr/>
            </p:nvSpPr>
            <p:spPr>
              <a:xfrm>
                <a:off x="2269729" y="3185439"/>
                <a:ext cx="3360215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altLang="zh-C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×π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             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     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:r>
                  <a:rPr kumimoji="0" lang="en-US" altLang="zh-CN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endParaRPr kumimoji="0" lang="zh-CN" alt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729" y="3185439"/>
                <a:ext cx="3360215" cy="615746"/>
              </a:xfrm>
              <a:prstGeom prst="rect">
                <a:avLst/>
              </a:prstGeom>
              <a:blipFill rotWithShape="1">
                <a:blip r:embed="rId3"/>
                <a:stretch>
                  <a:fillRect r="-1630" b="-9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117601" y="1182772"/>
            <a:ext cx="8748466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蚁狮用来捕食的洞穴是个倒圆锥形。蚁狮挖了一个洞口直径约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厘米、深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厘米的倒圆锥形洞穴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大约需要挖多少土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?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4340" name="Picture 4" descr="http://img0.dili360.com/rw9/ga/M01/00/F8/wKgBzFQ2gTWAPBcWAAmZvhqkYtw8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4643" y="2271715"/>
            <a:ext cx="2535255" cy="28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4539440" y="1218958"/>
            <a:ext cx="1316084" cy="422845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040652" y="1657948"/>
            <a:ext cx="3301958" cy="432048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117601" y="2504001"/>
            <a:ext cx="152240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圆角矩形 14"/>
              <p:cNvSpPr/>
              <p:nvPr/>
            </p:nvSpPr>
            <p:spPr>
              <a:xfrm>
                <a:off x="2477127" y="2425737"/>
                <a:ext cx="3055042" cy="60194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 πr</a:t>
                </a:r>
                <a:r>
                  <a:rPr kumimoji="0" lang="en-US" altLang="zh-CN" sz="24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× h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圆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127" y="2425737"/>
                <a:ext cx="3055042" cy="601942"/>
              </a:xfrm>
              <a:prstGeom prst="round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3" name="椭圆 12"/>
          <p:cNvSpPr/>
          <p:nvPr/>
        </p:nvSpPr>
        <p:spPr>
          <a:xfrm>
            <a:off x="4034368" y="2494190"/>
            <a:ext cx="216024" cy="4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64398" y="2540005"/>
            <a:ext cx="2332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上箭头 15"/>
          <p:cNvSpPr/>
          <p:nvPr/>
        </p:nvSpPr>
        <p:spPr>
          <a:xfrm flipV="1">
            <a:off x="4133311" y="2900045"/>
            <a:ext cx="36000" cy="285394"/>
          </a:xfrm>
          <a:prstGeom prst="upArrow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471309" y="3216286"/>
            <a:ext cx="1178667" cy="504056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4.2÷2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上箭头 19"/>
          <p:cNvSpPr/>
          <p:nvPr/>
        </p:nvSpPr>
        <p:spPr>
          <a:xfrm rot="18900000" flipV="1">
            <a:off x="5293819" y="2858634"/>
            <a:ext cx="36000" cy="396000"/>
          </a:xfrm>
          <a:prstGeom prst="upArrow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496415" y="3274762"/>
            <a:ext cx="355141" cy="429011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7228" y="323748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9.2316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6291" y="5631033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答：大约需要挖土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9.2316 cm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云形标注 26"/>
              <p:cNvSpPr/>
              <p:nvPr/>
            </p:nvSpPr>
            <p:spPr>
              <a:xfrm>
                <a:off x="1611564" y="4432263"/>
                <a:ext cx="2612228" cy="814191"/>
              </a:xfrm>
              <a:prstGeom prst="cloudCallout">
                <a:avLst>
                  <a:gd name="adj1" fmla="val 13702"/>
                  <a:gd name="adj2" fmla="val -88546"/>
                </a:avLst>
              </a:prstGeom>
              <a:noFill/>
              <a:ln>
                <a:solidFill>
                  <a:srgbClr val="119D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不要忘记乘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哦！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7" name="云形标注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564" y="4432263"/>
                <a:ext cx="2612228" cy="814191"/>
              </a:xfrm>
              <a:prstGeom prst="cloudCallout">
                <a:avLst>
                  <a:gd name="adj1" fmla="val 13702"/>
                  <a:gd name="adj2" fmla="val -88546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119D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4" grpId="0"/>
      <p:bldP spid="13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罗梦\2017春下\人六数下\人六数导学案(下)\ZQ1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2091" y="2780170"/>
            <a:ext cx="1692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H="1">
            <a:off x="9730124" y="3716795"/>
            <a:ext cx="108011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云形标注 7"/>
          <p:cNvSpPr/>
          <p:nvPr/>
        </p:nvSpPr>
        <p:spPr>
          <a:xfrm>
            <a:off x="3139800" y="2099785"/>
            <a:ext cx="3551577" cy="1008112"/>
          </a:xfrm>
          <a:prstGeom prst="cloudCallout">
            <a:avLst>
              <a:gd name="adj1" fmla="val 70396"/>
              <a:gd name="adj2" fmla="val 10618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旋转后得到的立体图形会是什么样呢？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51630" y="1190326"/>
            <a:ext cx="927684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如图，一个直角梯形绕轴旋转一周后形成的立体图形的体积是多少？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289963" y="2313435"/>
            <a:ext cx="1930803" cy="822618"/>
            <a:chOff x="6141522" y="1360697"/>
            <a:chExt cx="1930803" cy="822618"/>
          </a:xfrm>
        </p:grpSpPr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6141522" y="1360697"/>
              <a:ext cx="1930803" cy="822618"/>
            </a:xfrm>
            <a:prstGeom prst="cloudCallout">
              <a:avLst>
                <a:gd name="adj1" fmla="val 59998"/>
                <a:gd name="adj2" fmla="val 84616"/>
              </a:avLst>
            </a:prstGeom>
            <a:noFill/>
            <a:ln w="19050">
              <a:solidFill>
                <a:srgbClr val="119DF1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21312" y="1554282"/>
              <a:ext cx="13712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上面是圆锥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9963" y="4944692"/>
            <a:ext cx="1930803" cy="822618"/>
            <a:chOff x="6141522" y="1360697"/>
            <a:chExt cx="1930803" cy="822618"/>
          </a:xfrm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6141522" y="1360697"/>
              <a:ext cx="1930803" cy="822618"/>
            </a:xfrm>
            <a:prstGeom prst="cloudCallout">
              <a:avLst>
                <a:gd name="adj1" fmla="val 59104"/>
                <a:gd name="adj2" fmla="val -56952"/>
              </a:avLst>
            </a:prstGeom>
            <a:noFill/>
            <a:ln w="19050">
              <a:solidFill>
                <a:srgbClr val="119DF1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21312" y="1554282"/>
              <a:ext cx="13712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下面是圆柱</a:t>
              </a:r>
            </a:p>
          </p:txBody>
        </p:sp>
      </p:grp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22" name="圆角矩形 14"/>
          <p:cNvSpPr/>
          <p:nvPr/>
        </p:nvSpPr>
        <p:spPr>
          <a:xfrm>
            <a:off x="1394579" y="3266498"/>
            <a:ext cx="1522400" cy="432048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</a:t>
            </a:r>
          </a:p>
        </p:txBody>
      </p:sp>
      <p:sp>
        <p:nvSpPr>
          <p:cNvPr id="24" name="圆角矩形 15"/>
          <p:cNvSpPr/>
          <p:nvPr/>
        </p:nvSpPr>
        <p:spPr>
          <a:xfrm>
            <a:off x="3773870" y="3251641"/>
            <a:ext cx="1522400" cy="432048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</a:t>
            </a:r>
          </a:p>
        </p:txBody>
      </p:sp>
      <p:sp>
        <p:nvSpPr>
          <p:cNvPr id="25" name="圆角矩形 16"/>
          <p:cNvSpPr/>
          <p:nvPr/>
        </p:nvSpPr>
        <p:spPr>
          <a:xfrm>
            <a:off x="3105761" y="3266498"/>
            <a:ext cx="479327" cy="432048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圆角矩形 17"/>
              <p:cNvSpPr/>
              <p:nvPr/>
            </p:nvSpPr>
            <p:spPr>
              <a:xfrm>
                <a:off x="1251630" y="3781575"/>
                <a:ext cx="2880320" cy="5763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3.14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</a:t>
                </a:r>
                <a:r>
                  <a:rPr kumimoji="0" lang="en-US" altLang="zh-CN" sz="20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×（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8-5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6" name="圆角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0" y="3781575"/>
                <a:ext cx="2880320" cy="576368"/>
              </a:xfrm>
              <a:prstGeom prst="roundRect">
                <a:avLst/>
              </a:prstGeom>
              <a:blipFill rotWithShape="1">
                <a:blip r:embed="rId4"/>
                <a:stretch>
                  <a:fillRect l="-1268" r="0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7" name="圆角矩形 18"/>
          <p:cNvSpPr/>
          <p:nvPr/>
        </p:nvSpPr>
        <p:spPr>
          <a:xfrm>
            <a:off x="4695513" y="3804961"/>
            <a:ext cx="1784800" cy="57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3.14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圆角矩形 19"/>
          <p:cNvSpPr/>
          <p:nvPr/>
        </p:nvSpPr>
        <p:spPr>
          <a:xfrm>
            <a:off x="4213408" y="3871114"/>
            <a:ext cx="479327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圆角矩形 20"/>
          <p:cNvSpPr/>
          <p:nvPr/>
        </p:nvSpPr>
        <p:spPr>
          <a:xfrm>
            <a:off x="998621" y="4844139"/>
            <a:ext cx="2151072" cy="57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301.44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cm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  <p:sp>
        <p:nvSpPr>
          <p:cNvPr id="30" name="圆角矩形 21"/>
          <p:cNvSpPr/>
          <p:nvPr/>
        </p:nvSpPr>
        <p:spPr>
          <a:xfrm>
            <a:off x="1188591" y="5410685"/>
            <a:ext cx="6408712" cy="5397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答：旋转一周后围成的立体图形的体积是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301.44cm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1" name="圆角矩形 22"/>
          <p:cNvSpPr/>
          <p:nvPr/>
        </p:nvSpPr>
        <p:spPr>
          <a:xfrm>
            <a:off x="998623" y="4345434"/>
            <a:ext cx="2983557" cy="57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50.24    +   251.2</a:t>
            </a: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2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259870" y="1261075"/>
            <a:ext cx="9856513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一种水稻磨米机的漏斗是由圆柱和圆锥两部分组成。底面直径是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，圆柱高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。圆锥高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4.2dm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。每立方分米稻谷重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0.65kg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92969" y="2907264"/>
            <a:ext cx="5397549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）这个漏斗最多能装多少千克稻谷？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5482" y="2787779"/>
            <a:ext cx="2428094" cy="273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标注 17"/>
          <p:cNvSpPr/>
          <p:nvPr/>
        </p:nvSpPr>
        <p:spPr>
          <a:xfrm>
            <a:off x="4667432" y="1296469"/>
            <a:ext cx="3384376" cy="422845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466928" y="2159673"/>
            <a:ext cx="508168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7000666" y="2159673"/>
            <a:ext cx="1854816" cy="861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292013" y="3375291"/>
            <a:ext cx="2880321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可选过程 29"/>
          <p:cNvSpPr/>
          <p:nvPr/>
        </p:nvSpPr>
        <p:spPr>
          <a:xfrm>
            <a:off x="1345090" y="3721832"/>
            <a:ext cx="3269570" cy="504208"/>
          </a:xfrm>
          <a:prstGeom prst="flowChartAlternateProcess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先求这个漏斗的体积</a:t>
            </a:r>
          </a:p>
        </p:txBody>
      </p:sp>
      <p:sp>
        <p:nvSpPr>
          <p:cNvPr id="31" name="流程图: 可选过程 30"/>
          <p:cNvSpPr/>
          <p:nvPr/>
        </p:nvSpPr>
        <p:spPr>
          <a:xfrm>
            <a:off x="5102334" y="3721832"/>
            <a:ext cx="2831484" cy="504208"/>
          </a:xfrm>
          <a:prstGeom prst="flowChartAlternateProcess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每立方分米稻谷质量</a:t>
            </a:r>
          </a:p>
        </p:txBody>
      </p:sp>
      <p:sp>
        <p:nvSpPr>
          <p:cNvPr id="32" name="流程图: 可选过程 31"/>
          <p:cNvSpPr/>
          <p:nvPr/>
        </p:nvSpPr>
        <p:spPr>
          <a:xfrm>
            <a:off x="4560450" y="3793992"/>
            <a:ext cx="479327" cy="4320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左大括号 33"/>
          <p:cNvSpPr/>
          <p:nvPr/>
        </p:nvSpPr>
        <p:spPr>
          <a:xfrm rot="5400000">
            <a:off x="2714014" y="3511263"/>
            <a:ext cx="288033" cy="1800200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1299626" y="4513920"/>
            <a:ext cx="1522400" cy="4320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</a:t>
            </a:r>
          </a:p>
        </p:txBody>
      </p:sp>
      <p:sp>
        <p:nvSpPr>
          <p:cNvPr id="36" name="流程图: 可选过程 35"/>
          <p:cNvSpPr/>
          <p:nvPr/>
        </p:nvSpPr>
        <p:spPr>
          <a:xfrm>
            <a:off x="3038050" y="4529257"/>
            <a:ext cx="1522400" cy="4320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流程图: 可选过程 36"/>
              <p:cNvSpPr/>
              <p:nvPr/>
            </p:nvSpPr>
            <p:spPr>
              <a:xfrm>
                <a:off x="1343942" y="5046018"/>
                <a:ext cx="3270718" cy="509364"/>
              </a:xfrm>
              <a:prstGeom prst="flowChartAlternateProcess">
                <a:avLst/>
              </a:prstGeom>
              <a:noFill/>
              <a:ln>
                <a:solidFill>
                  <a:srgbClr val="119D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3.14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4÷2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:r>
                  <a:rPr kumimoji="0" lang="en-US" altLang="zh-CN" sz="20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4.2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7" name="流程图: 可选过程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42" y="5046018"/>
                <a:ext cx="3270718" cy="509364"/>
              </a:xfrm>
              <a:prstGeom prst="flowChartAlternateProcess">
                <a:avLst/>
              </a:prstGeom>
              <a:blipFill rotWithShape="1">
                <a:blip r:embed="rId4"/>
                <a:stretch>
                  <a:fillRect l="-928" r="0" b="-16471"/>
                </a:stretch>
              </a:blipFill>
              <a:ln>
                <a:solidFill>
                  <a:srgbClr val="119D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8" name="流程图: 可选过程 37"/>
          <p:cNvSpPr/>
          <p:nvPr/>
        </p:nvSpPr>
        <p:spPr>
          <a:xfrm>
            <a:off x="5102333" y="5052167"/>
            <a:ext cx="2855903" cy="509364"/>
          </a:xfrm>
          <a:prstGeom prst="flowChartAlternateProcess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3.14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4÷2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流程图: 可选过程 38"/>
          <p:cNvSpPr/>
          <p:nvPr/>
        </p:nvSpPr>
        <p:spPr>
          <a:xfrm>
            <a:off x="4655271" y="5090825"/>
            <a:ext cx="400933" cy="4320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8" grpId="0" animBg="1"/>
      <p:bldP spid="30" grpId="0" animBg="1"/>
      <p:bldP spid="31" grpId="0" animBg="1"/>
      <p:bldP spid="32" grpId="0"/>
      <p:bldP spid="34" grpId="0" animBg="1"/>
      <p:bldP spid="35" grpId="0"/>
      <p:bldP spid="36" grpId="0"/>
      <p:bldP spid="38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02966" y="2882899"/>
            <a:ext cx="513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×0.65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102966" y="2153713"/>
            <a:ext cx="5625259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）这个漏斗最多能装多少千克稻谷？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圆角矩形 9"/>
              <p:cNvSpPr/>
              <p:nvPr/>
            </p:nvSpPr>
            <p:spPr>
              <a:xfrm>
                <a:off x="1512131" y="2841252"/>
                <a:ext cx="3270718" cy="509364"/>
              </a:xfrm>
              <a:prstGeom prst="roundRect">
                <a:avLst/>
              </a:prstGeom>
              <a:noFill/>
              <a:ln>
                <a:solidFill>
                  <a:srgbClr val="119D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3.14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4÷2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:r>
                  <a:rPr kumimoji="0" lang="en-US" altLang="zh-CN" sz="20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4.2</a:t>
                </a:r>
                <a:r>
                  <a:rPr kumimoji="0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×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31" y="2841252"/>
                <a:ext cx="3270718" cy="509364"/>
              </a:xfrm>
              <a:prstGeom prst="roundRect">
                <a:avLst/>
              </a:prstGeom>
              <a:blipFill rotWithShape="1">
                <a:blip r:embed="rId3"/>
                <a:stretch>
                  <a:fillRect l="-928" r="0" b="-16279"/>
                </a:stretch>
              </a:blipFill>
              <a:ln>
                <a:solidFill>
                  <a:srgbClr val="119D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1" name="圆角矩形 10"/>
          <p:cNvSpPr/>
          <p:nvPr/>
        </p:nvSpPr>
        <p:spPr>
          <a:xfrm>
            <a:off x="6648473" y="2847401"/>
            <a:ext cx="2772000" cy="509364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3.14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4÷2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84056" y="2886059"/>
            <a:ext cx="40093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31617" y="3567483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17.584+25.12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×0.65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31614" y="4071539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27.76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（千克）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82086" y="4071539"/>
            <a:ext cx="562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答：这个漏斗最多能装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27.76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千克稻谷。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269809" y="982779"/>
            <a:ext cx="9856513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一种水稻磨米机的漏斗是由圆柱和圆锥两部分组成。底面直径是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，圆柱高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。圆锥高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4.2dm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。每立方分米稻谷重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0.65kg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20" name="矩形标注 17"/>
          <p:cNvSpPr/>
          <p:nvPr/>
        </p:nvSpPr>
        <p:spPr>
          <a:xfrm>
            <a:off x="4677371" y="1018173"/>
            <a:ext cx="3384376" cy="422845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1476867" y="1881377"/>
            <a:ext cx="508168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7010605" y="1881377"/>
            <a:ext cx="1854816" cy="861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102966" y="4610350"/>
            <a:ext cx="90408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）如果稻谷的出米率是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70%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，一漏斗稻谷能磨多少大米？</a:t>
            </a:r>
          </a:p>
        </p:txBody>
      </p:sp>
      <p:sp>
        <p:nvSpPr>
          <p:cNvPr id="24" name="圆角矩形 11"/>
          <p:cNvSpPr/>
          <p:nvPr/>
        </p:nvSpPr>
        <p:spPr>
          <a:xfrm>
            <a:off x="1476867" y="5333243"/>
            <a:ext cx="4495729" cy="504208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出米率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磨出米的质量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稻谷的质量</a:t>
            </a:r>
          </a:p>
        </p:txBody>
      </p:sp>
      <p:sp>
        <p:nvSpPr>
          <p:cNvPr id="26" name="圆角矩形 13"/>
          <p:cNvSpPr/>
          <p:nvPr/>
        </p:nvSpPr>
        <p:spPr>
          <a:xfrm>
            <a:off x="6125067" y="5333243"/>
            <a:ext cx="4562640" cy="504208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磨出米的质量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稻谷的质量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出米率</a:t>
            </a:r>
          </a:p>
        </p:txBody>
      </p:sp>
      <p:sp>
        <p:nvSpPr>
          <p:cNvPr id="27" name="矩形标注 14"/>
          <p:cNvSpPr/>
          <p:nvPr/>
        </p:nvSpPr>
        <p:spPr>
          <a:xfrm>
            <a:off x="1963120" y="5991152"/>
            <a:ext cx="3541152" cy="504208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27.76×70% = 19.432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（千克）</a:t>
            </a:r>
          </a:p>
        </p:txBody>
      </p:sp>
      <p:sp>
        <p:nvSpPr>
          <p:cNvPr id="28" name="矩形标注 15"/>
          <p:cNvSpPr/>
          <p:nvPr/>
        </p:nvSpPr>
        <p:spPr>
          <a:xfrm>
            <a:off x="5981114" y="5991152"/>
            <a:ext cx="4507374" cy="504208"/>
          </a:xfrm>
          <a:prstGeom prst="wedgeRectCallout">
            <a:avLst>
              <a:gd name="adj1" fmla="val -2967"/>
              <a:gd name="adj2" fmla="val 493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答：一漏斗稻谷能磨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19.432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千克大米。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 animBg="1"/>
      <p:bldP spid="23" grpId="0"/>
      <p:bldP spid="24" grpId="0" animBg="1"/>
      <p:bldP spid="26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4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3.6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08064" cy="276999"/>
            <a:chOff x="1018050" y="5462070"/>
            <a:chExt cx="35145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264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303621" y="3002764"/>
            <a:ext cx="1365152" cy="4680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95629" y="3005703"/>
            <a:ext cx="1373144" cy="1728000"/>
            <a:chOff x="6151184" y="1736400"/>
            <a:chExt cx="1373144" cy="1709028"/>
          </a:xfrm>
        </p:grpSpPr>
        <p:sp>
          <p:nvSpPr>
            <p:cNvPr id="6" name="圆柱形 5"/>
            <p:cNvSpPr/>
            <p:nvPr/>
          </p:nvSpPr>
          <p:spPr>
            <a:xfrm>
              <a:off x="6156176" y="1736400"/>
              <a:ext cx="1368152" cy="1709028"/>
            </a:xfrm>
            <a:prstGeom prst="can">
              <a:avLst>
                <a:gd name="adj" fmla="val 325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151184" y="3008326"/>
              <a:ext cx="1365152" cy="43710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 flipH="1">
            <a:off x="3669407" y="3229133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14329" y="2959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</a:t>
            </a:r>
          </a:p>
        </p:txBody>
      </p:sp>
      <p:sp>
        <p:nvSpPr>
          <p:cNvPr id="30" name="流程图: 库存数据 29"/>
          <p:cNvSpPr/>
          <p:nvPr/>
        </p:nvSpPr>
        <p:spPr>
          <a:xfrm rot="16200000">
            <a:off x="2223631" y="3291774"/>
            <a:ext cx="1512000" cy="1368000"/>
          </a:xfrm>
          <a:prstGeom prst="flowChartOnlineStorage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圆角矩形 58"/>
          <p:cNvSpPr/>
          <p:nvPr/>
        </p:nvSpPr>
        <p:spPr bwMode="auto">
          <a:xfrm>
            <a:off x="2133789" y="4975930"/>
            <a:ext cx="1779826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上底＝下底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98305" y="35471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3424076" y="3359665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2997824" y="3429000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2513850" y="3365921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圆角矩形 66"/>
          <p:cNvSpPr/>
          <p:nvPr/>
        </p:nvSpPr>
        <p:spPr bwMode="auto">
          <a:xfrm>
            <a:off x="8993215" y="3708939"/>
            <a:ext cx="576064" cy="8968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柱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8" name="圆角矩形 67"/>
          <p:cNvSpPr/>
          <p:nvPr/>
        </p:nvSpPr>
        <p:spPr bwMode="auto">
          <a:xfrm>
            <a:off x="5381319" y="3505328"/>
            <a:ext cx="948312" cy="511537"/>
          </a:xfrm>
          <a:prstGeom prst="roundRect">
            <a:avLst/>
          </a:prstGeom>
          <a:solidFill>
            <a:schemeClr val="l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曲面</a:t>
            </a:r>
          </a:p>
        </p:txBody>
      </p:sp>
      <p:sp>
        <p:nvSpPr>
          <p:cNvPr id="26" name="左大括号 25"/>
          <p:cNvSpPr/>
          <p:nvPr/>
        </p:nvSpPr>
        <p:spPr>
          <a:xfrm rot="10800000">
            <a:off x="8552353" y="3366259"/>
            <a:ext cx="288033" cy="1566925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7112194" y="3482925"/>
            <a:ext cx="1296143" cy="464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个侧面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7112194" y="4357118"/>
            <a:ext cx="1296143" cy="464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个底面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5709351" y="4357120"/>
            <a:ext cx="620280" cy="511537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</a:t>
            </a:r>
          </a:p>
        </p:txBody>
      </p:sp>
      <p:sp>
        <p:nvSpPr>
          <p:cNvPr id="4" name="左箭头 3"/>
          <p:cNvSpPr/>
          <p:nvPr/>
        </p:nvSpPr>
        <p:spPr>
          <a:xfrm>
            <a:off x="6413816" y="3572989"/>
            <a:ext cx="576064" cy="315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左箭头 36"/>
          <p:cNvSpPr/>
          <p:nvPr/>
        </p:nvSpPr>
        <p:spPr>
          <a:xfrm>
            <a:off x="6413816" y="4447777"/>
            <a:ext cx="576064" cy="315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727848" y="1265942"/>
            <a:ext cx="2384346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圆柱的形成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2299" y="38209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2303621" y="3229133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7" grpId="0"/>
      <p:bldP spid="30" grpId="0" animBg="1"/>
      <p:bldP spid="59" grpId="0" animBg="1"/>
      <p:bldP spid="61" grpId="0"/>
      <p:bldP spid="67" grpId="0" animBg="1"/>
      <p:bldP spid="68" grpId="0" animBg="1"/>
      <p:bldP spid="26" grpId="0" animBg="1"/>
      <p:bldP spid="27" grpId="0" animBg="1"/>
      <p:bldP spid="28" grpId="0" animBg="1"/>
      <p:bldP spid="29" grpId="0" animBg="1"/>
      <p:bldP spid="4" grpId="0" animBg="1"/>
      <p:bldP spid="37" grpId="0" animBg="1"/>
      <p:bldP spid="38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98351" y="3211369"/>
            <a:ext cx="3938615" cy="132757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568691" y="4551977"/>
            <a:ext cx="1197935" cy="115137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 flipV="1">
            <a:off x="3589750" y="2059723"/>
            <a:ext cx="1155816" cy="1149981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87112" y="4575808"/>
            <a:ext cx="9610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715500" y="2106704"/>
            <a:ext cx="9043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56738" y="3611477"/>
            <a:ext cx="10218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</a:t>
            </a:r>
          </a:p>
        </p:txBody>
      </p:sp>
      <p:grpSp>
        <p:nvGrpSpPr>
          <p:cNvPr id="23" name="Group 10"/>
          <p:cNvGrpSpPr/>
          <p:nvPr/>
        </p:nvGrpSpPr>
        <p:grpSpPr>
          <a:xfrm>
            <a:off x="3484706" y="2785769"/>
            <a:ext cx="1365904" cy="2110943"/>
            <a:chOff x="960" y="384"/>
            <a:chExt cx="1056" cy="1584"/>
          </a:xfrm>
        </p:grpSpPr>
        <p:grpSp>
          <p:nvGrpSpPr>
            <p:cNvPr id="24" name="Group 11"/>
            <p:cNvGrpSpPr/>
            <p:nvPr/>
          </p:nvGrpSpPr>
          <p:grpSpPr>
            <a:xfrm>
              <a:off x="960" y="384"/>
              <a:ext cx="1056" cy="1584"/>
              <a:chOff x="960" y="384"/>
              <a:chExt cx="1056" cy="1584"/>
            </a:xfrm>
          </p:grpSpPr>
          <p:sp>
            <p:nvSpPr>
              <p:cNvPr id="38" name="Oval 12"/>
              <p:cNvSpPr>
                <a:spLocks noChangeArrowheads="1"/>
              </p:cNvSpPr>
              <p:nvPr/>
            </p:nvSpPr>
            <p:spPr bwMode="auto">
              <a:xfrm>
                <a:off x="960" y="384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grpSp>
            <p:nvGrpSpPr>
              <p:cNvPr id="39" name="Group 13"/>
              <p:cNvGrpSpPr/>
              <p:nvPr/>
            </p:nvGrpSpPr>
            <p:grpSpPr>
              <a:xfrm>
                <a:off x="960" y="1584"/>
                <a:ext cx="1056" cy="384"/>
                <a:chOff x="1152" y="3216"/>
                <a:chExt cx="1056" cy="336"/>
              </a:xfrm>
            </p:grpSpPr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16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3" name="Freeform 15"/>
                <p:cNvSpPr/>
                <p:nvPr/>
              </p:nvSpPr>
              <p:spPr bwMode="auto">
                <a:xfrm>
                  <a:off x="1152" y="3360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2016" y="576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 flipH="1">
                <a:off x="960" y="576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sp>
          <p:nvSpPr>
            <p:cNvPr id="25" name="Freeform 18"/>
            <p:cNvSpPr/>
            <p:nvPr/>
          </p:nvSpPr>
          <p:spPr bwMode="auto">
            <a:xfrm>
              <a:off x="960" y="576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1056" y="432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344" y="528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960" y="672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960" y="76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960" y="1632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960" y="1680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128" y="1216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179" y="1312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256" y="1280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320" y="1224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1295" y="1432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1648" y="1304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4167658" y="3322941"/>
            <a:ext cx="1" cy="158425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32"/>
          <p:cNvSpPr/>
          <p:nvPr/>
        </p:nvSpPr>
        <p:spPr bwMode="auto">
          <a:xfrm>
            <a:off x="3811307" y="3246143"/>
            <a:ext cx="712702" cy="1664695"/>
          </a:xfrm>
          <a:custGeom>
            <a:avLst/>
            <a:gdLst>
              <a:gd name="T0" fmla="*/ 45 w 551"/>
              <a:gd name="T1" fmla="*/ 18 h 1287"/>
              <a:gd name="T2" fmla="*/ 78 w 551"/>
              <a:gd name="T3" fmla="*/ 24 h 1287"/>
              <a:gd name="T4" fmla="*/ 108 w 551"/>
              <a:gd name="T5" fmla="*/ 27 h 1287"/>
              <a:gd name="T6" fmla="*/ 201 w 551"/>
              <a:gd name="T7" fmla="*/ 33 h 1287"/>
              <a:gd name="T8" fmla="*/ 300 w 551"/>
              <a:gd name="T9" fmla="*/ 39 h 1287"/>
              <a:gd name="T10" fmla="*/ 492 w 551"/>
              <a:gd name="T11" fmla="*/ 27 h 1287"/>
              <a:gd name="T12" fmla="*/ 516 w 551"/>
              <a:gd name="T13" fmla="*/ 21 h 1287"/>
              <a:gd name="T14" fmla="*/ 549 w 551"/>
              <a:gd name="T15" fmla="*/ 24 h 1287"/>
              <a:gd name="T16" fmla="*/ 501 w 551"/>
              <a:gd name="T17" fmla="*/ 84 h 1287"/>
              <a:gd name="T18" fmla="*/ 480 w 551"/>
              <a:gd name="T19" fmla="*/ 420 h 1287"/>
              <a:gd name="T20" fmla="*/ 504 w 551"/>
              <a:gd name="T21" fmla="*/ 1119 h 1287"/>
              <a:gd name="T22" fmla="*/ 450 w 551"/>
              <a:gd name="T23" fmla="*/ 1266 h 1287"/>
              <a:gd name="T24" fmla="*/ 36 w 551"/>
              <a:gd name="T25" fmla="*/ 1254 h 1287"/>
              <a:gd name="T26" fmla="*/ 45 w 551"/>
              <a:gd name="T27" fmla="*/ 84 h 1287"/>
              <a:gd name="T28" fmla="*/ 9 w 551"/>
              <a:gd name="T29" fmla="*/ 21 h 1287"/>
              <a:gd name="T30" fmla="*/ 0 w 551"/>
              <a:gd name="T31" fmla="*/ 0 h 1287"/>
              <a:gd name="T32" fmla="*/ 18 w 551"/>
              <a:gd name="T33" fmla="*/ 6 h 1287"/>
              <a:gd name="T34" fmla="*/ 45 w 551"/>
              <a:gd name="T35" fmla="*/ 18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1" h="1287">
                <a:moveTo>
                  <a:pt x="45" y="18"/>
                </a:moveTo>
                <a:cubicBezTo>
                  <a:pt x="53" y="19"/>
                  <a:pt x="68" y="23"/>
                  <a:pt x="78" y="24"/>
                </a:cubicBezTo>
                <a:cubicBezTo>
                  <a:pt x="88" y="25"/>
                  <a:pt x="88" y="26"/>
                  <a:pt x="108" y="27"/>
                </a:cubicBezTo>
                <a:cubicBezTo>
                  <a:pt x="128" y="28"/>
                  <a:pt x="169" y="31"/>
                  <a:pt x="201" y="33"/>
                </a:cubicBezTo>
                <a:cubicBezTo>
                  <a:pt x="237" y="35"/>
                  <a:pt x="252" y="40"/>
                  <a:pt x="300" y="39"/>
                </a:cubicBezTo>
                <a:cubicBezTo>
                  <a:pt x="348" y="38"/>
                  <a:pt x="456" y="30"/>
                  <a:pt x="492" y="27"/>
                </a:cubicBezTo>
                <a:cubicBezTo>
                  <a:pt x="544" y="26"/>
                  <a:pt x="507" y="21"/>
                  <a:pt x="516" y="21"/>
                </a:cubicBezTo>
                <a:cubicBezTo>
                  <a:pt x="525" y="21"/>
                  <a:pt x="551" y="14"/>
                  <a:pt x="549" y="24"/>
                </a:cubicBezTo>
                <a:cubicBezTo>
                  <a:pt x="547" y="34"/>
                  <a:pt x="512" y="18"/>
                  <a:pt x="501" y="84"/>
                </a:cubicBezTo>
                <a:cubicBezTo>
                  <a:pt x="490" y="150"/>
                  <a:pt x="480" y="248"/>
                  <a:pt x="480" y="420"/>
                </a:cubicBezTo>
                <a:cubicBezTo>
                  <a:pt x="480" y="592"/>
                  <a:pt x="509" y="978"/>
                  <a:pt x="504" y="1119"/>
                </a:cubicBezTo>
                <a:cubicBezTo>
                  <a:pt x="499" y="1260"/>
                  <a:pt x="528" y="1244"/>
                  <a:pt x="450" y="1266"/>
                </a:cubicBezTo>
                <a:cubicBezTo>
                  <a:pt x="282" y="1287"/>
                  <a:pt x="166" y="1254"/>
                  <a:pt x="36" y="1254"/>
                </a:cubicBezTo>
                <a:lnTo>
                  <a:pt x="45" y="84"/>
                </a:lnTo>
                <a:lnTo>
                  <a:pt x="9" y="21"/>
                </a:lnTo>
                <a:lnTo>
                  <a:pt x="0" y="0"/>
                </a:lnTo>
                <a:lnTo>
                  <a:pt x="18" y="6"/>
                </a:lnTo>
                <a:lnTo>
                  <a:pt x="45" y="18"/>
                </a:lnTo>
                <a:close/>
              </a:path>
            </a:pathLst>
          </a:custGeom>
          <a:solidFill>
            <a:srgbClr val="C7AC8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33"/>
          <p:cNvSpPr/>
          <p:nvPr/>
        </p:nvSpPr>
        <p:spPr bwMode="auto">
          <a:xfrm>
            <a:off x="4064181" y="3175740"/>
            <a:ext cx="206955" cy="1854834"/>
          </a:xfrm>
          <a:custGeom>
            <a:avLst/>
            <a:gdLst>
              <a:gd name="T0" fmla="*/ 66 w 160"/>
              <a:gd name="T1" fmla="*/ 0 h 1434"/>
              <a:gd name="T2" fmla="*/ 54 w 160"/>
              <a:gd name="T3" fmla="*/ 18 h 1434"/>
              <a:gd name="T4" fmla="*/ 36 w 160"/>
              <a:gd name="T5" fmla="*/ 30 h 1434"/>
              <a:gd name="T6" fmla="*/ 24 w 160"/>
              <a:gd name="T7" fmla="*/ 66 h 1434"/>
              <a:gd name="T8" fmla="*/ 42 w 160"/>
              <a:gd name="T9" fmla="*/ 126 h 1434"/>
              <a:gd name="T10" fmla="*/ 144 w 160"/>
              <a:gd name="T11" fmla="*/ 156 h 1434"/>
              <a:gd name="T12" fmla="*/ 156 w 160"/>
              <a:gd name="T13" fmla="*/ 1392 h 1434"/>
              <a:gd name="T14" fmla="*/ 30 w 160"/>
              <a:gd name="T15" fmla="*/ 1380 h 1434"/>
              <a:gd name="T16" fmla="*/ 0 w 160"/>
              <a:gd name="T17" fmla="*/ 1260 h 1434"/>
              <a:gd name="T18" fmla="*/ 12 w 160"/>
              <a:gd name="T19" fmla="*/ 48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434">
                <a:moveTo>
                  <a:pt x="66" y="0"/>
                </a:moveTo>
                <a:cubicBezTo>
                  <a:pt x="62" y="6"/>
                  <a:pt x="59" y="13"/>
                  <a:pt x="54" y="18"/>
                </a:cubicBezTo>
                <a:cubicBezTo>
                  <a:pt x="49" y="23"/>
                  <a:pt x="40" y="24"/>
                  <a:pt x="36" y="30"/>
                </a:cubicBezTo>
                <a:cubicBezTo>
                  <a:pt x="29" y="41"/>
                  <a:pt x="24" y="66"/>
                  <a:pt x="24" y="66"/>
                </a:cubicBezTo>
                <a:cubicBezTo>
                  <a:pt x="26" y="78"/>
                  <a:pt x="25" y="115"/>
                  <a:pt x="42" y="126"/>
                </a:cubicBezTo>
                <a:cubicBezTo>
                  <a:pt x="58" y="136"/>
                  <a:pt x="121" y="156"/>
                  <a:pt x="144" y="156"/>
                </a:cubicBezTo>
                <a:cubicBezTo>
                  <a:pt x="148" y="568"/>
                  <a:pt x="160" y="980"/>
                  <a:pt x="156" y="1392"/>
                </a:cubicBezTo>
                <a:cubicBezTo>
                  <a:pt x="156" y="1434"/>
                  <a:pt x="30" y="1380"/>
                  <a:pt x="30" y="1380"/>
                </a:cubicBezTo>
                <a:cubicBezTo>
                  <a:pt x="1" y="1337"/>
                  <a:pt x="0" y="1316"/>
                  <a:pt x="0" y="1260"/>
                </a:cubicBezTo>
                <a:lnTo>
                  <a:pt x="12" y="48"/>
                </a:lnTo>
              </a:path>
            </a:pathLst>
          </a:custGeom>
          <a:solidFill>
            <a:schemeClr val="hlink"/>
          </a:soli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34"/>
          <p:cNvSpPr/>
          <p:nvPr/>
        </p:nvSpPr>
        <p:spPr bwMode="auto">
          <a:xfrm rot="10800000" flipV="1">
            <a:off x="4064181" y="3175740"/>
            <a:ext cx="206955" cy="1854834"/>
          </a:xfrm>
          <a:custGeom>
            <a:avLst/>
            <a:gdLst>
              <a:gd name="T0" fmla="*/ 66 w 160"/>
              <a:gd name="T1" fmla="*/ 0 h 1434"/>
              <a:gd name="T2" fmla="*/ 54 w 160"/>
              <a:gd name="T3" fmla="*/ 18 h 1434"/>
              <a:gd name="T4" fmla="*/ 36 w 160"/>
              <a:gd name="T5" fmla="*/ 30 h 1434"/>
              <a:gd name="T6" fmla="*/ 24 w 160"/>
              <a:gd name="T7" fmla="*/ 66 h 1434"/>
              <a:gd name="T8" fmla="*/ 42 w 160"/>
              <a:gd name="T9" fmla="*/ 126 h 1434"/>
              <a:gd name="T10" fmla="*/ 144 w 160"/>
              <a:gd name="T11" fmla="*/ 156 h 1434"/>
              <a:gd name="T12" fmla="*/ 156 w 160"/>
              <a:gd name="T13" fmla="*/ 1392 h 1434"/>
              <a:gd name="T14" fmla="*/ 30 w 160"/>
              <a:gd name="T15" fmla="*/ 1380 h 1434"/>
              <a:gd name="T16" fmla="*/ 0 w 160"/>
              <a:gd name="T17" fmla="*/ 1260 h 1434"/>
              <a:gd name="T18" fmla="*/ 12 w 160"/>
              <a:gd name="T19" fmla="*/ 48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434">
                <a:moveTo>
                  <a:pt x="66" y="0"/>
                </a:moveTo>
                <a:cubicBezTo>
                  <a:pt x="62" y="6"/>
                  <a:pt x="59" y="13"/>
                  <a:pt x="54" y="18"/>
                </a:cubicBezTo>
                <a:cubicBezTo>
                  <a:pt x="49" y="23"/>
                  <a:pt x="40" y="24"/>
                  <a:pt x="36" y="30"/>
                </a:cubicBezTo>
                <a:cubicBezTo>
                  <a:pt x="29" y="41"/>
                  <a:pt x="24" y="66"/>
                  <a:pt x="24" y="66"/>
                </a:cubicBezTo>
                <a:cubicBezTo>
                  <a:pt x="26" y="78"/>
                  <a:pt x="25" y="115"/>
                  <a:pt x="42" y="126"/>
                </a:cubicBezTo>
                <a:cubicBezTo>
                  <a:pt x="58" y="136"/>
                  <a:pt x="121" y="156"/>
                  <a:pt x="144" y="156"/>
                </a:cubicBezTo>
                <a:cubicBezTo>
                  <a:pt x="148" y="568"/>
                  <a:pt x="160" y="980"/>
                  <a:pt x="156" y="1392"/>
                </a:cubicBezTo>
                <a:cubicBezTo>
                  <a:pt x="156" y="1434"/>
                  <a:pt x="30" y="1380"/>
                  <a:pt x="30" y="1380"/>
                </a:cubicBezTo>
                <a:cubicBezTo>
                  <a:pt x="1" y="1337"/>
                  <a:pt x="0" y="1316"/>
                  <a:pt x="0" y="1260"/>
                </a:cubicBezTo>
                <a:lnTo>
                  <a:pt x="12" y="48"/>
                </a:lnTo>
              </a:path>
            </a:pathLst>
          </a:custGeom>
          <a:solidFill>
            <a:srgbClr val="666699"/>
          </a:soli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 rot="17957214">
            <a:off x="3937883" y="4866335"/>
            <a:ext cx="459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✄</a:t>
            </a: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4167658" y="3223250"/>
            <a:ext cx="0" cy="133200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 flipV="1">
            <a:off x="2199910" y="4531576"/>
            <a:ext cx="3935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6"/>
          <p:cNvSpPr>
            <a:spLocks noChangeArrowheads="1"/>
          </p:cNvSpPr>
          <p:nvPr/>
        </p:nvSpPr>
        <p:spPr bwMode="auto">
          <a:xfrm flipV="1">
            <a:off x="3567938" y="4553367"/>
            <a:ext cx="1199440" cy="11499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7233867" y="3727047"/>
            <a:ext cx="3340441" cy="506414"/>
          </a:xfrm>
          <a:prstGeom prst="wedgeRoundRectCallout">
            <a:avLst>
              <a:gd name="adj1" fmla="val -56987"/>
              <a:gd name="adj2" fmla="val -527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长方形的宽＝圆柱的高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圆角矩形标注 58"/>
          <p:cNvSpPr/>
          <p:nvPr/>
        </p:nvSpPr>
        <p:spPr>
          <a:xfrm>
            <a:off x="6253828" y="4938810"/>
            <a:ext cx="4109856" cy="506414"/>
          </a:xfrm>
          <a:prstGeom prst="wedgeRoundRectCallout">
            <a:avLst>
              <a:gd name="adj1" fmla="val -46073"/>
              <a:gd name="adj2" fmla="val -124877"/>
              <a:gd name="adj3" fmla="val 16667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长方形的长＝圆柱底面周长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4655840" y="1177623"/>
            <a:ext cx="2750364" cy="578882"/>
          </a:xfrm>
          <a:prstGeom prst="roundRect">
            <a:avLst/>
          </a:prstGeom>
          <a:noFill/>
          <a:ln>
            <a:solidFill>
              <a:srgbClr val="119DF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圆柱的展开图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57593" y="1924287"/>
            <a:ext cx="3184669" cy="1259636"/>
            <a:chOff x="4627691" y="1067037"/>
            <a:chExt cx="3184669" cy="1259636"/>
          </a:xfrm>
        </p:grpSpPr>
        <p:sp>
          <p:nvSpPr>
            <p:cNvPr id="2" name="云形标注 1"/>
            <p:cNvSpPr/>
            <p:nvPr/>
          </p:nvSpPr>
          <p:spPr>
            <a:xfrm>
              <a:off x="4627691" y="1067037"/>
              <a:ext cx="3184669" cy="1259636"/>
            </a:xfrm>
            <a:prstGeom prst="cloudCallout">
              <a:avLst>
                <a:gd name="adj1" fmla="val -58448"/>
                <a:gd name="adj2" fmla="val 74113"/>
              </a:avLst>
            </a:prstGeom>
            <a:noFill/>
            <a:ln>
              <a:solidFill>
                <a:srgbClr val="119D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4048" y="1358516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侧面沿高展开后是一个长方形或正方形。</a:t>
              </a:r>
            </a:p>
          </p:txBody>
        </p:sp>
      </p:grpSp>
      <p:sp>
        <p:nvSpPr>
          <p:cNvPr id="5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54" grpId="0" animBg="1"/>
      <p:bldP spid="3" grpId="0" animBg="1"/>
      <p:bldP spid="5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909273" y="3313286"/>
            <a:ext cx="3938615" cy="132757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279613" y="4653894"/>
            <a:ext cx="1197935" cy="115137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 flipV="1">
            <a:off x="8300672" y="2161640"/>
            <a:ext cx="1155816" cy="1149981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398034" y="4717275"/>
            <a:ext cx="9610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426422" y="2225873"/>
            <a:ext cx="9043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367660" y="3693824"/>
            <a:ext cx="10218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</a:t>
            </a:r>
          </a:p>
        </p:txBody>
      </p:sp>
      <p:sp>
        <p:nvSpPr>
          <p:cNvPr id="59" name="圆角矩形 58"/>
          <p:cNvSpPr/>
          <p:nvPr/>
        </p:nvSpPr>
        <p:spPr bwMode="auto">
          <a:xfrm>
            <a:off x="5637562" y="3689568"/>
            <a:ext cx="612000" cy="5909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</a:t>
            </a:r>
          </a:p>
        </p:txBody>
      </p:sp>
      <p:sp>
        <p:nvSpPr>
          <p:cNvPr id="64" name="圆角矩形 63"/>
          <p:cNvSpPr/>
          <p:nvPr/>
        </p:nvSpPr>
        <p:spPr bwMode="auto">
          <a:xfrm>
            <a:off x="2152138" y="4959016"/>
            <a:ext cx="1594506" cy="590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圆柱侧面积</a:t>
            </a:r>
          </a:p>
        </p:txBody>
      </p:sp>
      <p:sp>
        <p:nvSpPr>
          <p:cNvPr id="27" name="圆角矩形 26"/>
          <p:cNvSpPr/>
          <p:nvPr/>
        </p:nvSpPr>
        <p:spPr bwMode="auto">
          <a:xfrm>
            <a:off x="2152138" y="3689568"/>
            <a:ext cx="1594507" cy="590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长方形面积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4140813" y="3689568"/>
            <a:ext cx="612000" cy="5909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4122813" y="4959016"/>
            <a:ext cx="648000" cy="5909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</a:p>
        </p:txBody>
      </p:sp>
      <p:sp>
        <p:nvSpPr>
          <p:cNvPr id="30" name="圆角矩形 29"/>
          <p:cNvSpPr/>
          <p:nvPr/>
        </p:nvSpPr>
        <p:spPr bwMode="auto">
          <a:xfrm>
            <a:off x="5187478" y="4959016"/>
            <a:ext cx="1512168" cy="5909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底面周长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626226" y="42652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123648" y="427555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620397" y="43047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3304" y="36618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84703" y="36618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5045" y="49313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84703" y="49313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云形标注 36"/>
          <p:cNvSpPr/>
          <p:nvPr/>
        </p:nvSpPr>
        <p:spPr>
          <a:xfrm>
            <a:off x="2168716" y="1995912"/>
            <a:ext cx="4485501" cy="1537143"/>
          </a:xfrm>
          <a:prstGeom prst="cloudCallout">
            <a:avLst>
              <a:gd name="adj1" fmla="val 46914"/>
              <a:gd name="adj2" fmla="val 50153"/>
            </a:avLst>
          </a:prstGeom>
          <a:noFill/>
          <a:ln>
            <a:solidFill>
              <a:srgbClr val="119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运用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转化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思想，将求曲面的面积转化成求平面的面积。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3863752" y="1224226"/>
            <a:ext cx="4174450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圆柱的侧面积和表面积</a:t>
            </a:r>
          </a:p>
        </p:txBody>
      </p:sp>
      <p:sp>
        <p:nvSpPr>
          <p:cNvPr id="4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59" grpId="0" animBg="1"/>
      <p:bldP spid="64" grpId="0" animBg="1"/>
      <p:bldP spid="27" grpId="0" animBg="1"/>
      <p:bldP spid="28" grpId="0" animBg="1"/>
      <p:bldP spid="29" grpId="0" animBg="1"/>
      <p:bldP spid="30" grpId="0" animBg="1"/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 bwMode="auto">
          <a:xfrm>
            <a:off x="1223638" y="5336130"/>
            <a:ext cx="4680520" cy="59095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圆柱表面积＝侧面积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个底面积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918768" y="3169270"/>
            <a:ext cx="3938615" cy="132757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289108" y="4509878"/>
            <a:ext cx="1197935" cy="115137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 flipV="1">
            <a:off x="8310167" y="2017624"/>
            <a:ext cx="1155816" cy="1149981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407529" y="4573259"/>
            <a:ext cx="9610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435917" y="2081857"/>
            <a:ext cx="9043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377155" y="3549808"/>
            <a:ext cx="10218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侧面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1464911" y="2081859"/>
            <a:ext cx="3918245" cy="590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74270" y="2787271"/>
            <a:ext cx="51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h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20" name="直接连接符 19"/>
          <p:cNvCxnSpPr>
            <a:stCxn id="23" idx="6"/>
          </p:cNvCxnSpPr>
          <p:nvPr/>
        </p:nvCxnSpPr>
        <p:spPr>
          <a:xfrm flipH="1" flipV="1">
            <a:off x="8888073" y="2592612"/>
            <a:ext cx="577910" cy="2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136766" y="2124147"/>
            <a:ext cx="51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r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2040976" y="3501008"/>
            <a:ext cx="2819267" cy="1245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</a:t>
            </a:r>
            <a:r>
              <a:rPr kumimoji="0" lang="zh-CN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</a:t>
            </a:r>
            <a:r>
              <a:rPr kumimoji="0" lang="zh-CN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+2×πr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5030" y="4149080"/>
            <a:ext cx="20377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2πrh+2πr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8899" y="21760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14192" y="2060850"/>
            <a:ext cx="1415772" cy="588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底面周长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237761" y="2798097"/>
            <a:ext cx="1137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2πr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64912" y="21760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圆柱侧面积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059198" y="2752251"/>
            <a:ext cx="9755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</a:t>
            </a:r>
            <a:r>
              <a:rPr kumimoji="0" lang="zh-CN" altLang="en-US" sz="3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侧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756019" y="2813052"/>
            <a:ext cx="2237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 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901342" y="1094449"/>
            <a:ext cx="4174450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圆柱的侧面积和表面积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2995561" y="2142365"/>
            <a:ext cx="1319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0198" y="3255493"/>
            <a:ext cx="4222897" cy="1497962"/>
            <a:chOff x="323529" y="2514795"/>
            <a:chExt cx="4680520" cy="1497962"/>
          </a:xfrm>
        </p:grpSpPr>
        <p:sp>
          <p:nvSpPr>
            <p:cNvPr id="41" name="云形标注 40"/>
            <p:cNvSpPr/>
            <p:nvPr/>
          </p:nvSpPr>
          <p:spPr>
            <a:xfrm>
              <a:off x="323529" y="2514795"/>
              <a:ext cx="4680520" cy="1497962"/>
            </a:xfrm>
            <a:prstGeom prst="cloudCallout">
              <a:avLst>
                <a:gd name="adj1" fmla="val 34822"/>
                <a:gd name="adj2" fmla="val 67963"/>
              </a:avLst>
            </a:prstGeom>
            <a:solidFill>
              <a:schemeClr val="bg1"/>
            </a:solidFill>
            <a:ln>
              <a:solidFill>
                <a:srgbClr val="119D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7821" y="2799043"/>
              <a:ext cx="40229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在解决实际问题时，并不是所有圆柱都有两个底面，有的有一个，有的没有，要具体问题具体分析。</a:t>
              </a:r>
            </a:p>
          </p:txBody>
        </p:sp>
      </p:grpSp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  <p:sp>
        <p:nvSpPr>
          <p:cNvPr id="33" name="文本占位符 1"/>
          <p:cNvSpPr txBox="1"/>
          <p:nvPr/>
        </p:nvSpPr>
        <p:spPr>
          <a:xfrm>
            <a:off x="685110" y="295239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8" grpId="0"/>
      <p:bldP spid="27" grpId="0"/>
      <p:bldP spid="30" grpId="0" animBg="1"/>
      <p:bldP spid="4" grpId="0"/>
      <p:bldP spid="5" grpId="0"/>
      <p:bldP spid="5" grpId="1"/>
      <p:bldP spid="5" grpId="2"/>
      <p:bldP spid="36" grpId="0"/>
      <p:bldP spid="36" grpId="1"/>
      <p:bldP spid="36" grpId="2"/>
      <p:bldP spid="37" grpId="0"/>
      <p:bldP spid="38" grpId="0"/>
      <p:bldP spid="38" grpId="1"/>
      <p:bldP spid="38" grpId="2"/>
      <p:bldP spid="39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6851848" y="3131933"/>
            <a:ext cx="3331483" cy="590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圆柱体积＝底面积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高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7159016" y="4214857"/>
            <a:ext cx="2683412" cy="5909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r>
              <a:rPr kumimoji="0" lang="zh-CN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πr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 h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583832" y="1177623"/>
            <a:ext cx="2384346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圆柱的体积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960" y="2820033"/>
            <a:ext cx="5064849" cy="22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占位符 1"/>
          <p:cNvSpPr txBox="1"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432" y="2061193"/>
            <a:ext cx="2593744" cy="331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6240016" y="2850345"/>
            <a:ext cx="3240359" cy="936104"/>
          </a:xfrm>
          <a:prstGeom prst="wedgeRoundRectCallout">
            <a:avLst>
              <a:gd name="adj1" fmla="val -96494"/>
              <a:gd name="adj2" fmla="val -399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圆锥的底面是一个圆，侧面是一个扇形。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横卷形 11"/>
          <p:cNvSpPr/>
          <p:nvPr/>
        </p:nvSpPr>
        <p:spPr>
          <a:xfrm>
            <a:off x="4871864" y="4414506"/>
            <a:ext cx="4864947" cy="864096"/>
          </a:xfrm>
          <a:prstGeom prst="horizontalScroll">
            <a:avLst/>
          </a:prstGeom>
          <a:solidFill>
            <a:srgbClr val="FF9933">
              <a:alpha val="63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圆锥可看成由三角形旋转形成的。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511824" y="1177623"/>
            <a:ext cx="2384346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圆锥的认识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柱形 9"/>
          <p:cNvSpPr/>
          <p:nvPr/>
        </p:nvSpPr>
        <p:spPr>
          <a:xfrm>
            <a:off x="8688290" y="3942441"/>
            <a:ext cx="1100243" cy="1463323"/>
          </a:xfrm>
          <a:prstGeom prst="ca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04114" y="4046102"/>
            <a:ext cx="1104441" cy="1376762"/>
            <a:chOff x="4427984" y="1347614"/>
            <a:chExt cx="1104441" cy="137676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等腰三角形 10"/>
            <p:cNvSpPr/>
            <p:nvPr/>
          </p:nvSpPr>
          <p:spPr>
            <a:xfrm>
              <a:off x="4427984" y="1347614"/>
              <a:ext cx="1098000" cy="122413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33273" y="2436376"/>
              <a:ext cx="1099152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7007012" y="5270238"/>
            <a:ext cx="297742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060982" y="4068245"/>
            <a:ext cx="297742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圆角矩形 7"/>
              <p:cNvSpPr/>
              <p:nvPr/>
            </p:nvSpPr>
            <p:spPr bwMode="auto">
              <a:xfrm>
                <a:off x="2464237" y="2031694"/>
                <a:ext cx="6152045" cy="648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E6DCAC">
                      <a:alpha val="68000"/>
                    </a:srgbClr>
                  </a:gs>
                  <a:gs pos="12000">
                    <a:srgbClr val="E6D78A"/>
                  </a:gs>
                  <a:gs pos="22000">
                    <a:srgbClr val="C7AC4C"/>
                  </a:gs>
                  <a:gs pos="45000">
                    <a:srgbClr val="E6D78A"/>
                  </a:gs>
                  <a:gs pos="85000">
                    <a:srgbClr val="C7AC4C">
                      <a:lumMod val="38000"/>
                      <a:lumOff val="62000"/>
                    </a:srgbClr>
                  </a:gs>
                  <a:gs pos="100000">
                    <a:srgbClr val="E6DCAC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 圆锥的体积是与它等底等高的圆柱体积的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237" y="2031694"/>
                <a:ext cx="6152045" cy="648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6569343" y="2132856"/>
            <a:ext cx="13268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右弧形箭头 3"/>
          <p:cNvSpPr/>
          <p:nvPr/>
        </p:nvSpPr>
        <p:spPr>
          <a:xfrm rot="2157592">
            <a:off x="6936637" y="2615502"/>
            <a:ext cx="334948" cy="792088"/>
          </a:xfrm>
          <a:prstGeom prst="curvedLeftArrow">
            <a:avLst>
              <a:gd name="adj1" fmla="val 25000"/>
              <a:gd name="adj2" fmla="val 31828"/>
              <a:gd name="adj3" fmla="val 50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567610" y="2133767"/>
            <a:ext cx="161554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3200015" y="2945749"/>
            <a:ext cx="288032" cy="453724"/>
          </a:xfrm>
          <a:prstGeom prst="chevron">
            <a:avLst>
              <a:gd name="adj" fmla="val 67970"/>
            </a:avLst>
          </a:prstGeom>
          <a:solidFill>
            <a:srgbClr val="FF99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燕尾形 28"/>
          <p:cNvSpPr/>
          <p:nvPr/>
        </p:nvSpPr>
        <p:spPr>
          <a:xfrm rot="5400000">
            <a:off x="3204842" y="3187545"/>
            <a:ext cx="288032" cy="453724"/>
          </a:xfrm>
          <a:prstGeom prst="chevron">
            <a:avLst>
              <a:gd name="adj" fmla="val 67970"/>
            </a:avLst>
          </a:prstGeom>
          <a:solidFill>
            <a:srgbClr val="FF99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燕尾形 29"/>
          <p:cNvSpPr/>
          <p:nvPr/>
        </p:nvSpPr>
        <p:spPr>
          <a:xfrm rot="5400000">
            <a:off x="3200015" y="3403569"/>
            <a:ext cx="288032" cy="453724"/>
          </a:xfrm>
          <a:prstGeom prst="chevron">
            <a:avLst>
              <a:gd name="adj" fmla="val 67970"/>
            </a:avLst>
          </a:prstGeom>
          <a:solidFill>
            <a:srgbClr val="FF99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76501" y="4509120"/>
            <a:ext cx="4567573" cy="1390650"/>
            <a:chOff x="2236675" y="3666500"/>
            <a:chExt cx="4567573" cy="1390650"/>
          </a:xfrm>
        </p:grpSpPr>
        <p:pic>
          <p:nvPicPr>
            <p:cNvPr id="4101" name="Picture 5" descr="http://p0.so.qhmsg.com/bdr/_240_/t01ae2e4aec770aa51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17" b="96250" l="7534" r="89041">
                          <a14:foregroundMark x1="45205" y1="20417" x2="58219" y2="76250"/>
                          <a14:foregroundMark x1="36986" y1="20833" x2="62329" y2="86250"/>
                          <a14:foregroundMark x1="63014" y1="22083" x2="35616" y2="8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825137" y="2078038"/>
              <a:ext cx="1390650" cy="456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矩形 14"/>
                <p:cNvSpPr/>
                <p:nvPr/>
              </p:nvSpPr>
              <p:spPr>
                <a:xfrm>
                  <a:off x="3256332" y="4084001"/>
                  <a:ext cx="2528257" cy="6186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V</a:t>
                  </a:r>
                  <a:r>
                    <a:rPr kumimoji="0" lang="zh-CN" altLang="en-US" sz="24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圆锥</a:t>
                  </a:r>
                  <a:r>
                    <a: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×πr</a:t>
                  </a:r>
                  <a:r>
                    <a:rPr kumimoji="0" lang="en-US" altLang="zh-CN" sz="2400" b="0" i="0" u="none" strike="noStrike" kern="1200" cap="none" spc="0" normalizeH="0" baseline="30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2</a:t>
                  </a:r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×h</a:t>
                  </a: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332" y="4084001"/>
                  <a:ext cx="2528257" cy="6186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892" r="-3133" b="-98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4096" name="组合 4095"/>
          <p:cNvGrpSpPr/>
          <p:nvPr/>
        </p:nvGrpSpPr>
        <p:grpSpPr>
          <a:xfrm>
            <a:off x="4120656" y="2781822"/>
            <a:ext cx="2623418" cy="1007218"/>
            <a:chOff x="2596655" y="1851670"/>
            <a:chExt cx="2767433" cy="1140953"/>
          </a:xfrm>
        </p:grpSpPr>
        <p:pic>
          <p:nvPicPr>
            <p:cNvPr id="4104" name="Picture 8" descr="http://p1.so.qhimgs1.com/bdr/_240_/t01f56f7f7012f84e6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6655" y="1851670"/>
              <a:ext cx="2767433" cy="114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2971088" y="2013795"/>
              <a:ext cx="1818165" cy="666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底面积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×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高</a:t>
              </a:r>
            </a:p>
          </p:txBody>
        </p:sp>
      </p:grpSp>
      <p:grpSp>
        <p:nvGrpSpPr>
          <p:cNvPr id="4103" name="组合 4102"/>
          <p:cNvGrpSpPr/>
          <p:nvPr/>
        </p:nvGrpSpPr>
        <p:grpSpPr>
          <a:xfrm>
            <a:off x="2384789" y="3680134"/>
            <a:ext cx="5141881" cy="1117018"/>
            <a:chOff x="860787" y="2822884"/>
            <a:chExt cx="5141881" cy="1117018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125" l="0" r="969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873219" y="810452"/>
              <a:ext cx="1117018" cy="514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8" name="矩形 4099"/>
                <p:cNvSpPr/>
                <p:nvPr/>
              </p:nvSpPr>
              <p:spPr>
                <a:xfrm>
                  <a:off x="1391436" y="3075806"/>
                  <a:ext cx="3720890" cy="6186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圆锥体积＝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思源黑体 CN Bold" panose="020B0800000000000000" pitchFamily="34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×</a:t>
                  </a:r>
                  <a:r>
                    <a: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底面积</a:t>
                  </a:r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×</a:t>
                  </a:r>
                  <a:r>
                    <a: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高</a:t>
                  </a: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4100" name="矩形 40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436" y="3075806"/>
                  <a:ext cx="3720890" cy="6186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964" r="-1964" b="-98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33" name="圆角矩形 32"/>
          <p:cNvSpPr/>
          <p:nvPr/>
        </p:nvSpPr>
        <p:spPr>
          <a:xfrm>
            <a:off x="4799856" y="1188006"/>
            <a:ext cx="2384346" cy="578882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圆锥的体积</a:t>
            </a:r>
          </a:p>
        </p:txBody>
      </p:sp>
      <p:sp>
        <p:nvSpPr>
          <p:cNvPr id="34" name="燕尾形 33"/>
          <p:cNvSpPr/>
          <p:nvPr/>
        </p:nvSpPr>
        <p:spPr>
          <a:xfrm rot="5400000">
            <a:off x="3204842" y="2698083"/>
            <a:ext cx="288032" cy="453724"/>
          </a:xfrm>
          <a:prstGeom prst="chevron">
            <a:avLst>
              <a:gd name="adj" fmla="val 67970"/>
            </a:avLst>
          </a:prstGeom>
          <a:solidFill>
            <a:srgbClr val="FF993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56 L 0.17327 -0.23433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12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28" grpId="0" animBg="1"/>
      <p:bldP spid="5" grpId="0" animBg="1"/>
      <p:bldP spid="29" grpId="0" animBg="1"/>
      <p:bldP spid="30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宽屏</PresentationFormat>
  <Paragraphs>297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FandolFang R</vt:lpstr>
      <vt:lpstr>等线</vt:lpstr>
      <vt:lpstr>仿宋</vt:lpstr>
      <vt:lpstr>思源黑体 CN Bold</vt:lpstr>
      <vt:lpstr>思源黑体 CN Light</vt:lpstr>
      <vt:lpstr>思源黑体 CN Regular</vt:lpstr>
      <vt:lpstr>思源宋体 CN Heavy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2020-07-27T10:25:12Z</cp:lastPrinted>
  <dcterms:created xsi:type="dcterms:W3CDTF">2020-07-27T10:25:12Z</dcterms:created>
  <dcterms:modified xsi:type="dcterms:W3CDTF">2021-01-08T23:18:00Z</dcterms:modified>
</cp:coreProperties>
</file>