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60" r:id="rId3"/>
    <p:sldId id="302" r:id="rId4"/>
    <p:sldId id="303" r:id="rId5"/>
    <p:sldId id="304" r:id="rId6"/>
    <p:sldId id="305" r:id="rId7"/>
    <p:sldId id="306" r:id="rId8"/>
    <p:sldId id="308" r:id="rId9"/>
    <p:sldId id="309" r:id="rId10"/>
    <p:sldId id="310" r:id="rId11"/>
    <p:sldId id="314" r:id="rId12"/>
    <p:sldId id="315" r:id="rId13"/>
    <p:sldId id="287" r:id="rId14"/>
    <p:sldId id="316" r:id="rId15"/>
    <p:sldId id="25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C4C"/>
    <a:srgbClr val="ED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C2F84A-9B46-42AE-8E9E-4DBA313A661B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1B9D491-045D-4F30-AC45-B9F9CEDFFDE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139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49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90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B9D491-045D-4F30-AC45-B9F9CEDFFDE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52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51E40A2-2C89-4536-B0AB-68EF493BFD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436484" y="-444635"/>
            <a:ext cx="7747270" cy="7747270"/>
          </a:xfrm>
          <a:custGeom>
            <a:avLst/>
            <a:gdLst>
              <a:gd name="connsiteX0" fmla="*/ 3873635 w 7747270"/>
              <a:gd name="connsiteY0" fmla="*/ 0 h 7747270"/>
              <a:gd name="connsiteX1" fmla="*/ 7747270 w 7747270"/>
              <a:gd name="connsiteY1" fmla="*/ 3873635 h 7747270"/>
              <a:gd name="connsiteX2" fmla="*/ 3873635 w 7747270"/>
              <a:gd name="connsiteY2" fmla="*/ 7747270 h 7747270"/>
              <a:gd name="connsiteX3" fmla="*/ 0 w 7747270"/>
              <a:gd name="connsiteY3" fmla="*/ 3873635 h 7747270"/>
              <a:gd name="connsiteX4" fmla="*/ 3873635 w 7747270"/>
              <a:gd name="connsiteY4" fmla="*/ 0 h 7747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270" h="7747270">
                <a:moveTo>
                  <a:pt x="3873635" y="0"/>
                </a:moveTo>
                <a:cubicBezTo>
                  <a:pt x="6012985" y="0"/>
                  <a:pt x="7747270" y="1734285"/>
                  <a:pt x="7747270" y="3873635"/>
                </a:cubicBezTo>
                <a:cubicBezTo>
                  <a:pt x="7747270" y="6012985"/>
                  <a:pt x="6012985" y="7747270"/>
                  <a:pt x="3873635" y="7747270"/>
                </a:cubicBezTo>
                <a:cubicBezTo>
                  <a:pt x="1734285" y="7747270"/>
                  <a:pt x="0" y="6012985"/>
                  <a:pt x="0" y="3873635"/>
                </a:cubicBezTo>
                <a:cubicBezTo>
                  <a:pt x="0" y="1734285"/>
                  <a:pt x="1734285" y="0"/>
                  <a:pt x="3873635" y="0"/>
                </a:cubicBez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04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F34559E-173F-471D-9BFB-17491E180196}"/>
              </a:ext>
            </a:extLst>
          </p:cNvPr>
          <p:cNvSpPr/>
          <p:nvPr userDrawn="1"/>
        </p:nvSpPr>
        <p:spPr>
          <a:xfrm>
            <a:off x="0" y="177800"/>
            <a:ext cx="368300" cy="8001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4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68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56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>
            <a:extLst>
              <a:ext uri="{FF2B5EF4-FFF2-40B4-BE49-F238E27FC236}">
                <a16:creationId xmlns:a16="http://schemas.microsoft.com/office/drawing/2014/main" id="{0DC2C302-B72A-4321-A3F3-17E99FD2473B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2668957" y="-689429"/>
            <a:ext cx="8212216" cy="823685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8A9D18-E641-4587-AD56-2725A60A3E17}"/>
              </a:ext>
            </a:extLst>
          </p:cNvPr>
          <p:cNvGrpSpPr/>
          <p:nvPr/>
        </p:nvGrpSpPr>
        <p:grpSpPr>
          <a:xfrm>
            <a:off x="6124920" y="4566126"/>
            <a:ext cx="1134676" cy="257285"/>
            <a:chOff x="6345238" y="3531055"/>
            <a:chExt cx="1134676" cy="25728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F3A04AF-5854-493E-9471-9193135FF68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783933" y="309236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4F42B7-E4AF-4B00-BED7-71B71BD3C7D3}"/>
                </a:ext>
              </a:extLst>
            </p:cNvPr>
            <p:cNvSpPr/>
            <p:nvPr/>
          </p:nvSpPr>
          <p:spPr>
            <a:xfrm>
              <a:off x="6429110" y="3537537"/>
              <a:ext cx="966931" cy="2462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B6503-4981-480B-A948-4F12580E3D5A}"/>
              </a:ext>
            </a:extLst>
          </p:cNvPr>
          <p:cNvGrpSpPr/>
          <p:nvPr/>
        </p:nvGrpSpPr>
        <p:grpSpPr>
          <a:xfrm rot="11219828">
            <a:off x="7711618" y="5503683"/>
            <a:ext cx="7764820" cy="7764820"/>
            <a:chOff x="-2186432" y="-5388948"/>
            <a:chExt cx="7764820" cy="776482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05A63D2-4F32-425F-B200-7335A7A0C24D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7F03F6-7D0C-49AD-8C3C-8A27336FDBB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F3B328E5-8765-4F02-AF4C-5D83E4419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>
            <a:extLst>
              <a:ext uri="{FF2B5EF4-FFF2-40B4-BE49-F238E27FC236}">
                <a16:creationId xmlns:a16="http://schemas.microsoft.com/office/drawing/2014/main" id="{E09D26C0-54C1-4D60-89E5-F526B447F151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3806220" y="46947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47841524-DE7C-46C6-8F7A-46166B8A2AC7}"/>
              </a:ext>
            </a:extLst>
          </p:cNvPr>
          <p:cNvSpPr>
            <a:spLocks/>
          </p:cNvSpPr>
          <p:nvPr/>
        </p:nvSpPr>
        <p:spPr bwMode="auto">
          <a:xfrm>
            <a:off x="4455440" y="5383029"/>
            <a:ext cx="657226" cy="558517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0EB263A-14BD-436D-B672-965D8779B2D2}"/>
              </a:ext>
            </a:extLst>
          </p:cNvPr>
          <p:cNvGrpSpPr/>
          <p:nvPr/>
        </p:nvGrpSpPr>
        <p:grpSpPr>
          <a:xfrm>
            <a:off x="5971424" y="2067038"/>
            <a:ext cx="5549716" cy="1515466"/>
            <a:chOff x="1525092" y="2645592"/>
            <a:chExt cx="5549716" cy="151546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3FDFA0A-E986-4025-8E96-71E57027DB52}"/>
                </a:ext>
              </a:extLst>
            </p:cNvPr>
            <p:cNvSpPr/>
            <p:nvPr/>
          </p:nvSpPr>
          <p:spPr bwMode="auto">
            <a:xfrm>
              <a:off x="1525092" y="2645592"/>
              <a:ext cx="554971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1.5 </a:t>
              </a:r>
              <a:r>
                <a:rPr lang="zh-CN" altLang="en-US" sz="5000" b="1" kern="100" dirty="0">
                  <a:cs typeface="+mn-ea"/>
                  <a:sym typeface="+mn-lt"/>
                </a:rPr>
                <a:t>有理数的乘方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2751E0A-73B3-415C-9280-76D8658075B1}"/>
                </a:ext>
              </a:extLst>
            </p:cNvPr>
            <p:cNvSpPr/>
            <p:nvPr/>
          </p:nvSpPr>
          <p:spPr>
            <a:xfrm>
              <a:off x="1571361" y="3637838"/>
              <a:ext cx="263100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1.5.3 </a:t>
              </a:r>
              <a:r>
                <a:rPr lang="zh-CN" altLang="en-US" sz="2800" dirty="0">
                  <a:cs typeface="+mn-ea"/>
                  <a:sym typeface="+mn-lt"/>
                </a:rPr>
                <a:t>近似数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F7467BC-2384-47BC-BE41-3CACA530963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5FE5991B-022A-41A3-A6BB-0A3D3B56E8FA}"/>
              </a:ext>
            </a:extLst>
          </p:cNvPr>
          <p:cNvSpPr/>
          <p:nvPr/>
        </p:nvSpPr>
        <p:spPr bwMode="auto">
          <a:xfrm>
            <a:off x="5971423" y="1440497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A700DBE-96D4-4BE8-AE3B-3CEB86DB6FEA}"/>
              </a:ext>
            </a:extLst>
          </p:cNvPr>
          <p:cNvSpPr txBox="1"/>
          <p:nvPr/>
        </p:nvSpPr>
        <p:spPr>
          <a:xfrm>
            <a:off x="6068729" y="3605788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09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5651" y="1142797"/>
            <a:ext cx="11516349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 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、说出下列近似数的精确度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20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0.2  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1.205  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27.05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亿    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3.06×10</a:t>
            </a:r>
            <a:r>
              <a:rPr lang="en-US" altLang="zh-CN" sz="2000" b="1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sz="2000" b="1" baseline="30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2449" y="2348159"/>
            <a:ext cx="963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十分位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72561" y="2348159"/>
            <a:ext cx="160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千分位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72749" y="2348159"/>
            <a:ext cx="160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百万位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996816" y="2348159"/>
            <a:ext cx="160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千位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75651" y="3429000"/>
            <a:ext cx="3657600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sz="2133" b="1" dirty="0">
                <a:latin typeface="+mn-lt"/>
                <a:ea typeface="+mn-ea"/>
                <a:cs typeface="+mn-ea"/>
                <a:sym typeface="+mn-lt"/>
              </a:rPr>
              <a:t>方法小结：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9310" y="4425689"/>
            <a:ext cx="116840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（二）带单位的数（如：万、亿）由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单位前面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末位数字在哪一位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来决定其精确度。</a:t>
            </a:r>
          </a:p>
          <a:p>
            <a:pPr defTabSz="1219170" eaLnBrk="1" hangingPunct="1">
              <a:spcBef>
                <a:spcPct val="50000"/>
              </a:spcBef>
            </a:pPr>
            <a:endParaRPr lang="en-US" altLang="zh-CN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539311" y="3974284"/>
            <a:ext cx="11529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/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（一）</a:t>
            </a:r>
            <a:r>
              <a:rPr lang="zh-CN" altLang="zh-CN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求一个较大数的近似数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可用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科学记数法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表示或者用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带单位</a:t>
            </a:r>
            <a:r>
              <a:rPr lang="zh-CN" altLang="en-US" b="1" dirty="0">
                <a:solidFill>
                  <a:srgbClr val="1F2021"/>
                </a:solidFill>
                <a:latin typeface="+mn-lt"/>
                <a:ea typeface="+mn-ea"/>
                <a:cs typeface="+mn-ea"/>
                <a:sym typeface="+mn-lt"/>
              </a:rPr>
              <a:t>的数表示。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39310" y="4853168"/>
            <a:ext cx="10970519" cy="87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（三）用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a×10</a:t>
            </a:r>
            <a:r>
              <a:rPr lang="en-US" altLang="zh-CN" b="1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表示的近似数，要确定它精确到哪一位，要看</a:t>
            </a:r>
            <a:r>
              <a:rPr lang="en-US" altLang="zh-CN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中最后一位数字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在原数的什么位置上，就说这个近似数精确到哪一位。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82927FD-16BF-4322-809B-C1AB068FE070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3300" y="1259595"/>
            <a:ext cx="10119360" cy="367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．按括号内的要求，用四舍五入法对下列各数取近似数：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(1) 2.715(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精确到百分位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(2) 0.1395(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0.001)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(3) 123 410 000(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精确到万位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(4) 13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亿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精确到十万位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3365" y="5367572"/>
            <a:ext cx="880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(1) 2.72  (2) 0.140  (3) 1.2341×10</a:t>
            </a:r>
            <a:r>
              <a:rPr lang="en-US" altLang="zh-CN" sz="24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  (4) 1.3000×10</a:t>
            </a:r>
            <a:r>
              <a:rPr lang="en-US" altLang="zh-CN" sz="24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9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D8CCA39-35D0-4723-9F72-A1589F560930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9456" y="1196376"/>
            <a:ext cx="10369397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．下列由四舍五入法得到的近似数各精确到哪一位？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(1) 478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(2) 0.032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(3) 5.80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亿；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(4) 4.0×10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3029" y="2845079"/>
            <a:ext cx="10255824" cy="583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150000"/>
              </a:lnSpc>
            </a:pP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精确到个位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  (2)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精确到千分位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  (3)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精确到百万位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  (4)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精确到万位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BE7582B-D015-4632-90AC-D5C313F15379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1222" y="1294560"/>
            <a:ext cx="10104895" cy="294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．把一个四位数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先四舍五入到十位，所得的数为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，再四舍五入到百位，所得的数为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z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，再四舍五入到千位，所得的数恰好是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3×10</a:t>
            </a:r>
            <a:r>
              <a:rPr lang="en-US" altLang="zh-CN" sz="2400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数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的最大值和最小值分别是多少？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just" defTabSz="1219170">
              <a:lnSpc>
                <a:spcPct val="20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将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的最大值和最小值的差用科学记数法表示出来．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1221" y="4557592"/>
            <a:ext cx="6096000" cy="1137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1219170">
              <a:lnSpc>
                <a:spcPct val="150000"/>
              </a:lnSpc>
            </a:pP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解：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(1) </a:t>
            </a:r>
            <a:r>
              <a:rPr lang="en-US" altLang="zh-CN" sz="2400" b="1" i="1" kern="1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的最大值是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3444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，最小值是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2445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indent="399617" algn="just" defTabSz="1219170">
              <a:lnSpc>
                <a:spcPct val="150000"/>
              </a:lnSpc>
            </a:pP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   (2) 3444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2445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999</a:t>
            </a:r>
            <a:r>
              <a:rPr lang="zh-CN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9.99×10</a:t>
            </a:r>
            <a:r>
              <a:rPr lang="en-US" altLang="zh-CN" sz="2400" b="1" kern="1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983B62E-C5BA-4C86-932D-1480A8B5FF86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33">
            <a:extLst>
              <a:ext uri="{FF2B5EF4-FFF2-40B4-BE49-F238E27FC236}">
                <a16:creationId xmlns:a16="http://schemas.microsoft.com/office/drawing/2014/main" id="{0DC2C302-B72A-4321-A3F3-17E99FD2473B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-2668957" y="-689429"/>
            <a:ext cx="8212216" cy="823685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8A9D18-E641-4587-AD56-2725A60A3E17}"/>
              </a:ext>
            </a:extLst>
          </p:cNvPr>
          <p:cNvGrpSpPr/>
          <p:nvPr/>
        </p:nvGrpSpPr>
        <p:grpSpPr>
          <a:xfrm>
            <a:off x="6124920" y="4566126"/>
            <a:ext cx="1134676" cy="257285"/>
            <a:chOff x="6345238" y="3531055"/>
            <a:chExt cx="1134676" cy="257285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F3A04AF-5854-493E-9471-9193135FF68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783933" y="3092360"/>
              <a:ext cx="257285" cy="1134676"/>
            </a:xfrm>
            <a:custGeom>
              <a:avLst/>
              <a:gdLst>
                <a:gd name="connsiteX0" fmla="*/ 16391 w 257285"/>
                <a:gd name="connsiteY0" fmla="*/ 239401 h 1134676"/>
                <a:gd name="connsiteX1" fmla="*/ 9437 w 257285"/>
                <a:gd name="connsiteY1" fmla="*/ 237315 h 1134676"/>
                <a:gd name="connsiteX2" fmla="*/ 12914 w 257285"/>
                <a:gd name="connsiteY2" fmla="*/ 239401 h 1134676"/>
                <a:gd name="connsiteX3" fmla="*/ 17781 w 257285"/>
                <a:gd name="connsiteY3" fmla="*/ 923600 h 1134676"/>
                <a:gd name="connsiteX4" fmla="*/ 13609 w 257285"/>
                <a:gd name="connsiteY4" fmla="*/ 917341 h 1134676"/>
                <a:gd name="connsiteX5" fmla="*/ 9437 w 257285"/>
                <a:gd name="connsiteY5" fmla="*/ 917341 h 1134676"/>
                <a:gd name="connsiteX6" fmla="*/ 17781 w 257285"/>
                <a:gd name="connsiteY6" fmla="*/ 923600 h 1134676"/>
                <a:gd name="connsiteX7" fmla="*/ 30297 w 257285"/>
                <a:gd name="connsiteY7" fmla="*/ 358301 h 1134676"/>
                <a:gd name="connsiteX8" fmla="*/ 20909 w 257285"/>
                <a:gd name="connsiteY8" fmla="*/ 361951 h 1134676"/>
                <a:gd name="connsiteX9" fmla="*/ 17781 w 257285"/>
                <a:gd name="connsiteY9" fmla="*/ 361951 h 1134676"/>
                <a:gd name="connsiteX10" fmla="*/ 20909 w 257285"/>
                <a:gd name="connsiteY10" fmla="*/ 372903 h 1134676"/>
                <a:gd name="connsiteX11" fmla="*/ 30297 w 257285"/>
                <a:gd name="connsiteY11" fmla="*/ 361951 h 1134676"/>
                <a:gd name="connsiteX12" fmla="*/ 30297 w 257285"/>
                <a:gd name="connsiteY12" fmla="*/ 358301 h 1134676"/>
                <a:gd name="connsiteX13" fmla="*/ 36555 w 257285"/>
                <a:gd name="connsiteY13" fmla="*/ 504319 h 1134676"/>
                <a:gd name="connsiteX14" fmla="*/ 28211 w 257285"/>
                <a:gd name="connsiteY14" fmla="*/ 491803 h 1134676"/>
                <a:gd name="connsiteX15" fmla="*/ 28211 w 257285"/>
                <a:gd name="connsiteY15" fmla="*/ 504319 h 1134676"/>
                <a:gd name="connsiteX16" fmla="*/ 30993 w 257285"/>
                <a:gd name="connsiteY16" fmla="*/ 501190 h 1134676"/>
                <a:gd name="connsiteX17" fmla="*/ 36555 w 257285"/>
                <a:gd name="connsiteY17" fmla="*/ 504319 h 1134676"/>
                <a:gd name="connsiteX18" fmla="*/ 40727 w 257285"/>
                <a:gd name="connsiteY18" fmla="*/ 762979 h 1134676"/>
                <a:gd name="connsiteX19" fmla="*/ 34469 w 257285"/>
                <a:gd name="connsiteY19" fmla="*/ 770489 h 1134676"/>
                <a:gd name="connsiteX20" fmla="*/ 34469 w 257285"/>
                <a:gd name="connsiteY20" fmla="*/ 781754 h 1134676"/>
                <a:gd name="connsiteX21" fmla="*/ 40727 w 257285"/>
                <a:gd name="connsiteY21" fmla="*/ 781754 h 1134676"/>
                <a:gd name="connsiteX22" fmla="*/ 40727 w 257285"/>
                <a:gd name="connsiteY22" fmla="*/ 774244 h 1134676"/>
                <a:gd name="connsiteX23" fmla="*/ 40727 w 257285"/>
                <a:gd name="connsiteY23" fmla="*/ 770489 h 1134676"/>
                <a:gd name="connsiteX24" fmla="*/ 40727 w 257285"/>
                <a:gd name="connsiteY24" fmla="*/ 762979 h 1134676"/>
                <a:gd name="connsiteX25" fmla="*/ 40727 w 257285"/>
                <a:gd name="connsiteY25" fmla="*/ 402802 h 1134676"/>
                <a:gd name="connsiteX26" fmla="*/ 16999 w 257285"/>
                <a:gd name="connsiteY26" fmla="*/ 385419 h 1134676"/>
                <a:gd name="connsiteX27" fmla="*/ 13609 w 257285"/>
                <a:gd name="connsiteY27" fmla="*/ 392373 h 1134676"/>
                <a:gd name="connsiteX28" fmla="*/ 20388 w 257285"/>
                <a:gd name="connsiteY28" fmla="*/ 413233 h 1134676"/>
                <a:gd name="connsiteX29" fmla="*/ 13609 w 257285"/>
                <a:gd name="connsiteY29" fmla="*/ 430616 h 1134676"/>
                <a:gd name="connsiteX30" fmla="*/ 20388 w 257285"/>
                <a:gd name="connsiteY30" fmla="*/ 437569 h 1134676"/>
                <a:gd name="connsiteX31" fmla="*/ 33947 w 257285"/>
                <a:gd name="connsiteY31" fmla="*/ 416710 h 1134676"/>
                <a:gd name="connsiteX32" fmla="*/ 40727 w 257285"/>
                <a:gd name="connsiteY32" fmla="*/ 402802 h 1134676"/>
                <a:gd name="connsiteX33" fmla="*/ 40727 w 257285"/>
                <a:gd name="connsiteY33" fmla="*/ 82655 h 1134676"/>
                <a:gd name="connsiteX34" fmla="*/ 23344 w 257285"/>
                <a:gd name="connsiteY34" fmla="*/ 72374 h 1134676"/>
                <a:gd name="connsiteX35" fmla="*/ 12914 w 257285"/>
                <a:gd name="connsiteY35" fmla="*/ 62093 h 1134676"/>
                <a:gd name="connsiteX36" fmla="*/ 9437 w 257285"/>
                <a:gd name="connsiteY36" fmla="*/ 65520 h 1134676"/>
                <a:gd name="connsiteX37" fmla="*/ 23344 w 257285"/>
                <a:gd name="connsiteY37" fmla="*/ 82655 h 1134676"/>
                <a:gd name="connsiteX38" fmla="*/ 9437 w 257285"/>
                <a:gd name="connsiteY38" fmla="*/ 103217 h 1134676"/>
                <a:gd name="connsiteX39" fmla="*/ 9437 w 257285"/>
                <a:gd name="connsiteY39" fmla="*/ 110071 h 1134676"/>
                <a:gd name="connsiteX40" fmla="*/ 26820 w 257285"/>
                <a:gd name="connsiteY40" fmla="*/ 99790 h 1134676"/>
                <a:gd name="connsiteX41" fmla="*/ 37250 w 257285"/>
                <a:gd name="connsiteY41" fmla="*/ 103217 h 1134676"/>
                <a:gd name="connsiteX42" fmla="*/ 37250 w 257285"/>
                <a:gd name="connsiteY42" fmla="*/ 96364 h 1134676"/>
                <a:gd name="connsiteX43" fmla="*/ 40727 w 257285"/>
                <a:gd name="connsiteY43" fmla="*/ 82655 h 1134676"/>
                <a:gd name="connsiteX44" fmla="*/ 46984 w 257285"/>
                <a:gd name="connsiteY44" fmla="*/ 237316 h 1134676"/>
                <a:gd name="connsiteX45" fmla="*/ 40726 w 257285"/>
                <a:gd name="connsiteY45" fmla="*/ 230362 h 1134676"/>
                <a:gd name="connsiteX46" fmla="*/ 37597 w 257285"/>
                <a:gd name="connsiteY46" fmla="*/ 226885 h 1134676"/>
                <a:gd name="connsiteX47" fmla="*/ 34469 w 257285"/>
                <a:gd name="connsiteY47" fmla="*/ 233839 h 1134676"/>
                <a:gd name="connsiteX48" fmla="*/ 43856 w 257285"/>
                <a:gd name="connsiteY48" fmla="*/ 237316 h 1134676"/>
                <a:gd name="connsiteX49" fmla="*/ 46984 w 257285"/>
                <a:gd name="connsiteY49" fmla="*/ 237316 h 1134676"/>
                <a:gd name="connsiteX50" fmla="*/ 51156 w 257285"/>
                <a:gd name="connsiteY50" fmla="*/ 750464 h 1134676"/>
                <a:gd name="connsiteX51" fmla="*/ 49070 w 257285"/>
                <a:gd name="connsiteY51" fmla="*/ 750464 h 1134676"/>
                <a:gd name="connsiteX52" fmla="*/ 49070 w 257285"/>
                <a:gd name="connsiteY52" fmla="*/ 752550 h 1134676"/>
                <a:gd name="connsiteX53" fmla="*/ 51156 w 257285"/>
                <a:gd name="connsiteY53" fmla="*/ 752550 h 1134676"/>
                <a:gd name="connsiteX54" fmla="*/ 55328 w 257285"/>
                <a:gd name="connsiteY54" fmla="*/ 508491 h 1134676"/>
                <a:gd name="connsiteX55" fmla="*/ 46984 w 257285"/>
                <a:gd name="connsiteY55" fmla="*/ 508491 h 1134676"/>
                <a:gd name="connsiteX56" fmla="*/ 51156 w 257285"/>
                <a:gd name="connsiteY56" fmla="*/ 514750 h 1134676"/>
                <a:gd name="connsiteX57" fmla="*/ 55328 w 257285"/>
                <a:gd name="connsiteY57" fmla="*/ 508491 h 1134676"/>
                <a:gd name="connsiteX58" fmla="*/ 57415 w 257285"/>
                <a:gd name="connsiteY58" fmla="*/ 532132 h 1134676"/>
                <a:gd name="connsiteX59" fmla="*/ 54077 w 257285"/>
                <a:gd name="connsiteY59" fmla="*/ 525179 h 1134676"/>
                <a:gd name="connsiteX60" fmla="*/ 40727 w 257285"/>
                <a:gd name="connsiteY60" fmla="*/ 546038 h 1134676"/>
                <a:gd name="connsiteX61" fmla="*/ 44065 w 257285"/>
                <a:gd name="connsiteY61" fmla="*/ 546038 h 1134676"/>
                <a:gd name="connsiteX62" fmla="*/ 54077 w 257285"/>
                <a:gd name="connsiteY62" fmla="*/ 535609 h 1134676"/>
                <a:gd name="connsiteX63" fmla="*/ 57415 w 257285"/>
                <a:gd name="connsiteY63" fmla="*/ 532132 h 1134676"/>
                <a:gd name="connsiteX64" fmla="*/ 67844 w 257285"/>
                <a:gd name="connsiteY64" fmla="*/ 168478 h 1134676"/>
                <a:gd name="connsiteX65" fmla="*/ 47626 w 257285"/>
                <a:gd name="connsiteY65" fmla="*/ 175153 h 1134676"/>
                <a:gd name="connsiteX66" fmla="*/ 27407 w 257285"/>
                <a:gd name="connsiteY66" fmla="*/ 168478 h 1134676"/>
                <a:gd name="connsiteX67" fmla="*/ 24038 w 257285"/>
                <a:gd name="connsiteY67" fmla="*/ 168478 h 1134676"/>
                <a:gd name="connsiteX68" fmla="*/ 24038 w 257285"/>
                <a:gd name="connsiteY68" fmla="*/ 171816 h 1134676"/>
                <a:gd name="connsiteX69" fmla="*/ 24038 w 257285"/>
                <a:gd name="connsiteY69" fmla="*/ 181829 h 1134676"/>
                <a:gd name="connsiteX70" fmla="*/ 27407 w 257285"/>
                <a:gd name="connsiteY70" fmla="*/ 185166 h 1134676"/>
                <a:gd name="connsiteX71" fmla="*/ 30777 w 257285"/>
                <a:gd name="connsiteY71" fmla="*/ 185166 h 1134676"/>
                <a:gd name="connsiteX72" fmla="*/ 37517 w 257285"/>
                <a:gd name="connsiteY72" fmla="*/ 185166 h 1134676"/>
                <a:gd name="connsiteX73" fmla="*/ 57735 w 257285"/>
                <a:gd name="connsiteY73" fmla="*/ 175153 h 1134676"/>
                <a:gd name="connsiteX74" fmla="*/ 64475 w 257285"/>
                <a:gd name="connsiteY74" fmla="*/ 178491 h 1134676"/>
                <a:gd name="connsiteX75" fmla="*/ 67844 w 257285"/>
                <a:gd name="connsiteY75" fmla="*/ 168478 h 1134676"/>
                <a:gd name="connsiteX76" fmla="*/ 72016 w 257285"/>
                <a:gd name="connsiteY76" fmla="*/ 256089 h 1134676"/>
                <a:gd name="connsiteX77" fmla="*/ 64714 w 257285"/>
                <a:gd name="connsiteY77" fmla="*/ 239401 h 1134676"/>
                <a:gd name="connsiteX78" fmla="*/ 57414 w 257285"/>
                <a:gd name="connsiteY78" fmla="*/ 239401 h 1134676"/>
                <a:gd name="connsiteX79" fmla="*/ 68366 w 257285"/>
                <a:gd name="connsiteY79" fmla="*/ 256089 h 1134676"/>
                <a:gd name="connsiteX80" fmla="*/ 72016 w 257285"/>
                <a:gd name="connsiteY80" fmla="*/ 256089 h 1134676"/>
                <a:gd name="connsiteX81" fmla="*/ 74103 w 257285"/>
                <a:gd name="connsiteY81" fmla="*/ 994523 h 1134676"/>
                <a:gd name="connsiteX82" fmla="*/ 72016 w 257285"/>
                <a:gd name="connsiteY82" fmla="*/ 998695 h 1134676"/>
                <a:gd name="connsiteX83" fmla="*/ 74103 w 257285"/>
                <a:gd name="connsiteY83" fmla="*/ 998695 h 1134676"/>
                <a:gd name="connsiteX84" fmla="*/ 74103 w 257285"/>
                <a:gd name="connsiteY84" fmla="*/ 994523 h 1134676"/>
                <a:gd name="connsiteX85" fmla="*/ 82447 w 257285"/>
                <a:gd name="connsiteY85" fmla="*/ 940288 h 1134676"/>
                <a:gd name="connsiteX86" fmla="*/ 72016 w 257285"/>
                <a:gd name="connsiteY86" fmla="*/ 943765 h 1134676"/>
                <a:gd name="connsiteX87" fmla="*/ 72016 w 257285"/>
                <a:gd name="connsiteY87" fmla="*/ 947241 h 1134676"/>
                <a:gd name="connsiteX88" fmla="*/ 78970 w 257285"/>
                <a:gd name="connsiteY88" fmla="*/ 950718 h 1134676"/>
                <a:gd name="connsiteX89" fmla="*/ 82447 w 257285"/>
                <a:gd name="connsiteY89" fmla="*/ 940288 h 1134676"/>
                <a:gd name="connsiteX90" fmla="*/ 88704 w 257285"/>
                <a:gd name="connsiteY90" fmla="*/ 328681 h 1134676"/>
                <a:gd name="connsiteX91" fmla="*/ 85366 w 257285"/>
                <a:gd name="connsiteY91" fmla="*/ 325343 h 1134676"/>
                <a:gd name="connsiteX92" fmla="*/ 82029 w 257285"/>
                <a:gd name="connsiteY92" fmla="*/ 311993 h 1134676"/>
                <a:gd name="connsiteX93" fmla="*/ 85366 w 257285"/>
                <a:gd name="connsiteY93" fmla="*/ 308656 h 1134676"/>
                <a:gd name="connsiteX94" fmla="*/ 75354 w 257285"/>
                <a:gd name="connsiteY94" fmla="*/ 301980 h 1134676"/>
                <a:gd name="connsiteX95" fmla="*/ 72016 w 257285"/>
                <a:gd name="connsiteY95" fmla="*/ 305318 h 1134676"/>
                <a:gd name="connsiteX96" fmla="*/ 82029 w 257285"/>
                <a:gd name="connsiteY96" fmla="*/ 322006 h 1134676"/>
                <a:gd name="connsiteX97" fmla="*/ 82029 w 257285"/>
                <a:gd name="connsiteY97" fmla="*/ 328681 h 1134676"/>
                <a:gd name="connsiteX98" fmla="*/ 85366 w 257285"/>
                <a:gd name="connsiteY98" fmla="*/ 335356 h 1134676"/>
                <a:gd name="connsiteX99" fmla="*/ 88704 w 257285"/>
                <a:gd name="connsiteY99" fmla="*/ 335356 h 1134676"/>
                <a:gd name="connsiteX100" fmla="*/ 88704 w 257285"/>
                <a:gd name="connsiteY100" fmla="*/ 332018 h 1134676"/>
                <a:gd name="connsiteX101" fmla="*/ 88704 w 257285"/>
                <a:gd name="connsiteY101" fmla="*/ 328681 h 1134676"/>
                <a:gd name="connsiteX102" fmla="*/ 88704 w 257285"/>
                <a:gd name="connsiteY102" fmla="*/ 141660 h 1134676"/>
                <a:gd name="connsiteX103" fmla="*/ 85227 w 257285"/>
                <a:gd name="connsiteY103" fmla="*/ 127951 h 1134676"/>
                <a:gd name="connsiteX104" fmla="*/ 81750 w 257285"/>
                <a:gd name="connsiteY104" fmla="*/ 114243 h 1134676"/>
                <a:gd name="connsiteX105" fmla="*/ 60890 w 257285"/>
                <a:gd name="connsiteY105" fmla="*/ 124524 h 1134676"/>
                <a:gd name="connsiteX106" fmla="*/ 57414 w 257285"/>
                <a:gd name="connsiteY106" fmla="*/ 124524 h 1134676"/>
                <a:gd name="connsiteX107" fmla="*/ 74796 w 257285"/>
                <a:gd name="connsiteY107" fmla="*/ 148513 h 1134676"/>
                <a:gd name="connsiteX108" fmla="*/ 71321 w 257285"/>
                <a:gd name="connsiteY108" fmla="*/ 162221 h 1134676"/>
                <a:gd name="connsiteX109" fmla="*/ 74796 w 257285"/>
                <a:gd name="connsiteY109" fmla="*/ 158794 h 1134676"/>
                <a:gd name="connsiteX110" fmla="*/ 88704 w 257285"/>
                <a:gd name="connsiteY110" fmla="*/ 141660 h 1134676"/>
                <a:gd name="connsiteX111" fmla="*/ 105392 w 257285"/>
                <a:gd name="connsiteY111" fmla="*/ 1090179 h 1134676"/>
                <a:gd name="connsiteX112" fmla="*/ 101915 w 257285"/>
                <a:gd name="connsiteY112" fmla="*/ 1090179 h 1134676"/>
                <a:gd name="connsiteX113" fmla="*/ 84532 w 257285"/>
                <a:gd name="connsiteY113" fmla="*/ 1075875 h 1134676"/>
                <a:gd name="connsiteX114" fmla="*/ 94961 w 257285"/>
                <a:gd name="connsiteY114" fmla="*/ 1100907 h 1134676"/>
                <a:gd name="connsiteX115" fmla="*/ 101915 w 257285"/>
                <a:gd name="connsiteY115" fmla="*/ 1097331 h 1134676"/>
                <a:gd name="connsiteX116" fmla="*/ 105392 w 257285"/>
                <a:gd name="connsiteY116" fmla="*/ 1090179 h 1134676"/>
                <a:gd name="connsiteX117" fmla="*/ 115822 w 257285"/>
                <a:gd name="connsiteY117" fmla="*/ 41756 h 1134676"/>
                <a:gd name="connsiteX118" fmla="*/ 95484 w 257285"/>
                <a:gd name="connsiteY118" fmla="*/ 48535 h 1134676"/>
                <a:gd name="connsiteX119" fmla="*/ 71756 w 257285"/>
                <a:gd name="connsiteY119" fmla="*/ 34976 h 1134676"/>
                <a:gd name="connsiteX120" fmla="*/ 68366 w 257285"/>
                <a:gd name="connsiteY120" fmla="*/ 34976 h 1134676"/>
                <a:gd name="connsiteX121" fmla="*/ 61587 w 257285"/>
                <a:gd name="connsiteY121" fmla="*/ 34976 h 1134676"/>
                <a:gd name="connsiteX122" fmla="*/ 71756 w 257285"/>
                <a:gd name="connsiteY122" fmla="*/ 58704 h 1134676"/>
                <a:gd name="connsiteX123" fmla="*/ 85315 w 257285"/>
                <a:gd name="connsiteY123" fmla="*/ 55316 h 1134676"/>
                <a:gd name="connsiteX124" fmla="*/ 102263 w 257285"/>
                <a:gd name="connsiteY124" fmla="*/ 62094 h 1134676"/>
                <a:gd name="connsiteX125" fmla="*/ 115822 w 257285"/>
                <a:gd name="connsiteY125" fmla="*/ 45145 h 1134676"/>
                <a:gd name="connsiteX126" fmla="*/ 115822 w 257285"/>
                <a:gd name="connsiteY126" fmla="*/ 41756 h 1134676"/>
                <a:gd name="connsiteX127" fmla="*/ 122079 w 257285"/>
                <a:gd name="connsiteY127" fmla="*/ 732584 h 1134676"/>
                <a:gd name="connsiteX128" fmla="*/ 115522 w 257285"/>
                <a:gd name="connsiteY128" fmla="*/ 712916 h 1134676"/>
                <a:gd name="connsiteX129" fmla="*/ 102411 w 257285"/>
                <a:gd name="connsiteY129" fmla="*/ 719472 h 1134676"/>
                <a:gd name="connsiteX130" fmla="*/ 99133 w 257285"/>
                <a:gd name="connsiteY130" fmla="*/ 719472 h 1134676"/>
                <a:gd name="connsiteX131" fmla="*/ 99133 w 257285"/>
                <a:gd name="connsiteY131" fmla="*/ 722750 h 1134676"/>
                <a:gd name="connsiteX132" fmla="*/ 99133 w 257285"/>
                <a:gd name="connsiteY132" fmla="*/ 726029 h 1134676"/>
                <a:gd name="connsiteX133" fmla="*/ 115522 w 257285"/>
                <a:gd name="connsiteY133" fmla="*/ 735863 h 1134676"/>
                <a:gd name="connsiteX134" fmla="*/ 118801 w 257285"/>
                <a:gd name="connsiteY134" fmla="*/ 732584 h 1134676"/>
                <a:gd name="connsiteX135" fmla="*/ 122079 w 257285"/>
                <a:gd name="connsiteY135" fmla="*/ 732584 h 1134676"/>
                <a:gd name="connsiteX136" fmla="*/ 132510 w 257285"/>
                <a:gd name="connsiteY136" fmla="*/ 910666 h 1134676"/>
                <a:gd name="connsiteX137" fmla="*/ 122229 w 257285"/>
                <a:gd name="connsiteY137" fmla="*/ 900654 h 1134676"/>
                <a:gd name="connsiteX138" fmla="*/ 101666 w 257285"/>
                <a:gd name="connsiteY138" fmla="*/ 914004 h 1134676"/>
                <a:gd name="connsiteX139" fmla="*/ 87959 w 257285"/>
                <a:gd name="connsiteY139" fmla="*/ 907329 h 1134676"/>
                <a:gd name="connsiteX140" fmla="*/ 84532 w 257285"/>
                <a:gd name="connsiteY140" fmla="*/ 917341 h 1134676"/>
                <a:gd name="connsiteX141" fmla="*/ 84532 w 257285"/>
                <a:gd name="connsiteY141" fmla="*/ 927354 h 1134676"/>
                <a:gd name="connsiteX142" fmla="*/ 84532 w 257285"/>
                <a:gd name="connsiteY142" fmla="*/ 934029 h 1134676"/>
                <a:gd name="connsiteX143" fmla="*/ 94813 w 257285"/>
                <a:gd name="connsiteY143" fmla="*/ 927354 h 1134676"/>
                <a:gd name="connsiteX144" fmla="*/ 115375 w 257285"/>
                <a:gd name="connsiteY144" fmla="*/ 917341 h 1134676"/>
                <a:gd name="connsiteX145" fmla="*/ 118802 w 257285"/>
                <a:gd name="connsiteY145" fmla="*/ 917341 h 1134676"/>
                <a:gd name="connsiteX146" fmla="*/ 132510 w 257285"/>
                <a:gd name="connsiteY146" fmla="*/ 910666 h 1134676"/>
                <a:gd name="connsiteX147" fmla="*/ 132510 w 257285"/>
                <a:gd name="connsiteY147" fmla="*/ 147619 h 1134676"/>
                <a:gd name="connsiteX148" fmla="*/ 119994 w 257285"/>
                <a:gd name="connsiteY148" fmla="*/ 151095 h 1134676"/>
                <a:gd name="connsiteX149" fmla="*/ 123123 w 257285"/>
                <a:gd name="connsiteY149" fmla="*/ 158049 h 1134676"/>
                <a:gd name="connsiteX150" fmla="*/ 132510 w 257285"/>
                <a:gd name="connsiteY150" fmla="*/ 151095 h 1134676"/>
                <a:gd name="connsiteX151" fmla="*/ 132510 w 257285"/>
                <a:gd name="connsiteY151" fmla="*/ 147619 h 1134676"/>
                <a:gd name="connsiteX152" fmla="*/ 133205 w 257285"/>
                <a:gd name="connsiteY152" fmla="*/ 798442 h 1134676"/>
                <a:gd name="connsiteX153" fmla="*/ 122776 w 257285"/>
                <a:gd name="connsiteY153" fmla="*/ 791141 h 1134676"/>
                <a:gd name="connsiteX154" fmla="*/ 108868 w 257285"/>
                <a:gd name="connsiteY154" fmla="*/ 783839 h 1134676"/>
                <a:gd name="connsiteX155" fmla="*/ 101916 w 257285"/>
                <a:gd name="connsiteY155" fmla="*/ 787490 h 1134676"/>
                <a:gd name="connsiteX156" fmla="*/ 94962 w 257285"/>
                <a:gd name="connsiteY156" fmla="*/ 798442 h 1134676"/>
                <a:gd name="connsiteX157" fmla="*/ 98439 w 257285"/>
                <a:gd name="connsiteY157" fmla="*/ 798442 h 1134676"/>
                <a:gd name="connsiteX158" fmla="*/ 115822 w 257285"/>
                <a:gd name="connsiteY158" fmla="*/ 794791 h 1134676"/>
                <a:gd name="connsiteX159" fmla="*/ 133205 w 257285"/>
                <a:gd name="connsiteY159" fmla="*/ 798442 h 1134676"/>
                <a:gd name="connsiteX160" fmla="*/ 149198 w 257285"/>
                <a:gd name="connsiteY160" fmla="*/ 961147 h 1134676"/>
                <a:gd name="connsiteX161" fmla="*/ 145721 w 257285"/>
                <a:gd name="connsiteY161" fmla="*/ 956975 h 1134676"/>
                <a:gd name="connsiteX162" fmla="*/ 138767 w 257285"/>
                <a:gd name="connsiteY162" fmla="*/ 956975 h 1134676"/>
                <a:gd name="connsiteX163" fmla="*/ 145721 w 257285"/>
                <a:gd name="connsiteY163" fmla="*/ 961147 h 1134676"/>
                <a:gd name="connsiteX164" fmla="*/ 149198 w 257285"/>
                <a:gd name="connsiteY164" fmla="*/ 961147 h 1134676"/>
                <a:gd name="connsiteX165" fmla="*/ 149198 w 257285"/>
                <a:gd name="connsiteY165" fmla="*/ 607426 h 1134676"/>
                <a:gd name="connsiteX166" fmla="*/ 146069 w 257285"/>
                <a:gd name="connsiteY166" fmla="*/ 600274 h 1134676"/>
                <a:gd name="connsiteX167" fmla="*/ 142939 w 257285"/>
                <a:gd name="connsiteY167" fmla="*/ 600274 h 1134676"/>
                <a:gd name="connsiteX168" fmla="*/ 133552 w 257285"/>
                <a:gd name="connsiteY168" fmla="*/ 600274 h 1134676"/>
                <a:gd name="connsiteX169" fmla="*/ 133552 w 257285"/>
                <a:gd name="connsiteY169" fmla="*/ 603849 h 1134676"/>
                <a:gd name="connsiteX170" fmla="*/ 130423 w 257285"/>
                <a:gd name="connsiteY170" fmla="*/ 614578 h 1134676"/>
                <a:gd name="connsiteX171" fmla="*/ 136682 w 257285"/>
                <a:gd name="connsiteY171" fmla="*/ 625305 h 1134676"/>
                <a:gd name="connsiteX172" fmla="*/ 149198 w 257285"/>
                <a:gd name="connsiteY172" fmla="*/ 607426 h 1134676"/>
                <a:gd name="connsiteX173" fmla="*/ 153370 w 257285"/>
                <a:gd name="connsiteY173" fmla="*/ 239054 h 1134676"/>
                <a:gd name="connsiteX174" fmla="*/ 133344 w 257285"/>
                <a:gd name="connsiteY174" fmla="*/ 212631 h 1134676"/>
                <a:gd name="connsiteX175" fmla="*/ 126669 w 257285"/>
                <a:gd name="connsiteY175" fmla="*/ 206026 h 1134676"/>
                <a:gd name="connsiteX176" fmla="*/ 130007 w 257285"/>
                <a:gd name="connsiteY176" fmla="*/ 212631 h 1134676"/>
                <a:gd name="connsiteX177" fmla="*/ 133344 w 257285"/>
                <a:gd name="connsiteY177" fmla="*/ 225844 h 1134676"/>
                <a:gd name="connsiteX178" fmla="*/ 126669 w 257285"/>
                <a:gd name="connsiteY178" fmla="*/ 235751 h 1134676"/>
                <a:gd name="connsiteX179" fmla="*/ 123332 w 257285"/>
                <a:gd name="connsiteY179" fmla="*/ 239054 h 1134676"/>
                <a:gd name="connsiteX180" fmla="*/ 119994 w 257285"/>
                <a:gd name="connsiteY180" fmla="*/ 245660 h 1134676"/>
                <a:gd name="connsiteX181" fmla="*/ 133344 w 257285"/>
                <a:gd name="connsiteY181" fmla="*/ 242356 h 1134676"/>
                <a:gd name="connsiteX182" fmla="*/ 146694 w 257285"/>
                <a:gd name="connsiteY182" fmla="*/ 245660 h 1134676"/>
                <a:gd name="connsiteX183" fmla="*/ 153370 w 257285"/>
                <a:gd name="connsiteY183" fmla="*/ 239054 h 1134676"/>
                <a:gd name="connsiteX184" fmla="*/ 159627 w 257285"/>
                <a:gd name="connsiteY184" fmla="*/ 671197 h 1134676"/>
                <a:gd name="connsiteX185" fmla="*/ 150240 w 257285"/>
                <a:gd name="connsiteY185" fmla="*/ 674674 h 1134676"/>
                <a:gd name="connsiteX186" fmla="*/ 147111 w 257285"/>
                <a:gd name="connsiteY186" fmla="*/ 671197 h 1134676"/>
                <a:gd name="connsiteX187" fmla="*/ 147111 w 257285"/>
                <a:gd name="connsiteY187" fmla="*/ 674674 h 1134676"/>
                <a:gd name="connsiteX188" fmla="*/ 153368 w 257285"/>
                <a:gd name="connsiteY188" fmla="*/ 681627 h 1134676"/>
                <a:gd name="connsiteX189" fmla="*/ 156498 w 257285"/>
                <a:gd name="connsiteY189" fmla="*/ 678150 h 1134676"/>
                <a:gd name="connsiteX190" fmla="*/ 159627 w 257285"/>
                <a:gd name="connsiteY190" fmla="*/ 671197 h 1134676"/>
                <a:gd name="connsiteX191" fmla="*/ 163799 w 257285"/>
                <a:gd name="connsiteY191" fmla="*/ 447071 h 1134676"/>
                <a:gd name="connsiteX192" fmla="*/ 160422 w 257285"/>
                <a:gd name="connsiteY192" fmla="*/ 440350 h 1134676"/>
                <a:gd name="connsiteX193" fmla="*/ 150290 w 257285"/>
                <a:gd name="connsiteY193" fmla="*/ 440350 h 1134676"/>
                <a:gd name="connsiteX194" fmla="*/ 130026 w 257285"/>
                <a:gd name="connsiteY194" fmla="*/ 416824 h 1134676"/>
                <a:gd name="connsiteX195" fmla="*/ 126648 w 257285"/>
                <a:gd name="connsiteY195" fmla="*/ 403382 h 1134676"/>
                <a:gd name="connsiteX196" fmla="*/ 113139 w 257285"/>
                <a:gd name="connsiteY196" fmla="*/ 400021 h 1134676"/>
                <a:gd name="connsiteX197" fmla="*/ 103008 w 257285"/>
                <a:gd name="connsiteY197" fmla="*/ 403382 h 1134676"/>
                <a:gd name="connsiteX198" fmla="*/ 92876 w 257285"/>
                <a:gd name="connsiteY198" fmla="*/ 406742 h 1134676"/>
                <a:gd name="connsiteX199" fmla="*/ 96253 w 257285"/>
                <a:gd name="connsiteY199" fmla="*/ 410103 h 1134676"/>
                <a:gd name="connsiteX200" fmla="*/ 109762 w 257285"/>
                <a:gd name="connsiteY200" fmla="*/ 426906 h 1134676"/>
                <a:gd name="connsiteX201" fmla="*/ 113139 w 257285"/>
                <a:gd name="connsiteY201" fmla="*/ 430267 h 1134676"/>
                <a:gd name="connsiteX202" fmla="*/ 116517 w 257285"/>
                <a:gd name="connsiteY202" fmla="*/ 430267 h 1134676"/>
                <a:gd name="connsiteX203" fmla="*/ 133403 w 257285"/>
                <a:gd name="connsiteY203" fmla="*/ 440350 h 1134676"/>
                <a:gd name="connsiteX204" fmla="*/ 160422 w 257285"/>
                <a:gd name="connsiteY204" fmla="*/ 460514 h 1134676"/>
                <a:gd name="connsiteX205" fmla="*/ 163799 w 257285"/>
                <a:gd name="connsiteY205" fmla="*/ 447071 h 1134676"/>
                <a:gd name="connsiteX206" fmla="*/ 167971 w 257285"/>
                <a:gd name="connsiteY206" fmla="*/ 504319 h 1134676"/>
                <a:gd name="connsiteX207" fmla="*/ 164424 w 257285"/>
                <a:gd name="connsiteY207" fmla="*/ 504319 h 1134676"/>
                <a:gd name="connsiteX208" fmla="*/ 160878 w 257285"/>
                <a:gd name="connsiteY208" fmla="*/ 504319 h 1134676"/>
                <a:gd name="connsiteX209" fmla="*/ 136055 w 257285"/>
                <a:gd name="connsiteY209" fmla="*/ 524799 h 1134676"/>
                <a:gd name="connsiteX210" fmla="*/ 132509 w 257285"/>
                <a:gd name="connsiteY210" fmla="*/ 524799 h 1134676"/>
                <a:gd name="connsiteX211" fmla="*/ 136055 w 257285"/>
                <a:gd name="connsiteY211" fmla="*/ 535040 h 1134676"/>
                <a:gd name="connsiteX212" fmla="*/ 136055 w 257285"/>
                <a:gd name="connsiteY212" fmla="*/ 541867 h 1134676"/>
                <a:gd name="connsiteX213" fmla="*/ 143147 w 257285"/>
                <a:gd name="connsiteY213" fmla="*/ 538453 h 1134676"/>
                <a:gd name="connsiteX214" fmla="*/ 146693 w 257285"/>
                <a:gd name="connsiteY214" fmla="*/ 541867 h 1134676"/>
                <a:gd name="connsiteX215" fmla="*/ 160878 w 257285"/>
                <a:gd name="connsiteY215" fmla="*/ 535040 h 1134676"/>
                <a:gd name="connsiteX216" fmla="*/ 167971 w 257285"/>
                <a:gd name="connsiteY216" fmla="*/ 535040 h 1134676"/>
                <a:gd name="connsiteX217" fmla="*/ 167971 w 257285"/>
                <a:gd name="connsiteY217" fmla="*/ 531627 h 1134676"/>
                <a:gd name="connsiteX218" fmla="*/ 167971 w 257285"/>
                <a:gd name="connsiteY218" fmla="*/ 524799 h 1134676"/>
                <a:gd name="connsiteX219" fmla="*/ 167971 w 257285"/>
                <a:gd name="connsiteY219" fmla="*/ 517973 h 1134676"/>
                <a:gd name="connsiteX220" fmla="*/ 167971 w 257285"/>
                <a:gd name="connsiteY220" fmla="*/ 507733 h 1134676"/>
                <a:gd name="connsiteX221" fmla="*/ 167971 w 257285"/>
                <a:gd name="connsiteY221" fmla="*/ 504319 h 1134676"/>
                <a:gd name="connsiteX222" fmla="*/ 174229 w 257285"/>
                <a:gd name="connsiteY222" fmla="*/ 725432 h 1134676"/>
                <a:gd name="connsiteX223" fmla="*/ 170057 w 257285"/>
                <a:gd name="connsiteY223" fmla="*/ 733776 h 1134676"/>
                <a:gd name="connsiteX224" fmla="*/ 174229 w 257285"/>
                <a:gd name="connsiteY224" fmla="*/ 733776 h 1134676"/>
                <a:gd name="connsiteX225" fmla="*/ 174229 w 257285"/>
                <a:gd name="connsiteY225" fmla="*/ 729604 h 1134676"/>
                <a:gd name="connsiteX226" fmla="*/ 174229 w 257285"/>
                <a:gd name="connsiteY226" fmla="*/ 725432 h 1134676"/>
                <a:gd name="connsiteX227" fmla="*/ 176315 w 257285"/>
                <a:gd name="connsiteY227" fmla="*/ 967405 h 1134676"/>
                <a:gd name="connsiteX228" fmla="*/ 174228 w 257285"/>
                <a:gd name="connsiteY228" fmla="*/ 967405 h 1134676"/>
                <a:gd name="connsiteX229" fmla="*/ 174228 w 257285"/>
                <a:gd name="connsiteY229" fmla="*/ 969491 h 1134676"/>
                <a:gd name="connsiteX230" fmla="*/ 176315 w 257285"/>
                <a:gd name="connsiteY230" fmla="*/ 969491 h 1134676"/>
                <a:gd name="connsiteX231" fmla="*/ 184658 w 257285"/>
                <a:gd name="connsiteY231" fmla="*/ 277518 h 1134676"/>
                <a:gd name="connsiteX232" fmla="*/ 181083 w 257285"/>
                <a:gd name="connsiteY232" fmla="*/ 270690 h 1134676"/>
                <a:gd name="connsiteX233" fmla="*/ 170354 w 257285"/>
                <a:gd name="connsiteY233" fmla="*/ 274104 h 1134676"/>
                <a:gd name="connsiteX234" fmla="*/ 159627 w 257285"/>
                <a:gd name="connsiteY234" fmla="*/ 274104 h 1134676"/>
                <a:gd name="connsiteX235" fmla="*/ 159627 w 257285"/>
                <a:gd name="connsiteY235" fmla="*/ 280930 h 1134676"/>
                <a:gd name="connsiteX236" fmla="*/ 177506 w 257285"/>
                <a:gd name="connsiteY236" fmla="*/ 301412 h 1134676"/>
                <a:gd name="connsiteX237" fmla="*/ 177506 w 257285"/>
                <a:gd name="connsiteY237" fmla="*/ 308238 h 1134676"/>
                <a:gd name="connsiteX238" fmla="*/ 184658 w 257285"/>
                <a:gd name="connsiteY238" fmla="*/ 304824 h 1134676"/>
                <a:gd name="connsiteX239" fmla="*/ 181083 w 257285"/>
                <a:gd name="connsiteY239" fmla="*/ 291170 h 1134676"/>
                <a:gd name="connsiteX240" fmla="*/ 184658 w 257285"/>
                <a:gd name="connsiteY240" fmla="*/ 277518 h 1134676"/>
                <a:gd name="connsiteX241" fmla="*/ 190917 w 257285"/>
                <a:gd name="connsiteY241" fmla="*/ 192467 h 1134676"/>
                <a:gd name="connsiteX242" fmla="*/ 187440 w 257285"/>
                <a:gd name="connsiteY242" fmla="*/ 189338 h 1134676"/>
                <a:gd name="connsiteX243" fmla="*/ 180487 w 257285"/>
                <a:gd name="connsiteY243" fmla="*/ 192467 h 1134676"/>
                <a:gd name="connsiteX244" fmla="*/ 190917 w 257285"/>
                <a:gd name="connsiteY244" fmla="*/ 201854 h 1134676"/>
                <a:gd name="connsiteX245" fmla="*/ 190917 w 257285"/>
                <a:gd name="connsiteY245" fmla="*/ 198725 h 1134676"/>
                <a:gd name="connsiteX246" fmla="*/ 190917 w 257285"/>
                <a:gd name="connsiteY246" fmla="*/ 192467 h 1134676"/>
                <a:gd name="connsiteX247" fmla="*/ 190917 w 257285"/>
                <a:gd name="connsiteY247" fmla="*/ 84258 h 1134676"/>
                <a:gd name="connsiteX248" fmla="*/ 176315 w 257285"/>
                <a:gd name="connsiteY248" fmla="*/ 80868 h 1134676"/>
                <a:gd name="connsiteX249" fmla="*/ 179965 w 257285"/>
                <a:gd name="connsiteY249" fmla="*/ 91037 h 1134676"/>
                <a:gd name="connsiteX250" fmla="*/ 176315 w 257285"/>
                <a:gd name="connsiteY250" fmla="*/ 101207 h 1134676"/>
                <a:gd name="connsiteX251" fmla="*/ 183615 w 257285"/>
                <a:gd name="connsiteY251" fmla="*/ 107986 h 1134676"/>
                <a:gd name="connsiteX252" fmla="*/ 183615 w 257285"/>
                <a:gd name="connsiteY252" fmla="*/ 104596 h 1134676"/>
                <a:gd name="connsiteX253" fmla="*/ 190917 w 257285"/>
                <a:gd name="connsiteY253" fmla="*/ 84258 h 1134676"/>
                <a:gd name="connsiteX254" fmla="*/ 201346 w 257285"/>
                <a:gd name="connsiteY254" fmla="*/ 1104819 h 1134676"/>
                <a:gd name="connsiteX255" fmla="*/ 187042 w 257285"/>
                <a:gd name="connsiteY255" fmla="*/ 1094650 h 1134676"/>
                <a:gd name="connsiteX256" fmla="*/ 176315 w 257285"/>
                <a:gd name="connsiteY256" fmla="*/ 1104819 h 1134676"/>
                <a:gd name="connsiteX257" fmla="*/ 179890 w 257285"/>
                <a:gd name="connsiteY257" fmla="*/ 1114989 h 1134676"/>
                <a:gd name="connsiteX258" fmla="*/ 190619 w 257285"/>
                <a:gd name="connsiteY258" fmla="*/ 1121768 h 1134676"/>
                <a:gd name="connsiteX259" fmla="*/ 201346 w 257285"/>
                <a:gd name="connsiteY259" fmla="*/ 1104819 h 1134676"/>
                <a:gd name="connsiteX260" fmla="*/ 201346 w 257285"/>
                <a:gd name="connsiteY260" fmla="*/ 992342 h 1134676"/>
                <a:gd name="connsiteX261" fmla="*/ 194540 w 257285"/>
                <a:gd name="connsiteY261" fmla="*/ 985705 h 1134676"/>
                <a:gd name="connsiteX262" fmla="*/ 184329 w 257285"/>
                <a:gd name="connsiteY262" fmla="*/ 975749 h 1134676"/>
                <a:gd name="connsiteX263" fmla="*/ 184329 w 257285"/>
                <a:gd name="connsiteY263" fmla="*/ 982386 h 1134676"/>
                <a:gd name="connsiteX264" fmla="*/ 184329 w 257285"/>
                <a:gd name="connsiteY264" fmla="*/ 985705 h 1134676"/>
                <a:gd name="connsiteX265" fmla="*/ 184329 w 257285"/>
                <a:gd name="connsiteY265" fmla="*/ 992342 h 1134676"/>
                <a:gd name="connsiteX266" fmla="*/ 177522 w 257285"/>
                <a:gd name="connsiteY266" fmla="*/ 1008935 h 1134676"/>
                <a:gd name="connsiteX267" fmla="*/ 160505 w 257285"/>
                <a:gd name="connsiteY267" fmla="*/ 1022209 h 1134676"/>
                <a:gd name="connsiteX268" fmla="*/ 140084 w 257285"/>
                <a:gd name="connsiteY268" fmla="*/ 1032165 h 1134676"/>
                <a:gd name="connsiteX269" fmla="*/ 136680 w 257285"/>
                <a:gd name="connsiteY269" fmla="*/ 1032165 h 1134676"/>
                <a:gd name="connsiteX270" fmla="*/ 140084 w 257285"/>
                <a:gd name="connsiteY270" fmla="*/ 1048758 h 1134676"/>
                <a:gd name="connsiteX271" fmla="*/ 143487 w 257285"/>
                <a:gd name="connsiteY271" fmla="*/ 1048758 h 1134676"/>
                <a:gd name="connsiteX272" fmla="*/ 146890 w 257285"/>
                <a:gd name="connsiteY272" fmla="*/ 1048758 h 1134676"/>
                <a:gd name="connsiteX273" fmla="*/ 153698 w 257285"/>
                <a:gd name="connsiteY273" fmla="*/ 1048758 h 1134676"/>
                <a:gd name="connsiteX274" fmla="*/ 170716 w 257285"/>
                <a:gd name="connsiteY274" fmla="*/ 1032165 h 1134676"/>
                <a:gd name="connsiteX275" fmla="*/ 197943 w 257285"/>
                <a:gd name="connsiteY275" fmla="*/ 1002298 h 1134676"/>
                <a:gd name="connsiteX276" fmla="*/ 201346 w 257285"/>
                <a:gd name="connsiteY276" fmla="*/ 992342 h 1134676"/>
                <a:gd name="connsiteX277" fmla="*/ 207605 w 257285"/>
                <a:gd name="connsiteY277" fmla="*/ 372903 h 1134676"/>
                <a:gd name="connsiteX278" fmla="*/ 190917 w 257285"/>
                <a:gd name="connsiteY278" fmla="*/ 358301 h 1134676"/>
                <a:gd name="connsiteX279" fmla="*/ 177567 w 257285"/>
                <a:gd name="connsiteY279" fmla="*/ 358301 h 1134676"/>
                <a:gd name="connsiteX280" fmla="*/ 174229 w 257285"/>
                <a:gd name="connsiteY280" fmla="*/ 365603 h 1134676"/>
                <a:gd name="connsiteX281" fmla="*/ 184242 w 257285"/>
                <a:gd name="connsiteY281" fmla="*/ 372903 h 1134676"/>
                <a:gd name="connsiteX282" fmla="*/ 190917 w 257285"/>
                <a:gd name="connsiteY282" fmla="*/ 372903 h 1134676"/>
                <a:gd name="connsiteX283" fmla="*/ 197592 w 257285"/>
                <a:gd name="connsiteY283" fmla="*/ 372903 h 1134676"/>
                <a:gd name="connsiteX284" fmla="*/ 204267 w 257285"/>
                <a:gd name="connsiteY284" fmla="*/ 372903 h 1134676"/>
                <a:gd name="connsiteX285" fmla="*/ 207605 w 257285"/>
                <a:gd name="connsiteY285" fmla="*/ 372903 h 1134676"/>
                <a:gd name="connsiteX286" fmla="*/ 213862 w 257285"/>
                <a:gd name="connsiteY286" fmla="*/ 899263 h 1134676"/>
                <a:gd name="connsiteX287" fmla="*/ 207307 w 257285"/>
                <a:gd name="connsiteY287" fmla="*/ 885357 h 1134676"/>
                <a:gd name="connsiteX288" fmla="*/ 207307 w 257285"/>
                <a:gd name="connsiteY288" fmla="*/ 881881 h 1134676"/>
                <a:gd name="connsiteX289" fmla="*/ 190916 w 257285"/>
                <a:gd name="connsiteY289" fmla="*/ 888834 h 1134676"/>
                <a:gd name="connsiteX290" fmla="*/ 197471 w 257285"/>
                <a:gd name="connsiteY290" fmla="*/ 895787 h 1134676"/>
                <a:gd name="connsiteX291" fmla="*/ 213862 w 257285"/>
                <a:gd name="connsiteY291" fmla="*/ 902740 h 1134676"/>
                <a:gd name="connsiteX292" fmla="*/ 213862 w 257285"/>
                <a:gd name="connsiteY292" fmla="*/ 899263 h 1134676"/>
                <a:gd name="connsiteX293" fmla="*/ 213862 w 257285"/>
                <a:gd name="connsiteY293" fmla="*/ 368732 h 1134676"/>
                <a:gd name="connsiteX294" fmla="*/ 211775 w 257285"/>
                <a:gd name="connsiteY294" fmla="*/ 368732 h 1134676"/>
                <a:gd name="connsiteX295" fmla="*/ 211775 w 257285"/>
                <a:gd name="connsiteY295" fmla="*/ 370818 h 1134676"/>
                <a:gd name="connsiteX296" fmla="*/ 213862 w 257285"/>
                <a:gd name="connsiteY296" fmla="*/ 370818 h 1134676"/>
                <a:gd name="connsiteX297" fmla="*/ 234722 w 257285"/>
                <a:gd name="connsiteY297" fmla="*/ 954890 h 1134676"/>
                <a:gd name="connsiteX298" fmla="*/ 227768 w 257285"/>
                <a:gd name="connsiteY298" fmla="*/ 944460 h 1134676"/>
                <a:gd name="connsiteX299" fmla="*/ 224291 w 257285"/>
                <a:gd name="connsiteY299" fmla="*/ 947937 h 1134676"/>
                <a:gd name="connsiteX300" fmla="*/ 234722 w 257285"/>
                <a:gd name="connsiteY300" fmla="*/ 954890 h 1134676"/>
                <a:gd name="connsiteX301" fmla="*/ 238894 w 257285"/>
                <a:gd name="connsiteY301" fmla="*/ 579414 h 1134676"/>
                <a:gd name="connsiteX302" fmla="*/ 235764 w 257285"/>
                <a:gd name="connsiteY302" fmla="*/ 579414 h 1134676"/>
                <a:gd name="connsiteX303" fmla="*/ 232635 w 257285"/>
                <a:gd name="connsiteY303" fmla="*/ 583586 h 1134676"/>
                <a:gd name="connsiteX304" fmla="*/ 235764 w 257285"/>
                <a:gd name="connsiteY304" fmla="*/ 587758 h 1134676"/>
                <a:gd name="connsiteX305" fmla="*/ 238894 w 257285"/>
                <a:gd name="connsiteY305" fmla="*/ 579414 h 1134676"/>
                <a:gd name="connsiteX306" fmla="*/ 238894 w 257285"/>
                <a:gd name="connsiteY306" fmla="*/ 430893 h 1134676"/>
                <a:gd name="connsiteX307" fmla="*/ 235417 w 257285"/>
                <a:gd name="connsiteY307" fmla="*/ 420880 h 1134676"/>
                <a:gd name="connsiteX308" fmla="*/ 228463 w 257285"/>
                <a:gd name="connsiteY308" fmla="*/ 427555 h 1134676"/>
                <a:gd name="connsiteX309" fmla="*/ 238894 w 257285"/>
                <a:gd name="connsiteY309" fmla="*/ 437568 h 1134676"/>
                <a:gd name="connsiteX310" fmla="*/ 238894 w 257285"/>
                <a:gd name="connsiteY310" fmla="*/ 430893 h 1134676"/>
                <a:gd name="connsiteX311" fmla="*/ 240980 w 257285"/>
                <a:gd name="connsiteY311" fmla="*/ 164306 h 1134676"/>
                <a:gd name="connsiteX312" fmla="*/ 225335 w 257285"/>
                <a:gd name="connsiteY312" fmla="*/ 171260 h 1134676"/>
                <a:gd name="connsiteX313" fmla="*/ 222206 w 257285"/>
                <a:gd name="connsiteY313" fmla="*/ 171260 h 1134676"/>
                <a:gd name="connsiteX314" fmla="*/ 231593 w 257285"/>
                <a:gd name="connsiteY314" fmla="*/ 174737 h 1134676"/>
                <a:gd name="connsiteX315" fmla="*/ 240980 w 257285"/>
                <a:gd name="connsiteY315" fmla="*/ 167783 h 1134676"/>
                <a:gd name="connsiteX316" fmla="*/ 240980 w 257285"/>
                <a:gd name="connsiteY316" fmla="*/ 164306 h 1134676"/>
                <a:gd name="connsiteX317" fmla="*/ 251410 w 257285"/>
                <a:gd name="connsiteY317" fmla="*/ 655552 h 1134676"/>
                <a:gd name="connsiteX318" fmla="*/ 248131 w 257285"/>
                <a:gd name="connsiteY318" fmla="*/ 652424 h 1134676"/>
                <a:gd name="connsiteX319" fmla="*/ 238297 w 257285"/>
                <a:gd name="connsiteY319" fmla="*/ 652424 h 1134676"/>
                <a:gd name="connsiteX320" fmla="*/ 228463 w 257285"/>
                <a:gd name="connsiteY320" fmla="*/ 655552 h 1134676"/>
                <a:gd name="connsiteX321" fmla="*/ 231742 w 257285"/>
                <a:gd name="connsiteY321" fmla="*/ 661811 h 1134676"/>
                <a:gd name="connsiteX322" fmla="*/ 238297 w 257285"/>
                <a:gd name="connsiteY322" fmla="*/ 664940 h 1134676"/>
                <a:gd name="connsiteX323" fmla="*/ 251410 w 257285"/>
                <a:gd name="connsiteY323" fmla="*/ 658682 h 1134676"/>
                <a:gd name="connsiteX324" fmla="*/ 251410 w 257285"/>
                <a:gd name="connsiteY324" fmla="*/ 655552 h 1134676"/>
                <a:gd name="connsiteX325" fmla="*/ 251410 w 257285"/>
                <a:gd name="connsiteY325" fmla="*/ 463643 h 1134676"/>
                <a:gd name="connsiteX326" fmla="*/ 242022 w 257285"/>
                <a:gd name="connsiteY326" fmla="*/ 454256 h 1134676"/>
                <a:gd name="connsiteX327" fmla="*/ 238894 w 257285"/>
                <a:gd name="connsiteY327" fmla="*/ 460514 h 1134676"/>
                <a:gd name="connsiteX328" fmla="*/ 248281 w 257285"/>
                <a:gd name="connsiteY328" fmla="*/ 463643 h 1134676"/>
                <a:gd name="connsiteX329" fmla="*/ 251410 w 257285"/>
                <a:gd name="connsiteY329" fmla="*/ 466772 h 1134676"/>
                <a:gd name="connsiteX330" fmla="*/ 251410 w 257285"/>
                <a:gd name="connsiteY330" fmla="*/ 463643 h 1134676"/>
                <a:gd name="connsiteX331" fmla="*/ 251410 w 257285"/>
                <a:gd name="connsiteY331" fmla="*/ 335878 h 1134676"/>
                <a:gd name="connsiteX332" fmla="*/ 248019 w 257285"/>
                <a:gd name="connsiteY332" fmla="*/ 329097 h 1134676"/>
                <a:gd name="connsiteX333" fmla="*/ 237850 w 257285"/>
                <a:gd name="connsiteY333" fmla="*/ 329097 h 1134676"/>
                <a:gd name="connsiteX334" fmla="*/ 224291 w 257285"/>
                <a:gd name="connsiteY334" fmla="*/ 342657 h 1134676"/>
                <a:gd name="connsiteX335" fmla="*/ 227681 w 257285"/>
                <a:gd name="connsiteY335" fmla="*/ 352826 h 1134676"/>
                <a:gd name="connsiteX336" fmla="*/ 224291 w 257285"/>
                <a:gd name="connsiteY336" fmla="*/ 356216 h 1134676"/>
                <a:gd name="connsiteX337" fmla="*/ 251410 w 257285"/>
                <a:gd name="connsiteY337" fmla="*/ 342657 h 1134676"/>
                <a:gd name="connsiteX338" fmla="*/ 251410 w 257285"/>
                <a:gd name="connsiteY338" fmla="*/ 335878 h 1134676"/>
                <a:gd name="connsiteX339" fmla="*/ 251410 w 257285"/>
                <a:gd name="connsiteY339" fmla="*/ 206026 h 1134676"/>
                <a:gd name="connsiteX340" fmla="*/ 249323 w 257285"/>
                <a:gd name="connsiteY340" fmla="*/ 206026 h 1134676"/>
                <a:gd name="connsiteX341" fmla="*/ 251410 w 257285"/>
                <a:gd name="connsiteY341" fmla="*/ 210198 h 1134676"/>
                <a:gd name="connsiteX342" fmla="*/ 251410 w 257285"/>
                <a:gd name="connsiteY342" fmla="*/ 206026 h 1134676"/>
                <a:gd name="connsiteX343" fmla="*/ 255581 w 257285"/>
                <a:gd name="connsiteY343" fmla="*/ 759421 h 1134676"/>
                <a:gd name="connsiteX344" fmla="*/ 252212 w 257285"/>
                <a:gd name="connsiteY344" fmla="*/ 752550 h 1134676"/>
                <a:gd name="connsiteX345" fmla="*/ 235363 w 257285"/>
                <a:gd name="connsiteY345" fmla="*/ 752550 h 1134676"/>
                <a:gd name="connsiteX346" fmla="*/ 235363 w 257285"/>
                <a:gd name="connsiteY346" fmla="*/ 755986 h 1134676"/>
                <a:gd name="connsiteX347" fmla="*/ 211775 w 257285"/>
                <a:gd name="connsiteY347" fmla="*/ 783471 h 1134676"/>
                <a:gd name="connsiteX348" fmla="*/ 211775 w 257285"/>
                <a:gd name="connsiteY348" fmla="*/ 786907 h 1134676"/>
                <a:gd name="connsiteX349" fmla="*/ 228624 w 257285"/>
                <a:gd name="connsiteY349" fmla="*/ 810957 h 1134676"/>
                <a:gd name="connsiteX350" fmla="*/ 231994 w 257285"/>
                <a:gd name="connsiteY350" fmla="*/ 810957 h 1134676"/>
                <a:gd name="connsiteX351" fmla="*/ 225254 w 257285"/>
                <a:gd name="connsiteY351" fmla="*/ 790344 h 1134676"/>
                <a:gd name="connsiteX352" fmla="*/ 252212 w 257285"/>
                <a:gd name="connsiteY352" fmla="*/ 759421 h 1134676"/>
                <a:gd name="connsiteX353" fmla="*/ 255581 w 257285"/>
                <a:gd name="connsiteY353" fmla="*/ 759421 h 1134676"/>
                <a:gd name="connsiteX354" fmla="*/ 257285 w 257285"/>
                <a:gd name="connsiteY354" fmla="*/ 967283 h 1134676"/>
                <a:gd name="connsiteX355" fmla="*/ 257285 w 257285"/>
                <a:gd name="connsiteY355" fmla="*/ 987660 h 1134676"/>
                <a:gd name="connsiteX356" fmla="*/ 252453 w 257285"/>
                <a:gd name="connsiteY356" fmla="*/ 978476 h 1134676"/>
                <a:gd name="connsiteX357" fmla="*/ 256886 w 257285"/>
                <a:gd name="connsiteY357" fmla="*/ 967525 h 1134676"/>
                <a:gd name="connsiteX358" fmla="*/ 257285 w 257285"/>
                <a:gd name="connsiteY358" fmla="*/ 54825 h 1134676"/>
                <a:gd name="connsiteX359" fmla="*/ 257285 w 257285"/>
                <a:gd name="connsiteY359" fmla="*/ 89723 h 1134676"/>
                <a:gd name="connsiteX360" fmla="*/ 249323 w 257285"/>
                <a:gd name="connsiteY360" fmla="*/ 87125 h 1134676"/>
                <a:gd name="connsiteX361" fmla="*/ 231940 w 257285"/>
                <a:gd name="connsiteY361" fmla="*/ 104142 h 1134676"/>
                <a:gd name="connsiteX362" fmla="*/ 207603 w 257285"/>
                <a:gd name="connsiteY362" fmla="*/ 124563 h 1134676"/>
                <a:gd name="connsiteX363" fmla="*/ 207603 w 257285"/>
                <a:gd name="connsiteY363" fmla="*/ 131370 h 1134676"/>
                <a:gd name="connsiteX364" fmla="*/ 211080 w 257285"/>
                <a:gd name="connsiteY364" fmla="*/ 134773 h 1134676"/>
                <a:gd name="connsiteX365" fmla="*/ 224986 w 257285"/>
                <a:gd name="connsiteY365" fmla="*/ 127966 h 1134676"/>
                <a:gd name="connsiteX366" fmla="*/ 249323 w 257285"/>
                <a:gd name="connsiteY366" fmla="*/ 151791 h 1134676"/>
                <a:gd name="connsiteX367" fmla="*/ 252800 w 257285"/>
                <a:gd name="connsiteY367" fmla="*/ 144984 h 1134676"/>
                <a:gd name="connsiteX368" fmla="*/ 238894 w 257285"/>
                <a:gd name="connsiteY368" fmla="*/ 121160 h 1134676"/>
                <a:gd name="connsiteX369" fmla="*/ 244109 w 257285"/>
                <a:gd name="connsiteY369" fmla="*/ 102440 h 1134676"/>
                <a:gd name="connsiteX370" fmla="*/ 257285 w 257285"/>
                <a:gd name="connsiteY370" fmla="*/ 95274 h 1134676"/>
                <a:gd name="connsiteX371" fmla="*/ 257285 w 257285"/>
                <a:gd name="connsiteY371" fmla="*/ 276277 h 1134676"/>
                <a:gd name="connsiteX372" fmla="*/ 255878 w 257285"/>
                <a:gd name="connsiteY372" fmla="*/ 276949 h 1134676"/>
                <a:gd name="connsiteX373" fmla="*/ 252601 w 257285"/>
                <a:gd name="connsiteY373" fmla="*/ 276949 h 1134676"/>
                <a:gd name="connsiteX374" fmla="*/ 249323 w 257285"/>
                <a:gd name="connsiteY374" fmla="*/ 276949 h 1134676"/>
                <a:gd name="connsiteX375" fmla="*/ 257285 w 257285"/>
                <a:gd name="connsiteY375" fmla="*/ 282015 h 1134676"/>
                <a:gd name="connsiteX376" fmla="*/ 257285 w 257285"/>
                <a:gd name="connsiteY376" fmla="*/ 531873 h 1134676"/>
                <a:gd name="connsiteX377" fmla="*/ 257256 w 257285"/>
                <a:gd name="connsiteY377" fmla="*/ 531864 h 1134676"/>
                <a:gd name="connsiteX378" fmla="*/ 247897 w 257285"/>
                <a:gd name="connsiteY378" fmla="*/ 519490 h 1134676"/>
                <a:gd name="connsiteX379" fmla="*/ 244493 w 257285"/>
                <a:gd name="connsiteY379" fmla="*/ 519490 h 1134676"/>
                <a:gd name="connsiteX380" fmla="*/ 227476 w 257285"/>
                <a:gd name="connsiteY380" fmla="*/ 512663 h 1134676"/>
                <a:gd name="connsiteX381" fmla="*/ 217265 w 257285"/>
                <a:gd name="connsiteY381" fmla="*/ 519490 h 1134676"/>
                <a:gd name="connsiteX382" fmla="*/ 213862 w 257285"/>
                <a:gd name="connsiteY382" fmla="*/ 526317 h 1134676"/>
                <a:gd name="connsiteX383" fmla="*/ 230880 w 257285"/>
                <a:gd name="connsiteY383" fmla="*/ 519490 h 1134676"/>
                <a:gd name="connsiteX384" fmla="*/ 251300 w 257285"/>
                <a:gd name="connsiteY384" fmla="*/ 528023 h 1134676"/>
                <a:gd name="connsiteX385" fmla="*/ 257285 w 257285"/>
                <a:gd name="connsiteY385" fmla="*/ 539028 h 1134676"/>
                <a:gd name="connsiteX386" fmla="*/ 257285 w 257285"/>
                <a:gd name="connsiteY386" fmla="*/ 900238 h 1134676"/>
                <a:gd name="connsiteX387" fmla="*/ 251410 w 257285"/>
                <a:gd name="connsiteY387" fmla="*/ 903437 h 1134676"/>
                <a:gd name="connsiteX388" fmla="*/ 251410 w 257285"/>
                <a:gd name="connsiteY388" fmla="*/ 917343 h 1134676"/>
                <a:gd name="connsiteX389" fmla="*/ 257285 w 257285"/>
                <a:gd name="connsiteY389" fmla="*/ 917343 h 1134676"/>
                <a:gd name="connsiteX390" fmla="*/ 257285 w 257285"/>
                <a:gd name="connsiteY390" fmla="*/ 960585 h 1134676"/>
                <a:gd name="connsiteX391" fmla="*/ 252453 w 257285"/>
                <a:gd name="connsiteY391" fmla="*/ 961628 h 1134676"/>
                <a:gd name="connsiteX392" fmla="*/ 234722 w 257285"/>
                <a:gd name="connsiteY392" fmla="*/ 954889 h 1134676"/>
                <a:gd name="connsiteX393" fmla="*/ 241815 w 257285"/>
                <a:gd name="connsiteY393" fmla="*/ 971737 h 1134676"/>
                <a:gd name="connsiteX394" fmla="*/ 238268 w 257285"/>
                <a:gd name="connsiteY394" fmla="*/ 975107 h 1134676"/>
                <a:gd name="connsiteX395" fmla="*/ 241815 w 257285"/>
                <a:gd name="connsiteY395" fmla="*/ 988586 h 1134676"/>
                <a:gd name="connsiteX396" fmla="*/ 252453 w 257285"/>
                <a:gd name="connsiteY396" fmla="*/ 998695 h 1134676"/>
                <a:gd name="connsiteX397" fmla="*/ 257285 w 257285"/>
                <a:gd name="connsiteY397" fmla="*/ 996400 h 1134676"/>
                <a:gd name="connsiteX398" fmla="*/ 257285 w 257285"/>
                <a:gd name="connsiteY398" fmla="*/ 1048758 h 1134676"/>
                <a:gd name="connsiteX399" fmla="*/ 252568 w 257285"/>
                <a:gd name="connsiteY399" fmla="*/ 1048758 h 1134676"/>
                <a:gd name="connsiteX400" fmla="*/ 249324 w 257285"/>
                <a:gd name="connsiteY400" fmla="*/ 1052148 h 1134676"/>
                <a:gd name="connsiteX401" fmla="*/ 255814 w 257285"/>
                <a:gd name="connsiteY401" fmla="*/ 1072486 h 1134676"/>
                <a:gd name="connsiteX402" fmla="*/ 257285 w 257285"/>
                <a:gd name="connsiteY402" fmla="*/ 1072486 h 1134676"/>
                <a:gd name="connsiteX403" fmla="*/ 257285 w 257285"/>
                <a:gd name="connsiteY403" fmla="*/ 1079851 h 1134676"/>
                <a:gd name="connsiteX404" fmla="*/ 202460 w 257285"/>
                <a:gd name="connsiteY404" fmla="*/ 1134676 h 1134676"/>
                <a:gd name="connsiteX405" fmla="*/ 191844 w 257285"/>
                <a:gd name="connsiteY405" fmla="*/ 1134676 h 1134676"/>
                <a:gd name="connsiteX406" fmla="*/ 191334 w 257285"/>
                <a:gd name="connsiteY406" fmla="*/ 1134282 h 1134676"/>
                <a:gd name="connsiteX407" fmla="*/ 191219 w 257285"/>
                <a:gd name="connsiteY407" fmla="*/ 1134676 h 1134676"/>
                <a:gd name="connsiteX408" fmla="*/ 54825 w 257285"/>
                <a:gd name="connsiteY408" fmla="*/ 1134676 h 1134676"/>
                <a:gd name="connsiteX409" fmla="*/ 0 w 257285"/>
                <a:gd name="connsiteY409" fmla="*/ 1079851 h 1134676"/>
                <a:gd name="connsiteX410" fmla="*/ 0 w 257285"/>
                <a:gd name="connsiteY410" fmla="*/ 1032561 h 1134676"/>
                <a:gd name="connsiteX411" fmla="*/ 290 w 257285"/>
                <a:gd name="connsiteY411" fmla="*/ 1032852 h 1134676"/>
                <a:gd name="connsiteX412" fmla="*/ 7030 w 257285"/>
                <a:gd name="connsiteY412" fmla="*/ 1032852 h 1134676"/>
                <a:gd name="connsiteX413" fmla="*/ 20509 w 257285"/>
                <a:gd name="connsiteY413" fmla="*/ 1036242 h 1134676"/>
                <a:gd name="connsiteX414" fmla="*/ 27248 w 257285"/>
                <a:gd name="connsiteY414" fmla="*/ 1032852 h 1134676"/>
                <a:gd name="connsiteX415" fmla="*/ 40727 w 257285"/>
                <a:gd name="connsiteY415" fmla="*/ 1026073 h 1134676"/>
                <a:gd name="connsiteX416" fmla="*/ 40727 w 257285"/>
                <a:gd name="connsiteY416" fmla="*/ 1019293 h 1134676"/>
                <a:gd name="connsiteX417" fmla="*/ 40727 w 257285"/>
                <a:gd name="connsiteY417" fmla="*/ 1009124 h 1134676"/>
                <a:gd name="connsiteX418" fmla="*/ 37358 w 257285"/>
                <a:gd name="connsiteY418" fmla="*/ 1009124 h 1134676"/>
                <a:gd name="connsiteX419" fmla="*/ 17140 w 257285"/>
                <a:gd name="connsiteY419" fmla="*/ 1019293 h 1134676"/>
                <a:gd name="connsiteX420" fmla="*/ 13769 w 257285"/>
                <a:gd name="connsiteY420" fmla="*/ 1019293 h 1134676"/>
                <a:gd name="connsiteX421" fmla="*/ 10400 w 257285"/>
                <a:gd name="connsiteY421" fmla="*/ 1022683 h 1134676"/>
                <a:gd name="connsiteX422" fmla="*/ 0 w 257285"/>
                <a:gd name="connsiteY422" fmla="*/ 1027914 h 1134676"/>
                <a:gd name="connsiteX423" fmla="*/ 0 w 257285"/>
                <a:gd name="connsiteY423" fmla="*/ 604791 h 1134676"/>
                <a:gd name="connsiteX424" fmla="*/ 7352 w 257285"/>
                <a:gd name="connsiteY424" fmla="*/ 621655 h 1134676"/>
                <a:gd name="connsiteX425" fmla="*/ 10828 w 257285"/>
                <a:gd name="connsiteY425" fmla="*/ 635214 h 1134676"/>
                <a:gd name="connsiteX426" fmla="*/ 10828 w 257285"/>
                <a:gd name="connsiteY426" fmla="*/ 641993 h 1134676"/>
                <a:gd name="connsiteX427" fmla="*/ 17781 w 257285"/>
                <a:gd name="connsiteY427" fmla="*/ 638603 h 1134676"/>
                <a:gd name="connsiteX428" fmla="*/ 28211 w 257285"/>
                <a:gd name="connsiteY428" fmla="*/ 641993 h 1134676"/>
                <a:gd name="connsiteX429" fmla="*/ 28211 w 257285"/>
                <a:gd name="connsiteY429" fmla="*/ 638603 h 1134676"/>
                <a:gd name="connsiteX430" fmla="*/ 17781 w 257285"/>
                <a:gd name="connsiteY430" fmla="*/ 618265 h 1134676"/>
                <a:gd name="connsiteX431" fmla="*/ 17781 w 257285"/>
                <a:gd name="connsiteY431" fmla="*/ 614876 h 1134676"/>
                <a:gd name="connsiteX432" fmla="*/ 10828 w 257285"/>
                <a:gd name="connsiteY432" fmla="*/ 594537 h 1134676"/>
                <a:gd name="connsiteX433" fmla="*/ 10828 w 257285"/>
                <a:gd name="connsiteY433" fmla="*/ 591148 h 1134676"/>
                <a:gd name="connsiteX434" fmla="*/ 398 w 257285"/>
                <a:gd name="connsiteY434" fmla="*/ 587758 h 1134676"/>
                <a:gd name="connsiteX435" fmla="*/ 0 w 257285"/>
                <a:gd name="connsiteY435" fmla="*/ 587951 h 1134676"/>
                <a:gd name="connsiteX436" fmla="*/ 0 w 257285"/>
                <a:gd name="connsiteY436" fmla="*/ 320151 h 1134676"/>
                <a:gd name="connsiteX437" fmla="*/ 9698 w 257285"/>
                <a:gd name="connsiteY437" fmla="*/ 324926 h 1134676"/>
                <a:gd name="connsiteX438" fmla="*/ 13088 w 257285"/>
                <a:gd name="connsiteY438" fmla="*/ 318250 h 1134676"/>
                <a:gd name="connsiteX439" fmla="*/ 19867 w 257285"/>
                <a:gd name="connsiteY439" fmla="*/ 314913 h 1134676"/>
                <a:gd name="connsiteX440" fmla="*/ 9698 w 257285"/>
                <a:gd name="connsiteY440" fmla="*/ 311575 h 1134676"/>
                <a:gd name="connsiteX441" fmla="*/ 5461 w 257285"/>
                <a:gd name="connsiteY441" fmla="*/ 314496 h 1134676"/>
                <a:gd name="connsiteX442" fmla="*/ 0 w 257285"/>
                <a:gd name="connsiteY442" fmla="*/ 314740 h 1134676"/>
                <a:gd name="connsiteX443" fmla="*/ 0 w 257285"/>
                <a:gd name="connsiteY443" fmla="*/ 273552 h 1134676"/>
                <a:gd name="connsiteX444" fmla="*/ 3180 w 257285"/>
                <a:gd name="connsiteY444" fmla="*/ 270690 h 1134676"/>
                <a:gd name="connsiteX445" fmla="*/ 0 w 257285"/>
                <a:gd name="connsiteY445" fmla="*/ 270690 h 1134676"/>
                <a:gd name="connsiteX446" fmla="*/ 0 w 257285"/>
                <a:gd name="connsiteY446" fmla="*/ 231654 h 1134676"/>
                <a:gd name="connsiteX447" fmla="*/ 3180 w 257285"/>
                <a:gd name="connsiteY447" fmla="*/ 233144 h 1134676"/>
                <a:gd name="connsiteX448" fmla="*/ 0 w 257285"/>
                <a:gd name="connsiteY448" fmla="*/ 230163 h 1134676"/>
                <a:gd name="connsiteX449" fmla="*/ 0 w 257285"/>
                <a:gd name="connsiteY449" fmla="*/ 54825 h 1134676"/>
                <a:gd name="connsiteX450" fmla="*/ 54825 w 257285"/>
                <a:gd name="connsiteY450" fmla="*/ 0 h 1134676"/>
                <a:gd name="connsiteX451" fmla="*/ 202460 w 257285"/>
                <a:gd name="connsiteY451" fmla="*/ 0 h 1134676"/>
                <a:gd name="connsiteX452" fmla="*/ 241227 w 257285"/>
                <a:gd name="connsiteY452" fmla="*/ 16058 h 1134676"/>
                <a:gd name="connsiteX453" fmla="*/ 243815 w 257285"/>
                <a:gd name="connsiteY453" fmla="*/ 19896 h 1134676"/>
                <a:gd name="connsiteX454" fmla="*/ 235812 w 257285"/>
                <a:gd name="connsiteY454" fmla="*/ 24084 h 1134676"/>
                <a:gd name="connsiteX455" fmla="*/ 224321 w 257285"/>
                <a:gd name="connsiteY455" fmla="*/ 26209 h 1134676"/>
                <a:gd name="connsiteX456" fmla="*/ 214108 w 257285"/>
                <a:gd name="connsiteY456" fmla="*/ 43211 h 1134676"/>
                <a:gd name="connsiteX457" fmla="*/ 220917 w 257285"/>
                <a:gd name="connsiteY457" fmla="*/ 46612 h 1134676"/>
                <a:gd name="connsiteX458" fmla="*/ 241344 w 257285"/>
                <a:gd name="connsiteY458" fmla="*/ 53413 h 1134676"/>
                <a:gd name="connsiteX459" fmla="*/ 251558 w 257285"/>
                <a:gd name="connsiteY459" fmla="*/ 50012 h 1134676"/>
                <a:gd name="connsiteX460" fmla="*/ 244749 w 257285"/>
                <a:gd name="connsiteY460" fmla="*/ 36410 h 1134676"/>
                <a:gd name="connsiteX461" fmla="*/ 249095 w 257285"/>
                <a:gd name="connsiteY461" fmla="*/ 27728 h 1134676"/>
                <a:gd name="connsiteX462" fmla="*/ 252977 w 257285"/>
                <a:gd name="connsiteY462" fmla="*/ 33485 h 1134676"/>
                <a:gd name="connsiteX463" fmla="*/ 257285 w 257285"/>
                <a:gd name="connsiteY463" fmla="*/ 54825 h 113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</a:cxnLst>
              <a:rect l="l" t="t" r="r" b="b"/>
              <a:pathLst>
                <a:path w="257285" h="1134676">
                  <a:moveTo>
                    <a:pt x="16391" y="239401"/>
                  </a:moveTo>
                  <a:cubicBezTo>
                    <a:pt x="12914" y="239401"/>
                    <a:pt x="12914" y="239401"/>
                    <a:pt x="9437" y="237315"/>
                  </a:cubicBezTo>
                  <a:cubicBezTo>
                    <a:pt x="12914" y="239401"/>
                    <a:pt x="12914" y="239401"/>
                    <a:pt x="12914" y="239401"/>
                  </a:cubicBezTo>
                  <a:close/>
                  <a:moveTo>
                    <a:pt x="17781" y="923600"/>
                  </a:moveTo>
                  <a:cubicBezTo>
                    <a:pt x="13609" y="920471"/>
                    <a:pt x="13609" y="917341"/>
                    <a:pt x="13609" y="917341"/>
                  </a:cubicBezTo>
                  <a:cubicBezTo>
                    <a:pt x="9437" y="917341"/>
                    <a:pt x="9437" y="917341"/>
                    <a:pt x="9437" y="917341"/>
                  </a:cubicBezTo>
                  <a:cubicBezTo>
                    <a:pt x="9437" y="920471"/>
                    <a:pt x="13609" y="920471"/>
                    <a:pt x="17781" y="923600"/>
                  </a:cubicBezTo>
                  <a:close/>
                  <a:moveTo>
                    <a:pt x="30297" y="358301"/>
                  </a:moveTo>
                  <a:cubicBezTo>
                    <a:pt x="27168" y="361951"/>
                    <a:pt x="24038" y="361951"/>
                    <a:pt x="20909" y="361951"/>
                  </a:cubicBezTo>
                  <a:cubicBezTo>
                    <a:pt x="20909" y="361951"/>
                    <a:pt x="20909" y="361951"/>
                    <a:pt x="17781" y="361951"/>
                  </a:cubicBezTo>
                  <a:cubicBezTo>
                    <a:pt x="17781" y="365603"/>
                    <a:pt x="20909" y="369253"/>
                    <a:pt x="20909" y="372903"/>
                  </a:cubicBezTo>
                  <a:cubicBezTo>
                    <a:pt x="24038" y="369253"/>
                    <a:pt x="27168" y="365603"/>
                    <a:pt x="30297" y="361951"/>
                  </a:cubicBezTo>
                  <a:cubicBezTo>
                    <a:pt x="30297" y="358301"/>
                    <a:pt x="30297" y="358301"/>
                    <a:pt x="30297" y="358301"/>
                  </a:cubicBezTo>
                  <a:close/>
                  <a:moveTo>
                    <a:pt x="36555" y="504319"/>
                  </a:moveTo>
                  <a:cubicBezTo>
                    <a:pt x="33773" y="498062"/>
                    <a:pt x="30993" y="494932"/>
                    <a:pt x="28211" y="491803"/>
                  </a:cubicBezTo>
                  <a:cubicBezTo>
                    <a:pt x="28211" y="494932"/>
                    <a:pt x="28211" y="498062"/>
                    <a:pt x="28211" y="504319"/>
                  </a:cubicBezTo>
                  <a:cubicBezTo>
                    <a:pt x="30993" y="504319"/>
                    <a:pt x="30993" y="501190"/>
                    <a:pt x="30993" y="501190"/>
                  </a:cubicBezTo>
                  <a:cubicBezTo>
                    <a:pt x="33773" y="501190"/>
                    <a:pt x="36555" y="504319"/>
                    <a:pt x="36555" y="504319"/>
                  </a:cubicBezTo>
                  <a:close/>
                  <a:moveTo>
                    <a:pt x="40727" y="762979"/>
                  </a:moveTo>
                  <a:cubicBezTo>
                    <a:pt x="40727" y="766735"/>
                    <a:pt x="37597" y="770489"/>
                    <a:pt x="34469" y="770489"/>
                  </a:cubicBezTo>
                  <a:cubicBezTo>
                    <a:pt x="34469" y="770489"/>
                    <a:pt x="34469" y="774244"/>
                    <a:pt x="34469" y="781754"/>
                  </a:cubicBezTo>
                  <a:cubicBezTo>
                    <a:pt x="37597" y="781754"/>
                    <a:pt x="37597" y="781754"/>
                    <a:pt x="40727" y="781754"/>
                  </a:cubicBezTo>
                  <a:cubicBezTo>
                    <a:pt x="40727" y="777998"/>
                    <a:pt x="40727" y="777998"/>
                    <a:pt x="40727" y="774244"/>
                  </a:cubicBezTo>
                  <a:cubicBezTo>
                    <a:pt x="40727" y="770489"/>
                    <a:pt x="40727" y="770489"/>
                    <a:pt x="40727" y="770489"/>
                  </a:cubicBezTo>
                  <a:cubicBezTo>
                    <a:pt x="40727" y="770489"/>
                    <a:pt x="40727" y="766735"/>
                    <a:pt x="40727" y="762979"/>
                  </a:cubicBezTo>
                  <a:close/>
                  <a:moveTo>
                    <a:pt x="40727" y="402802"/>
                  </a:moveTo>
                  <a:cubicBezTo>
                    <a:pt x="27168" y="402802"/>
                    <a:pt x="20388" y="395850"/>
                    <a:pt x="16999" y="385419"/>
                  </a:cubicBezTo>
                  <a:cubicBezTo>
                    <a:pt x="16999" y="388896"/>
                    <a:pt x="13609" y="392373"/>
                    <a:pt x="13609" y="392373"/>
                  </a:cubicBezTo>
                  <a:cubicBezTo>
                    <a:pt x="16999" y="399327"/>
                    <a:pt x="20388" y="402802"/>
                    <a:pt x="20388" y="413233"/>
                  </a:cubicBezTo>
                  <a:cubicBezTo>
                    <a:pt x="20388" y="420186"/>
                    <a:pt x="16999" y="427139"/>
                    <a:pt x="13609" y="430616"/>
                  </a:cubicBezTo>
                  <a:cubicBezTo>
                    <a:pt x="16999" y="430616"/>
                    <a:pt x="16999" y="434092"/>
                    <a:pt x="20388" y="437569"/>
                  </a:cubicBezTo>
                  <a:cubicBezTo>
                    <a:pt x="20388" y="427139"/>
                    <a:pt x="27168" y="416710"/>
                    <a:pt x="33947" y="416710"/>
                  </a:cubicBezTo>
                  <a:cubicBezTo>
                    <a:pt x="37337" y="413233"/>
                    <a:pt x="37337" y="406279"/>
                    <a:pt x="40727" y="402802"/>
                  </a:cubicBezTo>
                  <a:close/>
                  <a:moveTo>
                    <a:pt x="40727" y="82655"/>
                  </a:moveTo>
                  <a:cubicBezTo>
                    <a:pt x="33773" y="82655"/>
                    <a:pt x="26820" y="79228"/>
                    <a:pt x="23344" y="72374"/>
                  </a:cubicBezTo>
                  <a:cubicBezTo>
                    <a:pt x="19867" y="68947"/>
                    <a:pt x="16391" y="65520"/>
                    <a:pt x="12914" y="62093"/>
                  </a:cubicBezTo>
                  <a:cubicBezTo>
                    <a:pt x="12914" y="62093"/>
                    <a:pt x="12914" y="65520"/>
                    <a:pt x="9437" y="65520"/>
                  </a:cubicBezTo>
                  <a:cubicBezTo>
                    <a:pt x="19867" y="68947"/>
                    <a:pt x="23344" y="75801"/>
                    <a:pt x="23344" y="82655"/>
                  </a:cubicBezTo>
                  <a:cubicBezTo>
                    <a:pt x="23344" y="92937"/>
                    <a:pt x="16391" y="99790"/>
                    <a:pt x="9437" y="103217"/>
                  </a:cubicBezTo>
                  <a:cubicBezTo>
                    <a:pt x="9437" y="106644"/>
                    <a:pt x="9437" y="106644"/>
                    <a:pt x="9437" y="110071"/>
                  </a:cubicBezTo>
                  <a:cubicBezTo>
                    <a:pt x="16391" y="106644"/>
                    <a:pt x="23344" y="99790"/>
                    <a:pt x="26820" y="99790"/>
                  </a:cubicBezTo>
                  <a:cubicBezTo>
                    <a:pt x="30297" y="99790"/>
                    <a:pt x="33773" y="103217"/>
                    <a:pt x="37250" y="103217"/>
                  </a:cubicBezTo>
                  <a:cubicBezTo>
                    <a:pt x="37250" y="99790"/>
                    <a:pt x="37250" y="99790"/>
                    <a:pt x="37250" y="96364"/>
                  </a:cubicBezTo>
                  <a:cubicBezTo>
                    <a:pt x="37250" y="92937"/>
                    <a:pt x="40727" y="89510"/>
                    <a:pt x="40727" y="82655"/>
                  </a:cubicBezTo>
                  <a:close/>
                  <a:moveTo>
                    <a:pt x="46984" y="237316"/>
                  </a:moveTo>
                  <a:cubicBezTo>
                    <a:pt x="43856" y="233839"/>
                    <a:pt x="43856" y="233839"/>
                    <a:pt x="40726" y="230362"/>
                  </a:cubicBezTo>
                  <a:cubicBezTo>
                    <a:pt x="40726" y="230362"/>
                    <a:pt x="40726" y="226885"/>
                    <a:pt x="37597" y="226885"/>
                  </a:cubicBezTo>
                  <a:cubicBezTo>
                    <a:pt x="37597" y="230362"/>
                    <a:pt x="34469" y="230362"/>
                    <a:pt x="34469" y="233839"/>
                  </a:cubicBezTo>
                  <a:cubicBezTo>
                    <a:pt x="40726" y="233839"/>
                    <a:pt x="40726" y="233839"/>
                    <a:pt x="43856" y="237316"/>
                  </a:cubicBezTo>
                  <a:cubicBezTo>
                    <a:pt x="43856" y="237316"/>
                    <a:pt x="43856" y="237316"/>
                    <a:pt x="46984" y="237316"/>
                  </a:cubicBezTo>
                  <a:close/>
                  <a:moveTo>
                    <a:pt x="51156" y="750464"/>
                  </a:moveTo>
                  <a:lnTo>
                    <a:pt x="49070" y="750464"/>
                  </a:lnTo>
                  <a:lnTo>
                    <a:pt x="49070" y="752550"/>
                  </a:lnTo>
                  <a:lnTo>
                    <a:pt x="51156" y="752550"/>
                  </a:lnTo>
                  <a:close/>
                  <a:moveTo>
                    <a:pt x="55328" y="508491"/>
                  </a:moveTo>
                  <a:cubicBezTo>
                    <a:pt x="51156" y="508491"/>
                    <a:pt x="46984" y="508491"/>
                    <a:pt x="46984" y="508491"/>
                  </a:cubicBezTo>
                  <a:cubicBezTo>
                    <a:pt x="51156" y="508491"/>
                    <a:pt x="51156" y="511621"/>
                    <a:pt x="51156" y="514750"/>
                  </a:cubicBezTo>
                  <a:cubicBezTo>
                    <a:pt x="51156" y="511621"/>
                    <a:pt x="55328" y="511621"/>
                    <a:pt x="55328" y="508491"/>
                  </a:cubicBezTo>
                  <a:close/>
                  <a:moveTo>
                    <a:pt x="57415" y="532132"/>
                  </a:moveTo>
                  <a:cubicBezTo>
                    <a:pt x="54077" y="528656"/>
                    <a:pt x="54077" y="528656"/>
                    <a:pt x="54077" y="525179"/>
                  </a:cubicBezTo>
                  <a:cubicBezTo>
                    <a:pt x="54077" y="535609"/>
                    <a:pt x="47402" y="539085"/>
                    <a:pt x="40727" y="546038"/>
                  </a:cubicBezTo>
                  <a:cubicBezTo>
                    <a:pt x="40727" y="546038"/>
                    <a:pt x="40727" y="546038"/>
                    <a:pt x="44065" y="546038"/>
                  </a:cubicBezTo>
                  <a:cubicBezTo>
                    <a:pt x="47402" y="539085"/>
                    <a:pt x="54077" y="535609"/>
                    <a:pt x="54077" y="535609"/>
                  </a:cubicBezTo>
                  <a:cubicBezTo>
                    <a:pt x="57415" y="535609"/>
                    <a:pt x="57415" y="535609"/>
                    <a:pt x="57415" y="532132"/>
                  </a:cubicBezTo>
                  <a:close/>
                  <a:moveTo>
                    <a:pt x="67844" y="168478"/>
                  </a:moveTo>
                  <a:cubicBezTo>
                    <a:pt x="61105" y="171816"/>
                    <a:pt x="54365" y="175153"/>
                    <a:pt x="47626" y="175153"/>
                  </a:cubicBezTo>
                  <a:cubicBezTo>
                    <a:pt x="40886" y="175153"/>
                    <a:pt x="30777" y="171816"/>
                    <a:pt x="27407" y="168478"/>
                  </a:cubicBezTo>
                  <a:cubicBezTo>
                    <a:pt x="27407" y="168478"/>
                    <a:pt x="27407" y="168478"/>
                    <a:pt x="24038" y="168478"/>
                  </a:cubicBezTo>
                  <a:cubicBezTo>
                    <a:pt x="24038" y="168478"/>
                    <a:pt x="24038" y="168478"/>
                    <a:pt x="24038" y="171816"/>
                  </a:cubicBezTo>
                  <a:cubicBezTo>
                    <a:pt x="24038" y="175153"/>
                    <a:pt x="24038" y="181829"/>
                    <a:pt x="24038" y="181829"/>
                  </a:cubicBezTo>
                  <a:cubicBezTo>
                    <a:pt x="24038" y="181829"/>
                    <a:pt x="27407" y="181829"/>
                    <a:pt x="27407" y="185166"/>
                  </a:cubicBezTo>
                  <a:cubicBezTo>
                    <a:pt x="27407" y="185166"/>
                    <a:pt x="27407" y="185166"/>
                    <a:pt x="30777" y="185166"/>
                  </a:cubicBezTo>
                  <a:cubicBezTo>
                    <a:pt x="34147" y="185166"/>
                    <a:pt x="37517" y="185166"/>
                    <a:pt x="37517" y="185166"/>
                  </a:cubicBezTo>
                  <a:cubicBezTo>
                    <a:pt x="40886" y="181829"/>
                    <a:pt x="50996" y="175153"/>
                    <a:pt x="57735" y="175153"/>
                  </a:cubicBezTo>
                  <a:cubicBezTo>
                    <a:pt x="61105" y="175153"/>
                    <a:pt x="61105" y="175153"/>
                    <a:pt x="64475" y="178491"/>
                  </a:cubicBezTo>
                  <a:cubicBezTo>
                    <a:pt x="64475" y="171816"/>
                    <a:pt x="64475" y="168478"/>
                    <a:pt x="67844" y="168478"/>
                  </a:cubicBezTo>
                  <a:close/>
                  <a:moveTo>
                    <a:pt x="72016" y="256089"/>
                  </a:moveTo>
                  <a:cubicBezTo>
                    <a:pt x="72016" y="252752"/>
                    <a:pt x="68366" y="246076"/>
                    <a:pt x="64714" y="239401"/>
                  </a:cubicBezTo>
                  <a:cubicBezTo>
                    <a:pt x="64714" y="239401"/>
                    <a:pt x="61064" y="239401"/>
                    <a:pt x="57414" y="239401"/>
                  </a:cubicBezTo>
                  <a:cubicBezTo>
                    <a:pt x="64714" y="246076"/>
                    <a:pt x="68366" y="249414"/>
                    <a:pt x="68366" y="256089"/>
                  </a:cubicBezTo>
                  <a:cubicBezTo>
                    <a:pt x="72016" y="256089"/>
                    <a:pt x="72016" y="256089"/>
                    <a:pt x="72016" y="256089"/>
                  </a:cubicBezTo>
                  <a:close/>
                  <a:moveTo>
                    <a:pt x="74103" y="994523"/>
                  </a:moveTo>
                  <a:cubicBezTo>
                    <a:pt x="72016" y="998695"/>
                    <a:pt x="72016" y="998695"/>
                    <a:pt x="72016" y="998695"/>
                  </a:cubicBezTo>
                  <a:cubicBezTo>
                    <a:pt x="72016" y="998695"/>
                    <a:pt x="72016" y="998695"/>
                    <a:pt x="74103" y="998695"/>
                  </a:cubicBezTo>
                  <a:cubicBezTo>
                    <a:pt x="74103" y="998695"/>
                    <a:pt x="74103" y="998695"/>
                    <a:pt x="74103" y="994523"/>
                  </a:cubicBezTo>
                  <a:close/>
                  <a:moveTo>
                    <a:pt x="82447" y="940288"/>
                  </a:moveTo>
                  <a:cubicBezTo>
                    <a:pt x="78970" y="943765"/>
                    <a:pt x="75493" y="943765"/>
                    <a:pt x="72016" y="943765"/>
                  </a:cubicBezTo>
                  <a:cubicBezTo>
                    <a:pt x="72016" y="947241"/>
                    <a:pt x="72016" y="947241"/>
                    <a:pt x="72016" y="947241"/>
                  </a:cubicBezTo>
                  <a:cubicBezTo>
                    <a:pt x="75493" y="947241"/>
                    <a:pt x="75493" y="947241"/>
                    <a:pt x="78970" y="950718"/>
                  </a:cubicBezTo>
                  <a:cubicBezTo>
                    <a:pt x="78970" y="943765"/>
                    <a:pt x="78970" y="943765"/>
                    <a:pt x="82447" y="940288"/>
                  </a:cubicBezTo>
                  <a:close/>
                  <a:moveTo>
                    <a:pt x="88704" y="328681"/>
                  </a:moveTo>
                  <a:cubicBezTo>
                    <a:pt x="85366" y="328681"/>
                    <a:pt x="85366" y="328681"/>
                    <a:pt x="85366" y="325343"/>
                  </a:cubicBezTo>
                  <a:cubicBezTo>
                    <a:pt x="85366" y="322006"/>
                    <a:pt x="82029" y="315331"/>
                    <a:pt x="82029" y="311993"/>
                  </a:cubicBezTo>
                  <a:cubicBezTo>
                    <a:pt x="82029" y="311993"/>
                    <a:pt x="82029" y="308656"/>
                    <a:pt x="85366" y="308656"/>
                  </a:cubicBezTo>
                  <a:cubicBezTo>
                    <a:pt x="82029" y="305318"/>
                    <a:pt x="78691" y="305318"/>
                    <a:pt x="75354" y="301980"/>
                  </a:cubicBezTo>
                  <a:cubicBezTo>
                    <a:pt x="72016" y="301980"/>
                    <a:pt x="72016" y="305318"/>
                    <a:pt x="72016" y="305318"/>
                  </a:cubicBezTo>
                  <a:cubicBezTo>
                    <a:pt x="78691" y="308656"/>
                    <a:pt x="82029" y="315331"/>
                    <a:pt x="82029" y="322006"/>
                  </a:cubicBezTo>
                  <a:cubicBezTo>
                    <a:pt x="82029" y="325343"/>
                    <a:pt x="82029" y="325343"/>
                    <a:pt x="82029" y="328681"/>
                  </a:cubicBezTo>
                  <a:cubicBezTo>
                    <a:pt x="85366" y="328681"/>
                    <a:pt x="85366" y="332018"/>
                    <a:pt x="85366" y="335356"/>
                  </a:cubicBezTo>
                  <a:cubicBezTo>
                    <a:pt x="85366" y="335356"/>
                    <a:pt x="85366" y="335356"/>
                    <a:pt x="88704" y="335356"/>
                  </a:cubicBezTo>
                  <a:cubicBezTo>
                    <a:pt x="88704" y="335356"/>
                    <a:pt x="88704" y="335356"/>
                    <a:pt x="88704" y="332018"/>
                  </a:cubicBezTo>
                  <a:cubicBezTo>
                    <a:pt x="88704" y="328681"/>
                    <a:pt x="88704" y="328681"/>
                    <a:pt x="88704" y="328681"/>
                  </a:cubicBezTo>
                  <a:close/>
                  <a:moveTo>
                    <a:pt x="88704" y="141660"/>
                  </a:moveTo>
                  <a:cubicBezTo>
                    <a:pt x="85227" y="138233"/>
                    <a:pt x="85227" y="134804"/>
                    <a:pt x="85227" y="127951"/>
                  </a:cubicBezTo>
                  <a:cubicBezTo>
                    <a:pt x="81750" y="124524"/>
                    <a:pt x="81750" y="121097"/>
                    <a:pt x="81750" y="114243"/>
                  </a:cubicBezTo>
                  <a:cubicBezTo>
                    <a:pt x="74796" y="121097"/>
                    <a:pt x="71321" y="124524"/>
                    <a:pt x="60890" y="124524"/>
                  </a:cubicBezTo>
                  <a:cubicBezTo>
                    <a:pt x="60890" y="124524"/>
                    <a:pt x="60890" y="124524"/>
                    <a:pt x="57414" y="124524"/>
                  </a:cubicBezTo>
                  <a:cubicBezTo>
                    <a:pt x="67844" y="127951"/>
                    <a:pt x="74796" y="138233"/>
                    <a:pt x="74796" y="148513"/>
                  </a:cubicBezTo>
                  <a:cubicBezTo>
                    <a:pt x="74796" y="151940"/>
                    <a:pt x="71321" y="158794"/>
                    <a:pt x="71321" y="162221"/>
                  </a:cubicBezTo>
                  <a:cubicBezTo>
                    <a:pt x="71321" y="162221"/>
                    <a:pt x="71321" y="158794"/>
                    <a:pt x="74796" y="158794"/>
                  </a:cubicBezTo>
                  <a:cubicBezTo>
                    <a:pt x="74796" y="151940"/>
                    <a:pt x="81750" y="145087"/>
                    <a:pt x="88704" y="141660"/>
                  </a:cubicBezTo>
                  <a:close/>
                  <a:moveTo>
                    <a:pt x="105392" y="1090179"/>
                  </a:moveTo>
                  <a:cubicBezTo>
                    <a:pt x="105392" y="1090179"/>
                    <a:pt x="105392" y="1090179"/>
                    <a:pt x="101915" y="1090179"/>
                  </a:cubicBezTo>
                  <a:cubicBezTo>
                    <a:pt x="94961" y="1090179"/>
                    <a:pt x="88009" y="1083027"/>
                    <a:pt x="84532" y="1075875"/>
                  </a:cubicBezTo>
                  <a:cubicBezTo>
                    <a:pt x="88009" y="1083027"/>
                    <a:pt x="94961" y="1093755"/>
                    <a:pt x="94961" y="1100907"/>
                  </a:cubicBezTo>
                  <a:cubicBezTo>
                    <a:pt x="98438" y="1100907"/>
                    <a:pt x="98438" y="1097331"/>
                    <a:pt x="101915" y="1097331"/>
                  </a:cubicBezTo>
                  <a:cubicBezTo>
                    <a:pt x="101915" y="1093755"/>
                    <a:pt x="101915" y="1093755"/>
                    <a:pt x="105392" y="1090179"/>
                  </a:cubicBezTo>
                  <a:close/>
                  <a:moveTo>
                    <a:pt x="115822" y="41756"/>
                  </a:moveTo>
                  <a:cubicBezTo>
                    <a:pt x="112432" y="48535"/>
                    <a:pt x="102263" y="48535"/>
                    <a:pt x="95484" y="48535"/>
                  </a:cubicBezTo>
                  <a:cubicBezTo>
                    <a:pt x="85315" y="48535"/>
                    <a:pt x="75146" y="45145"/>
                    <a:pt x="71756" y="34976"/>
                  </a:cubicBezTo>
                  <a:cubicBezTo>
                    <a:pt x="71756" y="34976"/>
                    <a:pt x="71756" y="34976"/>
                    <a:pt x="68366" y="34976"/>
                  </a:cubicBezTo>
                  <a:cubicBezTo>
                    <a:pt x="68366" y="34976"/>
                    <a:pt x="64977" y="34976"/>
                    <a:pt x="61587" y="34976"/>
                  </a:cubicBezTo>
                  <a:cubicBezTo>
                    <a:pt x="71756" y="41756"/>
                    <a:pt x="71756" y="48535"/>
                    <a:pt x="71756" y="58704"/>
                  </a:cubicBezTo>
                  <a:cubicBezTo>
                    <a:pt x="75146" y="58704"/>
                    <a:pt x="81925" y="55316"/>
                    <a:pt x="85315" y="55316"/>
                  </a:cubicBezTo>
                  <a:cubicBezTo>
                    <a:pt x="88704" y="55316"/>
                    <a:pt x="95484" y="58704"/>
                    <a:pt x="102263" y="62094"/>
                  </a:cubicBezTo>
                  <a:cubicBezTo>
                    <a:pt x="102263" y="55316"/>
                    <a:pt x="109043" y="48535"/>
                    <a:pt x="115822" y="45145"/>
                  </a:cubicBezTo>
                  <a:cubicBezTo>
                    <a:pt x="115822" y="45145"/>
                    <a:pt x="115822" y="45145"/>
                    <a:pt x="115822" y="41756"/>
                  </a:cubicBezTo>
                  <a:close/>
                  <a:moveTo>
                    <a:pt x="122079" y="732584"/>
                  </a:moveTo>
                  <a:cubicBezTo>
                    <a:pt x="115522" y="726029"/>
                    <a:pt x="115522" y="722750"/>
                    <a:pt x="115522" y="712916"/>
                  </a:cubicBezTo>
                  <a:cubicBezTo>
                    <a:pt x="112245" y="716195"/>
                    <a:pt x="105689" y="719472"/>
                    <a:pt x="102411" y="719472"/>
                  </a:cubicBezTo>
                  <a:cubicBezTo>
                    <a:pt x="99133" y="719472"/>
                    <a:pt x="99133" y="719472"/>
                    <a:pt x="99133" y="719472"/>
                  </a:cubicBezTo>
                  <a:cubicBezTo>
                    <a:pt x="99133" y="719472"/>
                    <a:pt x="99133" y="719472"/>
                    <a:pt x="99133" y="722750"/>
                  </a:cubicBezTo>
                  <a:cubicBezTo>
                    <a:pt x="99133" y="726029"/>
                    <a:pt x="99133" y="726029"/>
                    <a:pt x="99133" y="726029"/>
                  </a:cubicBezTo>
                  <a:cubicBezTo>
                    <a:pt x="102411" y="726029"/>
                    <a:pt x="112245" y="729307"/>
                    <a:pt x="115522" y="735863"/>
                  </a:cubicBezTo>
                  <a:cubicBezTo>
                    <a:pt x="115522" y="735863"/>
                    <a:pt x="115522" y="732584"/>
                    <a:pt x="118801" y="732584"/>
                  </a:cubicBezTo>
                  <a:cubicBezTo>
                    <a:pt x="118801" y="732584"/>
                    <a:pt x="118801" y="732584"/>
                    <a:pt x="122079" y="732584"/>
                  </a:cubicBezTo>
                  <a:close/>
                  <a:moveTo>
                    <a:pt x="132510" y="910666"/>
                  </a:moveTo>
                  <a:cubicBezTo>
                    <a:pt x="132510" y="907329"/>
                    <a:pt x="125656" y="903991"/>
                    <a:pt x="122229" y="900654"/>
                  </a:cubicBezTo>
                  <a:cubicBezTo>
                    <a:pt x="118802" y="907329"/>
                    <a:pt x="111948" y="914004"/>
                    <a:pt x="101666" y="914004"/>
                  </a:cubicBezTo>
                  <a:cubicBezTo>
                    <a:pt x="98239" y="914004"/>
                    <a:pt x="91386" y="910666"/>
                    <a:pt x="87959" y="907329"/>
                  </a:cubicBezTo>
                  <a:cubicBezTo>
                    <a:pt x="87959" y="914004"/>
                    <a:pt x="84532" y="917341"/>
                    <a:pt x="84532" y="917341"/>
                  </a:cubicBezTo>
                  <a:cubicBezTo>
                    <a:pt x="84532" y="920679"/>
                    <a:pt x="84532" y="924016"/>
                    <a:pt x="84532" y="927354"/>
                  </a:cubicBezTo>
                  <a:cubicBezTo>
                    <a:pt x="84532" y="930692"/>
                    <a:pt x="84532" y="930692"/>
                    <a:pt x="84532" y="934029"/>
                  </a:cubicBezTo>
                  <a:cubicBezTo>
                    <a:pt x="84532" y="930692"/>
                    <a:pt x="91386" y="927354"/>
                    <a:pt x="94813" y="927354"/>
                  </a:cubicBezTo>
                  <a:cubicBezTo>
                    <a:pt x="101666" y="920679"/>
                    <a:pt x="105093" y="917341"/>
                    <a:pt x="115375" y="917341"/>
                  </a:cubicBezTo>
                  <a:cubicBezTo>
                    <a:pt x="115375" y="917341"/>
                    <a:pt x="115375" y="917341"/>
                    <a:pt x="118802" y="917341"/>
                  </a:cubicBezTo>
                  <a:cubicBezTo>
                    <a:pt x="122229" y="914004"/>
                    <a:pt x="129083" y="910666"/>
                    <a:pt x="132510" y="910666"/>
                  </a:cubicBezTo>
                  <a:close/>
                  <a:moveTo>
                    <a:pt x="132510" y="147619"/>
                  </a:moveTo>
                  <a:cubicBezTo>
                    <a:pt x="129381" y="151095"/>
                    <a:pt x="126251" y="151095"/>
                    <a:pt x="119994" y="151095"/>
                  </a:cubicBezTo>
                  <a:cubicBezTo>
                    <a:pt x="119994" y="154572"/>
                    <a:pt x="123123" y="154572"/>
                    <a:pt x="123123" y="158049"/>
                  </a:cubicBezTo>
                  <a:cubicBezTo>
                    <a:pt x="126251" y="154572"/>
                    <a:pt x="129381" y="154572"/>
                    <a:pt x="132510" y="151095"/>
                  </a:cubicBezTo>
                  <a:cubicBezTo>
                    <a:pt x="132510" y="151095"/>
                    <a:pt x="132510" y="151095"/>
                    <a:pt x="132510" y="147619"/>
                  </a:cubicBezTo>
                  <a:close/>
                  <a:moveTo>
                    <a:pt x="133205" y="798442"/>
                  </a:moveTo>
                  <a:cubicBezTo>
                    <a:pt x="133205" y="798442"/>
                    <a:pt x="126251" y="794791"/>
                    <a:pt x="122776" y="791141"/>
                  </a:cubicBezTo>
                  <a:cubicBezTo>
                    <a:pt x="115822" y="791141"/>
                    <a:pt x="112345" y="787490"/>
                    <a:pt x="108868" y="783839"/>
                  </a:cubicBezTo>
                  <a:cubicBezTo>
                    <a:pt x="105392" y="783839"/>
                    <a:pt x="101916" y="787490"/>
                    <a:pt x="101916" y="787490"/>
                  </a:cubicBezTo>
                  <a:cubicBezTo>
                    <a:pt x="98439" y="794791"/>
                    <a:pt x="98439" y="798442"/>
                    <a:pt x="94962" y="798442"/>
                  </a:cubicBezTo>
                  <a:cubicBezTo>
                    <a:pt x="94962" y="798442"/>
                    <a:pt x="94962" y="798442"/>
                    <a:pt x="98439" y="798442"/>
                  </a:cubicBezTo>
                  <a:cubicBezTo>
                    <a:pt x="101916" y="798442"/>
                    <a:pt x="108868" y="794791"/>
                    <a:pt x="115822" y="794791"/>
                  </a:cubicBezTo>
                  <a:cubicBezTo>
                    <a:pt x="122776" y="794791"/>
                    <a:pt x="129728" y="798442"/>
                    <a:pt x="133205" y="798442"/>
                  </a:cubicBezTo>
                  <a:close/>
                  <a:moveTo>
                    <a:pt x="149198" y="961147"/>
                  </a:moveTo>
                  <a:cubicBezTo>
                    <a:pt x="149198" y="961147"/>
                    <a:pt x="149198" y="961147"/>
                    <a:pt x="145721" y="956975"/>
                  </a:cubicBezTo>
                  <a:cubicBezTo>
                    <a:pt x="145721" y="956975"/>
                    <a:pt x="142244" y="956975"/>
                    <a:pt x="138767" y="956975"/>
                  </a:cubicBezTo>
                  <a:cubicBezTo>
                    <a:pt x="142244" y="961147"/>
                    <a:pt x="142244" y="961147"/>
                    <a:pt x="145721" y="961147"/>
                  </a:cubicBezTo>
                  <a:cubicBezTo>
                    <a:pt x="145721" y="961147"/>
                    <a:pt x="145721" y="961147"/>
                    <a:pt x="149198" y="961147"/>
                  </a:cubicBezTo>
                  <a:close/>
                  <a:moveTo>
                    <a:pt x="149198" y="607426"/>
                  </a:moveTo>
                  <a:cubicBezTo>
                    <a:pt x="146069" y="607426"/>
                    <a:pt x="146069" y="603849"/>
                    <a:pt x="146069" y="600274"/>
                  </a:cubicBezTo>
                  <a:cubicBezTo>
                    <a:pt x="146069" y="600274"/>
                    <a:pt x="146069" y="600274"/>
                    <a:pt x="142939" y="600274"/>
                  </a:cubicBezTo>
                  <a:cubicBezTo>
                    <a:pt x="139810" y="600274"/>
                    <a:pt x="136682" y="600274"/>
                    <a:pt x="133552" y="600274"/>
                  </a:cubicBezTo>
                  <a:cubicBezTo>
                    <a:pt x="133552" y="600274"/>
                    <a:pt x="133552" y="600274"/>
                    <a:pt x="133552" y="603849"/>
                  </a:cubicBezTo>
                  <a:cubicBezTo>
                    <a:pt x="133552" y="607426"/>
                    <a:pt x="133552" y="611001"/>
                    <a:pt x="130423" y="614578"/>
                  </a:cubicBezTo>
                  <a:cubicBezTo>
                    <a:pt x="133552" y="618153"/>
                    <a:pt x="133552" y="621730"/>
                    <a:pt x="136682" y="625305"/>
                  </a:cubicBezTo>
                  <a:cubicBezTo>
                    <a:pt x="139810" y="618153"/>
                    <a:pt x="146069" y="611001"/>
                    <a:pt x="149198" y="607426"/>
                  </a:cubicBezTo>
                  <a:close/>
                  <a:moveTo>
                    <a:pt x="153370" y="239054"/>
                  </a:moveTo>
                  <a:cubicBezTo>
                    <a:pt x="143357" y="235751"/>
                    <a:pt x="133344" y="225844"/>
                    <a:pt x="133344" y="212631"/>
                  </a:cubicBezTo>
                  <a:cubicBezTo>
                    <a:pt x="130007" y="209329"/>
                    <a:pt x="130007" y="209329"/>
                    <a:pt x="126669" y="206026"/>
                  </a:cubicBezTo>
                  <a:cubicBezTo>
                    <a:pt x="126669" y="209329"/>
                    <a:pt x="130007" y="212631"/>
                    <a:pt x="130007" y="212631"/>
                  </a:cubicBezTo>
                  <a:cubicBezTo>
                    <a:pt x="130007" y="215935"/>
                    <a:pt x="133344" y="219237"/>
                    <a:pt x="133344" y="225844"/>
                  </a:cubicBezTo>
                  <a:cubicBezTo>
                    <a:pt x="133344" y="229146"/>
                    <a:pt x="130007" y="232449"/>
                    <a:pt x="126669" y="235751"/>
                  </a:cubicBezTo>
                  <a:cubicBezTo>
                    <a:pt x="126669" y="239054"/>
                    <a:pt x="123332" y="239054"/>
                    <a:pt x="123332" y="239054"/>
                  </a:cubicBezTo>
                  <a:cubicBezTo>
                    <a:pt x="123332" y="242356"/>
                    <a:pt x="119994" y="245660"/>
                    <a:pt x="119994" y="245660"/>
                  </a:cubicBezTo>
                  <a:cubicBezTo>
                    <a:pt x="123332" y="245660"/>
                    <a:pt x="130007" y="242356"/>
                    <a:pt x="133344" y="242356"/>
                  </a:cubicBezTo>
                  <a:cubicBezTo>
                    <a:pt x="140019" y="242356"/>
                    <a:pt x="146694" y="242356"/>
                    <a:pt x="146694" y="245660"/>
                  </a:cubicBezTo>
                  <a:cubicBezTo>
                    <a:pt x="150032" y="242356"/>
                    <a:pt x="150032" y="239054"/>
                    <a:pt x="153370" y="239054"/>
                  </a:cubicBezTo>
                  <a:close/>
                  <a:moveTo>
                    <a:pt x="159627" y="671197"/>
                  </a:moveTo>
                  <a:cubicBezTo>
                    <a:pt x="156498" y="671197"/>
                    <a:pt x="153368" y="674674"/>
                    <a:pt x="150240" y="674674"/>
                  </a:cubicBezTo>
                  <a:cubicBezTo>
                    <a:pt x="147111" y="674674"/>
                    <a:pt x="147111" y="674674"/>
                    <a:pt x="147111" y="671197"/>
                  </a:cubicBezTo>
                  <a:cubicBezTo>
                    <a:pt x="147111" y="674674"/>
                    <a:pt x="147111" y="674674"/>
                    <a:pt x="147111" y="674674"/>
                  </a:cubicBezTo>
                  <a:cubicBezTo>
                    <a:pt x="147111" y="678150"/>
                    <a:pt x="150240" y="678150"/>
                    <a:pt x="153368" y="681627"/>
                  </a:cubicBezTo>
                  <a:cubicBezTo>
                    <a:pt x="153368" y="681627"/>
                    <a:pt x="153368" y="681627"/>
                    <a:pt x="156498" y="678150"/>
                  </a:cubicBezTo>
                  <a:cubicBezTo>
                    <a:pt x="156498" y="674674"/>
                    <a:pt x="159627" y="674674"/>
                    <a:pt x="159627" y="671197"/>
                  </a:cubicBezTo>
                  <a:close/>
                  <a:moveTo>
                    <a:pt x="163799" y="447071"/>
                  </a:moveTo>
                  <a:cubicBezTo>
                    <a:pt x="160422" y="447071"/>
                    <a:pt x="160422" y="443711"/>
                    <a:pt x="160422" y="440350"/>
                  </a:cubicBezTo>
                  <a:cubicBezTo>
                    <a:pt x="157043" y="440350"/>
                    <a:pt x="153667" y="440350"/>
                    <a:pt x="150290" y="440350"/>
                  </a:cubicBezTo>
                  <a:cubicBezTo>
                    <a:pt x="140157" y="440350"/>
                    <a:pt x="130026" y="430267"/>
                    <a:pt x="130026" y="416824"/>
                  </a:cubicBezTo>
                  <a:cubicBezTo>
                    <a:pt x="130026" y="413464"/>
                    <a:pt x="126648" y="410103"/>
                    <a:pt x="126648" y="403382"/>
                  </a:cubicBezTo>
                  <a:cubicBezTo>
                    <a:pt x="119894" y="403382"/>
                    <a:pt x="116517" y="403382"/>
                    <a:pt x="113139" y="400021"/>
                  </a:cubicBezTo>
                  <a:cubicBezTo>
                    <a:pt x="106385" y="400021"/>
                    <a:pt x="103008" y="403382"/>
                    <a:pt x="103008" y="403382"/>
                  </a:cubicBezTo>
                  <a:cubicBezTo>
                    <a:pt x="99630" y="403382"/>
                    <a:pt x="96253" y="406742"/>
                    <a:pt x="92876" y="406742"/>
                  </a:cubicBezTo>
                  <a:cubicBezTo>
                    <a:pt x="92876" y="410103"/>
                    <a:pt x="96253" y="410103"/>
                    <a:pt x="96253" y="410103"/>
                  </a:cubicBezTo>
                  <a:cubicBezTo>
                    <a:pt x="103008" y="413464"/>
                    <a:pt x="106385" y="420185"/>
                    <a:pt x="109762" y="426906"/>
                  </a:cubicBezTo>
                  <a:cubicBezTo>
                    <a:pt x="109762" y="430267"/>
                    <a:pt x="109762" y="430267"/>
                    <a:pt x="113139" y="430267"/>
                  </a:cubicBezTo>
                  <a:cubicBezTo>
                    <a:pt x="113139" y="430267"/>
                    <a:pt x="113139" y="430267"/>
                    <a:pt x="116517" y="430267"/>
                  </a:cubicBezTo>
                  <a:cubicBezTo>
                    <a:pt x="123271" y="430267"/>
                    <a:pt x="133403" y="430267"/>
                    <a:pt x="133403" y="440350"/>
                  </a:cubicBezTo>
                  <a:cubicBezTo>
                    <a:pt x="146913" y="440350"/>
                    <a:pt x="157043" y="447071"/>
                    <a:pt x="160422" y="460514"/>
                  </a:cubicBezTo>
                  <a:cubicBezTo>
                    <a:pt x="160422" y="453793"/>
                    <a:pt x="163799" y="450432"/>
                    <a:pt x="163799" y="447071"/>
                  </a:cubicBezTo>
                  <a:close/>
                  <a:moveTo>
                    <a:pt x="167971" y="504319"/>
                  </a:moveTo>
                  <a:cubicBezTo>
                    <a:pt x="167971" y="504319"/>
                    <a:pt x="167971" y="504319"/>
                    <a:pt x="164424" y="504319"/>
                  </a:cubicBezTo>
                  <a:cubicBezTo>
                    <a:pt x="164424" y="504319"/>
                    <a:pt x="164424" y="504319"/>
                    <a:pt x="160878" y="504319"/>
                  </a:cubicBezTo>
                  <a:cubicBezTo>
                    <a:pt x="160878" y="517973"/>
                    <a:pt x="150240" y="524799"/>
                    <a:pt x="136055" y="524799"/>
                  </a:cubicBezTo>
                  <a:cubicBezTo>
                    <a:pt x="136055" y="524799"/>
                    <a:pt x="136055" y="524799"/>
                    <a:pt x="132509" y="524799"/>
                  </a:cubicBezTo>
                  <a:cubicBezTo>
                    <a:pt x="136055" y="528213"/>
                    <a:pt x="136055" y="531627"/>
                    <a:pt x="136055" y="535040"/>
                  </a:cubicBezTo>
                  <a:cubicBezTo>
                    <a:pt x="136055" y="538453"/>
                    <a:pt x="136055" y="538453"/>
                    <a:pt x="136055" y="541867"/>
                  </a:cubicBezTo>
                  <a:cubicBezTo>
                    <a:pt x="139601" y="538453"/>
                    <a:pt x="143147" y="538453"/>
                    <a:pt x="143147" y="538453"/>
                  </a:cubicBezTo>
                  <a:cubicBezTo>
                    <a:pt x="146693" y="538453"/>
                    <a:pt x="146693" y="538453"/>
                    <a:pt x="146693" y="541867"/>
                  </a:cubicBezTo>
                  <a:cubicBezTo>
                    <a:pt x="153786" y="535040"/>
                    <a:pt x="157333" y="535040"/>
                    <a:pt x="160878" y="535040"/>
                  </a:cubicBezTo>
                  <a:cubicBezTo>
                    <a:pt x="164424" y="535040"/>
                    <a:pt x="167971" y="535040"/>
                    <a:pt x="167971" y="535040"/>
                  </a:cubicBezTo>
                  <a:cubicBezTo>
                    <a:pt x="167971" y="535040"/>
                    <a:pt x="167971" y="535040"/>
                    <a:pt x="167971" y="531627"/>
                  </a:cubicBezTo>
                  <a:cubicBezTo>
                    <a:pt x="167971" y="528213"/>
                    <a:pt x="167971" y="528213"/>
                    <a:pt x="167971" y="524799"/>
                  </a:cubicBezTo>
                  <a:cubicBezTo>
                    <a:pt x="167971" y="521387"/>
                    <a:pt x="167971" y="517973"/>
                    <a:pt x="167971" y="517973"/>
                  </a:cubicBezTo>
                  <a:cubicBezTo>
                    <a:pt x="167971" y="514559"/>
                    <a:pt x="167971" y="511147"/>
                    <a:pt x="167971" y="507733"/>
                  </a:cubicBezTo>
                  <a:cubicBezTo>
                    <a:pt x="167971" y="507733"/>
                    <a:pt x="167971" y="504319"/>
                    <a:pt x="167971" y="504319"/>
                  </a:cubicBezTo>
                  <a:close/>
                  <a:moveTo>
                    <a:pt x="174229" y="725432"/>
                  </a:moveTo>
                  <a:cubicBezTo>
                    <a:pt x="174229" y="725432"/>
                    <a:pt x="170057" y="729604"/>
                    <a:pt x="170057" y="733776"/>
                  </a:cubicBezTo>
                  <a:cubicBezTo>
                    <a:pt x="170057" y="733776"/>
                    <a:pt x="170057" y="733776"/>
                    <a:pt x="174229" y="733776"/>
                  </a:cubicBezTo>
                  <a:cubicBezTo>
                    <a:pt x="174229" y="733776"/>
                    <a:pt x="174229" y="733776"/>
                    <a:pt x="174229" y="729604"/>
                  </a:cubicBezTo>
                  <a:cubicBezTo>
                    <a:pt x="174229" y="729604"/>
                    <a:pt x="174229" y="729604"/>
                    <a:pt x="174229" y="725432"/>
                  </a:cubicBezTo>
                  <a:close/>
                  <a:moveTo>
                    <a:pt x="176315" y="967405"/>
                  </a:moveTo>
                  <a:lnTo>
                    <a:pt x="174228" y="967405"/>
                  </a:lnTo>
                  <a:lnTo>
                    <a:pt x="174228" y="969491"/>
                  </a:lnTo>
                  <a:lnTo>
                    <a:pt x="176315" y="969491"/>
                  </a:lnTo>
                  <a:close/>
                  <a:moveTo>
                    <a:pt x="184658" y="277518"/>
                  </a:moveTo>
                  <a:cubicBezTo>
                    <a:pt x="184658" y="274104"/>
                    <a:pt x="181083" y="274104"/>
                    <a:pt x="181083" y="270690"/>
                  </a:cubicBezTo>
                  <a:cubicBezTo>
                    <a:pt x="177506" y="274104"/>
                    <a:pt x="173931" y="274104"/>
                    <a:pt x="170354" y="274104"/>
                  </a:cubicBezTo>
                  <a:cubicBezTo>
                    <a:pt x="166779" y="274104"/>
                    <a:pt x="163202" y="274104"/>
                    <a:pt x="159627" y="274104"/>
                  </a:cubicBezTo>
                  <a:cubicBezTo>
                    <a:pt x="159627" y="274104"/>
                    <a:pt x="159627" y="277518"/>
                    <a:pt x="159627" y="280930"/>
                  </a:cubicBezTo>
                  <a:cubicBezTo>
                    <a:pt x="173931" y="280930"/>
                    <a:pt x="177506" y="287758"/>
                    <a:pt x="177506" y="301412"/>
                  </a:cubicBezTo>
                  <a:cubicBezTo>
                    <a:pt x="177506" y="301412"/>
                    <a:pt x="177506" y="304824"/>
                    <a:pt x="177506" y="308238"/>
                  </a:cubicBezTo>
                  <a:cubicBezTo>
                    <a:pt x="177506" y="308238"/>
                    <a:pt x="181083" y="304824"/>
                    <a:pt x="184658" y="304824"/>
                  </a:cubicBezTo>
                  <a:cubicBezTo>
                    <a:pt x="184658" y="301412"/>
                    <a:pt x="181083" y="297998"/>
                    <a:pt x="181083" y="291170"/>
                  </a:cubicBezTo>
                  <a:cubicBezTo>
                    <a:pt x="181083" y="284344"/>
                    <a:pt x="181083" y="284344"/>
                    <a:pt x="184658" y="277518"/>
                  </a:cubicBezTo>
                  <a:close/>
                  <a:moveTo>
                    <a:pt x="190917" y="192467"/>
                  </a:moveTo>
                  <a:cubicBezTo>
                    <a:pt x="187440" y="192467"/>
                    <a:pt x="187440" y="189338"/>
                    <a:pt x="187440" y="189338"/>
                  </a:cubicBezTo>
                  <a:cubicBezTo>
                    <a:pt x="183963" y="189338"/>
                    <a:pt x="183963" y="192467"/>
                    <a:pt x="180487" y="192467"/>
                  </a:cubicBezTo>
                  <a:cubicBezTo>
                    <a:pt x="183963" y="195597"/>
                    <a:pt x="187440" y="195597"/>
                    <a:pt x="190917" y="201854"/>
                  </a:cubicBezTo>
                  <a:cubicBezTo>
                    <a:pt x="190917" y="198725"/>
                    <a:pt x="190917" y="198725"/>
                    <a:pt x="190917" y="198725"/>
                  </a:cubicBezTo>
                  <a:cubicBezTo>
                    <a:pt x="190917" y="195597"/>
                    <a:pt x="190917" y="195597"/>
                    <a:pt x="190917" y="192467"/>
                  </a:cubicBezTo>
                  <a:close/>
                  <a:moveTo>
                    <a:pt x="190917" y="84258"/>
                  </a:moveTo>
                  <a:cubicBezTo>
                    <a:pt x="187267" y="84258"/>
                    <a:pt x="183615" y="84258"/>
                    <a:pt x="176315" y="80868"/>
                  </a:cubicBezTo>
                  <a:cubicBezTo>
                    <a:pt x="179965" y="84258"/>
                    <a:pt x="179965" y="87648"/>
                    <a:pt x="179965" y="91037"/>
                  </a:cubicBezTo>
                  <a:cubicBezTo>
                    <a:pt x="179965" y="94427"/>
                    <a:pt x="179965" y="97817"/>
                    <a:pt x="176315" y="101207"/>
                  </a:cubicBezTo>
                  <a:cubicBezTo>
                    <a:pt x="179965" y="104596"/>
                    <a:pt x="183615" y="104596"/>
                    <a:pt x="183615" y="107986"/>
                  </a:cubicBezTo>
                  <a:cubicBezTo>
                    <a:pt x="183615" y="104596"/>
                    <a:pt x="183615" y="104596"/>
                    <a:pt x="183615" y="104596"/>
                  </a:cubicBezTo>
                  <a:cubicBezTo>
                    <a:pt x="183615" y="94427"/>
                    <a:pt x="187267" y="91037"/>
                    <a:pt x="190917" y="84258"/>
                  </a:cubicBezTo>
                  <a:close/>
                  <a:moveTo>
                    <a:pt x="201346" y="1104819"/>
                  </a:moveTo>
                  <a:cubicBezTo>
                    <a:pt x="194194" y="1101430"/>
                    <a:pt x="190619" y="1098040"/>
                    <a:pt x="187042" y="1094650"/>
                  </a:cubicBezTo>
                  <a:cubicBezTo>
                    <a:pt x="183467" y="1098040"/>
                    <a:pt x="179890" y="1101430"/>
                    <a:pt x="176315" y="1104819"/>
                  </a:cubicBezTo>
                  <a:cubicBezTo>
                    <a:pt x="176315" y="1108209"/>
                    <a:pt x="179890" y="1108209"/>
                    <a:pt x="179890" y="1114989"/>
                  </a:cubicBezTo>
                  <a:cubicBezTo>
                    <a:pt x="183467" y="1118378"/>
                    <a:pt x="187042" y="1121768"/>
                    <a:pt x="190619" y="1121768"/>
                  </a:cubicBezTo>
                  <a:cubicBezTo>
                    <a:pt x="190619" y="1114989"/>
                    <a:pt x="194194" y="1108209"/>
                    <a:pt x="201346" y="1104819"/>
                  </a:cubicBezTo>
                  <a:close/>
                  <a:moveTo>
                    <a:pt x="201346" y="992342"/>
                  </a:moveTo>
                  <a:cubicBezTo>
                    <a:pt x="197943" y="989023"/>
                    <a:pt x="194540" y="989023"/>
                    <a:pt x="194540" y="985705"/>
                  </a:cubicBezTo>
                  <a:cubicBezTo>
                    <a:pt x="191135" y="982386"/>
                    <a:pt x="187732" y="979068"/>
                    <a:pt x="184329" y="975749"/>
                  </a:cubicBezTo>
                  <a:cubicBezTo>
                    <a:pt x="184329" y="979068"/>
                    <a:pt x="184329" y="979068"/>
                    <a:pt x="184329" y="982386"/>
                  </a:cubicBezTo>
                  <a:cubicBezTo>
                    <a:pt x="184329" y="985705"/>
                    <a:pt x="184329" y="985705"/>
                    <a:pt x="184329" y="985705"/>
                  </a:cubicBezTo>
                  <a:cubicBezTo>
                    <a:pt x="184329" y="989023"/>
                    <a:pt x="184329" y="989023"/>
                    <a:pt x="184329" y="992342"/>
                  </a:cubicBezTo>
                  <a:cubicBezTo>
                    <a:pt x="184329" y="998979"/>
                    <a:pt x="180925" y="1005616"/>
                    <a:pt x="177522" y="1008935"/>
                  </a:cubicBezTo>
                  <a:cubicBezTo>
                    <a:pt x="174119" y="1015572"/>
                    <a:pt x="167311" y="1018891"/>
                    <a:pt x="160505" y="1022209"/>
                  </a:cubicBezTo>
                  <a:cubicBezTo>
                    <a:pt x="157101" y="1028847"/>
                    <a:pt x="146890" y="1032165"/>
                    <a:pt x="140084" y="1032165"/>
                  </a:cubicBezTo>
                  <a:cubicBezTo>
                    <a:pt x="136680" y="1032165"/>
                    <a:pt x="136680" y="1032165"/>
                    <a:pt x="136680" y="1032165"/>
                  </a:cubicBezTo>
                  <a:cubicBezTo>
                    <a:pt x="140084" y="1035484"/>
                    <a:pt x="140084" y="1042121"/>
                    <a:pt x="140084" y="1048758"/>
                  </a:cubicBezTo>
                  <a:cubicBezTo>
                    <a:pt x="143487" y="1048758"/>
                    <a:pt x="143487" y="1048758"/>
                    <a:pt x="143487" y="1048758"/>
                  </a:cubicBezTo>
                  <a:cubicBezTo>
                    <a:pt x="146890" y="1048758"/>
                    <a:pt x="146890" y="1048758"/>
                    <a:pt x="146890" y="1048758"/>
                  </a:cubicBezTo>
                  <a:cubicBezTo>
                    <a:pt x="150295" y="1048758"/>
                    <a:pt x="150295" y="1048758"/>
                    <a:pt x="153698" y="1048758"/>
                  </a:cubicBezTo>
                  <a:cubicBezTo>
                    <a:pt x="153698" y="1038802"/>
                    <a:pt x="160505" y="1032165"/>
                    <a:pt x="170716" y="1032165"/>
                  </a:cubicBezTo>
                  <a:cubicBezTo>
                    <a:pt x="170716" y="1015572"/>
                    <a:pt x="184329" y="1002298"/>
                    <a:pt x="197943" y="1002298"/>
                  </a:cubicBezTo>
                  <a:cubicBezTo>
                    <a:pt x="197943" y="998979"/>
                    <a:pt x="201346" y="995661"/>
                    <a:pt x="201346" y="992342"/>
                  </a:cubicBezTo>
                  <a:close/>
                  <a:moveTo>
                    <a:pt x="207605" y="372903"/>
                  </a:moveTo>
                  <a:cubicBezTo>
                    <a:pt x="200930" y="369253"/>
                    <a:pt x="194255" y="365603"/>
                    <a:pt x="190917" y="358301"/>
                  </a:cubicBezTo>
                  <a:cubicBezTo>
                    <a:pt x="187579" y="358301"/>
                    <a:pt x="180904" y="358301"/>
                    <a:pt x="177567" y="358301"/>
                  </a:cubicBezTo>
                  <a:cubicBezTo>
                    <a:pt x="177567" y="358301"/>
                    <a:pt x="177567" y="361951"/>
                    <a:pt x="174229" y="365603"/>
                  </a:cubicBezTo>
                  <a:cubicBezTo>
                    <a:pt x="177567" y="365603"/>
                    <a:pt x="180904" y="369253"/>
                    <a:pt x="184242" y="372903"/>
                  </a:cubicBezTo>
                  <a:cubicBezTo>
                    <a:pt x="184242" y="372903"/>
                    <a:pt x="187579" y="372903"/>
                    <a:pt x="190917" y="372903"/>
                  </a:cubicBezTo>
                  <a:cubicBezTo>
                    <a:pt x="190917" y="372903"/>
                    <a:pt x="194255" y="372903"/>
                    <a:pt x="197592" y="372903"/>
                  </a:cubicBezTo>
                  <a:cubicBezTo>
                    <a:pt x="200930" y="372903"/>
                    <a:pt x="200930" y="372903"/>
                    <a:pt x="204267" y="372903"/>
                  </a:cubicBezTo>
                  <a:cubicBezTo>
                    <a:pt x="204267" y="372903"/>
                    <a:pt x="204267" y="372903"/>
                    <a:pt x="207605" y="372903"/>
                  </a:cubicBezTo>
                  <a:close/>
                  <a:moveTo>
                    <a:pt x="213862" y="899263"/>
                  </a:moveTo>
                  <a:cubicBezTo>
                    <a:pt x="207307" y="899263"/>
                    <a:pt x="207307" y="888834"/>
                    <a:pt x="207307" y="885357"/>
                  </a:cubicBezTo>
                  <a:cubicBezTo>
                    <a:pt x="207307" y="881881"/>
                    <a:pt x="207307" y="881881"/>
                    <a:pt x="207307" y="881881"/>
                  </a:cubicBezTo>
                  <a:cubicBezTo>
                    <a:pt x="204028" y="885357"/>
                    <a:pt x="197471" y="888834"/>
                    <a:pt x="190916" y="888834"/>
                  </a:cubicBezTo>
                  <a:cubicBezTo>
                    <a:pt x="190916" y="888834"/>
                    <a:pt x="194194" y="892311"/>
                    <a:pt x="197471" y="895787"/>
                  </a:cubicBezTo>
                  <a:cubicBezTo>
                    <a:pt x="204028" y="895787"/>
                    <a:pt x="207307" y="899263"/>
                    <a:pt x="213862" y="902740"/>
                  </a:cubicBezTo>
                  <a:cubicBezTo>
                    <a:pt x="213862" y="902740"/>
                    <a:pt x="213862" y="902740"/>
                    <a:pt x="213862" y="899263"/>
                  </a:cubicBezTo>
                  <a:close/>
                  <a:moveTo>
                    <a:pt x="213862" y="368732"/>
                  </a:moveTo>
                  <a:lnTo>
                    <a:pt x="211775" y="368732"/>
                  </a:lnTo>
                  <a:lnTo>
                    <a:pt x="211775" y="370818"/>
                  </a:lnTo>
                  <a:lnTo>
                    <a:pt x="213862" y="370818"/>
                  </a:lnTo>
                  <a:close/>
                  <a:moveTo>
                    <a:pt x="234722" y="954890"/>
                  </a:moveTo>
                  <a:cubicBezTo>
                    <a:pt x="231245" y="951413"/>
                    <a:pt x="227768" y="944460"/>
                    <a:pt x="227768" y="944460"/>
                  </a:cubicBezTo>
                  <a:cubicBezTo>
                    <a:pt x="227768" y="944460"/>
                    <a:pt x="224291" y="944460"/>
                    <a:pt x="224291" y="947937"/>
                  </a:cubicBezTo>
                  <a:cubicBezTo>
                    <a:pt x="227768" y="947937"/>
                    <a:pt x="231245" y="951413"/>
                    <a:pt x="234722" y="954890"/>
                  </a:cubicBezTo>
                  <a:close/>
                  <a:moveTo>
                    <a:pt x="238894" y="579414"/>
                  </a:moveTo>
                  <a:cubicBezTo>
                    <a:pt x="238894" y="579414"/>
                    <a:pt x="238894" y="579414"/>
                    <a:pt x="235764" y="579414"/>
                  </a:cubicBezTo>
                  <a:cubicBezTo>
                    <a:pt x="235764" y="579414"/>
                    <a:pt x="235764" y="583586"/>
                    <a:pt x="232635" y="583586"/>
                  </a:cubicBezTo>
                  <a:cubicBezTo>
                    <a:pt x="232635" y="583586"/>
                    <a:pt x="235764" y="583586"/>
                    <a:pt x="235764" y="587758"/>
                  </a:cubicBezTo>
                  <a:cubicBezTo>
                    <a:pt x="235764" y="583586"/>
                    <a:pt x="238894" y="583586"/>
                    <a:pt x="238894" y="579414"/>
                  </a:cubicBezTo>
                  <a:close/>
                  <a:moveTo>
                    <a:pt x="238894" y="430893"/>
                  </a:moveTo>
                  <a:cubicBezTo>
                    <a:pt x="238894" y="427555"/>
                    <a:pt x="238894" y="424218"/>
                    <a:pt x="235417" y="420880"/>
                  </a:cubicBezTo>
                  <a:cubicBezTo>
                    <a:pt x="235417" y="424218"/>
                    <a:pt x="231940" y="424218"/>
                    <a:pt x="228463" y="427555"/>
                  </a:cubicBezTo>
                  <a:cubicBezTo>
                    <a:pt x="235417" y="430893"/>
                    <a:pt x="238894" y="430893"/>
                    <a:pt x="238894" y="437568"/>
                  </a:cubicBezTo>
                  <a:cubicBezTo>
                    <a:pt x="238894" y="434230"/>
                    <a:pt x="238894" y="430893"/>
                    <a:pt x="238894" y="430893"/>
                  </a:cubicBezTo>
                  <a:close/>
                  <a:moveTo>
                    <a:pt x="240980" y="164306"/>
                  </a:moveTo>
                  <a:cubicBezTo>
                    <a:pt x="237852" y="167783"/>
                    <a:pt x="231593" y="171260"/>
                    <a:pt x="225335" y="171260"/>
                  </a:cubicBezTo>
                  <a:cubicBezTo>
                    <a:pt x="225335" y="171260"/>
                    <a:pt x="225335" y="171260"/>
                    <a:pt x="222206" y="171260"/>
                  </a:cubicBezTo>
                  <a:cubicBezTo>
                    <a:pt x="225335" y="174737"/>
                    <a:pt x="228465" y="174737"/>
                    <a:pt x="231593" y="174737"/>
                  </a:cubicBezTo>
                  <a:cubicBezTo>
                    <a:pt x="234722" y="171260"/>
                    <a:pt x="237852" y="167783"/>
                    <a:pt x="240980" y="167783"/>
                  </a:cubicBezTo>
                  <a:cubicBezTo>
                    <a:pt x="240980" y="167783"/>
                    <a:pt x="240980" y="167783"/>
                    <a:pt x="240980" y="164306"/>
                  </a:cubicBezTo>
                  <a:close/>
                  <a:moveTo>
                    <a:pt x="251410" y="655552"/>
                  </a:moveTo>
                  <a:cubicBezTo>
                    <a:pt x="251410" y="652424"/>
                    <a:pt x="251410" y="652424"/>
                    <a:pt x="248131" y="652424"/>
                  </a:cubicBezTo>
                  <a:cubicBezTo>
                    <a:pt x="244854" y="652424"/>
                    <a:pt x="241576" y="652424"/>
                    <a:pt x="238297" y="652424"/>
                  </a:cubicBezTo>
                  <a:cubicBezTo>
                    <a:pt x="235019" y="655552"/>
                    <a:pt x="231742" y="655552"/>
                    <a:pt x="228463" y="655552"/>
                  </a:cubicBezTo>
                  <a:cubicBezTo>
                    <a:pt x="228463" y="658682"/>
                    <a:pt x="231742" y="658682"/>
                    <a:pt x="231742" y="661811"/>
                  </a:cubicBezTo>
                  <a:cubicBezTo>
                    <a:pt x="235019" y="661811"/>
                    <a:pt x="238297" y="664940"/>
                    <a:pt x="238297" y="664940"/>
                  </a:cubicBezTo>
                  <a:cubicBezTo>
                    <a:pt x="241576" y="661811"/>
                    <a:pt x="248131" y="658682"/>
                    <a:pt x="251410" y="658682"/>
                  </a:cubicBezTo>
                  <a:cubicBezTo>
                    <a:pt x="251410" y="658682"/>
                    <a:pt x="251410" y="658682"/>
                    <a:pt x="251410" y="655552"/>
                  </a:cubicBezTo>
                  <a:close/>
                  <a:moveTo>
                    <a:pt x="251410" y="463643"/>
                  </a:moveTo>
                  <a:cubicBezTo>
                    <a:pt x="248281" y="460514"/>
                    <a:pt x="245151" y="457384"/>
                    <a:pt x="242022" y="454256"/>
                  </a:cubicBezTo>
                  <a:cubicBezTo>
                    <a:pt x="238894" y="457384"/>
                    <a:pt x="238894" y="457384"/>
                    <a:pt x="238894" y="460514"/>
                  </a:cubicBezTo>
                  <a:cubicBezTo>
                    <a:pt x="242022" y="460514"/>
                    <a:pt x="245151" y="460514"/>
                    <a:pt x="248281" y="463643"/>
                  </a:cubicBezTo>
                  <a:cubicBezTo>
                    <a:pt x="248281" y="463643"/>
                    <a:pt x="251410" y="466772"/>
                    <a:pt x="251410" y="466772"/>
                  </a:cubicBezTo>
                  <a:cubicBezTo>
                    <a:pt x="251410" y="466772"/>
                    <a:pt x="251410" y="466772"/>
                    <a:pt x="251410" y="463643"/>
                  </a:cubicBezTo>
                  <a:close/>
                  <a:moveTo>
                    <a:pt x="251410" y="335878"/>
                  </a:moveTo>
                  <a:cubicBezTo>
                    <a:pt x="251410" y="332488"/>
                    <a:pt x="248019" y="332488"/>
                    <a:pt x="248019" y="329097"/>
                  </a:cubicBezTo>
                  <a:cubicBezTo>
                    <a:pt x="244629" y="329097"/>
                    <a:pt x="241241" y="329097"/>
                    <a:pt x="237850" y="329097"/>
                  </a:cubicBezTo>
                  <a:cubicBezTo>
                    <a:pt x="234460" y="335878"/>
                    <a:pt x="231070" y="342657"/>
                    <a:pt x="224291" y="342657"/>
                  </a:cubicBezTo>
                  <a:cubicBezTo>
                    <a:pt x="224291" y="346047"/>
                    <a:pt x="227681" y="349437"/>
                    <a:pt x="227681" y="352826"/>
                  </a:cubicBezTo>
                  <a:cubicBezTo>
                    <a:pt x="227681" y="352826"/>
                    <a:pt x="227681" y="356216"/>
                    <a:pt x="224291" y="356216"/>
                  </a:cubicBezTo>
                  <a:cubicBezTo>
                    <a:pt x="231070" y="346047"/>
                    <a:pt x="241241" y="342657"/>
                    <a:pt x="251410" y="342657"/>
                  </a:cubicBezTo>
                  <a:cubicBezTo>
                    <a:pt x="251410" y="339266"/>
                    <a:pt x="251410" y="339266"/>
                    <a:pt x="251410" y="335878"/>
                  </a:cubicBezTo>
                  <a:close/>
                  <a:moveTo>
                    <a:pt x="251410" y="206026"/>
                  </a:moveTo>
                  <a:cubicBezTo>
                    <a:pt x="251410" y="206026"/>
                    <a:pt x="251410" y="206026"/>
                    <a:pt x="249323" y="206026"/>
                  </a:cubicBezTo>
                  <a:cubicBezTo>
                    <a:pt x="249323" y="206026"/>
                    <a:pt x="249323" y="206026"/>
                    <a:pt x="251410" y="210198"/>
                  </a:cubicBezTo>
                  <a:cubicBezTo>
                    <a:pt x="251410" y="206026"/>
                    <a:pt x="251410" y="206026"/>
                    <a:pt x="251410" y="206026"/>
                  </a:cubicBezTo>
                  <a:close/>
                  <a:moveTo>
                    <a:pt x="255581" y="759421"/>
                  </a:moveTo>
                  <a:cubicBezTo>
                    <a:pt x="252212" y="759421"/>
                    <a:pt x="252212" y="755986"/>
                    <a:pt x="252212" y="752550"/>
                  </a:cubicBezTo>
                  <a:cubicBezTo>
                    <a:pt x="245473" y="752550"/>
                    <a:pt x="238733" y="752550"/>
                    <a:pt x="235363" y="752550"/>
                  </a:cubicBezTo>
                  <a:cubicBezTo>
                    <a:pt x="235363" y="752550"/>
                    <a:pt x="235363" y="752550"/>
                    <a:pt x="235363" y="755986"/>
                  </a:cubicBezTo>
                  <a:cubicBezTo>
                    <a:pt x="235363" y="769730"/>
                    <a:pt x="225254" y="783471"/>
                    <a:pt x="211775" y="783471"/>
                  </a:cubicBezTo>
                  <a:cubicBezTo>
                    <a:pt x="211775" y="783471"/>
                    <a:pt x="211775" y="783471"/>
                    <a:pt x="211775" y="786907"/>
                  </a:cubicBezTo>
                  <a:cubicBezTo>
                    <a:pt x="221884" y="790344"/>
                    <a:pt x="228624" y="797214"/>
                    <a:pt x="228624" y="810957"/>
                  </a:cubicBezTo>
                  <a:cubicBezTo>
                    <a:pt x="231994" y="810957"/>
                    <a:pt x="231994" y="810957"/>
                    <a:pt x="231994" y="810957"/>
                  </a:cubicBezTo>
                  <a:cubicBezTo>
                    <a:pt x="228624" y="804087"/>
                    <a:pt x="225254" y="797214"/>
                    <a:pt x="225254" y="790344"/>
                  </a:cubicBezTo>
                  <a:cubicBezTo>
                    <a:pt x="225254" y="773164"/>
                    <a:pt x="238733" y="759421"/>
                    <a:pt x="252212" y="759421"/>
                  </a:cubicBezTo>
                  <a:cubicBezTo>
                    <a:pt x="252212" y="759421"/>
                    <a:pt x="252212" y="759421"/>
                    <a:pt x="255581" y="759421"/>
                  </a:cubicBezTo>
                  <a:close/>
                  <a:moveTo>
                    <a:pt x="257285" y="967283"/>
                  </a:moveTo>
                  <a:lnTo>
                    <a:pt x="257285" y="987660"/>
                  </a:lnTo>
                  <a:lnTo>
                    <a:pt x="252453" y="978476"/>
                  </a:lnTo>
                  <a:cubicBezTo>
                    <a:pt x="252453" y="975107"/>
                    <a:pt x="254226" y="970895"/>
                    <a:pt x="256886" y="967525"/>
                  </a:cubicBezTo>
                  <a:close/>
                  <a:moveTo>
                    <a:pt x="257285" y="54825"/>
                  </a:moveTo>
                  <a:lnTo>
                    <a:pt x="257285" y="89723"/>
                  </a:lnTo>
                  <a:lnTo>
                    <a:pt x="249323" y="87125"/>
                  </a:lnTo>
                  <a:cubicBezTo>
                    <a:pt x="245847" y="93931"/>
                    <a:pt x="238894" y="100739"/>
                    <a:pt x="231940" y="104142"/>
                  </a:cubicBezTo>
                  <a:cubicBezTo>
                    <a:pt x="231940" y="117755"/>
                    <a:pt x="221510" y="124563"/>
                    <a:pt x="207603" y="124563"/>
                  </a:cubicBezTo>
                  <a:cubicBezTo>
                    <a:pt x="207603" y="127966"/>
                    <a:pt x="207603" y="127966"/>
                    <a:pt x="207603" y="131370"/>
                  </a:cubicBezTo>
                  <a:cubicBezTo>
                    <a:pt x="207603" y="134773"/>
                    <a:pt x="211080" y="134773"/>
                    <a:pt x="211080" y="134773"/>
                  </a:cubicBezTo>
                  <a:cubicBezTo>
                    <a:pt x="214557" y="131370"/>
                    <a:pt x="221510" y="127966"/>
                    <a:pt x="224986" y="127966"/>
                  </a:cubicBezTo>
                  <a:cubicBezTo>
                    <a:pt x="238894" y="127966"/>
                    <a:pt x="245847" y="138176"/>
                    <a:pt x="249323" y="151791"/>
                  </a:cubicBezTo>
                  <a:cubicBezTo>
                    <a:pt x="249323" y="148387"/>
                    <a:pt x="252800" y="144984"/>
                    <a:pt x="252800" y="144984"/>
                  </a:cubicBezTo>
                  <a:cubicBezTo>
                    <a:pt x="242371" y="141581"/>
                    <a:pt x="238894" y="131370"/>
                    <a:pt x="238894" y="121160"/>
                  </a:cubicBezTo>
                  <a:cubicBezTo>
                    <a:pt x="238894" y="114353"/>
                    <a:pt x="240632" y="107546"/>
                    <a:pt x="244109" y="102440"/>
                  </a:cubicBezTo>
                  <a:lnTo>
                    <a:pt x="257285" y="95274"/>
                  </a:lnTo>
                  <a:lnTo>
                    <a:pt x="257285" y="276277"/>
                  </a:lnTo>
                  <a:lnTo>
                    <a:pt x="255878" y="276949"/>
                  </a:lnTo>
                  <a:cubicBezTo>
                    <a:pt x="252601" y="276949"/>
                    <a:pt x="252601" y="276949"/>
                    <a:pt x="252601" y="276949"/>
                  </a:cubicBezTo>
                  <a:cubicBezTo>
                    <a:pt x="252601" y="276949"/>
                    <a:pt x="252601" y="276949"/>
                    <a:pt x="249323" y="276949"/>
                  </a:cubicBezTo>
                  <a:lnTo>
                    <a:pt x="257285" y="282015"/>
                  </a:lnTo>
                  <a:lnTo>
                    <a:pt x="257285" y="531873"/>
                  </a:lnTo>
                  <a:lnTo>
                    <a:pt x="257256" y="531864"/>
                  </a:lnTo>
                  <a:cubicBezTo>
                    <a:pt x="253002" y="528877"/>
                    <a:pt x="249599" y="524610"/>
                    <a:pt x="247897" y="519490"/>
                  </a:cubicBezTo>
                  <a:cubicBezTo>
                    <a:pt x="247897" y="519490"/>
                    <a:pt x="244493" y="519490"/>
                    <a:pt x="244493" y="519490"/>
                  </a:cubicBezTo>
                  <a:cubicBezTo>
                    <a:pt x="237686" y="519490"/>
                    <a:pt x="234283" y="519490"/>
                    <a:pt x="227476" y="512663"/>
                  </a:cubicBezTo>
                  <a:cubicBezTo>
                    <a:pt x="224072" y="516077"/>
                    <a:pt x="220669" y="519490"/>
                    <a:pt x="217265" y="519490"/>
                  </a:cubicBezTo>
                  <a:cubicBezTo>
                    <a:pt x="217265" y="519490"/>
                    <a:pt x="217265" y="522903"/>
                    <a:pt x="213862" y="526317"/>
                  </a:cubicBezTo>
                  <a:cubicBezTo>
                    <a:pt x="220669" y="522903"/>
                    <a:pt x="224072" y="519490"/>
                    <a:pt x="230880" y="519490"/>
                  </a:cubicBezTo>
                  <a:cubicBezTo>
                    <a:pt x="239388" y="519490"/>
                    <a:pt x="246195" y="522904"/>
                    <a:pt x="251300" y="528023"/>
                  </a:cubicBezTo>
                  <a:lnTo>
                    <a:pt x="257285" y="539028"/>
                  </a:lnTo>
                  <a:lnTo>
                    <a:pt x="257285" y="900238"/>
                  </a:lnTo>
                  <a:lnTo>
                    <a:pt x="251410" y="903437"/>
                  </a:lnTo>
                  <a:cubicBezTo>
                    <a:pt x="251410" y="910389"/>
                    <a:pt x="251410" y="913866"/>
                    <a:pt x="251410" y="917343"/>
                  </a:cubicBezTo>
                  <a:lnTo>
                    <a:pt x="257285" y="917343"/>
                  </a:lnTo>
                  <a:lnTo>
                    <a:pt x="257285" y="960585"/>
                  </a:lnTo>
                  <a:lnTo>
                    <a:pt x="252453" y="961628"/>
                  </a:lnTo>
                  <a:cubicBezTo>
                    <a:pt x="245360" y="961628"/>
                    <a:pt x="238268" y="961628"/>
                    <a:pt x="234722" y="954889"/>
                  </a:cubicBezTo>
                  <a:cubicBezTo>
                    <a:pt x="238268" y="961628"/>
                    <a:pt x="241815" y="964997"/>
                    <a:pt x="241815" y="971737"/>
                  </a:cubicBezTo>
                  <a:cubicBezTo>
                    <a:pt x="241815" y="975107"/>
                    <a:pt x="241815" y="975107"/>
                    <a:pt x="238268" y="975107"/>
                  </a:cubicBezTo>
                  <a:cubicBezTo>
                    <a:pt x="241815" y="981847"/>
                    <a:pt x="241815" y="985216"/>
                    <a:pt x="241815" y="988586"/>
                  </a:cubicBezTo>
                  <a:cubicBezTo>
                    <a:pt x="248906" y="988586"/>
                    <a:pt x="252453" y="991955"/>
                    <a:pt x="252453" y="998695"/>
                  </a:cubicBezTo>
                  <a:lnTo>
                    <a:pt x="257285" y="996400"/>
                  </a:lnTo>
                  <a:lnTo>
                    <a:pt x="257285" y="1048758"/>
                  </a:lnTo>
                  <a:lnTo>
                    <a:pt x="252568" y="1048758"/>
                  </a:lnTo>
                  <a:cubicBezTo>
                    <a:pt x="252568" y="1052148"/>
                    <a:pt x="252568" y="1052148"/>
                    <a:pt x="249324" y="1052148"/>
                  </a:cubicBezTo>
                  <a:cubicBezTo>
                    <a:pt x="252568" y="1058927"/>
                    <a:pt x="255814" y="1062317"/>
                    <a:pt x="255814" y="1072486"/>
                  </a:cubicBezTo>
                  <a:lnTo>
                    <a:pt x="257285" y="1072486"/>
                  </a:lnTo>
                  <a:lnTo>
                    <a:pt x="257285" y="1079851"/>
                  </a:lnTo>
                  <a:cubicBezTo>
                    <a:pt x="257285" y="1110130"/>
                    <a:pt x="232739" y="1134676"/>
                    <a:pt x="202460" y="1134676"/>
                  </a:cubicBezTo>
                  <a:lnTo>
                    <a:pt x="191844" y="1134676"/>
                  </a:lnTo>
                  <a:lnTo>
                    <a:pt x="191334" y="1134282"/>
                  </a:lnTo>
                  <a:lnTo>
                    <a:pt x="191219" y="1134676"/>
                  </a:lnTo>
                  <a:lnTo>
                    <a:pt x="54825" y="1134676"/>
                  </a:lnTo>
                  <a:cubicBezTo>
                    <a:pt x="24546" y="1134676"/>
                    <a:pt x="0" y="1110130"/>
                    <a:pt x="0" y="1079851"/>
                  </a:cubicBezTo>
                  <a:lnTo>
                    <a:pt x="0" y="1032561"/>
                  </a:lnTo>
                  <a:lnTo>
                    <a:pt x="290" y="1032852"/>
                  </a:lnTo>
                  <a:cubicBezTo>
                    <a:pt x="3661" y="1032852"/>
                    <a:pt x="3661" y="1032852"/>
                    <a:pt x="7030" y="1032852"/>
                  </a:cubicBezTo>
                  <a:cubicBezTo>
                    <a:pt x="10400" y="1032852"/>
                    <a:pt x="17140" y="1032852"/>
                    <a:pt x="20509" y="1036242"/>
                  </a:cubicBezTo>
                  <a:cubicBezTo>
                    <a:pt x="23879" y="1032852"/>
                    <a:pt x="27248" y="1032852"/>
                    <a:pt x="27248" y="1032852"/>
                  </a:cubicBezTo>
                  <a:cubicBezTo>
                    <a:pt x="30618" y="1029463"/>
                    <a:pt x="33988" y="1026073"/>
                    <a:pt x="40727" y="1026073"/>
                  </a:cubicBezTo>
                  <a:cubicBezTo>
                    <a:pt x="40727" y="1022683"/>
                    <a:pt x="40727" y="1022683"/>
                    <a:pt x="40727" y="1019293"/>
                  </a:cubicBezTo>
                  <a:cubicBezTo>
                    <a:pt x="40727" y="1019293"/>
                    <a:pt x="40727" y="1012514"/>
                    <a:pt x="40727" y="1009124"/>
                  </a:cubicBezTo>
                  <a:cubicBezTo>
                    <a:pt x="40727" y="1009124"/>
                    <a:pt x="40727" y="1009124"/>
                    <a:pt x="37358" y="1009124"/>
                  </a:cubicBezTo>
                  <a:cubicBezTo>
                    <a:pt x="30618" y="1015904"/>
                    <a:pt x="27248" y="1019293"/>
                    <a:pt x="17140" y="1019293"/>
                  </a:cubicBezTo>
                  <a:cubicBezTo>
                    <a:pt x="17140" y="1019293"/>
                    <a:pt x="17140" y="1019293"/>
                    <a:pt x="13769" y="1019293"/>
                  </a:cubicBezTo>
                  <a:cubicBezTo>
                    <a:pt x="10400" y="1019293"/>
                    <a:pt x="10400" y="1019293"/>
                    <a:pt x="10400" y="1022683"/>
                  </a:cubicBezTo>
                  <a:lnTo>
                    <a:pt x="0" y="1027914"/>
                  </a:lnTo>
                  <a:lnTo>
                    <a:pt x="0" y="604791"/>
                  </a:lnTo>
                  <a:lnTo>
                    <a:pt x="7352" y="621655"/>
                  </a:lnTo>
                  <a:cubicBezTo>
                    <a:pt x="10828" y="628434"/>
                    <a:pt x="10828" y="631824"/>
                    <a:pt x="10828" y="635214"/>
                  </a:cubicBezTo>
                  <a:cubicBezTo>
                    <a:pt x="10828" y="638603"/>
                    <a:pt x="10828" y="638603"/>
                    <a:pt x="10828" y="641993"/>
                  </a:cubicBezTo>
                  <a:cubicBezTo>
                    <a:pt x="10828" y="641993"/>
                    <a:pt x="14305" y="638603"/>
                    <a:pt x="17781" y="638603"/>
                  </a:cubicBezTo>
                  <a:cubicBezTo>
                    <a:pt x="21258" y="638603"/>
                    <a:pt x="24734" y="641993"/>
                    <a:pt x="28211" y="641993"/>
                  </a:cubicBezTo>
                  <a:cubicBezTo>
                    <a:pt x="28211" y="638603"/>
                    <a:pt x="28211" y="638603"/>
                    <a:pt x="28211" y="638603"/>
                  </a:cubicBezTo>
                  <a:cubicBezTo>
                    <a:pt x="21258" y="635214"/>
                    <a:pt x="17781" y="625045"/>
                    <a:pt x="17781" y="618265"/>
                  </a:cubicBezTo>
                  <a:cubicBezTo>
                    <a:pt x="17781" y="618265"/>
                    <a:pt x="17781" y="618265"/>
                    <a:pt x="17781" y="614876"/>
                  </a:cubicBezTo>
                  <a:cubicBezTo>
                    <a:pt x="10828" y="608096"/>
                    <a:pt x="10828" y="601317"/>
                    <a:pt x="10828" y="594537"/>
                  </a:cubicBezTo>
                  <a:cubicBezTo>
                    <a:pt x="10828" y="594537"/>
                    <a:pt x="10828" y="594537"/>
                    <a:pt x="10828" y="591148"/>
                  </a:cubicBezTo>
                  <a:cubicBezTo>
                    <a:pt x="7352" y="591148"/>
                    <a:pt x="3875" y="587758"/>
                    <a:pt x="398" y="587758"/>
                  </a:cubicBezTo>
                  <a:lnTo>
                    <a:pt x="0" y="587951"/>
                  </a:lnTo>
                  <a:lnTo>
                    <a:pt x="0" y="320151"/>
                  </a:lnTo>
                  <a:lnTo>
                    <a:pt x="9698" y="324926"/>
                  </a:lnTo>
                  <a:cubicBezTo>
                    <a:pt x="9698" y="321588"/>
                    <a:pt x="13088" y="321588"/>
                    <a:pt x="13088" y="318250"/>
                  </a:cubicBezTo>
                  <a:cubicBezTo>
                    <a:pt x="16477" y="318250"/>
                    <a:pt x="16477" y="314913"/>
                    <a:pt x="19867" y="314913"/>
                  </a:cubicBezTo>
                  <a:cubicBezTo>
                    <a:pt x="16477" y="314913"/>
                    <a:pt x="13088" y="314913"/>
                    <a:pt x="9698" y="311575"/>
                  </a:cubicBezTo>
                  <a:cubicBezTo>
                    <a:pt x="9698" y="313244"/>
                    <a:pt x="8003" y="314078"/>
                    <a:pt x="5461" y="314496"/>
                  </a:cubicBezTo>
                  <a:lnTo>
                    <a:pt x="0" y="314740"/>
                  </a:lnTo>
                  <a:lnTo>
                    <a:pt x="0" y="273552"/>
                  </a:lnTo>
                  <a:lnTo>
                    <a:pt x="3180" y="270690"/>
                  </a:lnTo>
                  <a:lnTo>
                    <a:pt x="0" y="270690"/>
                  </a:lnTo>
                  <a:lnTo>
                    <a:pt x="0" y="231654"/>
                  </a:lnTo>
                  <a:lnTo>
                    <a:pt x="3180" y="233144"/>
                  </a:lnTo>
                  <a:lnTo>
                    <a:pt x="0" y="230163"/>
                  </a:lnTo>
                  <a:lnTo>
                    <a:pt x="0" y="54825"/>
                  </a:lnTo>
                  <a:cubicBezTo>
                    <a:pt x="0" y="24546"/>
                    <a:pt x="24546" y="0"/>
                    <a:pt x="54825" y="0"/>
                  </a:cubicBezTo>
                  <a:lnTo>
                    <a:pt x="202460" y="0"/>
                  </a:lnTo>
                  <a:cubicBezTo>
                    <a:pt x="217600" y="0"/>
                    <a:pt x="231306" y="6137"/>
                    <a:pt x="241227" y="16058"/>
                  </a:cubicBezTo>
                  <a:lnTo>
                    <a:pt x="243815" y="19896"/>
                  </a:lnTo>
                  <a:lnTo>
                    <a:pt x="235812" y="24084"/>
                  </a:lnTo>
                  <a:cubicBezTo>
                    <a:pt x="232833" y="25359"/>
                    <a:pt x="229428" y="26209"/>
                    <a:pt x="224321" y="26209"/>
                  </a:cubicBezTo>
                  <a:cubicBezTo>
                    <a:pt x="224321" y="36410"/>
                    <a:pt x="220917" y="39810"/>
                    <a:pt x="214108" y="43211"/>
                  </a:cubicBezTo>
                  <a:cubicBezTo>
                    <a:pt x="217512" y="46612"/>
                    <a:pt x="217512" y="46612"/>
                    <a:pt x="220917" y="46612"/>
                  </a:cubicBezTo>
                  <a:cubicBezTo>
                    <a:pt x="227726" y="46612"/>
                    <a:pt x="237940" y="50012"/>
                    <a:pt x="241344" y="53413"/>
                  </a:cubicBezTo>
                  <a:cubicBezTo>
                    <a:pt x="244749" y="53413"/>
                    <a:pt x="248153" y="50012"/>
                    <a:pt x="251558" y="50012"/>
                  </a:cubicBezTo>
                  <a:cubicBezTo>
                    <a:pt x="248153" y="46612"/>
                    <a:pt x="244749" y="39810"/>
                    <a:pt x="244749" y="36410"/>
                  </a:cubicBezTo>
                  <a:lnTo>
                    <a:pt x="249095" y="27728"/>
                  </a:lnTo>
                  <a:lnTo>
                    <a:pt x="252977" y="33485"/>
                  </a:lnTo>
                  <a:cubicBezTo>
                    <a:pt x="255751" y="40044"/>
                    <a:pt x="257285" y="47255"/>
                    <a:pt x="257285" y="54825"/>
                  </a:cubicBez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4F42B7-E4AF-4B00-BED7-71B71BD3C7D3}"/>
                </a:ext>
              </a:extLst>
            </p:cNvPr>
            <p:cNvSpPr/>
            <p:nvPr/>
          </p:nvSpPr>
          <p:spPr>
            <a:xfrm>
              <a:off x="6429110" y="3537537"/>
              <a:ext cx="966931" cy="24622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000">
                  <a:solidFill>
                    <a:srgbClr val="FFFFFF"/>
                  </a:solidFill>
                  <a:cs typeface="+mn-ea"/>
                  <a:sym typeface="+mn-lt"/>
                </a:rPr>
                <a:t>主讲人：</a:t>
              </a:r>
              <a:r>
                <a:rPr lang="en-US" altLang="zh-CN" sz="1000">
                  <a:solidFill>
                    <a:srgbClr val="FFFFFF"/>
                  </a:solidFill>
                  <a:cs typeface="+mn-ea"/>
                  <a:sym typeface="+mn-lt"/>
                </a:rPr>
                <a:t>xippt</a:t>
              </a:r>
              <a:endParaRPr kumimoji="0" lang="en-ID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1B6503-4981-480B-A948-4F12580E3D5A}"/>
              </a:ext>
            </a:extLst>
          </p:cNvPr>
          <p:cNvGrpSpPr/>
          <p:nvPr/>
        </p:nvGrpSpPr>
        <p:grpSpPr>
          <a:xfrm rot="11219828">
            <a:off x="7711618" y="5503683"/>
            <a:ext cx="7764820" cy="7764820"/>
            <a:chOff x="-2186432" y="-5388948"/>
            <a:chExt cx="7764820" cy="776482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05A63D2-4F32-425F-B200-7335A7A0C24D}"/>
                </a:ext>
              </a:extLst>
            </p:cNvPr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E7F03F6-7D0C-49AD-8C3C-8A27336FDBB6}"/>
                </a:ext>
              </a:extLst>
            </p:cNvPr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19" name="图片占位符 18">
            <a:extLst>
              <a:ext uri="{FF2B5EF4-FFF2-40B4-BE49-F238E27FC236}">
                <a16:creationId xmlns:a16="http://schemas.microsoft.com/office/drawing/2014/main" id="{F3B328E5-8765-4F02-AF4C-5D83E4419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7" r="16887"/>
          <a:stretch>
            <a:fillRect/>
          </a:stretch>
        </p:blipFill>
        <p:spPr/>
      </p:pic>
      <p:sp>
        <p:nvSpPr>
          <p:cNvPr id="16" name="Freeform 233">
            <a:extLst>
              <a:ext uri="{FF2B5EF4-FFF2-40B4-BE49-F238E27FC236}">
                <a16:creationId xmlns:a16="http://schemas.microsoft.com/office/drawing/2014/main" id="{E09D26C0-54C1-4D60-89E5-F526B447F151}"/>
              </a:ext>
            </a:extLst>
          </p:cNvPr>
          <p:cNvSpPr>
            <a:spLocks noEditPoints="1"/>
          </p:cNvSpPr>
          <p:nvPr/>
        </p:nvSpPr>
        <p:spPr bwMode="auto">
          <a:xfrm rot="10800000" flipH="1" flipV="1">
            <a:off x="3806220" y="4694769"/>
            <a:ext cx="1853276" cy="1858837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58">
            <a:extLst>
              <a:ext uri="{FF2B5EF4-FFF2-40B4-BE49-F238E27FC236}">
                <a16:creationId xmlns:a16="http://schemas.microsoft.com/office/drawing/2014/main" id="{47841524-DE7C-46C6-8F7A-46166B8A2AC7}"/>
              </a:ext>
            </a:extLst>
          </p:cNvPr>
          <p:cNvSpPr>
            <a:spLocks/>
          </p:cNvSpPr>
          <p:nvPr/>
        </p:nvSpPr>
        <p:spPr bwMode="auto">
          <a:xfrm>
            <a:off x="4455440" y="5383029"/>
            <a:ext cx="657226" cy="558517"/>
          </a:xfrm>
          <a:custGeom>
            <a:avLst/>
            <a:gdLst>
              <a:gd name="connsiteX0" fmla="*/ 209095 w 657226"/>
              <a:gd name="connsiteY0" fmla="*/ 435657 h 558517"/>
              <a:gd name="connsiteX1" fmla="*/ 621169 w 657226"/>
              <a:gd name="connsiteY1" fmla="*/ 435657 h 558517"/>
              <a:gd name="connsiteX2" fmla="*/ 657226 w 657226"/>
              <a:gd name="connsiteY2" fmla="*/ 469193 h 558517"/>
              <a:gd name="connsiteX3" fmla="*/ 657226 w 657226"/>
              <a:gd name="connsiteY3" fmla="*/ 505309 h 558517"/>
              <a:gd name="connsiteX4" fmla="*/ 621169 w 657226"/>
              <a:gd name="connsiteY4" fmla="*/ 538845 h 558517"/>
              <a:gd name="connsiteX5" fmla="*/ 209095 w 657226"/>
              <a:gd name="connsiteY5" fmla="*/ 538845 h 558517"/>
              <a:gd name="connsiteX6" fmla="*/ 173038 w 657226"/>
              <a:gd name="connsiteY6" fmla="*/ 505309 h 558517"/>
              <a:gd name="connsiteX7" fmla="*/ 173038 w 657226"/>
              <a:gd name="connsiteY7" fmla="*/ 469193 h 558517"/>
              <a:gd name="connsiteX8" fmla="*/ 209095 w 657226"/>
              <a:gd name="connsiteY8" fmla="*/ 435657 h 558517"/>
              <a:gd name="connsiteX9" fmla="*/ 8747 w 657226"/>
              <a:gd name="connsiteY9" fmla="*/ 414827 h 558517"/>
              <a:gd name="connsiteX10" fmla="*/ 31102 w 657226"/>
              <a:gd name="connsiteY10" fmla="*/ 416448 h 558517"/>
              <a:gd name="connsiteX11" fmla="*/ 108857 w 657226"/>
              <a:gd name="connsiteY11" fmla="*/ 468306 h 558517"/>
              <a:gd name="connsiteX12" fmla="*/ 108857 w 657226"/>
              <a:gd name="connsiteY12" fmla="*/ 504607 h 558517"/>
              <a:gd name="connsiteX13" fmla="*/ 31102 w 657226"/>
              <a:gd name="connsiteY13" fmla="*/ 553872 h 558517"/>
              <a:gd name="connsiteX14" fmla="*/ 0 w 657226"/>
              <a:gd name="connsiteY14" fmla="*/ 538315 h 558517"/>
              <a:gd name="connsiteX15" fmla="*/ 0 w 657226"/>
              <a:gd name="connsiteY15" fmla="*/ 434598 h 558517"/>
              <a:gd name="connsiteX16" fmla="*/ 8747 w 657226"/>
              <a:gd name="connsiteY16" fmla="*/ 414827 h 558517"/>
              <a:gd name="connsiteX17" fmla="*/ 209095 w 657226"/>
              <a:gd name="connsiteY17" fmla="*/ 226107 h 558517"/>
              <a:gd name="connsiteX18" fmla="*/ 621169 w 657226"/>
              <a:gd name="connsiteY18" fmla="*/ 226107 h 558517"/>
              <a:gd name="connsiteX19" fmla="*/ 657226 w 657226"/>
              <a:gd name="connsiteY19" fmla="*/ 262426 h 558517"/>
              <a:gd name="connsiteX20" fmla="*/ 657226 w 657226"/>
              <a:gd name="connsiteY20" fmla="*/ 296151 h 558517"/>
              <a:gd name="connsiteX21" fmla="*/ 621169 w 657226"/>
              <a:gd name="connsiteY21" fmla="*/ 332470 h 558517"/>
              <a:gd name="connsiteX22" fmla="*/ 209095 w 657226"/>
              <a:gd name="connsiteY22" fmla="*/ 332470 h 558517"/>
              <a:gd name="connsiteX23" fmla="*/ 173038 w 657226"/>
              <a:gd name="connsiteY23" fmla="*/ 296151 h 558517"/>
              <a:gd name="connsiteX24" fmla="*/ 173038 w 657226"/>
              <a:gd name="connsiteY24" fmla="*/ 262426 h 558517"/>
              <a:gd name="connsiteX25" fmla="*/ 209095 w 657226"/>
              <a:gd name="connsiteY25" fmla="*/ 226107 h 558517"/>
              <a:gd name="connsiteX26" fmla="*/ 19682 w 657226"/>
              <a:gd name="connsiteY26" fmla="*/ 221285 h 558517"/>
              <a:gd name="connsiteX27" fmla="*/ 31102 w 657226"/>
              <a:gd name="connsiteY27" fmla="*/ 225385 h 558517"/>
              <a:gd name="connsiteX28" fmla="*/ 108857 w 657226"/>
              <a:gd name="connsiteY28" fmla="*/ 261753 h 558517"/>
              <a:gd name="connsiteX29" fmla="*/ 108857 w 657226"/>
              <a:gd name="connsiteY29" fmla="*/ 298121 h 558517"/>
              <a:gd name="connsiteX30" fmla="*/ 31102 w 657226"/>
              <a:gd name="connsiteY30" fmla="*/ 347478 h 558517"/>
              <a:gd name="connsiteX31" fmla="*/ 0 w 657226"/>
              <a:gd name="connsiteY31" fmla="*/ 331892 h 558517"/>
              <a:gd name="connsiteX32" fmla="*/ 0 w 657226"/>
              <a:gd name="connsiteY32" fmla="*/ 243569 h 558517"/>
              <a:gd name="connsiteX33" fmla="*/ 19682 w 657226"/>
              <a:gd name="connsiteY33" fmla="*/ 221285 h 558517"/>
              <a:gd name="connsiteX34" fmla="*/ 209095 w 657226"/>
              <a:gd name="connsiteY34" fmla="*/ 19732 h 558517"/>
              <a:gd name="connsiteX35" fmla="*/ 621169 w 657226"/>
              <a:gd name="connsiteY35" fmla="*/ 19732 h 558517"/>
              <a:gd name="connsiteX36" fmla="*/ 657226 w 657226"/>
              <a:gd name="connsiteY36" fmla="*/ 53268 h 558517"/>
              <a:gd name="connsiteX37" fmla="*/ 657226 w 657226"/>
              <a:gd name="connsiteY37" fmla="*/ 89384 h 558517"/>
              <a:gd name="connsiteX38" fmla="*/ 621169 w 657226"/>
              <a:gd name="connsiteY38" fmla="*/ 122920 h 558517"/>
              <a:gd name="connsiteX39" fmla="*/ 209095 w 657226"/>
              <a:gd name="connsiteY39" fmla="*/ 122920 h 558517"/>
              <a:gd name="connsiteX40" fmla="*/ 173038 w 657226"/>
              <a:gd name="connsiteY40" fmla="*/ 89384 h 558517"/>
              <a:gd name="connsiteX41" fmla="*/ 173038 w 657226"/>
              <a:gd name="connsiteY41" fmla="*/ 53268 h 558517"/>
              <a:gd name="connsiteX42" fmla="*/ 209095 w 657226"/>
              <a:gd name="connsiteY42" fmla="*/ 19732 h 558517"/>
              <a:gd name="connsiteX43" fmla="*/ 8747 w 657226"/>
              <a:gd name="connsiteY43" fmla="*/ 1711 h 558517"/>
              <a:gd name="connsiteX44" fmla="*/ 31102 w 657226"/>
              <a:gd name="connsiteY44" fmla="*/ 4598 h 558517"/>
              <a:gd name="connsiteX45" fmla="*/ 108857 w 657226"/>
              <a:gd name="connsiteY45" fmla="*/ 53361 h 558517"/>
              <a:gd name="connsiteX46" fmla="*/ 108857 w 657226"/>
              <a:gd name="connsiteY46" fmla="*/ 89291 h 558517"/>
              <a:gd name="connsiteX47" fmla="*/ 31102 w 657226"/>
              <a:gd name="connsiteY47" fmla="*/ 138054 h 558517"/>
              <a:gd name="connsiteX48" fmla="*/ 0 w 657226"/>
              <a:gd name="connsiteY48" fmla="*/ 122655 h 558517"/>
              <a:gd name="connsiteX49" fmla="*/ 0 w 657226"/>
              <a:gd name="connsiteY49" fmla="*/ 19997 h 558517"/>
              <a:gd name="connsiteX50" fmla="*/ 8747 w 657226"/>
              <a:gd name="connsiteY50" fmla="*/ 1711 h 5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57226" h="558517">
                <a:moveTo>
                  <a:pt x="209095" y="435657"/>
                </a:moveTo>
                <a:cubicBezTo>
                  <a:pt x="209095" y="435657"/>
                  <a:pt x="209095" y="435657"/>
                  <a:pt x="621169" y="435657"/>
                </a:cubicBezTo>
                <a:cubicBezTo>
                  <a:pt x="641773" y="435657"/>
                  <a:pt x="657226" y="451135"/>
                  <a:pt x="657226" y="469193"/>
                </a:cubicBezTo>
                <a:cubicBezTo>
                  <a:pt x="657226" y="469193"/>
                  <a:pt x="657226" y="469193"/>
                  <a:pt x="657226" y="505309"/>
                </a:cubicBezTo>
                <a:cubicBezTo>
                  <a:pt x="657226" y="523367"/>
                  <a:pt x="641773" y="538845"/>
                  <a:pt x="621169" y="538845"/>
                </a:cubicBezTo>
                <a:cubicBezTo>
                  <a:pt x="621169" y="538845"/>
                  <a:pt x="621169" y="538845"/>
                  <a:pt x="209095" y="538845"/>
                </a:cubicBezTo>
                <a:cubicBezTo>
                  <a:pt x="188491" y="538845"/>
                  <a:pt x="173038" y="523367"/>
                  <a:pt x="173038" y="505309"/>
                </a:cubicBezTo>
                <a:cubicBezTo>
                  <a:pt x="173038" y="505309"/>
                  <a:pt x="173038" y="505309"/>
                  <a:pt x="173038" y="469193"/>
                </a:cubicBezTo>
                <a:cubicBezTo>
                  <a:pt x="173038" y="451135"/>
                  <a:pt x="188491" y="435657"/>
                  <a:pt x="209095" y="435657"/>
                </a:cubicBezTo>
                <a:close/>
                <a:moveTo>
                  <a:pt x="8747" y="414827"/>
                </a:moveTo>
                <a:cubicBezTo>
                  <a:pt x="14255" y="411910"/>
                  <a:pt x="22031" y="412558"/>
                  <a:pt x="31102" y="416448"/>
                </a:cubicBezTo>
                <a:cubicBezTo>
                  <a:pt x="31102" y="416448"/>
                  <a:pt x="31102" y="416448"/>
                  <a:pt x="108857" y="468306"/>
                </a:cubicBezTo>
                <a:cubicBezTo>
                  <a:pt x="127000" y="478678"/>
                  <a:pt x="127000" y="494235"/>
                  <a:pt x="108857" y="504607"/>
                </a:cubicBezTo>
                <a:cubicBezTo>
                  <a:pt x="108857" y="504607"/>
                  <a:pt x="108857" y="504607"/>
                  <a:pt x="31102" y="553872"/>
                </a:cubicBezTo>
                <a:cubicBezTo>
                  <a:pt x="12959" y="564244"/>
                  <a:pt x="0" y="556465"/>
                  <a:pt x="0" y="538315"/>
                </a:cubicBezTo>
                <a:cubicBezTo>
                  <a:pt x="0" y="538315"/>
                  <a:pt x="0" y="538315"/>
                  <a:pt x="0" y="434598"/>
                </a:cubicBezTo>
                <a:cubicBezTo>
                  <a:pt x="0" y="424227"/>
                  <a:pt x="3240" y="417744"/>
                  <a:pt x="8747" y="414827"/>
                </a:cubicBezTo>
                <a:close/>
                <a:moveTo>
                  <a:pt x="209095" y="226107"/>
                </a:moveTo>
                <a:cubicBezTo>
                  <a:pt x="209095" y="226107"/>
                  <a:pt x="209095" y="226107"/>
                  <a:pt x="621169" y="226107"/>
                </a:cubicBezTo>
                <a:cubicBezTo>
                  <a:pt x="641773" y="226107"/>
                  <a:pt x="657226" y="241672"/>
                  <a:pt x="657226" y="262426"/>
                </a:cubicBezTo>
                <a:cubicBezTo>
                  <a:pt x="657226" y="262426"/>
                  <a:pt x="657226" y="262426"/>
                  <a:pt x="657226" y="296151"/>
                </a:cubicBezTo>
                <a:cubicBezTo>
                  <a:pt x="657226" y="316905"/>
                  <a:pt x="641773" y="332470"/>
                  <a:pt x="621169" y="332470"/>
                </a:cubicBezTo>
                <a:cubicBezTo>
                  <a:pt x="621169" y="332470"/>
                  <a:pt x="621169" y="332470"/>
                  <a:pt x="209095" y="332470"/>
                </a:cubicBezTo>
                <a:cubicBezTo>
                  <a:pt x="188491" y="332470"/>
                  <a:pt x="173038" y="316905"/>
                  <a:pt x="173038" y="296151"/>
                </a:cubicBezTo>
                <a:cubicBezTo>
                  <a:pt x="173038" y="296151"/>
                  <a:pt x="173038" y="296151"/>
                  <a:pt x="173038" y="262426"/>
                </a:cubicBezTo>
                <a:cubicBezTo>
                  <a:pt x="173038" y="241672"/>
                  <a:pt x="188491" y="226107"/>
                  <a:pt x="209095" y="226107"/>
                </a:cubicBezTo>
                <a:close/>
                <a:moveTo>
                  <a:pt x="19682" y="221285"/>
                </a:moveTo>
                <a:cubicBezTo>
                  <a:pt x="23327" y="221488"/>
                  <a:pt x="27214" y="222787"/>
                  <a:pt x="31102" y="225385"/>
                </a:cubicBezTo>
                <a:cubicBezTo>
                  <a:pt x="31102" y="225385"/>
                  <a:pt x="31102" y="225385"/>
                  <a:pt x="108857" y="261753"/>
                </a:cubicBezTo>
                <a:cubicBezTo>
                  <a:pt x="124408" y="272144"/>
                  <a:pt x="127000" y="287730"/>
                  <a:pt x="108857" y="298121"/>
                </a:cubicBezTo>
                <a:cubicBezTo>
                  <a:pt x="108857" y="298121"/>
                  <a:pt x="108857" y="298121"/>
                  <a:pt x="31102" y="347478"/>
                </a:cubicBezTo>
                <a:cubicBezTo>
                  <a:pt x="12959" y="357869"/>
                  <a:pt x="0" y="350076"/>
                  <a:pt x="0" y="331892"/>
                </a:cubicBezTo>
                <a:cubicBezTo>
                  <a:pt x="0" y="331892"/>
                  <a:pt x="0" y="331892"/>
                  <a:pt x="0" y="243569"/>
                </a:cubicBezTo>
                <a:cubicBezTo>
                  <a:pt x="0" y="229931"/>
                  <a:pt x="8747" y="220676"/>
                  <a:pt x="19682" y="221285"/>
                </a:cubicBezTo>
                <a:close/>
                <a:moveTo>
                  <a:pt x="209095" y="19732"/>
                </a:moveTo>
                <a:cubicBezTo>
                  <a:pt x="209095" y="19732"/>
                  <a:pt x="209095" y="19732"/>
                  <a:pt x="621169" y="19732"/>
                </a:cubicBezTo>
                <a:cubicBezTo>
                  <a:pt x="641773" y="19732"/>
                  <a:pt x="657226" y="35210"/>
                  <a:pt x="657226" y="53268"/>
                </a:cubicBezTo>
                <a:cubicBezTo>
                  <a:pt x="657226" y="53268"/>
                  <a:pt x="657226" y="53268"/>
                  <a:pt x="657226" y="89384"/>
                </a:cubicBezTo>
                <a:cubicBezTo>
                  <a:pt x="657226" y="107442"/>
                  <a:pt x="641773" y="122920"/>
                  <a:pt x="621169" y="122920"/>
                </a:cubicBezTo>
                <a:cubicBezTo>
                  <a:pt x="621169" y="122920"/>
                  <a:pt x="621169" y="122920"/>
                  <a:pt x="209095" y="122920"/>
                </a:cubicBezTo>
                <a:cubicBezTo>
                  <a:pt x="188491" y="122920"/>
                  <a:pt x="173038" y="107442"/>
                  <a:pt x="173038" y="89384"/>
                </a:cubicBezTo>
                <a:cubicBezTo>
                  <a:pt x="173038" y="89384"/>
                  <a:pt x="173038" y="89384"/>
                  <a:pt x="173038" y="53268"/>
                </a:cubicBezTo>
                <a:cubicBezTo>
                  <a:pt x="173038" y="35210"/>
                  <a:pt x="188491" y="19732"/>
                  <a:pt x="209095" y="19732"/>
                </a:cubicBezTo>
                <a:close/>
                <a:moveTo>
                  <a:pt x="8747" y="1711"/>
                </a:moveTo>
                <a:cubicBezTo>
                  <a:pt x="14255" y="-1177"/>
                  <a:pt x="22031" y="-535"/>
                  <a:pt x="31102" y="4598"/>
                </a:cubicBezTo>
                <a:cubicBezTo>
                  <a:pt x="31102" y="4598"/>
                  <a:pt x="31102" y="4598"/>
                  <a:pt x="108857" y="53361"/>
                </a:cubicBezTo>
                <a:cubicBezTo>
                  <a:pt x="127000" y="63627"/>
                  <a:pt x="127000" y="79025"/>
                  <a:pt x="108857" y="89291"/>
                </a:cubicBezTo>
                <a:cubicBezTo>
                  <a:pt x="108857" y="89291"/>
                  <a:pt x="108857" y="89291"/>
                  <a:pt x="31102" y="138054"/>
                </a:cubicBezTo>
                <a:cubicBezTo>
                  <a:pt x="12959" y="148320"/>
                  <a:pt x="0" y="143187"/>
                  <a:pt x="0" y="122655"/>
                </a:cubicBezTo>
                <a:cubicBezTo>
                  <a:pt x="0" y="122655"/>
                  <a:pt x="0" y="122655"/>
                  <a:pt x="0" y="19997"/>
                </a:cubicBezTo>
                <a:cubicBezTo>
                  <a:pt x="0" y="11014"/>
                  <a:pt x="3240" y="4598"/>
                  <a:pt x="8747" y="171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0EB263A-14BD-436D-B672-965D8779B2D2}"/>
              </a:ext>
            </a:extLst>
          </p:cNvPr>
          <p:cNvGrpSpPr/>
          <p:nvPr/>
        </p:nvGrpSpPr>
        <p:grpSpPr>
          <a:xfrm>
            <a:off x="5971424" y="2067038"/>
            <a:ext cx="5549716" cy="1515466"/>
            <a:chOff x="1525092" y="2645592"/>
            <a:chExt cx="5549716" cy="1515466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3FDFA0A-E986-4025-8E96-71E57027DB52}"/>
                </a:ext>
              </a:extLst>
            </p:cNvPr>
            <p:cNvSpPr/>
            <p:nvPr/>
          </p:nvSpPr>
          <p:spPr bwMode="auto">
            <a:xfrm>
              <a:off x="1525092" y="2645592"/>
              <a:ext cx="5549716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0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C2751E0A-73B3-415C-9280-76D8658075B1}"/>
                </a:ext>
              </a:extLst>
            </p:cNvPr>
            <p:cNvSpPr/>
            <p:nvPr/>
          </p:nvSpPr>
          <p:spPr>
            <a:xfrm>
              <a:off x="1571361" y="3637838"/>
              <a:ext cx="238607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1.5.3 </a:t>
              </a:r>
              <a:r>
                <a:rPr lang="zh-CN" altLang="en-US" sz="2800" dirty="0">
                  <a:cs typeface="+mn-ea"/>
                  <a:sym typeface="+mn-lt"/>
                </a:rPr>
                <a:t>近似数</a:t>
              </a:r>
            </a:p>
          </p:txBody>
        </p:sp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2F7467BC-2384-47BC-BE41-3CACA530963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5FE5991B-022A-41A3-A6BB-0A3D3B56E8FA}"/>
              </a:ext>
            </a:extLst>
          </p:cNvPr>
          <p:cNvSpPr/>
          <p:nvPr/>
        </p:nvSpPr>
        <p:spPr bwMode="auto">
          <a:xfrm>
            <a:off x="5971423" y="1440497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CA700DBE-96D4-4BE8-AE3B-3CEB86DB6FEA}"/>
              </a:ext>
            </a:extLst>
          </p:cNvPr>
          <p:cNvSpPr txBox="1"/>
          <p:nvPr/>
        </p:nvSpPr>
        <p:spPr>
          <a:xfrm>
            <a:off x="6068729" y="3605788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24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ACE5DCB-846B-4B15-A549-52647B5A6315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EACA40BE-4B65-4E5D-B14F-8C62D74FD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68502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D5959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92DB0DE-4782-4DE9-A554-1EB8BC873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465467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了解近似数与有效数字的概念。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 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能按照精度的要求取近似数。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能根据近似数的不同形式确定其精确度和有效数字。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631547F-6AA7-41D0-A00A-6FE15DDD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34326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ED5959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2BE5963-60FE-49F2-9DB7-64E7D28F2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5123707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重点：近似数的求法。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 精确度及有效数字的确定。</a:t>
            </a:r>
          </a:p>
        </p:txBody>
      </p:sp>
    </p:spTree>
    <p:extLst>
      <p:ext uri="{BB962C8B-B14F-4D97-AF65-F5344CB8AC3E}">
        <p14:creationId xmlns:p14="http://schemas.microsoft.com/office/powerpoint/2010/main" val="32209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4240" y="2530324"/>
            <a:ext cx="9903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某日新闻报道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：今日参加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XXX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会议的有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513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44240" y="3663041"/>
            <a:ext cx="9903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某日新闻报道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：今日参加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XXX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会议的约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500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</a:p>
        </p:txBody>
      </p:sp>
      <p:sp>
        <p:nvSpPr>
          <p:cNvPr id="9" name="箭头: 上 8"/>
          <p:cNvSpPr/>
          <p:nvPr/>
        </p:nvSpPr>
        <p:spPr>
          <a:xfrm>
            <a:off x="5715663" y="1950781"/>
            <a:ext cx="316089" cy="5993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75111" y="1316243"/>
            <a:ext cx="179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准确数字</a:t>
            </a:r>
          </a:p>
        </p:txBody>
      </p:sp>
      <p:sp>
        <p:nvSpPr>
          <p:cNvPr id="16" name="箭头: 上 15"/>
          <p:cNvSpPr/>
          <p:nvPr/>
        </p:nvSpPr>
        <p:spPr>
          <a:xfrm flipV="1">
            <a:off x="5557618" y="4089830"/>
            <a:ext cx="316089" cy="5993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75111" y="4705383"/>
            <a:ext cx="1797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近似数字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A5736F-80B9-4488-B880-406E2A9977B5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情景引入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AFD8AF8-1BA6-4698-8AA8-BAA2D6B188A0}"/>
              </a:ext>
            </a:extLst>
          </p:cNvPr>
          <p:cNvSpPr/>
          <p:nvPr/>
        </p:nvSpPr>
        <p:spPr>
          <a:xfrm>
            <a:off x="7460345" y="2717558"/>
            <a:ext cx="3962400" cy="1390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那么关于这两条报道，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1219170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参会人数有什么区别吗？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9330" y="1526576"/>
            <a:ext cx="9072748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准确数概念：</a:t>
            </a:r>
            <a:endParaRPr lang="en-US" altLang="zh-CN" sz="24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与实际完全相符的数字。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19330" y="3961960"/>
            <a:ext cx="9903519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近似数概念：</a:t>
            </a:r>
            <a:endParaRPr lang="en-US" altLang="zh-CN" sz="240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与实际数字接近，但还是有一定区别的数字。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9853" y="5520836"/>
            <a:ext cx="8539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例：我现在的体重</a:t>
            </a:r>
            <a:r>
              <a:rPr lang="en-US" altLang="zh-CN" sz="2400" dirty="0">
                <a:cs typeface="+mn-ea"/>
                <a:sym typeface="+mn-lt"/>
              </a:rPr>
              <a:t>50kg</a:t>
            </a:r>
            <a:r>
              <a:rPr lang="zh-CN" altLang="en-US" sz="2400" dirty="0">
                <a:cs typeface="+mn-ea"/>
                <a:sym typeface="+mn-lt"/>
              </a:rPr>
              <a:t>左右。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69853" y="3085451"/>
            <a:ext cx="8539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cs typeface="+mn-ea"/>
                <a:sym typeface="+mn-lt"/>
              </a:rPr>
              <a:t>例：我今年</a:t>
            </a:r>
            <a:r>
              <a:rPr lang="en-US" altLang="zh-CN" sz="2400" dirty="0">
                <a:cs typeface="+mn-ea"/>
                <a:sym typeface="+mn-lt"/>
              </a:rPr>
              <a:t>13</a:t>
            </a:r>
            <a:r>
              <a:rPr lang="zh-CN" altLang="en-US" sz="2400" dirty="0">
                <a:cs typeface="+mn-ea"/>
                <a:sym typeface="+mn-lt"/>
              </a:rPr>
              <a:t>岁。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467E8CF-B832-4205-AB44-C8864326B601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近似数概念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7990" y="1472688"/>
            <a:ext cx="9198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判断下列语句中出现的数字是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还是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？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77990" y="2320031"/>
            <a:ext cx="116140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）通过第三次全国人口普查得知，某省人口总数为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3247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万。</a:t>
            </a:r>
            <a:r>
              <a:rPr lang="en-US" altLang="zh-CN" sz="24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577990" y="3238888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）生物圈中，已知绿色植物约有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万种。</a:t>
            </a:r>
            <a:r>
              <a:rPr lang="en-US" altLang="zh-CN" sz="24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0" name="TextBox 15"/>
          <p:cNvSpPr txBox="1"/>
          <p:nvPr/>
        </p:nvSpPr>
        <p:spPr>
          <a:xfrm>
            <a:off x="577990" y="4157745"/>
            <a:ext cx="115056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）某校入学考试有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1148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人参加，其中男生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760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人，女生约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388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人。</a:t>
            </a:r>
            <a:r>
              <a:rPr lang="en-US" altLang="zh-CN" sz="24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577990" y="5076601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）这个路口每分钟有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人经过。</a:t>
            </a:r>
            <a:r>
              <a:rPr lang="en-US" altLang="zh-CN" sz="2400" dirty="0">
                <a:solidFill>
                  <a:srgbClr val="0070C0"/>
                </a:solidFill>
                <a:cs typeface="+mn-ea"/>
                <a:sym typeface="+mn-lt"/>
              </a:rPr>
              <a:t> </a:t>
            </a:r>
            <a:endParaRPr lang="zh-CN" altLang="en-US" sz="2400" dirty="0">
              <a:solidFill>
                <a:srgbClr val="0070C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04183" y="415774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30990" y="512508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45100" y="3263127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375994" y="232003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37686D4-DD03-4E7F-88C8-AE988EBE3CA1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思考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7"/>
          <p:cNvSpPr txBox="1"/>
          <p:nvPr/>
        </p:nvSpPr>
        <p:spPr>
          <a:xfrm>
            <a:off x="907357" y="1358839"/>
            <a:ext cx="10191751" cy="16918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hangingPunct="0">
              <a:lnSpc>
                <a:spcPct val="150000"/>
              </a:lnSpc>
              <a:defRPr/>
            </a:pPr>
            <a:r>
              <a:rPr lang="zh-CN" altLang="en-US" sz="2400" dirty="0">
                <a:solidFill>
                  <a:srgbClr val="70AD47">
                    <a:lumMod val="50000"/>
                  </a:srgbClr>
                </a:solidFill>
                <a:cs typeface="+mn-ea"/>
                <a:sym typeface="+mn-lt"/>
              </a:rPr>
              <a:t>注意</a:t>
            </a:r>
            <a:r>
              <a:rPr lang="en-US" altLang="zh-CN" sz="2400" dirty="0">
                <a:solidFill>
                  <a:srgbClr val="70AD47">
                    <a:lumMod val="50000"/>
                  </a:srgbClr>
                </a:solidFill>
                <a:cs typeface="+mn-ea"/>
                <a:sym typeface="+mn-lt"/>
              </a:rPr>
              <a:t>:</a:t>
            </a:r>
          </a:p>
          <a:p>
            <a:pPr defTabSz="1219170" eaLnBrk="0" hangingPunct="0">
              <a:lnSpc>
                <a:spcPct val="150000"/>
              </a:lnSpc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测量、称量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所得的数据都是近似数，在实际情况下得出的</a:t>
            </a:r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大约数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也是近似数；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TextBox 18"/>
          <p:cNvSpPr txBox="1"/>
          <p:nvPr/>
        </p:nvSpPr>
        <p:spPr>
          <a:xfrm>
            <a:off x="907357" y="3345687"/>
            <a:ext cx="771525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hangingPunct="0">
              <a:defRPr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识别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近似数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准确数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的方法：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907357" y="4017570"/>
            <a:ext cx="11607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 eaLnBrk="0" hangingPunct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①语句中带有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“  约”“  左右”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等词语，里面出现的数据是近似数。</a:t>
            </a:r>
          </a:p>
        </p:txBody>
      </p:sp>
      <p:sp>
        <p:nvSpPr>
          <p:cNvPr id="11" name="TextBox 20"/>
          <p:cNvSpPr txBox="1"/>
          <p:nvPr/>
        </p:nvSpPr>
        <p:spPr>
          <a:xfrm>
            <a:off x="907357" y="4775701"/>
            <a:ext cx="9906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hangingPunct="0">
              <a:defRPr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②描述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“   温度”“  身高”“  体重”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的数据是近似数。</a:t>
            </a:r>
          </a:p>
        </p:txBody>
      </p:sp>
      <p:sp>
        <p:nvSpPr>
          <p:cNvPr id="2" name="矩形 1"/>
          <p:cNvSpPr/>
          <p:nvPr/>
        </p:nvSpPr>
        <p:spPr>
          <a:xfrm>
            <a:off x="907357" y="5462763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③准确数字与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实际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相符。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9CB4C2F-DB87-4CF9-8C69-58827ECAFE1C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注意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6"/>
          <p:cNvSpPr txBox="1"/>
          <p:nvPr/>
        </p:nvSpPr>
        <p:spPr>
          <a:xfrm>
            <a:off x="860400" y="1358937"/>
            <a:ext cx="10668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9170" eaLnBrk="0" hangingPunct="0">
              <a:defRPr/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近似数与准确数的接近程度，可以用</a:t>
            </a:r>
            <a:r>
              <a:rPr lang="zh-CN" altLang="en-US" sz="3200" b="1" dirty="0">
                <a:solidFill>
                  <a:srgbClr val="0070C0"/>
                </a:solidFill>
                <a:cs typeface="+mn-ea"/>
                <a:sym typeface="+mn-lt"/>
              </a:rPr>
              <a:t>精确度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表示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2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08728" y="2330123"/>
            <a:ext cx="10174544" cy="391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例：按四舍五入对圆周率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取近似数时，有（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3.1415926…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精确到个位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0.1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，或叫精确到十分位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0.01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，或叫精确到百分位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   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或叫精确到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π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_______(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    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或叫精确到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__________)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…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1873003" y="2925930"/>
            <a:ext cx="459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69144" y="3512706"/>
            <a:ext cx="66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3.1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665287" y="4096130"/>
            <a:ext cx="875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3.14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579490" y="4637415"/>
            <a:ext cx="10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3.142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98211" y="5203607"/>
            <a:ext cx="134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3.1416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74304" y="4618940"/>
            <a:ext cx="1060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0.001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74304" y="5144257"/>
            <a:ext cx="134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0.0001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42422" y="4579568"/>
            <a:ext cx="134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千分位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642422" y="5146063"/>
            <a:ext cx="1340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万分位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1EA3199-8CA4-4507-8B7D-04EF9771FF0E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精确度理解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/>
          <p:nvPr/>
        </p:nvSpPr>
        <p:spPr>
          <a:xfrm>
            <a:off x="818162" y="1731612"/>
            <a:ext cx="10902809" cy="3513487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lnSpc>
                <a:spcPct val="250000"/>
              </a:lnSpc>
              <a:defRPr/>
            </a:pPr>
            <a:r>
              <a:rPr lang="en-US" altLang="zh-CN" sz="3600" dirty="0">
                <a:solidFill>
                  <a:srgbClr val="4472C4">
                    <a:lumMod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用四舍五入法取近似值时，精确到哪一位，要看它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面一位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数字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，如果后面一位数字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，就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把后面的数字都舍去，如果后面的数字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  )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，就向前一位数字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         ) ,</a:t>
            </a:r>
            <a:r>
              <a: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再把后面的数字都舍去。</a:t>
            </a:r>
            <a:endParaRPr lang="zh-CN" altLang="en-US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692248" y="2416690"/>
            <a:ext cx="223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/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后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142348" y="3359251"/>
            <a:ext cx="11176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/>
            <a:r>
              <a:rPr lang="zh-CN" altLang="en-US" sz="3733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≤ </a:t>
            </a:r>
            <a:r>
              <a:rPr lang="en-US" altLang="zh-CN" sz="3733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endParaRPr lang="zh-CN" altLang="en-US" sz="3733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8932054" y="3263900"/>
            <a:ext cx="15240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/>
            <a:r>
              <a:rPr lang="zh-CN" altLang="en-US" sz="3733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≥ </a:t>
            </a:r>
            <a:r>
              <a:rPr lang="en-US" altLang="zh-CN" sz="3733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endParaRPr lang="zh-CN" altLang="en-US" sz="3733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788159" y="4261903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eaLnBrk="1" hangingPunct="1"/>
            <a:r>
              <a:rPr lang="zh-CN" altLang="en-US" sz="2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进一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1DA23C0-FCE1-4C6C-B0F2-5B39B4E6C813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归纳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 noChangeArrowheads="1"/>
          </p:cNvSpPr>
          <p:nvPr/>
        </p:nvSpPr>
        <p:spPr>
          <a:xfrm>
            <a:off x="1092144" y="1375487"/>
            <a:ext cx="10007713" cy="5029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、按要求取近似数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1.804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（精确到十分位）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1.804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（精确到百分位）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小明在银行存入一笔钱，到期后利息为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135.886</a:t>
            </a: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元，他能取出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135.886</a:t>
            </a: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元钱吗？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若人民币的最小单位是分，则他能取</a:t>
            </a:r>
            <a:r>
              <a:rPr lang="en-US" altLang="zh-CN" sz="2000" b="1" u="sng" dirty="0">
                <a:solidFill>
                  <a:prstClr val="black"/>
                </a:solidFill>
                <a:cs typeface="+mn-ea"/>
                <a:sym typeface="+mn-lt"/>
              </a:rPr>
              <a:t>                 </a:t>
            </a: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元；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若人民币的最小单位是角，则他能取</a:t>
            </a:r>
            <a:r>
              <a:rPr lang="en-US" altLang="zh-CN" sz="2000" b="1" u="sng" dirty="0">
                <a:solidFill>
                  <a:prstClr val="black"/>
                </a:solidFill>
                <a:cs typeface="+mn-ea"/>
                <a:sym typeface="+mn-lt"/>
              </a:rPr>
              <a:t>                 </a:t>
            </a:r>
            <a:r>
              <a:rPr lang="zh-CN" altLang="zh-CN" sz="2000" b="1" dirty="0">
                <a:solidFill>
                  <a:prstClr val="black"/>
                </a:solidFill>
                <a:cs typeface="+mn-ea"/>
                <a:sym typeface="+mn-lt"/>
              </a:rPr>
              <a:t>元。</a:t>
            </a: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6079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（精确到百位）     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marL="0" indent="0" defTabSz="914377">
              <a:lnSpc>
                <a:spcPct val="150000"/>
              </a:lnSpc>
              <a:spcBef>
                <a:spcPts val="1000"/>
              </a:spcBef>
              <a:buNone/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34568000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（精确到万位）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37208" y="2020775"/>
            <a:ext cx="165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1.8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14403" y="2671441"/>
            <a:ext cx="165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1.80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82604" y="3748068"/>
            <a:ext cx="165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135.89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40749" y="4333842"/>
            <a:ext cx="1652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135. 9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25139" y="4979130"/>
            <a:ext cx="2431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6.1×10³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4871579" y="5564904"/>
                <a:ext cx="2293959" cy="405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altLang="zh-CN" sz="2000" b="1" dirty="0">
                    <a:solidFill>
                      <a:srgbClr val="FF0000"/>
                    </a:solidFill>
                    <a:cs typeface="+mn-ea"/>
                    <a:sym typeface="+mn-lt"/>
                  </a:rPr>
                  <a:t>3.457×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𝟏𝟎</m:t>
                        </m:r>
                      </m:e>
                      <m:sup>
                        <m:r>
                          <a:rPr lang="en-US" altLang="zh-C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sup>
                    </m:sSup>
                  </m:oMath>
                </a14:m>
                <a:endParaRPr lang="zh-CN" altLang="en-US" sz="2000" b="1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579" y="5564904"/>
                <a:ext cx="2293959" cy="405624"/>
              </a:xfrm>
              <a:prstGeom prst="rect">
                <a:avLst/>
              </a:prstGeom>
              <a:blipFill>
                <a:blip r:embed="rId4"/>
                <a:stretch>
                  <a:fillRect l="-2660" t="-9091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6802FB8A-18B2-46C3-A264-741659F0F44F}"/>
              </a:ext>
            </a:extLst>
          </p:cNvPr>
          <p:cNvSpPr txBox="1"/>
          <p:nvPr/>
        </p:nvSpPr>
        <p:spPr>
          <a:xfrm>
            <a:off x="539310" y="32619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ED5959"/>
                </a:solidFill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Custom 2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0000FF"/>
      </a:hlink>
      <a:folHlink>
        <a:srgbClr val="800080"/>
      </a:folHlink>
    </a:clrScheme>
    <a:fontScheme name="bjvb5wbx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1259</Words>
  <Application>Microsoft Office PowerPoint</Application>
  <PresentationFormat>宽屏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阿里巴巴普惠体 R</vt:lpstr>
      <vt:lpstr>思源黑体 CN Light</vt:lpstr>
      <vt:lpstr>Arial</vt:lpstr>
      <vt:lpstr>Arial Black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2020-04-04T09:18:00Z</dcterms:created>
  <dcterms:modified xsi:type="dcterms:W3CDTF">2021-01-09T09:40:50Z</dcterms:modified>
</cp:coreProperties>
</file>