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351" r:id="rId3"/>
    <p:sldId id="302" r:id="rId4"/>
    <p:sldId id="347" r:id="rId5"/>
    <p:sldId id="349" r:id="rId6"/>
    <p:sldId id="303" r:id="rId7"/>
    <p:sldId id="304" r:id="rId8"/>
    <p:sldId id="305" r:id="rId9"/>
    <p:sldId id="306" r:id="rId10"/>
    <p:sldId id="307" r:id="rId11"/>
    <p:sldId id="308" r:id="rId12"/>
    <p:sldId id="348" r:id="rId13"/>
    <p:sldId id="309" r:id="rId14"/>
    <p:sldId id="310" r:id="rId15"/>
    <p:sldId id="350" r:id="rId16"/>
    <p:sldId id="276" r:id="rId17"/>
    <p:sldId id="312" r:id="rId18"/>
    <p:sldId id="297" r:id="rId19"/>
    <p:sldId id="293" r:id="rId20"/>
    <p:sldId id="295" r:id="rId21"/>
    <p:sldId id="296" r:id="rId22"/>
    <p:sldId id="321" r:id="rId23"/>
    <p:sldId id="322" r:id="rId24"/>
    <p:sldId id="323" r:id="rId25"/>
    <p:sldId id="287" r:id="rId26"/>
    <p:sldId id="273" r:id="rId27"/>
    <p:sldId id="35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63B748B-9A27-493A-BA96-2358F31496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01C301-182B-4EFA-B501-EE69ED1F59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9E66C-4203-4A5E-B329-30908A4C3DA6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2021/1/9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47A2FC-09A8-4811-B083-367F293ED4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BC7B1B-F4F6-441B-85A6-B5F7DEBF5C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FE3BA-8F74-4594-9E4B-E9D4397AEFA6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2614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2E9572E-9896-4A86-AB62-D455E47E825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D1F3B28-7833-4FCE-923B-2E663307735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99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24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95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70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022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38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999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72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675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18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105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2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021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632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314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790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263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13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045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38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49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24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3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861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75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85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F3B28-7833-4FCE-923B-2E66330773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63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3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 rot="10800000">
            <a:off x="0" y="-1"/>
            <a:ext cx="883920" cy="762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75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0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 rot="10800000">
            <a:off x="0" y="-1"/>
            <a:ext cx="883920" cy="762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975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73D56E-D75F-4ECE-AB78-6B20BAFA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364561-546D-426A-BBF9-4C2D4D06E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E43C99-AA1B-4E85-97DE-255C61734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61D2957-2F9D-486C-9503-8240CC7C1582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B09C78-26A9-4F83-945B-355E4E479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6F4345-0AEA-4505-B239-168119414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2ADD7FA-12F1-4410-8E8C-C0913AC0CDB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27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2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hyperlink" Target="http://www.sjjia.com/shoujitupian/infoq/rfd/qiche5rfdrqh.htm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5.png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682766" y="1355218"/>
            <a:ext cx="3853186" cy="332171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1578604" y="958761"/>
            <a:ext cx="3853186" cy="3321712"/>
          </a:xfrm>
          <a:prstGeom prst="triangl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4345023" y="3905671"/>
            <a:ext cx="1250527" cy="107804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564090" y="2490957"/>
            <a:ext cx="3703940" cy="319305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25" y="1458731"/>
            <a:ext cx="4567069" cy="3957481"/>
          </a:xfrm>
          <a:prstGeom prst="rect">
            <a:avLst/>
          </a:prstGeom>
        </p:spPr>
      </p:pic>
      <p:sp>
        <p:nvSpPr>
          <p:cNvPr id="12" name="Rectangle: Rounded Corners 40"/>
          <p:cNvSpPr/>
          <p:nvPr/>
        </p:nvSpPr>
        <p:spPr bwMode="auto">
          <a:xfrm rot="16200000">
            <a:off x="7423437" y="4333968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B0F0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: Rounded Corners 43"/>
          <p:cNvSpPr/>
          <p:nvPr/>
        </p:nvSpPr>
        <p:spPr bwMode="auto">
          <a:xfrm rot="16200000">
            <a:off x="9114302" y="4333968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668798" y="2490389"/>
            <a:ext cx="4879329" cy="1614104"/>
            <a:chOff x="1510350" y="2866444"/>
            <a:chExt cx="3889225" cy="1286573"/>
          </a:xfrm>
        </p:grpSpPr>
        <p:sp>
          <p:nvSpPr>
            <p:cNvPr id="15" name="矩形 14"/>
            <p:cNvSpPr/>
            <p:nvPr/>
          </p:nvSpPr>
          <p:spPr bwMode="auto">
            <a:xfrm>
              <a:off x="1510350" y="2866444"/>
              <a:ext cx="3889225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细胞的生活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8" name="矩形 17"/>
          <p:cNvSpPr/>
          <p:nvPr/>
        </p:nvSpPr>
        <p:spPr bwMode="auto">
          <a:xfrm>
            <a:off x="6745341" y="1844058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第二章  第一节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45341" y="4035522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45341" y="3494708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89795" y="4912404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80660" y="4912404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>
            <a:extLst>
              <a:ext uri="{FF2B5EF4-FFF2-40B4-BE49-F238E27FC236}">
                <a16:creationId xmlns:a16="http://schemas.microsoft.com/office/drawing/2014/main" id="{5B66CBB5-1870-4D7E-B717-93B56DC87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241" y="1732773"/>
            <a:ext cx="8562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物质进入细胞有什么作用？</a:t>
            </a:r>
          </a:p>
        </p:txBody>
      </p:sp>
      <p:graphicFrame>
        <p:nvGraphicFramePr>
          <p:cNvPr id="13316" name="Object 3">
            <a:extLst>
              <a:ext uri="{FF2B5EF4-FFF2-40B4-BE49-F238E27FC236}">
                <a16:creationId xmlns:a16="http://schemas.microsoft.com/office/drawing/2014/main" id="{5E5BFA90-FB3A-4395-A9AE-364AC23EF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858385"/>
              </p:ext>
            </p:extLst>
          </p:nvPr>
        </p:nvGraphicFramePr>
        <p:xfrm>
          <a:off x="3962400" y="3124200"/>
          <a:ext cx="5410200" cy="30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29214" imgH="2209524" progId="Paint.Picture">
                  <p:embed/>
                </p:oleObj>
              </mc:Choice>
              <mc:Fallback>
                <p:oleObj r:id="rId3" imgW="2429214" imgH="2209524" progId="Paint.Picture">
                  <p:embed/>
                  <p:pic>
                    <p:nvPicPr>
                      <p:cNvPr id="13316" name="Object 3">
                        <a:extLst>
                          <a:ext uri="{FF2B5EF4-FFF2-40B4-BE49-F238E27FC236}">
                            <a16:creationId xmlns:a16="http://schemas.microsoft.com/office/drawing/2014/main" id="{5E5BFA90-FB3A-4395-A9AE-364AC23EF9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28" r="23077" b="11316"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5410200" cy="309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AutoShape 14">
            <a:extLst>
              <a:ext uri="{FF2B5EF4-FFF2-40B4-BE49-F238E27FC236}">
                <a16:creationId xmlns:a16="http://schemas.microsoft.com/office/drawing/2014/main" id="{A05DAB58-27EA-4F21-9549-5426C1D70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880" y="4820919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24"/>
            </a:avLst>
          </a:prstGeom>
          <a:solidFill>
            <a:srgbClr val="FF6600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9" name="AutoShape 15">
            <a:extLst>
              <a:ext uri="{FF2B5EF4-FFF2-40B4-BE49-F238E27FC236}">
                <a16:creationId xmlns:a16="http://schemas.microsoft.com/office/drawing/2014/main" id="{A85F85ED-B851-40B5-8B60-A3A838AB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080" y="3296919"/>
            <a:ext cx="1981200" cy="685800"/>
          </a:xfrm>
          <a:prstGeom prst="curvedDownArrow">
            <a:avLst>
              <a:gd name="adj1" fmla="val 57778"/>
              <a:gd name="adj2" fmla="val 115556"/>
              <a:gd name="adj3" fmla="val 33324"/>
            </a:avLst>
          </a:prstGeom>
          <a:solidFill>
            <a:srgbClr val="FF0000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0" name="Text Box 16">
            <a:extLst>
              <a:ext uri="{FF2B5EF4-FFF2-40B4-BE49-F238E27FC236}">
                <a16:creationId xmlns:a16="http://schemas.microsoft.com/office/drawing/2014/main" id="{55DABFBA-4473-4BCF-825B-E831565F5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481" y="4058920"/>
            <a:ext cx="1203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物质</a:t>
            </a:r>
          </a:p>
        </p:txBody>
      </p:sp>
      <p:sp>
        <p:nvSpPr>
          <p:cNvPr id="13321" name="Text Box 17">
            <a:extLst>
              <a:ext uri="{FF2B5EF4-FFF2-40B4-BE49-F238E27FC236}">
                <a16:creationId xmlns:a16="http://schemas.microsoft.com/office/drawing/2014/main" id="{34C0B884-63F1-44FE-9D86-9C899279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280" y="3601719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建造你的身体</a:t>
            </a:r>
          </a:p>
        </p:txBody>
      </p:sp>
      <p:sp>
        <p:nvSpPr>
          <p:cNvPr id="13322" name="Text Box 18">
            <a:extLst>
              <a:ext uri="{FF2B5EF4-FFF2-40B4-BE49-F238E27FC236}">
                <a16:creationId xmlns:a16="http://schemas.microsoft.com/office/drawing/2014/main" id="{4BFC0BE7-2683-405E-8987-7C1B6B3A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080" y="5125719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为身体提供能量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65B991D-298D-4609-BB90-E808FEC70C1A}"/>
              </a:ext>
            </a:extLst>
          </p:cNvPr>
          <p:cNvSpPr txBox="1"/>
          <p:nvPr/>
        </p:nvSpPr>
        <p:spPr>
          <a:xfrm>
            <a:off x="885372" y="464457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你知道吗？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8" grpId="0" animBg="1"/>
      <p:bldP spid="13319" grpId="0" animBg="1"/>
      <p:bldP spid="13320" grpId="0"/>
      <p:bldP spid="13321" grpId="0"/>
      <p:bldP spid="133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121D4422-E4D9-40C0-8745-766A5C457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74" y="1569085"/>
            <a:ext cx="1072292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A77"/>
              </a:buClr>
              <a:buSzPct val="75000"/>
            </a:pPr>
            <a:r>
              <a:rPr lang="zh-CN" altLang="en-US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例：生活在海水中的海带，其浓度中积累的碘的浓度，比海水中的浓度要高许多倍，而海带细胞仍能从海水中吸收碘，这一事实可以说明（       ）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A77"/>
              </a:buClr>
              <a:buSzPct val="75000"/>
            </a:pPr>
            <a:r>
              <a:rPr lang="en-US" altLang="zh-CN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、海带细胞的细胞壁有吸附碘的功能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A77"/>
              </a:buClr>
              <a:buSzPct val="75000"/>
            </a:pPr>
            <a:r>
              <a:rPr lang="en-US" altLang="zh-CN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、海带细胞的细胞质中能产生碘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A77"/>
              </a:buClr>
              <a:buSzPct val="75000"/>
            </a:pPr>
            <a:r>
              <a:rPr lang="en-US" altLang="zh-CN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、海带细胞的细胞膜控制物质进出，使海带中的碘不断进入细胞质中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A77"/>
              </a:buClr>
              <a:buSzPct val="75000"/>
            </a:pPr>
            <a:r>
              <a:rPr lang="en-US" altLang="zh-CN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、细胞壁有保护和支持作用</a:t>
            </a:r>
          </a:p>
        </p:txBody>
      </p:sp>
      <p:sp>
        <p:nvSpPr>
          <p:cNvPr id="14339" name="Text Box 7">
            <a:extLst>
              <a:ext uri="{FF2B5EF4-FFF2-40B4-BE49-F238E27FC236}">
                <a16:creationId xmlns:a16="http://schemas.microsoft.com/office/drawing/2014/main" id="{A98F0139-9866-4959-8C4F-C225F8B4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898" y="2104073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200_1cd7b31402cfa844781498aade922e79">
            <a:extLst>
              <a:ext uri="{FF2B5EF4-FFF2-40B4-BE49-F238E27FC236}">
                <a16:creationId xmlns:a16="http://schemas.microsoft.com/office/drawing/2014/main" id="{9F9F43DA-06D7-489F-89BA-4F042FCA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70" y="1887172"/>
            <a:ext cx="3089588" cy="30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45A553CC-2207-43B4-BDE7-B2F079F4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1882827"/>
            <a:ext cx="2783524" cy="309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980D28B8-32EB-4E38-AC92-CADD4C3E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5808767"/>
            <a:ext cx="944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菠菜用冷水洗后与热水烫后水的颜色相同吗？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1BDA4A-B774-4BE0-9EC5-33EFDD9AD8A7}"/>
              </a:ext>
            </a:extLst>
          </p:cNvPr>
          <p:cNvSpPr txBox="1"/>
          <p:nvPr/>
        </p:nvSpPr>
        <p:spPr>
          <a:xfrm>
            <a:off x="885372" y="464457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小考来一个！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647F928B-0AE9-4560-A381-CF206C8B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08" y="3250789"/>
            <a:ext cx="738664" cy="11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能 量</a:t>
            </a:r>
            <a:endParaRPr lang="zh-CN" altLang="en-US" sz="3600" b="1" dirty="0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3" name="AutoShape 3">
            <a:extLst>
              <a:ext uri="{FF2B5EF4-FFF2-40B4-BE49-F238E27FC236}">
                <a16:creationId xmlns:a16="http://schemas.microsoft.com/office/drawing/2014/main" id="{B1663E74-7095-4258-AA85-DB72D029B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848" y="3858767"/>
            <a:ext cx="1523684" cy="127758"/>
          </a:xfrm>
          <a:prstGeom prst="rightArrow">
            <a:avLst>
              <a:gd name="adj1" fmla="val 50000"/>
              <a:gd name="adj2" fmla="val 940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7293AAA5-B996-4C41-A704-E35C450563A7}"/>
              </a:ext>
            </a:extLst>
          </p:cNvPr>
          <p:cNvSpPr>
            <a:spLocks noChangeArrowheads="1"/>
          </p:cNvSpPr>
          <p:nvPr/>
        </p:nvSpPr>
        <p:spPr bwMode="auto">
          <a:xfrm rot="19716836">
            <a:off x="4411402" y="2541932"/>
            <a:ext cx="1517674" cy="127758"/>
          </a:xfrm>
          <a:prstGeom prst="rightArrow">
            <a:avLst>
              <a:gd name="adj1" fmla="val 50000"/>
              <a:gd name="adj2" fmla="val 999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AutoShape 5">
            <a:extLst>
              <a:ext uri="{FF2B5EF4-FFF2-40B4-BE49-F238E27FC236}">
                <a16:creationId xmlns:a16="http://schemas.microsoft.com/office/drawing/2014/main" id="{0D1012B6-34C3-4225-BB6F-EF9A0F04C80A}"/>
              </a:ext>
            </a:extLst>
          </p:cNvPr>
          <p:cNvSpPr>
            <a:spLocks noChangeArrowheads="1"/>
          </p:cNvSpPr>
          <p:nvPr/>
        </p:nvSpPr>
        <p:spPr bwMode="auto">
          <a:xfrm rot="1828424">
            <a:off x="4402383" y="5000595"/>
            <a:ext cx="1605462" cy="107939"/>
          </a:xfrm>
          <a:prstGeom prst="rightArrow">
            <a:avLst>
              <a:gd name="adj1" fmla="val 50000"/>
              <a:gd name="adj2" fmla="val 99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366" name="Picture 6" descr="http://192.168.0.100:9000/resource/n/n01/c112/k1244000057012981839340.jpg">
            <a:extLst>
              <a:ext uri="{FF2B5EF4-FFF2-40B4-BE49-F238E27FC236}">
                <a16:creationId xmlns:a16="http://schemas.microsoft.com/office/drawing/2014/main" id="{03035210-DC32-4727-A625-B9EB8158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0" y="3345543"/>
            <a:ext cx="1981200" cy="1322388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http://192.168.0.100:9000/resource/n/n01/c63/k1288700021311981837709.jpg">
            <a:extLst>
              <a:ext uri="{FF2B5EF4-FFF2-40B4-BE49-F238E27FC236}">
                <a16:creationId xmlns:a16="http://schemas.microsoft.com/office/drawing/2014/main" id="{3EF2933B-07A4-458A-B441-0B55095A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0" y="5021943"/>
            <a:ext cx="2057400" cy="137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192.168.0.100:9000/resource/n/n01/c111/k1226500056705981839315.jpg">
            <a:extLst>
              <a:ext uri="{FF2B5EF4-FFF2-40B4-BE49-F238E27FC236}">
                <a16:creationId xmlns:a16="http://schemas.microsoft.com/office/drawing/2014/main" id="{C30BAB37-1F1C-4667-9E6A-EF303D78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0" y="1669144"/>
            <a:ext cx="1981200" cy="129857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32974D12-F2C5-434A-BF59-81BA61A5F271}"/>
              </a:ext>
            </a:extLst>
          </p:cNvPr>
          <p:cNvSpPr txBox="1"/>
          <p:nvPr/>
        </p:nvSpPr>
        <p:spPr>
          <a:xfrm>
            <a:off x="8829041" y="1848530"/>
            <a:ext cx="120097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   能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76182B5A-D45E-4A2F-9CFC-8FD25C93D0F6}"/>
              </a:ext>
            </a:extLst>
          </p:cNvPr>
          <p:cNvSpPr txBox="1"/>
          <p:nvPr/>
        </p:nvSpPr>
        <p:spPr>
          <a:xfrm>
            <a:off x="8829041" y="3726543"/>
            <a:ext cx="105509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   能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67C90060-AEC3-4D44-9EB5-B33AA555163F}"/>
              </a:ext>
            </a:extLst>
          </p:cNvPr>
          <p:cNvSpPr txBox="1"/>
          <p:nvPr/>
        </p:nvSpPr>
        <p:spPr>
          <a:xfrm>
            <a:off x="8676641" y="5326743"/>
            <a:ext cx="127791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化 学 能</a:t>
            </a:r>
          </a:p>
        </p:txBody>
      </p:sp>
      <p:pic>
        <p:nvPicPr>
          <p:cNvPr id="14349" name="Picture 16" descr="http://192.168.0.100:9000/resource/n/n01/c35/k1253700011609981836975.gif">
            <a:extLst>
              <a:ext uri="{FF2B5EF4-FFF2-40B4-BE49-F238E27FC236}">
                <a16:creationId xmlns:a16="http://schemas.microsoft.com/office/drawing/2014/main" id="{629E3EF0-502F-4786-8707-A2C83791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22" y="31169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96DD7DC-D8ED-4A5E-AAED-BD94EDB81042}"/>
              </a:ext>
            </a:extLst>
          </p:cNvPr>
          <p:cNvSpPr txBox="1"/>
          <p:nvPr/>
        </p:nvSpPr>
        <p:spPr>
          <a:xfrm>
            <a:off x="885372" y="464457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不同形式的能量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ldLvl="0" animBg="1"/>
      <p:bldP spid="15364" grpId="0" bldLvl="0" animBg="1"/>
      <p:bldP spid="1536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extLst>
              <a:ext uri="{FF2B5EF4-FFF2-40B4-BE49-F238E27FC236}">
                <a16:creationId xmlns:a16="http://schemas.microsoft.com/office/drawing/2014/main" id="{5C87796F-A802-4520-AC3E-D60F75EA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631" y="516871"/>
            <a:ext cx="259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电灯亮</a:t>
            </a:r>
          </a:p>
        </p:txBody>
      </p:sp>
      <p:pic>
        <p:nvPicPr>
          <p:cNvPr id="16389" name="Picture 5" descr="282344892rfdrqh">
            <a:hlinkClick r:id="rId3"/>
            <a:extLst>
              <a:ext uri="{FF2B5EF4-FFF2-40B4-BE49-F238E27FC236}">
                <a16:creationId xmlns:a16="http://schemas.microsoft.com/office/drawing/2014/main" id="{5C8C4CBF-4995-4454-8F9F-D34D8C7E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2" y="5372489"/>
            <a:ext cx="1696579" cy="12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6F9B4BBD-AE4B-4F6D-B924-03CCA0FBA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815" y="2037853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蜡烛燃烧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665EDC74-AF17-4672-8AF7-7473B8B48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5557183"/>
            <a:ext cx="259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汽车开动</a:t>
            </a:r>
          </a:p>
        </p:txBody>
      </p:sp>
      <p:sp>
        <p:nvSpPr>
          <p:cNvPr id="17416" name="WordArt 8">
            <a:extLst>
              <a:ext uri="{FF2B5EF4-FFF2-40B4-BE49-F238E27FC236}">
                <a16:creationId xmlns:a16="http://schemas.microsoft.com/office/drawing/2014/main" id="{36429957-60DB-4DAB-B3DC-622DD02403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5115" y="689610"/>
            <a:ext cx="91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电能</a:t>
            </a:r>
          </a:p>
        </p:txBody>
      </p:sp>
      <p:sp>
        <p:nvSpPr>
          <p:cNvPr id="17417" name="WordArt 9">
            <a:extLst>
              <a:ext uri="{FF2B5EF4-FFF2-40B4-BE49-F238E27FC236}">
                <a16:creationId xmlns:a16="http://schemas.microsoft.com/office/drawing/2014/main" id="{527C5EFA-E42F-44E8-A497-B48D225866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49665" y="689610"/>
            <a:ext cx="91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光能</a:t>
            </a:r>
          </a:p>
        </p:txBody>
      </p:sp>
      <p:sp>
        <p:nvSpPr>
          <p:cNvPr id="17418" name="WordArt 10">
            <a:extLst>
              <a:ext uri="{FF2B5EF4-FFF2-40B4-BE49-F238E27FC236}">
                <a16:creationId xmlns:a16="http://schemas.microsoft.com/office/drawing/2014/main" id="{4B537F8A-5E32-41D6-8037-A9D40079E0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9762" y="2139155"/>
            <a:ext cx="1058862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化学能</a:t>
            </a:r>
          </a:p>
        </p:txBody>
      </p:sp>
      <p:sp>
        <p:nvSpPr>
          <p:cNvPr id="17419" name="WordArt 11">
            <a:extLst>
              <a:ext uri="{FF2B5EF4-FFF2-40B4-BE49-F238E27FC236}">
                <a16:creationId xmlns:a16="http://schemas.microsoft.com/office/drawing/2014/main" id="{F7E7A2DD-0A7E-4153-9A59-B6AD755145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14313" y="2067718"/>
            <a:ext cx="1368425" cy="825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热能、光能</a:t>
            </a:r>
          </a:p>
        </p:txBody>
      </p:sp>
      <p:sp>
        <p:nvSpPr>
          <p:cNvPr id="17420" name="WordArt 12">
            <a:extLst>
              <a:ext uri="{FF2B5EF4-FFF2-40B4-BE49-F238E27FC236}">
                <a16:creationId xmlns:a16="http://schemas.microsoft.com/office/drawing/2014/main" id="{0B080B5F-C3C3-482D-9EDB-F6B9E62998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27027" y="5801360"/>
            <a:ext cx="1057275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化学能</a:t>
            </a:r>
          </a:p>
        </p:txBody>
      </p:sp>
      <p:sp>
        <p:nvSpPr>
          <p:cNvPr id="17421" name="WordArt 13">
            <a:extLst>
              <a:ext uri="{FF2B5EF4-FFF2-40B4-BE49-F238E27FC236}">
                <a16:creationId xmlns:a16="http://schemas.microsoft.com/office/drawing/2014/main" id="{5331C982-BA67-486E-9B29-D381E1D848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0351" y="5801360"/>
            <a:ext cx="91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动能</a:t>
            </a:r>
          </a:p>
        </p:txBody>
      </p:sp>
      <p:sp>
        <p:nvSpPr>
          <p:cNvPr id="16398" name="AutoShape 14">
            <a:extLst>
              <a:ext uri="{FF2B5EF4-FFF2-40B4-BE49-F238E27FC236}">
                <a16:creationId xmlns:a16="http://schemas.microsoft.com/office/drawing/2014/main" id="{B3473EE1-544B-470B-A7BB-9F9548FE8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690" y="6090285"/>
            <a:ext cx="1944687" cy="144462"/>
          </a:xfrm>
          <a:prstGeom prst="rightArrow">
            <a:avLst>
              <a:gd name="adj1" fmla="val 50000"/>
              <a:gd name="adj2" fmla="val 3364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9" name="AutoShape 15">
            <a:extLst>
              <a:ext uri="{FF2B5EF4-FFF2-40B4-BE49-F238E27FC236}">
                <a16:creationId xmlns:a16="http://schemas.microsoft.com/office/drawing/2014/main" id="{BA8C41D5-E2C9-4523-B9EE-FA7B9769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749" y="2570956"/>
            <a:ext cx="1944688" cy="144463"/>
          </a:xfrm>
          <a:prstGeom prst="rightArrow">
            <a:avLst>
              <a:gd name="adj1" fmla="val 50000"/>
              <a:gd name="adj2" fmla="val 3364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AutoShape 16">
            <a:extLst>
              <a:ext uri="{FF2B5EF4-FFF2-40B4-BE49-F238E27FC236}">
                <a16:creationId xmlns:a16="http://schemas.microsoft.com/office/drawing/2014/main" id="{D417FC86-C63C-4333-AABF-BB5C41359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640" y="978536"/>
            <a:ext cx="1944688" cy="144463"/>
          </a:xfrm>
          <a:prstGeom prst="rightArrow">
            <a:avLst>
              <a:gd name="adj1" fmla="val 50000"/>
              <a:gd name="adj2" fmla="val 3364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401" name="Picture 17" descr="e865a699e1878c176e068c83">
            <a:extLst>
              <a:ext uri="{FF2B5EF4-FFF2-40B4-BE49-F238E27FC236}">
                <a16:creationId xmlns:a16="http://schemas.microsoft.com/office/drawing/2014/main" id="{F8314A71-D545-4977-B65D-5AE9E0D80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2" y="3612260"/>
            <a:ext cx="1696579" cy="138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13">
            <a:extLst>
              <a:ext uri="{FF2B5EF4-FFF2-40B4-BE49-F238E27FC236}">
                <a16:creationId xmlns:a16="http://schemas.microsoft.com/office/drawing/2014/main" id="{24EEAB07-EED5-4ADD-A0CB-61C6A90E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2" y="3637439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AutoShape 19">
            <a:extLst>
              <a:ext uri="{FF2B5EF4-FFF2-40B4-BE49-F238E27FC236}">
                <a16:creationId xmlns:a16="http://schemas.microsoft.com/office/drawing/2014/main" id="{31DDA8EC-C6E6-4621-A529-3CE4D0C37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749" y="4285139"/>
            <a:ext cx="1944688" cy="144462"/>
          </a:xfrm>
          <a:prstGeom prst="rightArrow">
            <a:avLst>
              <a:gd name="adj1" fmla="val 50000"/>
              <a:gd name="adj2" fmla="val 3364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EBA4F406-1C3A-4E47-98A7-A87D2095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448" y="3752037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产生热水</a:t>
            </a:r>
          </a:p>
        </p:txBody>
      </p:sp>
      <p:sp>
        <p:nvSpPr>
          <p:cNvPr id="17429" name="WordArt 21">
            <a:extLst>
              <a:ext uri="{FF2B5EF4-FFF2-40B4-BE49-F238E27FC236}">
                <a16:creationId xmlns:a16="http://schemas.microsoft.com/office/drawing/2014/main" id="{39A39E49-E0B6-40B8-8A6E-2736024861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58775" y="3781902"/>
            <a:ext cx="1223963" cy="754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热能</a:t>
            </a:r>
          </a:p>
        </p:txBody>
      </p:sp>
      <p:pic>
        <p:nvPicPr>
          <p:cNvPr id="15382" name="Picture 22" descr="蜡烛">
            <a:extLst>
              <a:ext uri="{FF2B5EF4-FFF2-40B4-BE49-F238E27FC236}">
                <a16:creationId xmlns:a16="http://schemas.microsoft.com/office/drawing/2014/main" id="{DA0DDAA3-A9FF-4015-AE61-2D0AA407E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3"/>
          <a:stretch/>
        </p:blipFill>
        <p:spPr bwMode="auto">
          <a:xfrm>
            <a:off x="2660902" y="1841576"/>
            <a:ext cx="1679686" cy="12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1">
            <a:extLst>
              <a:ext uri="{FF2B5EF4-FFF2-40B4-BE49-F238E27FC236}">
                <a16:creationId xmlns:a16="http://schemas.microsoft.com/office/drawing/2014/main" id="{EB83C937-98F0-489D-8F29-F18DA3C0D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1874" y="789624"/>
            <a:ext cx="95250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3" descr="2">
            <a:extLst>
              <a:ext uri="{FF2B5EF4-FFF2-40B4-BE49-F238E27FC236}">
                <a16:creationId xmlns:a16="http://schemas.microsoft.com/office/drawing/2014/main" id="{49CD8F00-D963-400E-9997-BBB0110D6A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274" y="789624"/>
            <a:ext cx="952500" cy="66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8" grpId="0" animBg="1"/>
      <p:bldP spid="16399" grpId="0" animBg="1"/>
      <p:bldP spid="16400" grpId="0" animBg="1"/>
      <p:bldP spid="16403" grpId="0" animBg="1"/>
      <p:bldP spid="164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0" name="Picture 9">
            <a:extLst>
              <a:ext uri="{FF2B5EF4-FFF2-40B4-BE49-F238E27FC236}">
                <a16:creationId xmlns:a16="http://schemas.microsoft.com/office/drawing/2014/main" id="{09CCAEC5-3498-4C16-AFAE-4A9DBBC2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71" y="1138830"/>
            <a:ext cx="7937058" cy="521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AB101085-0E0B-4846-A258-998BA9CCE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489239"/>
              </p:ext>
            </p:extLst>
          </p:nvPr>
        </p:nvGraphicFramePr>
        <p:xfrm>
          <a:off x="2871011" y="2909887"/>
          <a:ext cx="97310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4" imgW="571680" imgH="158760" progId="Paint.Picture">
                  <p:embed/>
                </p:oleObj>
              </mc:Choice>
              <mc:Fallback>
                <p:oleObj name="BMP 图像" r:id="rId4" imgW="571680" imgH="158760" progId="Paint.Picture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AB101085-0E0B-4846-A258-998BA9CCEF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011" y="2909887"/>
                        <a:ext cx="97310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BB678B7-E2F9-4AC2-8D01-C6E2A766D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575493"/>
              </p:ext>
            </p:extLst>
          </p:nvPr>
        </p:nvGraphicFramePr>
        <p:xfrm>
          <a:off x="2860453" y="4742857"/>
          <a:ext cx="9731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66896" imgH="247685" progId="Paint.Picture">
                  <p:embed/>
                </p:oleObj>
              </mc:Choice>
              <mc:Fallback>
                <p:oleObj r:id="rId6" imgW="866896" imgH="247685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BB678B7-E2F9-4AC2-8D01-C6E2A766D2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453" y="4742857"/>
                        <a:ext cx="9731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DDDA76A4-4E13-4930-B303-D6F6A95741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9" y="2854325"/>
          <a:ext cx="10191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838095" imgH="257007" progId="Paint.Picture">
                  <p:embed/>
                </p:oleObj>
              </mc:Choice>
              <mc:Fallback>
                <p:oleObj r:id="rId8" imgW="838095" imgH="257007" progId="Paint.Picture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DDDA76A4-4E13-4930-B303-D6F6A95741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9" y="2854325"/>
                        <a:ext cx="10191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FADC1843-4D31-44A9-A782-A01C49984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837301"/>
              </p:ext>
            </p:extLst>
          </p:nvPr>
        </p:nvGraphicFramePr>
        <p:xfrm>
          <a:off x="5585618" y="4722218"/>
          <a:ext cx="1020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838095" imgH="237969" progId="Paint.Picture">
                  <p:embed/>
                </p:oleObj>
              </mc:Choice>
              <mc:Fallback>
                <p:oleObj r:id="rId10" imgW="838095" imgH="237969" progId="Paint.Picture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ADC1843-4D31-44A9-A782-A01C49984B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618" y="4722218"/>
                        <a:ext cx="1020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BE24D0F2-CABB-4543-BC9E-B3D0C746EE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19696"/>
              </p:ext>
            </p:extLst>
          </p:nvPr>
        </p:nvGraphicFramePr>
        <p:xfrm>
          <a:off x="8278039" y="2873375"/>
          <a:ext cx="9525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847843" imgH="228571" progId="Paint.Picture">
                  <p:embed/>
                </p:oleObj>
              </mc:Choice>
              <mc:Fallback>
                <p:oleObj r:id="rId12" imgW="847843" imgH="228571" progId="Paint.Picture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BE24D0F2-CABB-4543-BC9E-B3D0C746EE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039" y="2873375"/>
                        <a:ext cx="9525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0DFC0C74-4A9B-4E7E-BB18-73C6F5EF5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630804"/>
              </p:ext>
            </p:extLst>
          </p:nvPr>
        </p:nvGraphicFramePr>
        <p:xfrm>
          <a:off x="8395437" y="4722218"/>
          <a:ext cx="835102" cy="35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14" imgW="558720" imgH="171360" progId="Paint.Picture">
                  <p:embed/>
                </p:oleObj>
              </mc:Choice>
              <mc:Fallback>
                <p:oleObj name="BMP 图像" r:id="rId14" imgW="558720" imgH="171360" progId="Paint.Picture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0DFC0C74-4A9B-4E7E-BB18-73C6F5EF57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437" y="4722218"/>
                        <a:ext cx="835102" cy="356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4" name="Object 6">
            <a:extLst>
              <a:ext uri="{FF2B5EF4-FFF2-40B4-BE49-F238E27FC236}">
                <a16:creationId xmlns:a16="http://schemas.microsoft.com/office/drawing/2014/main" id="{6E821644-8B6C-4836-80E6-E1E433267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12449"/>
              </p:ext>
            </p:extLst>
          </p:nvPr>
        </p:nvGraphicFramePr>
        <p:xfrm>
          <a:off x="670560" y="2017689"/>
          <a:ext cx="2580803" cy="442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038095" imgH="2866667" progId="Paint.Picture">
                  <p:embed/>
                </p:oleObj>
              </mc:Choice>
              <mc:Fallback>
                <p:oleObj r:id="rId3" imgW="3038095" imgH="2866667" progId="Paint.Picture">
                  <p:embed/>
                  <p:pic>
                    <p:nvPicPr>
                      <p:cNvPr id="17414" name="Object 6">
                        <a:extLst>
                          <a:ext uri="{FF2B5EF4-FFF2-40B4-BE49-F238E27FC236}">
                            <a16:creationId xmlns:a16="http://schemas.microsoft.com/office/drawing/2014/main" id="{6E821644-8B6C-4836-80E6-E1E433267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" y="2017689"/>
                        <a:ext cx="2580803" cy="4421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Line 7">
            <a:extLst>
              <a:ext uri="{FF2B5EF4-FFF2-40B4-BE49-F238E27FC236}">
                <a16:creationId xmlns:a16="http://schemas.microsoft.com/office/drawing/2014/main" id="{8C486A83-912E-4D59-A6C2-C144211866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7018" y="5691966"/>
            <a:ext cx="2368414" cy="1790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DC4614C9-91E9-466F-8913-4B9D4CFC9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176" y="2562446"/>
            <a:ext cx="326242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20849E73-7F5C-47C6-854C-F48D79459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928" y="1910379"/>
            <a:ext cx="6959009" cy="19495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线粒体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使细胞中的有机物与氧结合，经过复杂的过程，转变成二氧化碳和水，同时将有机物中的化学能释放出来，供细胞利用。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AB6B0E97-D636-44EB-A976-2999F9F0A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928" y="4441951"/>
            <a:ext cx="7054338" cy="21649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叶绿体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中的叶绿素能吸收光能。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叶绿体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将光能转变成化学能，储存在它所制造的有机物中。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335422-6513-4CFF-B8A2-11E753463246}"/>
              </a:ext>
            </a:extLst>
          </p:cNvPr>
          <p:cNvSpPr txBox="1"/>
          <p:nvPr/>
        </p:nvSpPr>
        <p:spPr>
          <a:xfrm>
            <a:off x="885372" y="464457"/>
            <a:ext cx="8523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三、细胞中的能量转换器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------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叶绿体、线粒体</a:t>
            </a:r>
          </a:p>
          <a:p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ldLvl="0"/>
      <p:bldP spid="1741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光合作用">
            <a:extLst>
              <a:ext uri="{FF2B5EF4-FFF2-40B4-BE49-F238E27FC236}">
                <a16:creationId xmlns:a16="http://schemas.microsoft.com/office/drawing/2014/main" id="{41EEBE46-209E-47A9-B499-FEB230D9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90" y="1925319"/>
            <a:ext cx="3861774" cy="300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3B560056-2DAA-422E-81FC-6853E219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40" y="1876838"/>
            <a:ext cx="4115559" cy="30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4C498F2A-6DFB-4216-8F8D-4370B4D5F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516" y="5418773"/>
            <a:ext cx="2309813" cy="614362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光合作用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F4987068-21C7-434E-9D56-5DABFE1EE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73" y="5418773"/>
            <a:ext cx="2298700" cy="674687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呼吸作用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F0923C-FCD0-49B4-9146-3CA98F2FA914}"/>
              </a:ext>
            </a:extLst>
          </p:cNvPr>
          <p:cNvSpPr txBox="1"/>
          <p:nvPr/>
        </p:nvSpPr>
        <p:spPr>
          <a:xfrm>
            <a:off x="885372" y="464457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四、细胞中的能量转换器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nimBg="1"/>
      <p:bldP spid="1843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D6B8592A-42CF-4D06-9060-D91DCDFC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2" y="1831172"/>
            <a:ext cx="2830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植物生活所需能量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77B89FB1-15B5-4A16-8BEB-E8DB70D5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7" y="1620839"/>
            <a:ext cx="172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线粒体</a:t>
            </a: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25E340C7-2D53-4D64-A3BD-6B626F9628E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267200" y="209613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7D93BAA1-4CE0-44E8-B1B2-7B18D443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305" y="1850985"/>
            <a:ext cx="2830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有机物中的化学能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6636C221-84E3-408A-98E5-00D1CDD5B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3" y="1631117"/>
            <a:ext cx="1655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叶绿体</a:t>
            </a: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390402D-424E-4B79-A0FC-64BAEE9BAAE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230872" y="2068712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A5524D58-866B-4B7F-B110-2975BC5CC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572" y="1875740"/>
            <a:ext cx="2649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太阳光能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9EB2FC23-6265-4643-B8A7-E5037CBC6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3414703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动物生活所需能量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FF81A6CD-57D3-4FE1-91A4-572E65B51359}"/>
              </a:ext>
            </a:extLst>
          </p:cNvPr>
          <p:cNvSpPr txBox="1"/>
          <p:nvPr/>
        </p:nvSpPr>
        <p:spPr>
          <a:xfrm>
            <a:off x="4511675" y="3163165"/>
            <a:ext cx="1676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线粒体</a:t>
            </a: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003E43D1-BB51-462D-BB43-5E335355174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348798" y="3678577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7F9D929E-C248-440C-91EC-6ADF5FB98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305" y="3435307"/>
            <a:ext cx="3139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有机物中的化学能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1739E15D-37E0-40A1-8FC5-45D9447F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0872" y="3447744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（来自食物）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6AA21C2D-947C-4088-97D9-378E6CB45029}"/>
              </a:ext>
            </a:extLst>
          </p:cNvPr>
          <p:cNvGrpSpPr>
            <a:grpSpLocks/>
          </p:cNvGrpSpPr>
          <p:nvPr/>
        </p:nvGrpSpPr>
        <p:grpSpPr bwMode="auto">
          <a:xfrm>
            <a:off x="1917968" y="4746696"/>
            <a:ext cx="9047163" cy="866775"/>
            <a:chOff x="98" y="-216"/>
            <a:chExt cx="5699" cy="546"/>
          </a:xfrm>
        </p:grpSpPr>
        <p:sp>
          <p:nvSpPr>
            <p:cNvPr id="19471" name="Text Box 15">
              <a:extLst>
                <a:ext uri="{FF2B5EF4-FFF2-40B4-BE49-F238E27FC236}">
                  <a16:creationId xmlns:a16="http://schemas.microsoft.com/office/drawing/2014/main" id="{66E440EC-2DD8-4B62-8278-E1C2EEF30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" y="0"/>
              <a:ext cx="569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80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细胞中的能量转换器是</a:t>
              </a:r>
              <a:r>
                <a:rPr lang="zh-CN" altLang="en-US" sz="2400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叶绿体</a:t>
              </a:r>
              <a:r>
                <a:rPr lang="zh-CN" altLang="en-US" sz="280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和</a:t>
              </a:r>
              <a:r>
                <a:rPr lang="zh-CN" altLang="en-US" sz="2400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线粒体</a:t>
              </a:r>
              <a:endParaRPr lang="zh-CN" altLang="en-US" sz="28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2" name="AutoShape 16">
              <a:extLst>
                <a:ext uri="{FF2B5EF4-FFF2-40B4-BE49-F238E27FC236}">
                  <a16:creationId xmlns:a16="http://schemas.microsoft.com/office/drawing/2014/main" id="{083F1C5E-6BEB-4A11-91EC-8229D1C86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" y="-216"/>
              <a:ext cx="336" cy="33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7A7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1" grpId="0"/>
      <p:bldP spid="19462" grpId="0"/>
      <p:bldP spid="19464" grpId="0"/>
      <p:bldP spid="19465" grpId="0"/>
      <p:bldP spid="19468" grpId="0"/>
      <p:bldP spid="194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2653045C-E0E8-4222-99EA-D506C48BF7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0502" y="2011680"/>
            <a:ext cx="3560303" cy="4248467"/>
            <a:chOff x="0" y="0"/>
            <a:chExt cx="2268" cy="3039"/>
          </a:xfrm>
        </p:grpSpPr>
        <p:pic>
          <p:nvPicPr>
            <p:cNvPr id="20485" name="Picture 3" descr="图片1">
              <a:extLst>
                <a:ext uri="{FF2B5EF4-FFF2-40B4-BE49-F238E27FC236}">
                  <a16:creationId xmlns:a16="http://schemas.microsoft.com/office/drawing/2014/main" id="{3F40DFE9-D6B1-491F-90C9-DEF946DE4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" y="0"/>
              <a:ext cx="1523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4" descr="info_image_c_import_3392">
              <a:extLst>
                <a:ext uri="{FF2B5EF4-FFF2-40B4-BE49-F238E27FC236}">
                  <a16:creationId xmlns:a16="http://schemas.microsoft.com/office/drawing/2014/main" id="{92A16773-A380-4E50-8DA4-53CF459A9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7"/>
              <a:ext cx="1525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7E1A0676-7745-4B21-8CE2-7A55686C7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058" y="1983385"/>
            <a:ext cx="4671846" cy="4276763"/>
          </a:xfrm>
          <a:prstGeom prst="wedgeRoundRectCallout">
            <a:avLst>
              <a:gd name="adj1" fmla="val -46491"/>
              <a:gd name="adj2" fmla="val -51241"/>
              <a:gd name="adj3" fmla="val 16667"/>
            </a:avLst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007A77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Dolly</a:t>
            </a:r>
            <a:r>
              <a:rPr lang="zh-CN" altLang="en-US" sz="4400">
                <a:solidFill>
                  <a:srgbClr val="007A77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4400">
                <a:solidFill>
                  <a:srgbClr val="007A77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1996.7.5.</a:t>
            </a:r>
            <a:r>
              <a:rPr lang="zh-CN" altLang="en-US" sz="4400">
                <a:solidFill>
                  <a:srgbClr val="007A77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世界上第一只克隆羊</a:t>
            </a:r>
            <a:r>
              <a:rPr lang="en-US" altLang="zh-CN" sz="4400">
                <a:solidFill>
                  <a:srgbClr val="007A77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Dolly</a:t>
            </a:r>
            <a:r>
              <a:rPr lang="zh-CN" altLang="en-US" sz="4400">
                <a:solidFill>
                  <a:srgbClr val="007A77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由英国爱丁堡大学的伊恩博士研制成功。</a:t>
            </a:r>
            <a:r>
              <a:rPr lang="zh-CN" altLang="en-US" sz="4800">
                <a:solidFill>
                  <a:srgbClr val="007A77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EBEE54-47AE-495E-90F8-C4B792528BEE}"/>
              </a:ext>
            </a:extLst>
          </p:cNvPr>
          <p:cNvSpPr txBox="1"/>
          <p:nvPr/>
        </p:nvSpPr>
        <p:spPr>
          <a:xfrm>
            <a:off x="885372" y="464457"/>
            <a:ext cx="440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五、细胞核是控制中心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教学目标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BDB80A-67F3-4E05-B675-291E690C07FA}"/>
              </a:ext>
            </a:extLst>
          </p:cNvPr>
          <p:cNvSpPr/>
          <p:nvPr/>
        </p:nvSpPr>
        <p:spPr>
          <a:xfrm>
            <a:off x="1156185" y="1889251"/>
            <a:ext cx="9879629" cy="3079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lang="en-US" altLang="zh-CN" sz="2400" noProof="1">
                <a:ln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noProof="1">
                <a:ln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．能说出细胞含有的物质，以及细胞膜具有控制物质进出的功能；</a:t>
            </a:r>
          </a:p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lang="en-US" altLang="zh-CN" sz="2400" noProof="1">
                <a:ln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noProof="1">
                <a:ln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．能够描述细胞质中的线粒体和叶绿体在能量转换方面的作用；</a:t>
            </a:r>
          </a:p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lang="en-US" altLang="zh-CN" sz="2400" noProof="1">
                <a:ln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noProof="1">
                <a:ln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．能够认识细胞生命活动具有物质基础。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">
            <a:extLst>
              <a:ext uri="{FF2B5EF4-FFF2-40B4-BE49-F238E27FC236}">
                <a16:creationId xmlns:a16="http://schemas.microsoft.com/office/drawing/2014/main" id="{73136161-A21A-455D-B197-7D50F0AE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5" y="213360"/>
            <a:ext cx="1377661" cy="151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1" name="Picture 3" descr="B">
            <a:extLst>
              <a:ext uri="{FF2B5EF4-FFF2-40B4-BE49-F238E27FC236}">
                <a16:creationId xmlns:a16="http://schemas.microsoft.com/office/drawing/2014/main" id="{6EAEBAE2-BCD3-4039-9C15-B6EDF5BE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40" y="222177"/>
            <a:ext cx="1394361" cy="157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2" name="Picture 4" descr="4">
            <a:extLst>
              <a:ext uri="{FF2B5EF4-FFF2-40B4-BE49-F238E27FC236}">
                <a16:creationId xmlns:a16="http://schemas.microsoft.com/office/drawing/2014/main" id="{2789FEFA-CD39-4803-9B00-AA6C0F7E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10" y="5153717"/>
            <a:ext cx="1515428" cy="115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3" name="Picture 5" descr="2">
            <a:extLst>
              <a:ext uri="{FF2B5EF4-FFF2-40B4-BE49-F238E27FC236}">
                <a16:creationId xmlns:a16="http://schemas.microsoft.com/office/drawing/2014/main" id="{9089E4D5-7667-4D8D-889F-4424A28D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17" y="2598902"/>
            <a:ext cx="1452807" cy="111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4" name="Picture 6" descr="C">
            <a:extLst>
              <a:ext uri="{FF2B5EF4-FFF2-40B4-BE49-F238E27FC236}">
                <a16:creationId xmlns:a16="http://schemas.microsoft.com/office/drawing/2014/main" id="{7CA9B9DF-CAB7-4635-BA64-A7338B90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79" y="4730677"/>
            <a:ext cx="1380445" cy="15780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35" name="AutoShape 7">
            <a:extLst>
              <a:ext uri="{FF2B5EF4-FFF2-40B4-BE49-F238E27FC236}">
                <a16:creationId xmlns:a16="http://schemas.microsoft.com/office/drawing/2014/main" id="{BA6630BE-3F9D-4334-A8CD-1DC955ECBA64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512660" y="3502989"/>
            <a:ext cx="204561" cy="1435645"/>
          </a:xfrm>
          <a:prstGeom prst="downArrow">
            <a:avLst>
              <a:gd name="adj1" fmla="val 50000"/>
              <a:gd name="adj2" fmla="val 19227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6" name="AutoShape 8">
            <a:extLst>
              <a:ext uri="{FF2B5EF4-FFF2-40B4-BE49-F238E27FC236}">
                <a16:creationId xmlns:a16="http://schemas.microsoft.com/office/drawing/2014/main" id="{8AB72D70-F494-4846-987F-308B1A75B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522" y="5543209"/>
            <a:ext cx="981215" cy="189254"/>
          </a:xfrm>
          <a:prstGeom prst="rightArrow">
            <a:avLst>
              <a:gd name="adj1" fmla="val 50000"/>
              <a:gd name="adj2" fmla="val 14204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0A825113-D100-414A-8512-4FE18924E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510" y="6403230"/>
            <a:ext cx="1307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代孕母羊 </a:t>
            </a:r>
          </a:p>
        </p:txBody>
      </p:sp>
      <p:sp>
        <p:nvSpPr>
          <p:cNvPr id="22538" name="Rectangle 10">
            <a:extLst>
              <a:ext uri="{FF2B5EF4-FFF2-40B4-BE49-F238E27FC236}">
                <a16:creationId xmlns:a16="http://schemas.microsoft.com/office/drawing/2014/main" id="{C4DF327F-1A08-489B-BAF6-8EDF0D0AD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2445" y="6324131"/>
            <a:ext cx="995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克隆羊 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EFAE9ECD-49DD-4CD6-B421-F01577390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581" y="6403230"/>
            <a:ext cx="995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胚胎 </a:t>
            </a:r>
          </a:p>
        </p:txBody>
      </p:sp>
      <p:pic>
        <p:nvPicPr>
          <p:cNvPr id="22540" name="Picture 12" descr="3">
            <a:extLst>
              <a:ext uri="{FF2B5EF4-FFF2-40B4-BE49-F238E27FC236}">
                <a16:creationId xmlns:a16="http://schemas.microsoft.com/office/drawing/2014/main" id="{4B9359AB-C761-4310-8B26-07758911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92" y="547459"/>
            <a:ext cx="1262162" cy="894785"/>
          </a:xfrm>
          <a:prstGeom prst="rect">
            <a:avLst/>
          </a:prstGeom>
          <a:noFill/>
          <a:ln>
            <a:noFill/>
          </a:ln>
        </p:spPr>
      </p:pic>
      <p:sp>
        <p:nvSpPr>
          <p:cNvPr id="22541" name="Rectangle 13">
            <a:extLst>
              <a:ext uri="{FF2B5EF4-FFF2-40B4-BE49-F238E27FC236}">
                <a16:creationId xmlns:a16="http://schemas.microsoft.com/office/drawing/2014/main" id="{0B45E110-5D4F-4CB6-8F32-3CFB4829E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82" y="1499443"/>
            <a:ext cx="1747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无核卵细胞</a:t>
            </a:r>
          </a:p>
        </p:txBody>
      </p:sp>
      <p:pic>
        <p:nvPicPr>
          <p:cNvPr id="22542" name="Picture 14" descr="5">
            <a:extLst>
              <a:ext uri="{FF2B5EF4-FFF2-40B4-BE49-F238E27FC236}">
                <a16:creationId xmlns:a16="http://schemas.microsoft.com/office/drawing/2014/main" id="{A409A6F3-41F8-4D2C-9B2B-FF29E5C5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42" y="547459"/>
            <a:ext cx="822422" cy="673523"/>
          </a:xfrm>
          <a:prstGeom prst="rect">
            <a:avLst/>
          </a:prstGeom>
          <a:noFill/>
          <a:ln>
            <a:noFill/>
          </a:ln>
        </p:spPr>
      </p:pic>
      <p:sp>
        <p:nvSpPr>
          <p:cNvPr id="22543" name="Rectangle 15">
            <a:extLst>
              <a:ext uri="{FF2B5EF4-FFF2-40B4-BE49-F238E27FC236}">
                <a16:creationId xmlns:a16="http://schemas.microsoft.com/office/drawing/2014/main" id="{178C3D9A-6844-4759-A2F8-59B93976C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209" y="1289893"/>
            <a:ext cx="1380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乳腺细胞核 </a:t>
            </a:r>
          </a:p>
        </p:txBody>
      </p:sp>
      <p:sp>
        <p:nvSpPr>
          <p:cNvPr id="22544" name="Rectangle 16">
            <a:extLst>
              <a:ext uri="{FF2B5EF4-FFF2-40B4-BE49-F238E27FC236}">
                <a16:creationId xmlns:a16="http://schemas.microsoft.com/office/drawing/2014/main" id="{507BAB71-39B3-4637-BE6A-35D4E6D26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5" y="1882069"/>
            <a:ext cx="1266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供无核卵细胞母羊 </a:t>
            </a:r>
          </a:p>
        </p:txBody>
      </p:sp>
      <p:sp>
        <p:nvSpPr>
          <p:cNvPr id="22545" name="Rectangle 17">
            <a:extLst>
              <a:ext uri="{FF2B5EF4-FFF2-40B4-BE49-F238E27FC236}">
                <a16:creationId xmlns:a16="http://schemas.microsoft.com/office/drawing/2014/main" id="{99E3E1DB-27AF-418F-9720-B13D7AFF6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260" y="1937593"/>
            <a:ext cx="1539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供核母羊 </a:t>
            </a:r>
          </a:p>
        </p:txBody>
      </p:sp>
      <p:sp>
        <p:nvSpPr>
          <p:cNvPr id="22546" name="AutoShape 18">
            <a:extLst>
              <a:ext uri="{FF2B5EF4-FFF2-40B4-BE49-F238E27FC236}">
                <a16:creationId xmlns:a16="http://schemas.microsoft.com/office/drawing/2014/main" id="{402D9C6D-9472-4ECB-A152-95C53CA4F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831" y="5451977"/>
            <a:ext cx="981215" cy="189254"/>
          </a:xfrm>
          <a:prstGeom prst="rightArrow">
            <a:avLst>
              <a:gd name="adj1" fmla="val 50000"/>
              <a:gd name="adj2" fmla="val 14204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7" name="AutoShape 19">
            <a:extLst>
              <a:ext uri="{FF2B5EF4-FFF2-40B4-BE49-F238E27FC236}">
                <a16:creationId xmlns:a16="http://schemas.microsoft.com/office/drawing/2014/main" id="{292E1749-CB25-45ED-9F2B-8289EA0C7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172" y="863259"/>
            <a:ext cx="981215" cy="189254"/>
          </a:xfrm>
          <a:prstGeom prst="rightArrow">
            <a:avLst>
              <a:gd name="adj1" fmla="val 50000"/>
              <a:gd name="adj2" fmla="val 14204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8" name="AutoShape 20">
            <a:extLst>
              <a:ext uri="{FF2B5EF4-FFF2-40B4-BE49-F238E27FC236}">
                <a16:creationId xmlns:a16="http://schemas.microsoft.com/office/drawing/2014/main" id="{460D927C-060E-4996-A46F-6E09BEBA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794" y="1923120"/>
            <a:ext cx="288145" cy="1064556"/>
          </a:xfrm>
          <a:prstGeom prst="curvedRightArrow">
            <a:avLst>
              <a:gd name="adj1" fmla="val 67401"/>
              <a:gd name="adj2" fmla="val 134802"/>
              <a:gd name="adj3" fmla="val 3332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9" name="AutoShape 21">
            <a:extLst>
              <a:ext uri="{FF2B5EF4-FFF2-40B4-BE49-F238E27FC236}">
                <a16:creationId xmlns:a16="http://schemas.microsoft.com/office/drawing/2014/main" id="{92E25401-6194-4DE3-AE77-CCDC8993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612" y="863259"/>
            <a:ext cx="978677" cy="189254"/>
          </a:xfrm>
          <a:prstGeom prst="leftArrow">
            <a:avLst>
              <a:gd name="adj1" fmla="val 50000"/>
              <a:gd name="adj2" fmla="val 14167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0" name="AutoShape 22">
            <a:extLst>
              <a:ext uri="{FF2B5EF4-FFF2-40B4-BE49-F238E27FC236}">
                <a16:creationId xmlns:a16="http://schemas.microsoft.com/office/drawing/2014/main" id="{2BB72479-20A1-4F4F-B14E-362F26D58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381" y="1923120"/>
            <a:ext cx="288144" cy="1064556"/>
          </a:xfrm>
          <a:prstGeom prst="curvedLeftArrow">
            <a:avLst>
              <a:gd name="adj1" fmla="val 67401"/>
              <a:gd name="adj2" fmla="val 134802"/>
              <a:gd name="adj3" fmla="val 3332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1" name="Text Box 23">
            <a:extLst>
              <a:ext uri="{FF2B5EF4-FFF2-40B4-BE49-F238E27FC236}">
                <a16:creationId xmlns:a16="http://schemas.microsoft.com/office/drawing/2014/main" id="{71AF95F0-0647-4968-A0FA-FC9AB989B850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4153364" y="3236958"/>
            <a:ext cx="461665" cy="131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体外培养</a:t>
            </a:r>
          </a:p>
        </p:txBody>
      </p:sp>
      <p:pic>
        <p:nvPicPr>
          <p:cNvPr id="21528" name="Picture 24" descr="5555">
            <a:extLst>
              <a:ext uri="{FF2B5EF4-FFF2-40B4-BE49-F238E27FC236}">
                <a16:creationId xmlns:a16="http://schemas.microsoft.com/office/drawing/2014/main" id="{A8CDA2EB-82E1-4A97-83C9-8A9FDA366462}"/>
              </a:ext>
            </a:extLst>
          </p:cNvPr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7046" y="4640661"/>
            <a:ext cx="1388794" cy="1221805"/>
          </a:xfrm>
          <a:noFill/>
        </p:spPr>
      </p:pic>
      <p:sp>
        <p:nvSpPr>
          <p:cNvPr id="21529" name="Text Box 25">
            <a:extLst>
              <a:ext uri="{FF2B5EF4-FFF2-40B4-BE49-F238E27FC236}">
                <a16:creationId xmlns:a16="http://schemas.microsoft.com/office/drawing/2014/main" id="{B5ED8B7B-0776-4F9A-BB7D-1A4A4981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059" y="5862466"/>
            <a:ext cx="921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多莉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/>
      <p:bldP spid="22538" grpId="0"/>
      <p:bldP spid="22539" grpId="0"/>
      <p:bldP spid="22541" grpId="0"/>
      <p:bldP spid="22543" grpId="0"/>
      <p:bldP spid="22544" grpId="0"/>
      <p:bldP spid="22545" grpId="0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8B1122-9772-4D58-9360-509A116A8C2A}"/>
              </a:ext>
            </a:extLst>
          </p:cNvPr>
          <p:cNvGrpSpPr>
            <a:grpSpLocks/>
          </p:cNvGrpSpPr>
          <p:nvPr/>
        </p:nvGrpSpPr>
        <p:grpSpPr bwMode="auto">
          <a:xfrm>
            <a:off x="6941005" y="1081338"/>
            <a:ext cx="4240893" cy="5155481"/>
            <a:chOff x="90" y="-230"/>
            <a:chExt cx="5272" cy="3514"/>
          </a:xfrm>
        </p:grpSpPr>
        <p:pic>
          <p:nvPicPr>
            <p:cNvPr id="22537" name="Picture 3" descr="小羊多莉">
              <a:extLst>
                <a:ext uri="{FF2B5EF4-FFF2-40B4-BE49-F238E27FC236}">
                  <a16:creationId xmlns:a16="http://schemas.microsoft.com/office/drawing/2014/main" id="{481084C7-DADB-4AF4-974A-52A5AA0D8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947" b="20000"/>
            <a:stretch>
              <a:fillRect/>
            </a:stretch>
          </p:blipFill>
          <p:spPr bwMode="auto">
            <a:xfrm>
              <a:off x="90" y="-230"/>
              <a:ext cx="5000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4">
              <a:extLst>
                <a:ext uri="{FF2B5EF4-FFF2-40B4-BE49-F238E27FC236}">
                  <a16:creationId xmlns:a16="http://schemas.microsoft.com/office/drawing/2014/main" id="{9A50019E-B0B5-419B-A70C-11DE2510972D}"/>
                </a:ext>
              </a:extLst>
            </p:cNvPr>
            <p:cNvSpPr txBox="1"/>
            <p:nvPr/>
          </p:nvSpPr>
          <p:spPr>
            <a:xfrm>
              <a:off x="1133" y="3011"/>
              <a:ext cx="4229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000" noProof="1">
                  <a:effectLst>
                    <a:outerShdw blurRad="38100" dist="19050" dir="2700000" algn="tl" rotWithShape="0">
                      <a:srgbClr val="007A77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多莉的诞生过程图解</a:t>
              </a:r>
            </a:p>
          </p:txBody>
        </p:sp>
      </p:grp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585326C-01BC-4AC5-8A9B-C98F7B706675}"/>
              </a:ext>
            </a:extLst>
          </p:cNvPr>
          <p:cNvSpPr/>
          <p:nvPr/>
        </p:nvSpPr>
        <p:spPr>
          <a:xfrm>
            <a:off x="1616075" y="1012847"/>
            <a:ext cx="5582921" cy="44537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.A</a:t>
            </a:r>
            <a:r>
              <a:rPr lang="zh-CN" altLang="en-US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B</a:t>
            </a:r>
            <a:r>
              <a:rPr lang="zh-CN" altLang="en-US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C</a:t>
            </a:r>
            <a:r>
              <a:rPr lang="zh-CN" altLang="en-US" sz="28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羊各提供了什么</a:t>
            </a:r>
            <a:r>
              <a:rPr lang="en-US" altLang="zh-CN" sz="28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7D81672B-48D1-4D3F-B718-F80B23E21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095" y="1474000"/>
            <a:ext cx="46005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羊提供了无核卵细胞</a:t>
            </a: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羊提供了细胞核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羊提供了胚胎发育的场所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F55CE632-0D4F-48A6-A137-373C36DFD619}"/>
              </a:ext>
            </a:extLst>
          </p:cNvPr>
          <p:cNvSpPr/>
          <p:nvPr/>
        </p:nvSpPr>
        <p:spPr>
          <a:xfrm>
            <a:off x="1616075" y="3393198"/>
            <a:ext cx="4285614" cy="3949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979A5"/>
              </a:buClr>
              <a:buSzPct val="60000"/>
              <a:defRPr/>
            </a:pP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多莉像谁</a:t>
            </a: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94652CD8-5A63-4762-A90A-9086719FE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3830241"/>
            <a:ext cx="1435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羊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B66FB8BC-76BF-4F8A-8702-D38E805D38E2}"/>
              </a:ext>
            </a:extLst>
          </p:cNvPr>
          <p:cNvSpPr txBox="1"/>
          <p:nvPr/>
        </p:nvSpPr>
        <p:spPr>
          <a:xfrm>
            <a:off x="1616075" y="4996202"/>
            <a:ext cx="3883025" cy="3949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979A5"/>
              </a:buClr>
              <a:buSzPct val="60000"/>
              <a:defRPr/>
            </a:pP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说明了什么</a:t>
            </a: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54261BB-DC03-48FF-83CD-8C970B25A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5503521"/>
            <a:ext cx="362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遗传信息存在于细胞核</a:t>
            </a: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中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0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Text Box 12">
            <a:extLst>
              <a:ext uri="{FF2B5EF4-FFF2-40B4-BE49-F238E27FC236}">
                <a16:creationId xmlns:a16="http://schemas.microsoft.com/office/drawing/2014/main" id="{85FB677E-A92F-42DA-92A8-8601672D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336" y="3271788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DNA</a:t>
            </a:r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id="{DE7D4FE7-8FDA-4F5E-AD1E-8CB600141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336" y="2051574"/>
            <a:ext cx="123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基 因</a:t>
            </a:r>
          </a:p>
        </p:txBody>
      </p:sp>
      <p:pic>
        <p:nvPicPr>
          <p:cNvPr id="35862" name="Picture 22">
            <a:extLst>
              <a:ext uri="{FF2B5EF4-FFF2-40B4-BE49-F238E27FC236}">
                <a16:creationId xmlns:a16="http://schemas.microsoft.com/office/drawing/2014/main" id="{82DFDF15-1438-4D7E-917A-B00D8F15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05" y="1642790"/>
            <a:ext cx="2262674" cy="47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Line 17">
            <a:extLst>
              <a:ext uri="{FF2B5EF4-FFF2-40B4-BE49-F238E27FC236}">
                <a16:creationId xmlns:a16="http://schemas.microsoft.com/office/drawing/2014/main" id="{162A82A4-06AF-4903-A377-F80FC9D6E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3500" y="3438363"/>
            <a:ext cx="10810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58" name="Line 18">
            <a:extLst>
              <a:ext uri="{FF2B5EF4-FFF2-40B4-BE49-F238E27FC236}">
                <a16:creationId xmlns:a16="http://schemas.microsoft.com/office/drawing/2014/main" id="{310196DA-C856-4767-8353-8195E05CE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8424" y="2292874"/>
            <a:ext cx="1441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64" name="Text Box 24">
            <a:extLst>
              <a:ext uri="{FF2B5EF4-FFF2-40B4-BE49-F238E27FC236}">
                <a16:creationId xmlns:a16="http://schemas.microsoft.com/office/drawing/2014/main" id="{27D84AF7-3F77-4782-A17F-5DA35C132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287" y="5056823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ea typeface="思源黑体 CN Regular" panose="020B0500000000000000" pitchFamily="34" charset="-122"/>
                <a:sym typeface="Arial" panose="020B0604020202020204" pitchFamily="34" charset="0"/>
              </a:rPr>
              <a:t>联想类比：</a:t>
            </a:r>
          </a:p>
        </p:txBody>
      </p:sp>
      <p:sp>
        <p:nvSpPr>
          <p:cNvPr id="35866" name="Text Box 26">
            <a:extLst>
              <a:ext uri="{FF2B5EF4-FFF2-40B4-BE49-F238E27FC236}">
                <a16:creationId xmlns:a16="http://schemas.microsoft.com/office/drawing/2014/main" id="{11E81BD3-D6E6-48CC-8E10-415FE3637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312" y="5056823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ea typeface="思源黑体 CN Regular" panose="020B0500000000000000" pitchFamily="34" charset="-122"/>
                <a:sym typeface="Arial" panose="020B0604020202020204" pitchFamily="34" charset="0"/>
              </a:rPr>
              <a:t>旋转楼梯</a:t>
            </a:r>
          </a:p>
        </p:txBody>
      </p:sp>
      <p:sp>
        <p:nvSpPr>
          <p:cNvPr id="35867" name="Text Box 27">
            <a:extLst>
              <a:ext uri="{FF2B5EF4-FFF2-40B4-BE49-F238E27FC236}">
                <a16:creationId xmlns:a16="http://schemas.microsoft.com/office/drawing/2014/main" id="{B3971AEE-0552-4507-BE78-D3A96ACA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938" y="1808959"/>
            <a:ext cx="3563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DNA</a:t>
            </a: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上有指导生物发育的全部信息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DAF5D5-6F98-454B-84EF-4152769DE65C}"/>
              </a:ext>
            </a:extLst>
          </p:cNvPr>
          <p:cNvSpPr txBox="1"/>
          <p:nvPr/>
        </p:nvSpPr>
        <p:spPr>
          <a:xfrm>
            <a:off x="885372" y="464457"/>
            <a:ext cx="11416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六、细胞核中储存遗传信息的物质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------ DNA(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脱氧核糖核酸）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  <p:bldP spid="35859" grpId="0"/>
      <p:bldP spid="35864" grpId="0"/>
      <p:bldP spid="35866" grpId="0"/>
      <p:bldP spid="358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CEB56C83-AC62-4E7C-BA84-7B5CA35D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32" y="1614312"/>
            <a:ext cx="1297207" cy="171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>
            <a:extLst>
              <a:ext uri="{FF2B5EF4-FFF2-40B4-BE49-F238E27FC236}">
                <a16:creationId xmlns:a16="http://schemas.microsoft.com/office/drawing/2014/main" id="{C6343C1E-D190-438D-8E9F-AFC79FDC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98" y="3785310"/>
            <a:ext cx="3474129" cy="23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036FB4CA-F56B-441E-A9CA-342BF5D5F752}"/>
              </a:ext>
            </a:extLst>
          </p:cNvPr>
          <p:cNvGrpSpPr>
            <a:grpSpLocks/>
          </p:cNvGrpSpPr>
          <p:nvPr/>
        </p:nvGrpSpPr>
        <p:grpSpPr bwMode="auto">
          <a:xfrm>
            <a:off x="4067017" y="1513840"/>
            <a:ext cx="3118485" cy="1898650"/>
            <a:chOff x="158" y="28"/>
            <a:chExt cx="5465" cy="3720"/>
          </a:xfrm>
        </p:grpSpPr>
        <p:pic>
          <p:nvPicPr>
            <p:cNvPr id="24590" name="Picture 13">
              <a:extLst>
                <a:ext uri="{FF2B5EF4-FFF2-40B4-BE49-F238E27FC236}">
                  <a16:creationId xmlns:a16="http://schemas.microsoft.com/office/drawing/2014/main" id="{D1DDD837-78A6-47D5-B028-A08683BA3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6"/>
              <a:ext cx="817" cy="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14">
              <a:extLst>
                <a:ext uri="{FF2B5EF4-FFF2-40B4-BE49-F238E27FC236}">
                  <a16:creationId xmlns:a16="http://schemas.microsoft.com/office/drawing/2014/main" id="{86A5DC68-720B-42BC-9AE5-6148FE97F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19"/>
              <a:ext cx="2540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15">
              <a:extLst>
                <a:ext uri="{FF2B5EF4-FFF2-40B4-BE49-F238E27FC236}">
                  <a16:creationId xmlns:a16="http://schemas.microsoft.com/office/drawing/2014/main" id="{74A24F51-16EE-491D-9738-D0135C4C0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8"/>
              <a:ext cx="2153" cy="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8" name="AutoShape 16">
            <a:extLst>
              <a:ext uri="{FF2B5EF4-FFF2-40B4-BE49-F238E27FC236}">
                <a16:creationId xmlns:a16="http://schemas.microsoft.com/office/drawing/2014/main" id="{C4965550-D0EE-412D-81AD-81C8A680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779" y="2174240"/>
            <a:ext cx="910272" cy="186371"/>
          </a:xfrm>
          <a:prstGeom prst="rightArrow">
            <a:avLst>
              <a:gd name="adj1" fmla="val 50000"/>
              <a:gd name="adj2" fmla="val 808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09" name="AutoShape 17">
            <a:extLst>
              <a:ext uri="{FF2B5EF4-FFF2-40B4-BE49-F238E27FC236}">
                <a16:creationId xmlns:a16="http://schemas.microsoft.com/office/drawing/2014/main" id="{857DA4A3-9B0E-4BDF-9E20-F9F72371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886" y="4698154"/>
            <a:ext cx="910273" cy="186371"/>
          </a:xfrm>
          <a:prstGeom prst="rightArrow">
            <a:avLst>
              <a:gd name="adj1" fmla="val 50000"/>
              <a:gd name="adj2" fmla="val 808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06709742-45A5-4325-8345-00FE1029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7969" y="3764039"/>
            <a:ext cx="55399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人体有</a:t>
            </a: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对染色体</a:t>
            </a:r>
          </a:p>
        </p:txBody>
      </p:sp>
      <p:sp>
        <p:nvSpPr>
          <p:cNvPr id="24585" name="Line 19">
            <a:extLst>
              <a:ext uri="{FF2B5EF4-FFF2-40B4-BE49-F238E27FC236}">
                <a16:creationId xmlns:a16="http://schemas.microsoft.com/office/drawing/2014/main" id="{945E64B6-368B-4067-9B81-A0999ADFB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345" y="58769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A4BDD854-8316-4560-9220-F540D6A90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0400" y="3216910"/>
            <a:ext cx="10160" cy="39116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FD7363F5-9466-4C9C-A55A-1B08BA404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506" y="3576378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蛋白质</a:t>
            </a:r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id="{71146AE6-C941-4DA1-94D4-B7BC30E9D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7679" y="2409928"/>
            <a:ext cx="431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16" name="Text Box 24">
            <a:extLst>
              <a:ext uri="{FF2B5EF4-FFF2-40B4-BE49-F238E27FC236}">
                <a16:creationId xmlns:a16="http://schemas.microsoft.com/office/drawing/2014/main" id="{4089A598-EC75-40DB-8742-FE7FA8171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479" y="2209873"/>
            <a:ext cx="728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DNA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002719-4655-4636-9526-A3807C52D63D}"/>
              </a:ext>
            </a:extLst>
          </p:cNvPr>
          <p:cNvSpPr txBox="1"/>
          <p:nvPr/>
        </p:nvSpPr>
        <p:spPr>
          <a:xfrm>
            <a:off x="885372" y="464457"/>
            <a:ext cx="5825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七、蛋白质和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DNA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组成染色体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  <p:bldP spid="33809" grpId="0" animBg="1"/>
      <p:bldP spid="33810" grpId="0"/>
      <p:bldP spid="33813" grpId="0"/>
      <p:bldP spid="338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ic_38102">
            <a:extLst>
              <a:ext uri="{FF2B5EF4-FFF2-40B4-BE49-F238E27FC236}">
                <a16:creationId xmlns:a16="http://schemas.microsoft.com/office/drawing/2014/main" id="{39E2E6AB-82BB-4E8A-8CD9-A7705700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77" y="1500972"/>
            <a:ext cx="3335338" cy="402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E4A6EAD8-2EB3-4404-B3F5-7D5BB86E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378" y="5837546"/>
            <a:ext cx="5591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我因为多了一条染色体，就</a:t>
            </a: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… …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D4748B4D-BD96-45B0-B9CC-A7C4E27D5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708" y="1500972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染色体的数量是一定的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0AFF73C4-7DF0-4E91-A39B-0F7BD02A1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70" y="2620159"/>
            <a:ext cx="538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人体细胞：</a:t>
            </a: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22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对常染色体</a:t>
            </a: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+1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对性染色体（共</a:t>
            </a: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对）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D4C85135-97B0-420F-A94A-30D3E859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496" y="4414033"/>
            <a:ext cx="3744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水稻体细胞：</a:t>
            </a: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848B8D3B-41E5-4328-AE3E-3250AB874DB3}"/>
              </a:ext>
            </a:extLst>
          </p:cNvPr>
          <p:cNvSpPr txBox="1"/>
          <p:nvPr/>
        </p:nvSpPr>
        <p:spPr>
          <a:xfrm>
            <a:off x="1223646" y="5423684"/>
            <a:ext cx="462121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000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如果染色体数量发生异常，会出现如右图的情况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2" grpId="0"/>
      <p:bldP spid="58373" grpId="0"/>
      <p:bldP spid="58374" grpId="0"/>
      <p:bldP spid="583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197995C4-40FA-4BC7-9A61-AA5C857AE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810" y="1509455"/>
            <a:ext cx="7239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这节课你学会了什么？</a:t>
            </a:r>
          </a:p>
        </p:txBody>
      </p:sp>
      <p:pic>
        <p:nvPicPr>
          <p:cNvPr id="26629" name="Picture 5" descr="110015">
            <a:extLst>
              <a:ext uri="{FF2B5EF4-FFF2-40B4-BE49-F238E27FC236}">
                <a16:creationId xmlns:a16="http://schemas.microsoft.com/office/drawing/2014/main" id="{F57D818C-EC0D-4A43-9C95-B411DAE1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2698615"/>
            <a:ext cx="3586480" cy="317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F5D627C-5FFE-4DE6-A9D3-77CC2CF7B5FD}"/>
              </a:ext>
            </a:extLst>
          </p:cNvPr>
          <p:cNvSpPr txBox="1"/>
          <p:nvPr/>
        </p:nvSpPr>
        <p:spPr>
          <a:xfrm>
            <a:off x="885372" y="464457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想一想、议一议：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682766" y="1355218"/>
            <a:ext cx="3853186" cy="332171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1578604" y="958761"/>
            <a:ext cx="3853186" cy="3321712"/>
          </a:xfrm>
          <a:prstGeom prst="triangl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4345023" y="3905671"/>
            <a:ext cx="1250527" cy="107804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564090" y="2490957"/>
            <a:ext cx="3703940" cy="319305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25" y="1458731"/>
            <a:ext cx="4567069" cy="3957481"/>
          </a:xfrm>
          <a:prstGeom prst="rect">
            <a:avLst/>
          </a:prstGeom>
        </p:spPr>
      </p:pic>
      <p:sp>
        <p:nvSpPr>
          <p:cNvPr id="12" name="Rectangle: Rounded Corners 40"/>
          <p:cNvSpPr/>
          <p:nvPr/>
        </p:nvSpPr>
        <p:spPr bwMode="auto">
          <a:xfrm rot="16200000">
            <a:off x="7423437" y="4333968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B0F0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: Rounded Corners 43"/>
          <p:cNvSpPr/>
          <p:nvPr/>
        </p:nvSpPr>
        <p:spPr bwMode="auto">
          <a:xfrm rot="16200000">
            <a:off x="9114302" y="4333968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51980" y="2463336"/>
            <a:ext cx="5466050" cy="1641158"/>
            <a:chOff x="1337528" y="2844880"/>
            <a:chExt cx="4356890" cy="1308137"/>
          </a:xfrm>
        </p:grpSpPr>
        <p:sp>
          <p:nvSpPr>
            <p:cNvPr id="15" name="矩形 14"/>
            <p:cNvSpPr/>
            <p:nvPr/>
          </p:nvSpPr>
          <p:spPr bwMode="auto">
            <a:xfrm>
              <a:off x="1337528" y="2844880"/>
              <a:ext cx="4356890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感谢你的仔细聆听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8" name="矩形 17"/>
          <p:cNvSpPr/>
          <p:nvPr/>
        </p:nvSpPr>
        <p:spPr bwMode="auto">
          <a:xfrm>
            <a:off x="6612754" y="1844058"/>
            <a:ext cx="3284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第二章  第一节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45341" y="4035522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45341" y="3494708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89795" y="4912404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80660" y="4912404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>
            <a:extLst>
              <a:ext uri="{FF2B5EF4-FFF2-40B4-BE49-F238E27FC236}">
                <a16:creationId xmlns:a16="http://schemas.microsoft.com/office/drawing/2014/main" id="{1C6BA7F9-A922-4E5E-8D3E-82515914F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4052" y="2016674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9" name="Line 3">
            <a:extLst>
              <a:ext uri="{FF2B5EF4-FFF2-40B4-BE49-F238E27FC236}">
                <a16:creationId xmlns:a16="http://schemas.microsoft.com/office/drawing/2014/main" id="{B1DC8112-5710-46A3-832A-FEC9F4207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4052" y="6264824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80C361DC-B51D-4ED0-9202-313CD5B644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59327" y="2088112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6E3B71D1-4F6B-44D6-AB20-E67E12AD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490" y="25215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CEF5C0D9-B891-46B6-BD09-44ACAF17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852" y="25215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3" name="Oval 7">
            <a:extLst>
              <a:ext uri="{FF2B5EF4-FFF2-40B4-BE49-F238E27FC236}">
                <a16:creationId xmlns:a16="http://schemas.microsoft.com/office/drawing/2014/main" id="{C0E328CB-61D1-44B0-A563-8042FC6D2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777" y="25215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4" name="Oval 8">
            <a:extLst>
              <a:ext uri="{FF2B5EF4-FFF2-40B4-BE49-F238E27FC236}">
                <a16:creationId xmlns:a16="http://schemas.microsoft.com/office/drawing/2014/main" id="{C411626D-7342-4D92-91D1-C95735A9F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115" y="25215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5" name="Oval 9">
            <a:extLst>
              <a:ext uri="{FF2B5EF4-FFF2-40B4-BE49-F238E27FC236}">
                <a16:creationId xmlns:a16="http://schemas.microsoft.com/office/drawing/2014/main" id="{BF58C102-96FF-4A3B-A5B8-0A5B25D8F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25215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6" name="Oval 10">
            <a:extLst>
              <a:ext uri="{FF2B5EF4-FFF2-40B4-BE49-F238E27FC236}">
                <a16:creationId xmlns:a16="http://schemas.microsoft.com/office/drawing/2014/main" id="{E168F518-569A-41FC-A0D7-950F556FA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9815" y="25215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7" name="Oval 11">
            <a:extLst>
              <a:ext uri="{FF2B5EF4-FFF2-40B4-BE49-F238E27FC236}">
                <a16:creationId xmlns:a16="http://schemas.microsoft.com/office/drawing/2014/main" id="{EC4817DB-FEE0-4DFC-BB66-7AE76095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177" y="25215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8" name="Oval 12">
            <a:extLst>
              <a:ext uri="{FF2B5EF4-FFF2-40B4-BE49-F238E27FC236}">
                <a16:creationId xmlns:a16="http://schemas.microsoft.com/office/drawing/2014/main" id="{3399F361-516F-4884-BEE3-DC007119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540" y="25215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9" name="Oval 13">
            <a:extLst>
              <a:ext uri="{FF2B5EF4-FFF2-40B4-BE49-F238E27FC236}">
                <a16:creationId xmlns:a16="http://schemas.microsoft.com/office/drawing/2014/main" id="{6132AA4D-A54D-47B2-BFF1-AC3E8F01C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340" y="25215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0" name="Oval 14">
            <a:extLst>
              <a:ext uri="{FF2B5EF4-FFF2-40B4-BE49-F238E27FC236}">
                <a16:creationId xmlns:a16="http://schemas.microsoft.com/office/drawing/2014/main" id="{40F5232E-DBB5-417F-8668-ABA20F0E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02" y="25215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1" name="Oval 15">
            <a:extLst>
              <a:ext uri="{FF2B5EF4-FFF2-40B4-BE49-F238E27FC236}">
                <a16:creationId xmlns:a16="http://schemas.microsoft.com/office/drawing/2014/main" id="{4516EB4B-9B59-437A-8CDB-5B0DF6DF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065" y="25215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2" name="Oval 16">
            <a:extLst>
              <a:ext uri="{FF2B5EF4-FFF2-40B4-BE49-F238E27FC236}">
                <a16:creationId xmlns:a16="http://schemas.microsoft.com/office/drawing/2014/main" id="{C0C42DE9-F064-4077-B331-A0BD18DA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3427" y="25215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3" name="Oval 17">
            <a:extLst>
              <a:ext uri="{FF2B5EF4-FFF2-40B4-BE49-F238E27FC236}">
                <a16:creationId xmlns:a16="http://schemas.microsoft.com/office/drawing/2014/main" id="{B95AB497-7ACA-4F58-A6CE-4FE5A6FFC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5940" y="28088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4" name="Oval 18">
            <a:extLst>
              <a:ext uri="{FF2B5EF4-FFF2-40B4-BE49-F238E27FC236}">
                <a16:creationId xmlns:a16="http://schemas.microsoft.com/office/drawing/2014/main" id="{7F2D9B46-749A-4D4B-A42C-7CCF54361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602" y="288027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5" name="Oval 19">
            <a:extLst>
              <a:ext uri="{FF2B5EF4-FFF2-40B4-BE49-F238E27FC236}">
                <a16:creationId xmlns:a16="http://schemas.microsoft.com/office/drawing/2014/main" id="{9A78FDBA-5AFC-4105-88A9-F19EB436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0402" y="309617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6" name="Oval 20">
            <a:extLst>
              <a:ext uri="{FF2B5EF4-FFF2-40B4-BE49-F238E27FC236}">
                <a16:creationId xmlns:a16="http://schemas.microsoft.com/office/drawing/2014/main" id="{650E3266-546B-4E52-B57E-2A4BB779F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065" y="309617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7" name="Oval 21">
            <a:extLst>
              <a:ext uri="{FF2B5EF4-FFF2-40B4-BE49-F238E27FC236}">
                <a16:creationId xmlns:a16="http://schemas.microsoft.com/office/drawing/2014/main" id="{72B0D84F-C355-4A8E-B889-CC0C5C80E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527" y="338351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8" name="Oval 22">
            <a:extLst>
              <a:ext uri="{FF2B5EF4-FFF2-40B4-BE49-F238E27FC236}">
                <a16:creationId xmlns:a16="http://schemas.microsoft.com/office/drawing/2014/main" id="{7FF87C21-B53E-43F3-A759-04D57C80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240" y="27374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9" name="Oval 23">
            <a:extLst>
              <a:ext uri="{FF2B5EF4-FFF2-40B4-BE49-F238E27FC236}">
                <a16:creationId xmlns:a16="http://schemas.microsoft.com/office/drawing/2014/main" id="{3AD13E88-B3E3-4395-B756-4327558CE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02" y="30247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20" name="Oval 24">
            <a:extLst>
              <a:ext uri="{FF2B5EF4-FFF2-40B4-BE49-F238E27FC236}">
                <a16:creationId xmlns:a16="http://schemas.microsoft.com/office/drawing/2014/main" id="{3D595EBB-0AE5-4088-8492-F60B0D1C8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365" y="31692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21" name="Oval 25">
            <a:extLst>
              <a:ext uri="{FF2B5EF4-FFF2-40B4-BE49-F238E27FC236}">
                <a16:creationId xmlns:a16="http://schemas.microsoft.com/office/drawing/2014/main" id="{615432B4-4447-48F6-9BF6-F1352BD8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02" y="32406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22" name="Oval 26">
            <a:extLst>
              <a:ext uri="{FF2B5EF4-FFF2-40B4-BE49-F238E27FC236}">
                <a16:creationId xmlns:a16="http://schemas.microsoft.com/office/drawing/2014/main" id="{C3663EBC-9FB8-44F1-9DE9-E31C7BF33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902" y="288027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23" name="Oval 27">
            <a:extLst>
              <a:ext uri="{FF2B5EF4-FFF2-40B4-BE49-F238E27FC236}">
                <a16:creationId xmlns:a16="http://schemas.microsoft.com/office/drawing/2014/main" id="{36723DC9-C602-48B1-B988-E5DFC96F8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340" y="34565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24" name="Oval 28">
            <a:extLst>
              <a:ext uri="{FF2B5EF4-FFF2-40B4-BE49-F238E27FC236}">
                <a16:creationId xmlns:a16="http://schemas.microsoft.com/office/drawing/2014/main" id="{032A3BEE-6E8F-424C-949D-8D73BFD9A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02" y="35295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25" name="Oval 29">
            <a:extLst>
              <a:ext uri="{FF2B5EF4-FFF2-40B4-BE49-F238E27FC236}">
                <a16:creationId xmlns:a16="http://schemas.microsoft.com/office/drawing/2014/main" id="{3F0B5911-38DE-4E47-85FA-DBAD4E563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040" y="35295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26" name="Oval 30">
            <a:extLst>
              <a:ext uri="{FF2B5EF4-FFF2-40B4-BE49-F238E27FC236}">
                <a16:creationId xmlns:a16="http://schemas.microsoft.com/office/drawing/2014/main" id="{CA4E8E71-1DD1-40B1-8FF0-5D1F1D056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3427" y="35295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27" name="Oval 31">
            <a:extLst>
              <a:ext uri="{FF2B5EF4-FFF2-40B4-BE49-F238E27FC236}">
                <a16:creationId xmlns:a16="http://schemas.microsoft.com/office/drawing/2014/main" id="{4B8524E2-FAB7-4ACF-8025-6B081F618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952" y="28088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28" name="Oval 32">
            <a:extLst>
              <a:ext uri="{FF2B5EF4-FFF2-40B4-BE49-F238E27FC236}">
                <a16:creationId xmlns:a16="http://schemas.microsoft.com/office/drawing/2014/main" id="{D80943FD-0D09-49A1-A1AD-1981CB0D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615" y="288027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29" name="Oval 33">
            <a:extLst>
              <a:ext uri="{FF2B5EF4-FFF2-40B4-BE49-F238E27FC236}">
                <a16:creationId xmlns:a16="http://schemas.microsoft.com/office/drawing/2014/main" id="{24531A7C-424B-4AEF-A2E7-29F8EB8E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415" y="309617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0" name="Oval 34">
            <a:extLst>
              <a:ext uri="{FF2B5EF4-FFF2-40B4-BE49-F238E27FC236}">
                <a16:creationId xmlns:a16="http://schemas.microsoft.com/office/drawing/2014/main" id="{A36026FE-5FAB-4592-ABFA-17A38736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077" y="309617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1" name="Oval 35">
            <a:extLst>
              <a:ext uri="{FF2B5EF4-FFF2-40B4-BE49-F238E27FC236}">
                <a16:creationId xmlns:a16="http://schemas.microsoft.com/office/drawing/2014/main" id="{49A91A14-243D-4EAC-A430-8B7686880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540" y="338351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2" name="Oval 36">
            <a:extLst>
              <a:ext uri="{FF2B5EF4-FFF2-40B4-BE49-F238E27FC236}">
                <a16:creationId xmlns:a16="http://schemas.microsoft.com/office/drawing/2014/main" id="{775EABCD-24DD-4DA7-AC51-05A807070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252" y="27374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3" name="Oval 37">
            <a:extLst>
              <a:ext uri="{FF2B5EF4-FFF2-40B4-BE49-F238E27FC236}">
                <a16:creationId xmlns:a16="http://schemas.microsoft.com/office/drawing/2014/main" id="{EAA76503-0BB3-4517-BC67-D4DA074A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715" y="30247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4" name="Oval 38">
            <a:extLst>
              <a:ext uri="{FF2B5EF4-FFF2-40B4-BE49-F238E27FC236}">
                <a16:creationId xmlns:a16="http://schemas.microsoft.com/office/drawing/2014/main" id="{44929878-58FB-4824-BF22-0086139FF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377" y="31692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5" name="Oval 39">
            <a:extLst>
              <a:ext uri="{FF2B5EF4-FFF2-40B4-BE49-F238E27FC236}">
                <a16:creationId xmlns:a16="http://schemas.microsoft.com/office/drawing/2014/main" id="{E59CF5A1-0516-4B06-9242-B6385D056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715" y="32406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6" name="Oval 40">
            <a:extLst>
              <a:ext uri="{FF2B5EF4-FFF2-40B4-BE49-F238E27FC236}">
                <a16:creationId xmlns:a16="http://schemas.microsoft.com/office/drawing/2014/main" id="{0D4DCB91-DE87-4142-A7C8-50CC2CD3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915" y="288027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7" name="Oval 41">
            <a:extLst>
              <a:ext uri="{FF2B5EF4-FFF2-40B4-BE49-F238E27FC236}">
                <a16:creationId xmlns:a16="http://schemas.microsoft.com/office/drawing/2014/main" id="{29E7B210-6D26-469B-BAFA-1BCCDBE9A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352" y="34565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8" name="Oval 42">
            <a:extLst>
              <a:ext uri="{FF2B5EF4-FFF2-40B4-BE49-F238E27FC236}">
                <a16:creationId xmlns:a16="http://schemas.microsoft.com/office/drawing/2014/main" id="{3D6704A6-4B18-478E-B0D4-AC2EF9D5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715" y="35295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9" name="Oval 43">
            <a:extLst>
              <a:ext uri="{FF2B5EF4-FFF2-40B4-BE49-F238E27FC236}">
                <a16:creationId xmlns:a16="http://schemas.microsoft.com/office/drawing/2014/main" id="{41F22D8D-0F3C-4585-973D-02AC1F28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052" y="35295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40" name="Oval 44">
            <a:extLst>
              <a:ext uri="{FF2B5EF4-FFF2-40B4-BE49-F238E27FC236}">
                <a16:creationId xmlns:a16="http://schemas.microsoft.com/office/drawing/2014/main" id="{C4E1A944-18A3-4614-A3EE-389E45C47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440" y="35295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41" name="Oval 45">
            <a:extLst>
              <a:ext uri="{FF2B5EF4-FFF2-40B4-BE49-F238E27FC236}">
                <a16:creationId xmlns:a16="http://schemas.microsoft.com/office/drawing/2014/main" id="{D6E061A4-D765-4C39-AF07-4585D5386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115" y="28088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42" name="Oval 46">
            <a:extLst>
              <a:ext uri="{FF2B5EF4-FFF2-40B4-BE49-F238E27FC236}">
                <a16:creationId xmlns:a16="http://schemas.microsoft.com/office/drawing/2014/main" id="{187C626F-6BE3-4312-A94E-ACA8CA03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777" y="288027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43" name="Oval 47">
            <a:extLst>
              <a:ext uri="{FF2B5EF4-FFF2-40B4-BE49-F238E27FC236}">
                <a16:creationId xmlns:a16="http://schemas.microsoft.com/office/drawing/2014/main" id="{69B9DBE4-3C70-45AA-B117-BB4E85B16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577" y="309617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44" name="Oval 48">
            <a:extLst>
              <a:ext uri="{FF2B5EF4-FFF2-40B4-BE49-F238E27FC236}">
                <a16:creationId xmlns:a16="http://schemas.microsoft.com/office/drawing/2014/main" id="{245FA8E7-7D09-42DD-B031-669026FB0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240" y="309617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45" name="Oval 49">
            <a:extLst>
              <a:ext uri="{FF2B5EF4-FFF2-40B4-BE49-F238E27FC236}">
                <a16:creationId xmlns:a16="http://schemas.microsoft.com/office/drawing/2014/main" id="{3B147A58-EFFB-4149-9BAD-00C7213C1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702" y="338351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46" name="Oval 50">
            <a:extLst>
              <a:ext uri="{FF2B5EF4-FFF2-40B4-BE49-F238E27FC236}">
                <a16:creationId xmlns:a16="http://schemas.microsoft.com/office/drawing/2014/main" id="{5DA8C692-D96D-4F4F-B053-7774C0EE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415" y="27374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47" name="Oval 51">
            <a:extLst>
              <a:ext uri="{FF2B5EF4-FFF2-40B4-BE49-F238E27FC236}">
                <a16:creationId xmlns:a16="http://schemas.microsoft.com/office/drawing/2014/main" id="{26339CCC-6FCB-40A4-909A-22BC7BA05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877" y="30247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48" name="Oval 52">
            <a:extLst>
              <a:ext uri="{FF2B5EF4-FFF2-40B4-BE49-F238E27FC236}">
                <a16:creationId xmlns:a16="http://schemas.microsoft.com/office/drawing/2014/main" id="{5C348734-C587-4B06-81B1-FE3BCD9A1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540" y="31692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49" name="Oval 53">
            <a:extLst>
              <a:ext uri="{FF2B5EF4-FFF2-40B4-BE49-F238E27FC236}">
                <a16:creationId xmlns:a16="http://schemas.microsoft.com/office/drawing/2014/main" id="{5E8C7A72-AAE4-4745-8E48-B5F97A5D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877" y="32406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0" name="Oval 54">
            <a:extLst>
              <a:ext uri="{FF2B5EF4-FFF2-40B4-BE49-F238E27FC236}">
                <a16:creationId xmlns:a16="http://schemas.microsoft.com/office/drawing/2014/main" id="{4C4D5EFC-1FF2-45B3-84F1-4E5D9A62C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077" y="288027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1" name="Oval 55">
            <a:extLst>
              <a:ext uri="{FF2B5EF4-FFF2-40B4-BE49-F238E27FC236}">
                <a16:creationId xmlns:a16="http://schemas.microsoft.com/office/drawing/2014/main" id="{0CCBDABB-29DF-47D6-B391-849925E5C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515" y="34565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2" name="Oval 56">
            <a:extLst>
              <a:ext uri="{FF2B5EF4-FFF2-40B4-BE49-F238E27FC236}">
                <a16:creationId xmlns:a16="http://schemas.microsoft.com/office/drawing/2014/main" id="{A69748C8-F72F-48B9-8079-F3924E60C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877" y="35295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3" name="Oval 57">
            <a:extLst>
              <a:ext uri="{FF2B5EF4-FFF2-40B4-BE49-F238E27FC236}">
                <a16:creationId xmlns:a16="http://schemas.microsoft.com/office/drawing/2014/main" id="{A7742B84-0258-49CF-A782-E6D56BC8A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215" y="35295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4" name="Oval 58">
            <a:extLst>
              <a:ext uri="{FF2B5EF4-FFF2-40B4-BE49-F238E27FC236}">
                <a16:creationId xmlns:a16="http://schemas.microsoft.com/office/drawing/2014/main" id="{5F54BE0D-A011-42F3-84B0-B99D4B877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9602" y="35295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5" name="Oval 59">
            <a:extLst>
              <a:ext uri="{FF2B5EF4-FFF2-40B4-BE49-F238E27FC236}">
                <a16:creationId xmlns:a16="http://schemas.microsoft.com/office/drawing/2014/main" id="{62EADA97-35AD-453A-98C2-3C3C32C8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090" y="38169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6" name="Oval 60">
            <a:extLst>
              <a:ext uri="{FF2B5EF4-FFF2-40B4-BE49-F238E27FC236}">
                <a16:creationId xmlns:a16="http://schemas.microsoft.com/office/drawing/2014/main" id="{C1AC6F59-6D20-4C1F-915F-C5E3BC267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752" y="38883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7" name="Oval 61">
            <a:extLst>
              <a:ext uri="{FF2B5EF4-FFF2-40B4-BE49-F238E27FC236}">
                <a16:creationId xmlns:a16="http://schemas.microsoft.com/office/drawing/2014/main" id="{8763AECE-6884-44A3-9926-91FB23776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552" y="41042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8" name="Oval 62">
            <a:extLst>
              <a:ext uri="{FF2B5EF4-FFF2-40B4-BE49-F238E27FC236}">
                <a16:creationId xmlns:a16="http://schemas.microsoft.com/office/drawing/2014/main" id="{4BD1822D-7447-4542-84C1-F5D817E91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215" y="41042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9" name="Oval 63">
            <a:extLst>
              <a:ext uri="{FF2B5EF4-FFF2-40B4-BE49-F238E27FC236}">
                <a16:creationId xmlns:a16="http://schemas.microsoft.com/office/drawing/2014/main" id="{24D3D98D-5F29-428B-AAC6-78A7381B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677" y="439157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60" name="Oval 64">
            <a:extLst>
              <a:ext uri="{FF2B5EF4-FFF2-40B4-BE49-F238E27FC236}">
                <a16:creationId xmlns:a16="http://schemas.microsoft.com/office/drawing/2014/main" id="{A1C346CE-9266-4B46-8BBF-6B189050C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390" y="37454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61" name="Oval 65">
            <a:extLst>
              <a:ext uri="{FF2B5EF4-FFF2-40B4-BE49-F238E27FC236}">
                <a16:creationId xmlns:a16="http://schemas.microsoft.com/office/drawing/2014/main" id="{0FC03003-89A2-4A50-9792-3EEF1118A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852" y="40328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62" name="Oval 66">
            <a:extLst>
              <a:ext uri="{FF2B5EF4-FFF2-40B4-BE49-F238E27FC236}">
                <a16:creationId xmlns:a16="http://schemas.microsoft.com/office/drawing/2014/main" id="{F719BBD6-2B0C-471E-81AC-144664602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515" y="41772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63" name="Oval 67">
            <a:extLst>
              <a:ext uri="{FF2B5EF4-FFF2-40B4-BE49-F238E27FC236}">
                <a16:creationId xmlns:a16="http://schemas.microsoft.com/office/drawing/2014/main" id="{EA60C08D-7BC1-4D17-B93D-141358C9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852" y="42487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64" name="Oval 68">
            <a:extLst>
              <a:ext uri="{FF2B5EF4-FFF2-40B4-BE49-F238E27FC236}">
                <a16:creationId xmlns:a16="http://schemas.microsoft.com/office/drawing/2014/main" id="{9DB0C901-F4A8-484F-9A34-952ADD9CD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490" y="38883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65" name="Oval 69">
            <a:extLst>
              <a:ext uri="{FF2B5EF4-FFF2-40B4-BE49-F238E27FC236}">
                <a16:creationId xmlns:a16="http://schemas.microsoft.com/office/drawing/2014/main" id="{7EEDDA4D-65B8-4648-A967-9BFC89139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490" y="44646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66" name="Oval 70">
            <a:extLst>
              <a:ext uri="{FF2B5EF4-FFF2-40B4-BE49-F238E27FC236}">
                <a16:creationId xmlns:a16="http://schemas.microsoft.com/office/drawing/2014/main" id="{8F7D40A3-371B-4276-A0FE-E17BAC87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852" y="45376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67" name="Oval 71">
            <a:extLst>
              <a:ext uri="{FF2B5EF4-FFF2-40B4-BE49-F238E27FC236}">
                <a16:creationId xmlns:a16="http://schemas.microsoft.com/office/drawing/2014/main" id="{9B3B993C-E3AE-4D37-B683-C3AA59054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190" y="45376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68" name="Oval 72">
            <a:extLst>
              <a:ext uri="{FF2B5EF4-FFF2-40B4-BE49-F238E27FC236}">
                <a16:creationId xmlns:a16="http://schemas.microsoft.com/office/drawing/2014/main" id="{089AE5D5-BCB3-4C15-A269-B4C24514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577" y="45376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69" name="Oval 73">
            <a:extLst>
              <a:ext uri="{FF2B5EF4-FFF2-40B4-BE49-F238E27FC236}">
                <a16:creationId xmlns:a16="http://schemas.microsoft.com/office/drawing/2014/main" id="{18A942CC-F30E-4D30-A86C-962E3601A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077" y="38169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70" name="Oval 74">
            <a:extLst>
              <a:ext uri="{FF2B5EF4-FFF2-40B4-BE49-F238E27FC236}">
                <a16:creationId xmlns:a16="http://schemas.microsoft.com/office/drawing/2014/main" id="{E289BA96-2308-45EE-9B51-676C4010F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740" y="38883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71" name="Oval 75">
            <a:extLst>
              <a:ext uri="{FF2B5EF4-FFF2-40B4-BE49-F238E27FC236}">
                <a16:creationId xmlns:a16="http://schemas.microsoft.com/office/drawing/2014/main" id="{727916A8-AB49-4F88-89A7-EB0F2ADE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540" y="41042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72" name="Oval 76">
            <a:extLst>
              <a:ext uri="{FF2B5EF4-FFF2-40B4-BE49-F238E27FC236}">
                <a16:creationId xmlns:a16="http://schemas.microsoft.com/office/drawing/2014/main" id="{D4AC14CA-2D6A-46D5-B261-4D8BEBF3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202" y="41042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73" name="Oval 77">
            <a:extLst>
              <a:ext uri="{FF2B5EF4-FFF2-40B4-BE49-F238E27FC236}">
                <a16:creationId xmlns:a16="http://schemas.microsoft.com/office/drawing/2014/main" id="{50226815-AF5B-4F3A-A40C-9BC679972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7665" y="439157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74" name="Oval 78">
            <a:extLst>
              <a:ext uri="{FF2B5EF4-FFF2-40B4-BE49-F238E27FC236}">
                <a16:creationId xmlns:a16="http://schemas.microsoft.com/office/drawing/2014/main" id="{2D9573C3-684F-41BF-91C9-879DA17CE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377" y="37454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75" name="Oval 79">
            <a:extLst>
              <a:ext uri="{FF2B5EF4-FFF2-40B4-BE49-F238E27FC236}">
                <a16:creationId xmlns:a16="http://schemas.microsoft.com/office/drawing/2014/main" id="{F3A5048D-922A-45B6-A74C-3707CD263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840" y="40328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76" name="Oval 80">
            <a:extLst>
              <a:ext uri="{FF2B5EF4-FFF2-40B4-BE49-F238E27FC236}">
                <a16:creationId xmlns:a16="http://schemas.microsoft.com/office/drawing/2014/main" id="{CDDEDEC4-8209-4381-9274-C8AE3294F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41772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77" name="Oval 81">
            <a:extLst>
              <a:ext uri="{FF2B5EF4-FFF2-40B4-BE49-F238E27FC236}">
                <a16:creationId xmlns:a16="http://schemas.microsoft.com/office/drawing/2014/main" id="{5A0ABCFA-14E8-4028-8445-36DDECF2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840" y="42487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78" name="Oval 82">
            <a:extLst>
              <a:ext uri="{FF2B5EF4-FFF2-40B4-BE49-F238E27FC236}">
                <a16:creationId xmlns:a16="http://schemas.microsoft.com/office/drawing/2014/main" id="{AE94D89C-986C-4BC9-BDC3-195C3A4DA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38883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79" name="Oval 83">
            <a:extLst>
              <a:ext uri="{FF2B5EF4-FFF2-40B4-BE49-F238E27FC236}">
                <a16:creationId xmlns:a16="http://schemas.microsoft.com/office/drawing/2014/main" id="{21EC541C-4591-46CD-8ADD-8746F26C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477" y="44646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80" name="Oval 84">
            <a:extLst>
              <a:ext uri="{FF2B5EF4-FFF2-40B4-BE49-F238E27FC236}">
                <a16:creationId xmlns:a16="http://schemas.microsoft.com/office/drawing/2014/main" id="{618FFFDF-9A31-481F-9EBB-1F97E584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840" y="45376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81" name="Oval 85">
            <a:extLst>
              <a:ext uri="{FF2B5EF4-FFF2-40B4-BE49-F238E27FC236}">
                <a16:creationId xmlns:a16="http://schemas.microsoft.com/office/drawing/2014/main" id="{3E4C824B-A0F0-4371-A519-82B0CF01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177" y="45376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82" name="Oval 86">
            <a:extLst>
              <a:ext uri="{FF2B5EF4-FFF2-40B4-BE49-F238E27FC236}">
                <a16:creationId xmlns:a16="http://schemas.microsoft.com/office/drawing/2014/main" id="{32309761-FEE0-4CC9-9665-0AE5F68A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45376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83" name="Oval 87">
            <a:extLst>
              <a:ext uri="{FF2B5EF4-FFF2-40B4-BE49-F238E27FC236}">
                <a16:creationId xmlns:a16="http://schemas.microsoft.com/office/drawing/2014/main" id="{CA4389AD-C169-48EF-AEA1-32AAF3D6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915" y="38169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84" name="Oval 88">
            <a:extLst>
              <a:ext uri="{FF2B5EF4-FFF2-40B4-BE49-F238E27FC236}">
                <a16:creationId xmlns:a16="http://schemas.microsoft.com/office/drawing/2014/main" id="{718D448B-F5CA-4767-BC65-ABE0023A6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577" y="38883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85" name="Oval 89">
            <a:extLst>
              <a:ext uri="{FF2B5EF4-FFF2-40B4-BE49-F238E27FC236}">
                <a16:creationId xmlns:a16="http://schemas.microsoft.com/office/drawing/2014/main" id="{2E6BEEE1-511C-4DEB-908B-0294313AB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7377" y="41042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86" name="Oval 90">
            <a:extLst>
              <a:ext uri="{FF2B5EF4-FFF2-40B4-BE49-F238E27FC236}">
                <a16:creationId xmlns:a16="http://schemas.microsoft.com/office/drawing/2014/main" id="{2203E273-13B0-4290-8993-E679EF7A2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040" y="41042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87" name="Oval 91">
            <a:extLst>
              <a:ext uri="{FF2B5EF4-FFF2-40B4-BE49-F238E27FC236}">
                <a16:creationId xmlns:a16="http://schemas.microsoft.com/office/drawing/2014/main" id="{7EA7955C-BCF4-460F-B33A-C4945A202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4502" y="439157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88" name="Oval 92">
            <a:extLst>
              <a:ext uri="{FF2B5EF4-FFF2-40B4-BE49-F238E27FC236}">
                <a16:creationId xmlns:a16="http://schemas.microsoft.com/office/drawing/2014/main" id="{AC37527B-C4E7-4BF5-8A79-5D2CAE95E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215" y="37454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89" name="Oval 93">
            <a:extLst>
              <a:ext uri="{FF2B5EF4-FFF2-40B4-BE49-F238E27FC236}">
                <a16:creationId xmlns:a16="http://schemas.microsoft.com/office/drawing/2014/main" id="{DAC042B9-37F0-46B6-9241-D50FB7F9B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677" y="40328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0" name="Oval 94">
            <a:extLst>
              <a:ext uri="{FF2B5EF4-FFF2-40B4-BE49-F238E27FC236}">
                <a16:creationId xmlns:a16="http://schemas.microsoft.com/office/drawing/2014/main" id="{03A274FC-43D5-47E2-BE97-3DEC58D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340" y="41772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1" name="Oval 95">
            <a:extLst>
              <a:ext uri="{FF2B5EF4-FFF2-40B4-BE49-F238E27FC236}">
                <a16:creationId xmlns:a16="http://schemas.microsoft.com/office/drawing/2014/main" id="{F275B835-2FB7-49B1-BF0D-7823E0FEF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677" y="42487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2" name="Oval 96">
            <a:extLst>
              <a:ext uri="{FF2B5EF4-FFF2-40B4-BE49-F238E27FC236}">
                <a16:creationId xmlns:a16="http://schemas.microsoft.com/office/drawing/2014/main" id="{61FE461B-6343-4FDC-A678-FB5F8D114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877" y="38883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3" name="Oval 97">
            <a:extLst>
              <a:ext uri="{FF2B5EF4-FFF2-40B4-BE49-F238E27FC236}">
                <a16:creationId xmlns:a16="http://schemas.microsoft.com/office/drawing/2014/main" id="{5291B045-B921-4B77-A641-7F5EF19D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315" y="44646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4" name="Oval 98">
            <a:extLst>
              <a:ext uri="{FF2B5EF4-FFF2-40B4-BE49-F238E27FC236}">
                <a16:creationId xmlns:a16="http://schemas.microsoft.com/office/drawing/2014/main" id="{525DDEF4-17F3-4CB2-91E9-8E2189CCD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677" y="45376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5" name="Oval 99">
            <a:extLst>
              <a:ext uri="{FF2B5EF4-FFF2-40B4-BE49-F238E27FC236}">
                <a16:creationId xmlns:a16="http://schemas.microsoft.com/office/drawing/2014/main" id="{B66CE854-B858-493B-BFAF-6F44C725F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015" y="45376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6" name="Oval 100">
            <a:extLst>
              <a:ext uri="{FF2B5EF4-FFF2-40B4-BE49-F238E27FC236}">
                <a16:creationId xmlns:a16="http://schemas.microsoft.com/office/drawing/2014/main" id="{6A384EAC-0BFE-4EE7-BC47-3E619C500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0402" y="45376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7" name="Oval 101">
            <a:extLst>
              <a:ext uri="{FF2B5EF4-FFF2-40B4-BE49-F238E27FC236}">
                <a16:creationId xmlns:a16="http://schemas.microsoft.com/office/drawing/2014/main" id="{8721F775-D0F1-4241-8577-FA53C9153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5940" y="48249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8" name="Oval 102">
            <a:extLst>
              <a:ext uri="{FF2B5EF4-FFF2-40B4-BE49-F238E27FC236}">
                <a16:creationId xmlns:a16="http://schemas.microsoft.com/office/drawing/2014/main" id="{5F3E50DA-6BA2-46F5-BC0B-45C71207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602" y="48964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9" name="Oval 103">
            <a:extLst>
              <a:ext uri="{FF2B5EF4-FFF2-40B4-BE49-F238E27FC236}">
                <a16:creationId xmlns:a16="http://schemas.microsoft.com/office/drawing/2014/main" id="{BD0E84C5-3B7A-41AC-A1E0-C5091EACB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0402" y="51123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0" name="Oval 104">
            <a:extLst>
              <a:ext uri="{FF2B5EF4-FFF2-40B4-BE49-F238E27FC236}">
                <a16:creationId xmlns:a16="http://schemas.microsoft.com/office/drawing/2014/main" id="{78EA4605-2521-4D56-A9C2-F1517AAD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065" y="51123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1" name="Oval 105">
            <a:extLst>
              <a:ext uri="{FF2B5EF4-FFF2-40B4-BE49-F238E27FC236}">
                <a16:creationId xmlns:a16="http://schemas.microsoft.com/office/drawing/2014/main" id="{7D51BF85-717E-4EC8-885C-CBB335CF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527" y="53996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2" name="Oval 106">
            <a:extLst>
              <a:ext uri="{FF2B5EF4-FFF2-40B4-BE49-F238E27FC236}">
                <a16:creationId xmlns:a16="http://schemas.microsoft.com/office/drawing/2014/main" id="{2239668B-ADDA-4555-8680-C802A79E1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240" y="47535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3" name="Oval 107">
            <a:extLst>
              <a:ext uri="{FF2B5EF4-FFF2-40B4-BE49-F238E27FC236}">
                <a16:creationId xmlns:a16="http://schemas.microsoft.com/office/drawing/2014/main" id="{042CE316-5412-4D5F-829B-EB498F5C3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02" y="50408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4" name="Oval 108">
            <a:extLst>
              <a:ext uri="{FF2B5EF4-FFF2-40B4-BE49-F238E27FC236}">
                <a16:creationId xmlns:a16="http://schemas.microsoft.com/office/drawing/2014/main" id="{23FD5108-AB63-44D5-A0EA-C2C152673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365" y="51853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5" name="Oval 109">
            <a:extLst>
              <a:ext uri="{FF2B5EF4-FFF2-40B4-BE49-F238E27FC236}">
                <a16:creationId xmlns:a16="http://schemas.microsoft.com/office/drawing/2014/main" id="{D7B240A3-C08E-4999-891B-9ABC19DE4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02" y="52567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6" name="Oval 110">
            <a:extLst>
              <a:ext uri="{FF2B5EF4-FFF2-40B4-BE49-F238E27FC236}">
                <a16:creationId xmlns:a16="http://schemas.microsoft.com/office/drawing/2014/main" id="{BEFEA850-F9F1-4429-8F87-41BD2953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902" y="48964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7" name="Oval 111">
            <a:extLst>
              <a:ext uri="{FF2B5EF4-FFF2-40B4-BE49-F238E27FC236}">
                <a16:creationId xmlns:a16="http://schemas.microsoft.com/office/drawing/2014/main" id="{D806994A-BF04-464D-88B4-FF187B880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340" y="54726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8" name="Oval 112">
            <a:extLst>
              <a:ext uri="{FF2B5EF4-FFF2-40B4-BE49-F238E27FC236}">
                <a16:creationId xmlns:a16="http://schemas.microsoft.com/office/drawing/2014/main" id="{8E131851-0EED-4951-B6E5-2F435995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02" y="554568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9" name="Oval 113">
            <a:extLst>
              <a:ext uri="{FF2B5EF4-FFF2-40B4-BE49-F238E27FC236}">
                <a16:creationId xmlns:a16="http://schemas.microsoft.com/office/drawing/2014/main" id="{42E1A9B8-180B-48CD-83C4-E8BBBB936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040" y="554568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10" name="Oval 114">
            <a:extLst>
              <a:ext uri="{FF2B5EF4-FFF2-40B4-BE49-F238E27FC236}">
                <a16:creationId xmlns:a16="http://schemas.microsoft.com/office/drawing/2014/main" id="{24C39B9C-7019-44E7-A368-9046B7631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0402" y="554568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11" name="Oval 115">
            <a:extLst>
              <a:ext uri="{FF2B5EF4-FFF2-40B4-BE49-F238E27FC236}">
                <a16:creationId xmlns:a16="http://schemas.microsoft.com/office/drawing/2014/main" id="{F8C0FBCD-364D-4AC4-AC55-DBF3409E5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952" y="48964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12" name="Oval 116">
            <a:extLst>
              <a:ext uri="{FF2B5EF4-FFF2-40B4-BE49-F238E27FC236}">
                <a16:creationId xmlns:a16="http://schemas.microsoft.com/office/drawing/2014/main" id="{53BCC603-53DD-407F-803C-5FB3DC08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615" y="49678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13" name="Oval 117">
            <a:extLst>
              <a:ext uri="{FF2B5EF4-FFF2-40B4-BE49-F238E27FC236}">
                <a16:creationId xmlns:a16="http://schemas.microsoft.com/office/drawing/2014/main" id="{34DC304C-C182-41F3-83A5-AADB92EBB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415" y="51837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14" name="Oval 118">
            <a:extLst>
              <a:ext uri="{FF2B5EF4-FFF2-40B4-BE49-F238E27FC236}">
                <a16:creationId xmlns:a16="http://schemas.microsoft.com/office/drawing/2014/main" id="{2FE86A7A-938B-4DD7-A808-2A39BF3A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077" y="518373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15" name="Oval 119">
            <a:extLst>
              <a:ext uri="{FF2B5EF4-FFF2-40B4-BE49-F238E27FC236}">
                <a16:creationId xmlns:a16="http://schemas.microsoft.com/office/drawing/2014/main" id="{968C3E4D-530E-4FA1-818D-26C64A2C3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540" y="547107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16" name="Oval 120">
            <a:extLst>
              <a:ext uri="{FF2B5EF4-FFF2-40B4-BE49-F238E27FC236}">
                <a16:creationId xmlns:a16="http://schemas.microsoft.com/office/drawing/2014/main" id="{B313BA8A-ABE3-478E-A025-30988180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252" y="48249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17" name="Oval 121">
            <a:extLst>
              <a:ext uri="{FF2B5EF4-FFF2-40B4-BE49-F238E27FC236}">
                <a16:creationId xmlns:a16="http://schemas.microsoft.com/office/drawing/2014/main" id="{4F8A17F1-89F2-4FC4-BA22-731FAC95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715" y="51123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18" name="Oval 122">
            <a:extLst>
              <a:ext uri="{FF2B5EF4-FFF2-40B4-BE49-F238E27FC236}">
                <a16:creationId xmlns:a16="http://schemas.microsoft.com/office/drawing/2014/main" id="{7BC0E233-2CF0-48F9-831B-8860F5E4E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377" y="525676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19" name="Oval 123">
            <a:extLst>
              <a:ext uri="{FF2B5EF4-FFF2-40B4-BE49-F238E27FC236}">
                <a16:creationId xmlns:a16="http://schemas.microsoft.com/office/drawing/2014/main" id="{D064620F-D1EC-4A18-8C1D-88D6BC2AD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715" y="5328200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20" name="Oval 124">
            <a:extLst>
              <a:ext uri="{FF2B5EF4-FFF2-40B4-BE49-F238E27FC236}">
                <a16:creationId xmlns:a16="http://schemas.microsoft.com/office/drawing/2014/main" id="{A924F47B-F029-4DF6-9E0F-FECBED1D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915" y="496783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21" name="Oval 125">
            <a:extLst>
              <a:ext uri="{FF2B5EF4-FFF2-40B4-BE49-F238E27FC236}">
                <a16:creationId xmlns:a16="http://schemas.microsoft.com/office/drawing/2014/main" id="{43269801-F886-4373-8863-1A59EC69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352" y="554410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22" name="Oval 126">
            <a:extLst>
              <a:ext uri="{FF2B5EF4-FFF2-40B4-BE49-F238E27FC236}">
                <a16:creationId xmlns:a16="http://schemas.microsoft.com/office/drawing/2014/main" id="{29B097D6-6535-43A7-AA06-829F22080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715" y="56171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23" name="Oval 127">
            <a:extLst>
              <a:ext uri="{FF2B5EF4-FFF2-40B4-BE49-F238E27FC236}">
                <a16:creationId xmlns:a16="http://schemas.microsoft.com/office/drawing/2014/main" id="{E90F93C2-A727-44C7-AC57-BAA83EBC7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052" y="56171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24" name="Oval 128">
            <a:extLst>
              <a:ext uri="{FF2B5EF4-FFF2-40B4-BE49-F238E27FC236}">
                <a16:creationId xmlns:a16="http://schemas.microsoft.com/office/drawing/2014/main" id="{67091A08-DED1-4885-8615-8562B9D5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440" y="56171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25" name="Oval 129">
            <a:extLst>
              <a:ext uri="{FF2B5EF4-FFF2-40B4-BE49-F238E27FC236}">
                <a16:creationId xmlns:a16="http://schemas.microsoft.com/office/drawing/2014/main" id="{D0F81207-B04D-40B8-8E45-7F56935C3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552" y="489798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26" name="Oval 130">
            <a:extLst>
              <a:ext uri="{FF2B5EF4-FFF2-40B4-BE49-F238E27FC236}">
                <a16:creationId xmlns:a16="http://schemas.microsoft.com/office/drawing/2014/main" id="{64887106-2FCE-434E-B498-5ED88D799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215" y="49694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27" name="Oval 131">
            <a:extLst>
              <a:ext uri="{FF2B5EF4-FFF2-40B4-BE49-F238E27FC236}">
                <a16:creationId xmlns:a16="http://schemas.microsoft.com/office/drawing/2014/main" id="{B2CA97E3-781B-48CB-8055-B244C52B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015" y="51853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28" name="Oval 132">
            <a:extLst>
              <a:ext uri="{FF2B5EF4-FFF2-40B4-BE49-F238E27FC236}">
                <a16:creationId xmlns:a16="http://schemas.microsoft.com/office/drawing/2014/main" id="{3CD692DD-DA53-4667-B3AF-AB8FED0E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677" y="51853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29" name="Oval 133">
            <a:extLst>
              <a:ext uri="{FF2B5EF4-FFF2-40B4-BE49-F238E27FC236}">
                <a16:creationId xmlns:a16="http://schemas.microsoft.com/office/drawing/2014/main" id="{E587EBBB-B66D-482F-8E51-67DCF589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140" y="54726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30" name="Oval 134">
            <a:extLst>
              <a:ext uri="{FF2B5EF4-FFF2-40B4-BE49-F238E27FC236}">
                <a16:creationId xmlns:a16="http://schemas.microsoft.com/office/drawing/2014/main" id="{2B296138-61D1-4F1A-8CD5-B34B4CBA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852" y="482655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31" name="Oval 135">
            <a:extLst>
              <a:ext uri="{FF2B5EF4-FFF2-40B4-BE49-F238E27FC236}">
                <a16:creationId xmlns:a16="http://schemas.microsoft.com/office/drawing/2014/main" id="{026B0736-0B1D-4C8F-BA96-260892CF5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315" y="511388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32" name="Oval 136">
            <a:extLst>
              <a:ext uri="{FF2B5EF4-FFF2-40B4-BE49-F238E27FC236}">
                <a16:creationId xmlns:a16="http://schemas.microsoft.com/office/drawing/2014/main" id="{390A6B26-A674-4AD5-9DAB-FFA9D5510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977" y="525835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33" name="Oval 137">
            <a:extLst>
              <a:ext uri="{FF2B5EF4-FFF2-40B4-BE49-F238E27FC236}">
                <a16:creationId xmlns:a16="http://schemas.microsoft.com/office/drawing/2014/main" id="{08ED52CB-2C1B-4443-91D4-8F12D5440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315" y="532978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34" name="Oval 138">
            <a:extLst>
              <a:ext uri="{FF2B5EF4-FFF2-40B4-BE49-F238E27FC236}">
                <a16:creationId xmlns:a16="http://schemas.microsoft.com/office/drawing/2014/main" id="{C718C1D2-A097-437D-8A3C-BC3386DB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515" y="49694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35" name="Oval 139">
            <a:extLst>
              <a:ext uri="{FF2B5EF4-FFF2-40B4-BE49-F238E27FC236}">
                <a16:creationId xmlns:a16="http://schemas.microsoft.com/office/drawing/2014/main" id="{CCD4DD4A-29F2-49A2-8CCC-AE445EDA0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952" y="554568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36" name="Oval 140">
            <a:extLst>
              <a:ext uri="{FF2B5EF4-FFF2-40B4-BE49-F238E27FC236}">
                <a16:creationId xmlns:a16="http://schemas.microsoft.com/office/drawing/2014/main" id="{D8961B22-7940-4344-AAF6-8CB734999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315" y="561871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37" name="Oval 141">
            <a:extLst>
              <a:ext uri="{FF2B5EF4-FFF2-40B4-BE49-F238E27FC236}">
                <a16:creationId xmlns:a16="http://schemas.microsoft.com/office/drawing/2014/main" id="{0B54896E-C6F0-4E2A-AF1B-4D6AED649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652" y="5618712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38" name="Oval 142">
            <a:extLst>
              <a:ext uri="{FF2B5EF4-FFF2-40B4-BE49-F238E27FC236}">
                <a16:creationId xmlns:a16="http://schemas.microsoft.com/office/drawing/2014/main" id="{5D1A94E6-FD45-4AC2-9009-BBFF5C821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561871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39" name="Oval 143">
            <a:extLst>
              <a:ext uri="{FF2B5EF4-FFF2-40B4-BE49-F238E27FC236}">
                <a16:creationId xmlns:a16="http://schemas.microsoft.com/office/drawing/2014/main" id="{FAA62BAE-3C15-4255-9D10-05A8B7998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490" y="60489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40" name="Oval 144">
            <a:extLst>
              <a:ext uri="{FF2B5EF4-FFF2-40B4-BE49-F238E27FC236}">
                <a16:creationId xmlns:a16="http://schemas.microsoft.com/office/drawing/2014/main" id="{E485EF06-3571-4D2C-9F79-ACD87D70E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977" y="58330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41" name="Oval 145">
            <a:extLst>
              <a:ext uri="{FF2B5EF4-FFF2-40B4-BE49-F238E27FC236}">
                <a16:creationId xmlns:a16="http://schemas.microsoft.com/office/drawing/2014/main" id="{1A7865C4-9DB1-4383-9F4D-D30CC102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315" y="597748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42" name="Oval 146">
            <a:extLst>
              <a:ext uri="{FF2B5EF4-FFF2-40B4-BE49-F238E27FC236}">
                <a16:creationId xmlns:a16="http://schemas.microsoft.com/office/drawing/2014/main" id="{B5768AEA-AB52-4D53-B370-0CBD23BF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652" y="58330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43" name="Oval 147">
            <a:extLst>
              <a:ext uri="{FF2B5EF4-FFF2-40B4-BE49-F238E27FC236}">
                <a16:creationId xmlns:a16="http://schemas.microsoft.com/office/drawing/2014/main" id="{65F84549-BEF6-43D0-A123-EC5C40858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652" y="6121950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44" name="Oval 148">
            <a:extLst>
              <a:ext uri="{FF2B5EF4-FFF2-40B4-BE49-F238E27FC236}">
                <a16:creationId xmlns:a16="http://schemas.microsoft.com/office/drawing/2014/main" id="{C42763C6-FDAF-4A1E-AA5D-C3C24B417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577" y="5977487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45" name="Oval 149">
            <a:extLst>
              <a:ext uri="{FF2B5EF4-FFF2-40B4-BE49-F238E27FC236}">
                <a16:creationId xmlns:a16="http://schemas.microsoft.com/office/drawing/2014/main" id="{05720873-0964-4DE5-B7AA-538DFE7F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840" y="60489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46" name="Oval 150">
            <a:extLst>
              <a:ext uri="{FF2B5EF4-FFF2-40B4-BE49-F238E27FC236}">
                <a16:creationId xmlns:a16="http://schemas.microsoft.com/office/drawing/2014/main" id="{9D6AEE31-B94D-48D8-98C8-C19822375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940" y="59044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47" name="Oval 151">
            <a:extLst>
              <a:ext uri="{FF2B5EF4-FFF2-40B4-BE49-F238E27FC236}">
                <a16:creationId xmlns:a16="http://schemas.microsoft.com/office/drawing/2014/main" id="{09716E32-20EF-44D1-8E37-03E342BA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740" y="59044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48" name="Oval 152">
            <a:extLst>
              <a:ext uri="{FF2B5EF4-FFF2-40B4-BE49-F238E27FC236}">
                <a16:creationId xmlns:a16="http://schemas.microsoft.com/office/drawing/2014/main" id="{5D6533AE-557E-4904-A121-CC2B2E32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202" y="60489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49" name="Oval 153">
            <a:extLst>
              <a:ext uri="{FF2B5EF4-FFF2-40B4-BE49-F238E27FC236}">
                <a16:creationId xmlns:a16="http://schemas.microsoft.com/office/drawing/2014/main" id="{2EF7638B-F894-4B3A-B8FE-ACF8A96E2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540" y="5761587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50" name="Oval 154">
            <a:extLst>
              <a:ext uri="{FF2B5EF4-FFF2-40B4-BE49-F238E27FC236}">
                <a16:creationId xmlns:a16="http://schemas.microsoft.com/office/drawing/2014/main" id="{80962616-554B-4C20-B9B9-F70D72BA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977" y="60489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51" name="Oval 155">
            <a:extLst>
              <a:ext uri="{FF2B5EF4-FFF2-40B4-BE49-F238E27FC236}">
                <a16:creationId xmlns:a16="http://schemas.microsoft.com/office/drawing/2014/main" id="{72A95124-12EB-465F-9627-70AC84125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902" y="58330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52" name="Oval 156">
            <a:extLst>
              <a:ext uri="{FF2B5EF4-FFF2-40B4-BE49-F238E27FC236}">
                <a16:creationId xmlns:a16="http://schemas.microsoft.com/office/drawing/2014/main" id="{157D5D65-51B6-46EF-9E39-10AD577D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240" y="60489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53" name="Oval 157">
            <a:extLst>
              <a:ext uri="{FF2B5EF4-FFF2-40B4-BE49-F238E27FC236}">
                <a16:creationId xmlns:a16="http://schemas.microsoft.com/office/drawing/2014/main" id="{0D74FBA3-2916-4B81-8F03-942110E1C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140" y="58330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54" name="Oval 158">
            <a:extLst>
              <a:ext uri="{FF2B5EF4-FFF2-40B4-BE49-F238E27FC236}">
                <a16:creationId xmlns:a16="http://schemas.microsoft.com/office/drawing/2014/main" id="{9917EFDF-CE95-49B8-AE30-8CAEBFB8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040" y="6048925"/>
            <a:ext cx="144463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55" name="Oval 159">
            <a:extLst>
              <a:ext uri="{FF2B5EF4-FFF2-40B4-BE49-F238E27FC236}">
                <a16:creationId xmlns:a16="http://schemas.microsoft.com/office/drawing/2014/main" id="{A13C20D2-1774-4EC3-88ED-A707B7EF8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5940" y="5904462"/>
            <a:ext cx="144463" cy="144462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56" name="Oval 160">
            <a:extLst>
              <a:ext uri="{FF2B5EF4-FFF2-40B4-BE49-F238E27FC236}">
                <a16:creationId xmlns:a16="http://schemas.microsoft.com/office/drawing/2014/main" id="{302B3648-C14A-4535-ACC9-F7E6C6467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3427" y="6048925"/>
            <a:ext cx="144462" cy="144463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53" name="Oval 161">
            <a:extLst>
              <a:ext uri="{FF2B5EF4-FFF2-40B4-BE49-F238E27FC236}">
                <a16:creationId xmlns:a16="http://schemas.microsoft.com/office/drawing/2014/main" id="{E616E1CA-6535-45EB-A55F-812A8414D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46820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54" name="Oval 162">
            <a:extLst>
              <a:ext uri="{FF2B5EF4-FFF2-40B4-BE49-F238E27FC236}">
                <a16:creationId xmlns:a16="http://schemas.microsoft.com/office/drawing/2014/main" id="{ABD188B4-C50A-451B-A1A3-C5B62C85F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46820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55" name="Oval 163">
            <a:extLst>
              <a:ext uri="{FF2B5EF4-FFF2-40B4-BE49-F238E27FC236}">
                <a16:creationId xmlns:a16="http://schemas.microsoft.com/office/drawing/2014/main" id="{B2234F5B-8FBC-489C-A5CF-F598F978D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4682087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56" name="Oval 164">
            <a:extLst>
              <a:ext uri="{FF2B5EF4-FFF2-40B4-BE49-F238E27FC236}">
                <a16:creationId xmlns:a16="http://schemas.microsoft.com/office/drawing/2014/main" id="{6CBC2F85-5A40-4547-B03B-D9CF90C1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46820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57" name="Oval 165">
            <a:extLst>
              <a:ext uri="{FF2B5EF4-FFF2-40B4-BE49-F238E27FC236}">
                <a16:creationId xmlns:a16="http://schemas.microsoft.com/office/drawing/2014/main" id="{89176F17-6A14-4283-BAAD-6A8E5C3CC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4682087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58" name="Oval 166">
            <a:extLst>
              <a:ext uri="{FF2B5EF4-FFF2-40B4-BE49-F238E27FC236}">
                <a16:creationId xmlns:a16="http://schemas.microsoft.com/office/drawing/2014/main" id="{B108709B-7F60-4367-89B7-89C99853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4682087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59" name="Oval 167">
            <a:extLst>
              <a:ext uri="{FF2B5EF4-FFF2-40B4-BE49-F238E27FC236}">
                <a16:creationId xmlns:a16="http://schemas.microsoft.com/office/drawing/2014/main" id="{3CE220F9-537F-4BFF-ACB8-853494154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46820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60" name="Oval 168">
            <a:extLst>
              <a:ext uri="{FF2B5EF4-FFF2-40B4-BE49-F238E27FC236}">
                <a16:creationId xmlns:a16="http://schemas.microsoft.com/office/drawing/2014/main" id="{0776E2FE-E275-42B1-A8B3-E923CD4C5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227" y="4682087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61" name="Oval 169">
            <a:extLst>
              <a:ext uri="{FF2B5EF4-FFF2-40B4-BE49-F238E27FC236}">
                <a16:creationId xmlns:a16="http://schemas.microsoft.com/office/drawing/2014/main" id="{4FDAB93D-BB75-4A3A-B1B9-47E4F410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90" y="46820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62" name="Oval 170">
            <a:extLst>
              <a:ext uri="{FF2B5EF4-FFF2-40B4-BE49-F238E27FC236}">
                <a16:creationId xmlns:a16="http://schemas.microsoft.com/office/drawing/2014/main" id="{B14BD766-A2CF-4ED3-967E-340F74199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46820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63" name="Oval 171">
            <a:extLst>
              <a:ext uri="{FF2B5EF4-FFF2-40B4-BE49-F238E27FC236}">
                <a16:creationId xmlns:a16="http://schemas.microsoft.com/office/drawing/2014/main" id="{29CBB616-45B3-4E55-A8A6-F92287AA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4682087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64" name="Oval 172">
            <a:extLst>
              <a:ext uri="{FF2B5EF4-FFF2-40B4-BE49-F238E27FC236}">
                <a16:creationId xmlns:a16="http://schemas.microsoft.com/office/drawing/2014/main" id="{0284B9AF-C301-4430-9280-901B8AA0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46820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65" name="Oval 173">
            <a:extLst>
              <a:ext uri="{FF2B5EF4-FFF2-40B4-BE49-F238E27FC236}">
                <a16:creationId xmlns:a16="http://schemas.microsoft.com/office/drawing/2014/main" id="{E24574F3-A557-479C-87D2-FA63BF2FD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48265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66" name="Oval 174">
            <a:extLst>
              <a:ext uri="{FF2B5EF4-FFF2-40B4-BE49-F238E27FC236}">
                <a16:creationId xmlns:a16="http://schemas.microsoft.com/office/drawing/2014/main" id="{431EB199-87F2-49BB-A80F-EC6895DC2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48265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67" name="Oval 175">
            <a:extLst>
              <a:ext uri="{FF2B5EF4-FFF2-40B4-BE49-F238E27FC236}">
                <a16:creationId xmlns:a16="http://schemas.microsoft.com/office/drawing/2014/main" id="{7C35D13D-097B-4B9A-BEC0-5F95E4048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48265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68" name="Oval 176">
            <a:extLst>
              <a:ext uri="{FF2B5EF4-FFF2-40B4-BE49-F238E27FC236}">
                <a16:creationId xmlns:a16="http://schemas.microsoft.com/office/drawing/2014/main" id="{6C8FF424-9A24-4C3F-9621-526BAB66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48265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73" name="Oval 177">
            <a:extLst>
              <a:ext uri="{FF2B5EF4-FFF2-40B4-BE49-F238E27FC236}">
                <a16:creationId xmlns:a16="http://schemas.microsoft.com/office/drawing/2014/main" id="{93B50597-2937-4D7D-B83D-7FF467398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48265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70" name="Oval 178">
            <a:extLst>
              <a:ext uri="{FF2B5EF4-FFF2-40B4-BE49-F238E27FC236}">
                <a16:creationId xmlns:a16="http://schemas.microsoft.com/office/drawing/2014/main" id="{64430A25-7860-430C-A51D-DA0712D6E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48265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71" name="Oval 179">
            <a:extLst>
              <a:ext uri="{FF2B5EF4-FFF2-40B4-BE49-F238E27FC236}">
                <a16:creationId xmlns:a16="http://schemas.microsoft.com/office/drawing/2014/main" id="{A71584EF-E158-461B-8AA6-31C6E2948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48265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76" name="Oval 180">
            <a:extLst>
              <a:ext uri="{FF2B5EF4-FFF2-40B4-BE49-F238E27FC236}">
                <a16:creationId xmlns:a16="http://schemas.microsoft.com/office/drawing/2014/main" id="{3279129C-676A-45D9-ABDA-691582B14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227" y="48265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73" name="Oval 181">
            <a:extLst>
              <a:ext uri="{FF2B5EF4-FFF2-40B4-BE49-F238E27FC236}">
                <a16:creationId xmlns:a16="http://schemas.microsoft.com/office/drawing/2014/main" id="{531F3987-E8ED-4DCD-A288-F8563416D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90" y="48265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74" name="Oval 182">
            <a:extLst>
              <a:ext uri="{FF2B5EF4-FFF2-40B4-BE49-F238E27FC236}">
                <a16:creationId xmlns:a16="http://schemas.microsoft.com/office/drawing/2014/main" id="{EF5122D1-1C9E-496D-8EC6-B5D7CA115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48265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75" name="Oval 183">
            <a:extLst>
              <a:ext uri="{FF2B5EF4-FFF2-40B4-BE49-F238E27FC236}">
                <a16:creationId xmlns:a16="http://schemas.microsoft.com/office/drawing/2014/main" id="{988267E6-D564-4501-B840-2CB89E8B5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48265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76" name="Oval 184">
            <a:extLst>
              <a:ext uri="{FF2B5EF4-FFF2-40B4-BE49-F238E27FC236}">
                <a16:creationId xmlns:a16="http://schemas.microsoft.com/office/drawing/2014/main" id="{7E51BB36-5ABF-4A9C-847C-D9CE5126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48265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77" name="Oval 185">
            <a:extLst>
              <a:ext uri="{FF2B5EF4-FFF2-40B4-BE49-F238E27FC236}">
                <a16:creationId xmlns:a16="http://schemas.microsoft.com/office/drawing/2014/main" id="{8C5F8646-91BA-4C6C-82CA-331035E8F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49710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78" name="Oval 186">
            <a:extLst>
              <a:ext uri="{FF2B5EF4-FFF2-40B4-BE49-F238E27FC236}">
                <a16:creationId xmlns:a16="http://schemas.microsoft.com/office/drawing/2014/main" id="{F83CC7FA-46BC-4933-8285-ABBAAF53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49710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79" name="Oval 187">
            <a:extLst>
              <a:ext uri="{FF2B5EF4-FFF2-40B4-BE49-F238E27FC236}">
                <a16:creationId xmlns:a16="http://schemas.microsoft.com/office/drawing/2014/main" id="{4C8B8B80-7CEA-42C2-B851-C0D88E1C1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49710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80" name="Oval 188">
            <a:extLst>
              <a:ext uri="{FF2B5EF4-FFF2-40B4-BE49-F238E27FC236}">
                <a16:creationId xmlns:a16="http://schemas.microsoft.com/office/drawing/2014/main" id="{05B9B514-53E4-4E6E-B8DF-D95510BC9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49710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81" name="Oval 189">
            <a:extLst>
              <a:ext uri="{FF2B5EF4-FFF2-40B4-BE49-F238E27FC236}">
                <a16:creationId xmlns:a16="http://schemas.microsoft.com/office/drawing/2014/main" id="{667DC12B-0D94-419B-86C7-BDA70FB0D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49710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82" name="Oval 190">
            <a:extLst>
              <a:ext uri="{FF2B5EF4-FFF2-40B4-BE49-F238E27FC236}">
                <a16:creationId xmlns:a16="http://schemas.microsoft.com/office/drawing/2014/main" id="{F4F6518A-79D5-41B5-BD48-F1448426A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49710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83" name="Oval 191">
            <a:extLst>
              <a:ext uri="{FF2B5EF4-FFF2-40B4-BE49-F238E27FC236}">
                <a16:creationId xmlns:a16="http://schemas.microsoft.com/office/drawing/2014/main" id="{E824202C-E6E2-48E8-AEE0-AEE85D952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49710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84" name="Oval 192">
            <a:extLst>
              <a:ext uri="{FF2B5EF4-FFF2-40B4-BE49-F238E27FC236}">
                <a16:creationId xmlns:a16="http://schemas.microsoft.com/office/drawing/2014/main" id="{B3E6506D-2828-4C1F-B36D-BAEE00995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227" y="49710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85" name="Oval 193">
            <a:extLst>
              <a:ext uri="{FF2B5EF4-FFF2-40B4-BE49-F238E27FC236}">
                <a16:creationId xmlns:a16="http://schemas.microsoft.com/office/drawing/2014/main" id="{C1A444B4-5DC2-4DC8-9262-07B27B705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90" y="49710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86" name="Oval 194">
            <a:extLst>
              <a:ext uri="{FF2B5EF4-FFF2-40B4-BE49-F238E27FC236}">
                <a16:creationId xmlns:a16="http://schemas.microsoft.com/office/drawing/2014/main" id="{F42278F4-2DD3-421B-B4BF-C9BD3D5C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49710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87" name="Oval 195">
            <a:extLst>
              <a:ext uri="{FF2B5EF4-FFF2-40B4-BE49-F238E27FC236}">
                <a16:creationId xmlns:a16="http://schemas.microsoft.com/office/drawing/2014/main" id="{84CA9CDD-B1B2-4693-8DD3-1CBA8159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49710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88" name="Oval 196">
            <a:extLst>
              <a:ext uri="{FF2B5EF4-FFF2-40B4-BE49-F238E27FC236}">
                <a16:creationId xmlns:a16="http://schemas.microsoft.com/office/drawing/2014/main" id="{26AE0951-715C-4BC1-86F1-6F68A194D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49710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89" name="Oval 197">
            <a:extLst>
              <a:ext uri="{FF2B5EF4-FFF2-40B4-BE49-F238E27FC236}">
                <a16:creationId xmlns:a16="http://schemas.microsoft.com/office/drawing/2014/main" id="{2E9949C3-C800-4487-B448-3500BDFC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51138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0" name="Oval 198">
            <a:extLst>
              <a:ext uri="{FF2B5EF4-FFF2-40B4-BE49-F238E27FC236}">
                <a16:creationId xmlns:a16="http://schemas.microsoft.com/office/drawing/2014/main" id="{C1C084EE-25DF-433D-86CC-4CB30B980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51138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1" name="Oval 199">
            <a:extLst>
              <a:ext uri="{FF2B5EF4-FFF2-40B4-BE49-F238E27FC236}">
                <a16:creationId xmlns:a16="http://schemas.microsoft.com/office/drawing/2014/main" id="{F02F743E-E90E-452D-8494-C7F030418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5113887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2" name="Oval 200">
            <a:extLst>
              <a:ext uri="{FF2B5EF4-FFF2-40B4-BE49-F238E27FC236}">
                <a16:creationId xmlns:a16="http://schemas.microsoft.com/office/drawing/2014/main" id="{5103E47A-FD34-4FDF-9B37-17B0BAEE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51138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3" name="Oval 201">
            <a:extLst>
              <a:ext uri="{FF2B5EF4-FFF2-40B4-BE49-F238E27FC236}">
                <a16:creationId xmlns:a16="http://schemas.microsoft.com/office/drawing/2014/main" id="{C1921319-A6F9-4169-9563-F55426781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5113887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4" name="Oval 202">
            <a:extLst>
              <a:ext uri="{FF2B5EF4-FFF2-40B4-BE49-F238E27FC236}">
                <a16:creationId xmlns:a16="http://schemas.microsoft.com/office/drawing/2014/main" id="{392C7ABE-7A88-4587-A4AF-4BEA60ECE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5113887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5" name="Oval 203">
            <a:extLst>
              <a:ext uri="{FF2B5EF4-FFF2-40B4-BE49-F238E27FC236}">
                <a16:creationId xmlns:a16="http://schemas.microsoft.com/office/drawing/2014/main" id="{1809A6DA-509A-43AC-B448-ED318CF70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51138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6" name="Oval 204">
            <a:extLst>
              <a:ext uri="{FF2B5EF4-FFF2-40B4-BE49-F238E27FC236}">
                <a16:creationId xmlns:a16="http://schemas.microsoft.com/office/drawing/2014/main" id="{FD8A339D-B603-4FB5-9B7A-1AECA95F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227" y="5113887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7" name="Oval 205">
            <a:extLst>
              <a:ext uri="{FF2B5EF4-FFF2-40B4-BE49-F238E27FC236}">
                <a16:creationId xmlns:a16="http://schemas.microsoft.com/office/drawing/2014/main" id="{E755F9F3-212F-416D-A174-45FB3961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90" y="51138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8" name="Oval 206">
            <a:extLst>
              <a:ext uri="{FF2B5EF4-FFF2-40B4-BE49-F238E27FC236}">
                <a16:creationId xmlns:a16="http://schemas.microsoft.com/office/drawing/2014/main" id="{DBA26058-EBFB-41F2-9710-AE08347F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51138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9" name="Oval 207">
            <a:extLst>
              <a:ext uri="{FF2B5EF4-FFF2-40B4-BE49-F238E27FC236}">
                <a16:creationId xmlns:a16="http://schemas.microsoft.com/office/drawing/2014/main" id="{E9FB9AE8-A99C-469E-835C-47E57243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5113887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00" name="Oval 208">
            <a:extLst>
              <a:ext uri="{FF2B5EF4-FFF2-40B4-BE49-F238E27FC236}">
                <a16:creationId xmlns:a16="http://schemas.microsoft.com/office/drawing/2014/main" id="{1244F84D-A535-4ED3-A007-B31907798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5113887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01" name="Oval 209">
            <a:extLst>
              <a:ext uri="{FF2B5EF4-FFF2-40B4-BE49-F238E27FC236}">
                <a16:creationId xmlns:a16="http://schemas.microsoft.com/office/drawing/2014/main" id="{183D99F8-B8D4-4100-B191-AA7629623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52583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02" name="Oval 210">
            <a:extLst>
              <a:ext uri="{FF2B5EF4-FFF2-40B4-BE49-F238E27FC236}">
                <a16:creationId xmlns:a16="http://schemas.microsoft.com/office/drawing/2014/main" id="{938A55D4-BA3C-4527-9C2A-31C84A873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52583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03" name="Oval 211">
            <a:extLst>
              <a:ext uri="{FF2B5EF4-FFF2-40B4-BE49-F238E27FC236}">
                <a16:creationId xmlns:a16="http://schemas.microsoft.com/office/drawing/2014/main" id="{9F2987A0-4AEC-4C76-9BC0-DCA4F20FE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52583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04" name="Oval 212">
            <a:extLst>
              <a:ext uri="{FF2B5EF4-FFF2-40B4-BE49-F238E27FC236}">
                <a16:creationId xmlns:a16="http://schemas.microsoft.com/office/drawing/2014/main" id="{F3CBAA18-01C3-470E-AF3E-ADFE33C7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52583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05" name="Oval 213">
            <a:extLst>
              <a:ext uri="{FF2B5EF4-FFF2-40B4-BE49-F238E27FC236}">
                <a16:creationId xmlns:a16="http://schemas.microsoft.com/office/drawing/2014/main" id="{BA30EA6C-43AB-436B-9A3E-A58F03D30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52583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06" name="Oval 214">
            <a:extLst>
              <a:ext uri="{FF2B5EF4-FFF2-40B4-BE49-F238E27FC236}">
                <a16:creationId xmlns:a16="http://schemas.microsoft.com/office/drawing/2014/main" id="{8B417B3F-1001-40D1-A06A-4644B7CD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52583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11" name="Oval 215">
            <a:extLst>
              <a:ext uri="{FF2B5EF4-FFF2-40B4-BE49-F238E27FC236}">
                <a16:creationId xmlns:a16="http://schemas.microsoft.com/office/drawing/2014/main" id="{4C84A749-80BB-4E49-853E-A100A225E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52583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08" name="Oval 216">
            <a:extLst>
              <a:ext uri="{FF2B5EF4-FFF2-40B4-BE49-F238E27FC236}">
                <a16:creationId xmlns:a16="http://schemas.microsoft.com/office/drawing/2014/main" id="{2C980638-178A-4E47-8131-C097596F4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227" y="52583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09" name="Oval 217">
            <a:extLst>
              <a:ext uri="{FF2B5EF4-FFF2-40B4-BE49-F238E27FC236}">
                <a16:creationId xmlns:a16="http://schemas.microsoft.com/office/drawing/2014/main" id="{20E8A534-BEB5-4811-8DCD-D220D48BB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90" y="52583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10" name="Oval 218">
            <a:extLst>
              <a:ext uri="{FF2B5EF4-FFF2-40B4-BE49-F238E27FC236}">
                <a16:creationId xmlns:a16="http://schemas.microsoft.com/office/drawing/2014/main" id="{CEAC80C0-09C3-4C59-B0D0-A057C978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52583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11" name="Oval 219">
            <a:extLst>
              <a:ext uri="{FF2B5EF4-FFF2-40B4-BE49-F238E27FC236}">
                <a16:creationId xmlns:a16="http://schemas.microsoft.com/office/drawing/2014/main" id="{8AB728D8-2A2C-42F6-9F3A-63F01F57C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52583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12" name="Oval 220">
            <a:extLst>
              <a:ext uri="{FF2B5EF4-FFF2-40B4-BE49-F238E27FC236}">
                <a16:creationId xmlns:a16="http://schemas.microsoft.com/office/drawing/2014/main" id="{918DDD1D-1C98-420F-9666-2E73D2EB6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52583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13" name="Oval 221">
            <a:extLst>
              <a:ext uri="{FF2B5EF4-FFF2-40B4-BE49-F238E27FC236}">
                <a16:creationId xmlns:a16="http://schemas.microsoft.com/office/drawing/2014/main" id="{9853C508-E7E8-4A43-981F-85D573DDE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54028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14" name="Oval 222">
            <a:extLst>
              <a:ext uri="{FF2B5EF4-FFF2-40B4-BE49-F238E27FC236}">
                <a16:creationId xmlns:a16="http://schemas.microsoft.com/office/drawing/2014/main" id="{7E8139BA-CDEB-48AC-8680-5A859D193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54028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15" name="Oval 223">
            <a:extLst>
              <a:ext uri="{FF2B5EF4-FFF2-40B4-BE49-F238E27FC236}">
                <a16:creationId xmlns:a16="http://schemas.microsoft.com/office/drawing/2014/main" id="{8A6DFCBA-2B8A-4E89-970E-E8876519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54028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16" name="Oval 224">
            <a:extLst>
              <a:ext uri="{FF2B5EF4-FFF2-40B4-BE49-F238E27FC236}">
                <a16:creationId xmlns:a16="http://schemas.microsoft.com/office/drawing/2014/main" id="{2149AB73-E81F-43F9-BC91-9B9D19541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54028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17" name="Oval 225">
            <a:extLst>
              <a:ext uri="{FF2B5EF4-FFF2-40B4-BE49-F238E27FC236}">
                <a16:creationId xmlns:a16="http://schemas.microsoft.com/office/drawing/2014/main" id="{975F8625-9409-4860-888A-16F4A947B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54028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18" name="Oval 226">
            <a:extLst>
              <a:ext uri="{FF2B5EF4-FFF2-40B4-BE49-F238E27FC236}">
                <a16:creationId xmlns:a16="http://schemas.microsoft.com/office/drawing/2014/main" id="{5D5E3382-A7C2-47E9-9759-43607FB02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54028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23" name="Oval 227">
            <a:extLst>
              <a:ext uri="{FF2B5EF4-FFF2-40B4-BE49-F238E27FC236}">
                <a16:creationId xmlns:a16="http://schemas.microsoft.com/office/drawing/2014/main" id="{77C5C060-5970-4E63-816D-B83841EB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54028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20" name="Oval 228">
            <a:extLst>
              <a:ext uri="{FF2B5EF4-FFF2-40B4-BE49-F238E27FC236}">
                <a16:creationId xmlns:a16="http://schemas.microsoft.com/office/drawing/2014/main" id="{144E7F42-C49B-423D-A610-3269187DE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227" y="54028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21" name="Oval 229">
            <a:extLst>
              <a:ext uri="{FF2B5EF4-FFF2-40B4-BE49-F238E27FC236}">
                <a16:creationId xmlns:a16="http://schemas.microsoft.com/office/drawing/2014/main" id="{A933EEE0-B8D3-4B26-A347-DF4A04CB1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90" y="54028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22" name="Oval 230">
            <a:extLst>
              <a:ext uri="{FF2B5EF4-FFF2-40B4-BE49-F238E27FC236}">
                <a16:creationId xmlns:a16="http://schemas.microsoft.com/office/drawing/2014/main" id="{44647EC8-2E0E-4FBF-B45E-FA11E2520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977" y="540122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23" name="Oval 231">
            <a:extLst>
              <a:ext uri="{FF2B5EF4-FFF2-40B4-BE49-F238E27FC236}">
                <a16:creationId xmlns:a16="http://schemas.microsoft.com/office/drawing/2014/main" id="{D40F6573-8DE2-4F6E-A607-3B6E588F3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54028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24" name="Oval 232">
            <a:extLst>
              <a:ext uri="{FF2B5EF4-FFF2-40B4-BE49-F238E27FC236}">
                <a16:creationId xmlns:a16="http://schemas.microsoft.com/office/drawing/2014/main" id="{AF82E385-346F-4AE8-88FC-9541BD6CD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54028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25" name="Oval 233">
            <a:extLst>
              <a:ext uri="{FF2B5EF4-FFF2-40B4-BE49-F238E27FC236}">
                <a16:creationId xmlns:a16="http://schemas.microsoft.com/office/drawing/2014/main" id="{50C6D1F5-BFC0-4D9E-B1CB-6578E6E4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55472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26" name="Oval 234">
            <a:extLst>
              <a:ext uri="{FF2B5EF4-FFF2-40B4-BE49-F238E27FC236}">
                <a16:creationId xmlns:a16="http://schemas.microsoft.com/office/drawing/2014/main" id="{892F9D6F-90B7-44D9-87D5-2A1CD341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55472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27" name="Oval 235">
            <a:extLst>
              <a:ext uri="{FF2B5EF4-FFF2-40B4-BE49-F238E27FC236}">
                <a16:creationId xmlns:a16="http://schemas.microsoft.com/office/drawing/2014/main" id="{9B0F0276-40C0-4EA4-8D3D-5E1A39B37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55472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28" name="Oval 236">
            <a:extLst>
              <a:ext uri="{FF2B5EF4-FFF2-40B4-BE49-F238E27FC236}">
                <a16:creationId xmlns:a16="http://schemas.microsoft.com/office/drawing/2014/main" id="{161457F0-5940-4712-BB8B-EFF704E08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55472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29" name="Oval 237">
            <a:extLst>
              <a:ext uri="{FF2B5EF4-FFF2-40B4-BE49-F238E27FC236}">
                <a16:creationId xmlns:a16="http://schemas.microsoft.com/office/drawing/2014/main" id="{BAAA6E4E-EAA6-401E-A0BE-798DDB42E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55472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30" name="Oval 238">
            <a:extLst>
              <a:ext uri="{FF2B5EF4-FFF2-40B4-BE49-F238E27FC236}">
                <a16:creationId xmlns:a16="http://schemas.microsoft.com/office/drawing/2014/main" id="{0FF61773-FF46-4C8F-9386-3C46B634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55472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35" name="Oval 239">
            <a:extLst>
              <a:ext uri="{FF2B5EF4-FFF2-40B4-BE49-F238E27FC236}">
                <a16:creationId xmlns:a16="http://schemas.microsoft.com/office/drawing/2014/main" id="{25DC8185-3BE9-46F5-AC73-915BB100C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55472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32" name="Oval 240">
            <a:extLst>
              <a:ext uri="{FF2B5EF4-FFF2-40B4-BE49-F238E27FC236}">
                <a16:creationId xmlns:a16="http://schemas.microsoft.com/office/drawing/2014/main" id="{F5A76B80-1554-48F6-B742-62C93088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227" y="55472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33" name="Oval 241">
            <a:extLst>
              <a:ext uri="{FF2B5EF4-FFF2-40B4-BE49-F238E27FC236}">
                <a16:creationId xmlns:a16="http://schemas.microsoft.com/office/drawing/2014/main" id="{055AA577-0CF0-46F7-AB30-4F1BE9EA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90" y="55472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34" name="Oval 242">
            <a:extLst>
              <a:ext uri="{FF2B5EF4-FFF2-40B4-BE49-F238E27FC236}">
                <a16:creationId xmlns:a16="http://schemas.microsoft.com/office/drawing/2014/main" id="{A418BD58-D4B6-46F0-92ED-744436140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55472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35" name="Oval 243">
            <a:extLst>
              <a:ext uri="{FF2B5EF4-FFF2-40B4-BE49-F238E27FC236}">
                <a16:creationId xmlns:a16="http://schemas.microsoft.com/office/drawing/2014/main" id="{CD55A6CF-9789-4D14-8259-D8D42FDB5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55472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36" name="Oval 244">
            <a:extLst>
              <a:ext uri="{FF2B5EF4-FFF2-40B4-BE49-F238E27FC236}">
                <a16:creationId xmlns:a16="http://schemas.microsoft.com/office/drawing/2014/main" id="{ABBE5CC9-5631-4452-B877-E852A17D6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55472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37" name="Oval 245">
            <a:extLst>
              <a:ext uri="{FF2B5EF4-FFF2-40B4-BE49-F238E27FC236}">
                <a16:creationId xmlns:a16="http://schemas.microsoft.com/office/drawing/2014/main" id="{68FE3AEA-6D63-46BA-B8ED-FAC56A96E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56901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38" name="Oval 246">
            <a:extLst>
              <a:ext uri="{FF2B5EF4-FFF2-40B4-BE49-F238E27FC236}">
                <a16:creationId xmlns:a16="http://schemas.microsoft.com/office/drawing/2014/main" id="{83CA1F6B-C8A9-4631-A742-15A3B044F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56901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39" name="Oval 247">
            <a:extLst>
              <a:ext uri="{FF2B5EF4-FFF2-40B4-BE49-F238E27FC236}">
                <a16:creationId xmlns:a16="http://schemas.microsoft.com/office/drawing/2014/main" id="{84652DE1-94B3-4836-A971-B2742EF53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56901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40" name="Oval 248">
            <a:extLst>
              <a:ext uri="{FF2B5EF4-FFF2-40B4-BE49-F238E27FC236}">
                <a16:creationId xmlns:a16="http://schemas.microsoft.com/office/drawing/2014/main" id="{65D25EFB-3DA0-4A55-9222-DCCA25FD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56901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41" name="Oval 249">
            <a:extLst>
              <a:ext uri="{FF2B5EF4-FFF2-40B4-BE49-F238E27FC236}">
                <a16:creationId xmlns:a16="http://schemas.microsoft.com/office/drawing/2014/main" id="{45E1D005-0AC0-4CB7-BE30-CD94F6E63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56901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42" name="Oval 250">
            <a:extLst>
              <a:ext uri="{FF2B5EF4-FFF2-40B4-BE49-F238E27FC236}">
                <a16:creationId xmlns:a16="http://schemas.microsoft.com/office/drawing/2014/main" id="{AE721A05-B60F-4751-96B7-23D2CA1B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56901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43" name="Oval 251">
            <a:extLst>
              <a:ext uri="{FF2B5EF4-FFF2-40B4-BE49-F238E27FC236}">
                <a16:creationId xmlns:a16="http://schemas.microsoft.com/office/drawing/2014/main" id="{52148CA2-C7E9-4433-8683-B94624F87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56901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44" name="Oval 252">
            <a:extLst>
              <a:ext uri="{FF2B5EF4-FFF2-40B4-BE49-F238E27FC236}">
                <a16:creationId xmlns:a16="http://schemas.microsoft.com/office/drawing/2014/main" id="{7CBA017E-66F9-4386-82C1-35A65355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227" y="56901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45" name="Oval 253">
            <a:extLst>
              <a:ext uri="{FF2B5EF4-FFF2-40B4-BE49-F238E27FC236}">
                <a16:creationId xmlns:a16="http://schemas.microsoft.com/office/drawing/2014/main" id="{8B59F55E-CC4B-49AA-84E9-BE886D55E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90" y="56901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46" name="Oval 254">
            <a:extLst>
              <a:ext uri="{FF2B5EF4-FFF2-40B4-BE49-F238E27FC236}">
                <a16:creationId xmlns:a16="http://schemas.microsoft.com/office/drawing/2014/main" id="{98FE37C1-43D3-4CF5-B37D-D5338A8E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56901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47" name="Oval 255">
            <a:extLst>
              <a:ext uri="{FF2B5EF4-FFF2-40B4-BE49-F238E27FC236}">
                <a16:creationId xmlns:a16="http://schemas.microsoft.com/office/drawing/2014/main" id="{21A5546C-2299-4ACC-AFC7-E2428BC6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56901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48" name="Oval 256">
            <a:extLst>
              <a:ext uri="{FF2B5EF4-FFF2-40B4-BE49-F238E27FC236}">
                <a16:creationId xmlns:a16="http://schemas.microsoft.com/office/drawing/2014/main" id="{F91BB1B4-BFEA-4AA4-90E0-402DE2DCF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56901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49" name="Oval 257">
            <a:extLst>
              <a:ext uri="{FF2B5EF4-FFF2-40B4-BE49-F238E27FC236}">
                <a16:creationId xmlns:a16="http://schemas.microsoft.com/office/drawing/2014/main" id="{96D01EB2-75AC-4E24-ACCD-57C3DDCE9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58346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50" name="Oval 258">
            <a:extLst>
              <a:ext uri="{FF2B5EF4-FFF2-40B4-BE49-F238E27FC236}">
                <a16:creationId xmlns:a16="http://schemas.microsoft.com/office/drawing/2014/main" id="{40485441-4363-4AD2-8129-9ED4AA147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58346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51" name="Oval 259">
            <a:extLst>
              <a:ext uri="{FF2B5EF4-FFF2-40B4-BE49-F238E27FC236}">
                <a16:creationId xmlns:a16="http://schemas.microsoft.com/office/drawing/2014/main" id="{F39D2788-8247-442B-974A-68D64812E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58346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52" name="Oval 260">
            <a:extLst>
              <a:ext uri="{FF2B5EF4-FFF2-40B4-BE49-F238E27FC236}">
                <a16:creationId xmlns:a16="http://schemas.microsoft.com/office/drawing/2014/main" id="{E04D6A5B-4051-419A-9211-8A3B284D3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58346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53" name="Oval 261">
            <a:extLst>
              <a:ext uri="{FF2B5EF4-FFF2-40B4-BE49-F238E27FC236}">
                <a16:creationId xmlns:a16="http://schemas.microsoft.com/office/drawing/2014/main" id="{060B042A-891F-4563-A5F3-9EDDB5F3F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58346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54" name="Oval 262">
            <a:extLst>
              <a:ext uri="{FF2B5EF4-FFF2-40B4-BE49-F238E27FC236}">
                <a16:creationId xmlns:a16="http://schemas.microsoft.com/office/drawing/2014/main" id="{4CA02E2F-313A-49AB-BFB7-28B51E604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58346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55" name="Oval 263">
            <a:extLst>
              <a:ext uri="{FF2B5EF4-FFF2-40B4-BE49-F238E27FC236}">
                <a16:creationId xmlns:a16="http://schemas.microsoft.com/office/drawing/2014/main" id="{7433182B-9E2C-45A0-9C98-66EEEE69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58346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56" name="Oval 264">
            <a:extLst>
              <a:ext uri="{FF2B5EF4-FFF2-40B4-BE49-F238E27FC236}">
                <a16:creationId xmlns:a16="http://schemas.microsoft.com/office/drawing/2014/main" id="{C2A2316F-0348-4BBB-B742-E09E8843A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227" y="58346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57" name="Oval 265">
            <a:extLst>
              <a:ext uri="{FF2B5EF4-FFF2-40B4-BE49-F238E27FC236}">
                <a16:creationId xmlns:a16="http://schemas.microsoft.com/office/drawing/2014/main" id="{A27B1E1A-415B-4388-AE3E-3D64FD0AB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90" y="58346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58" name="Oval 266">
            <a:extLst>
              <a:ext uri="{FF2B5EF4-FFF2-40B4-BE49-F238E27FC236}">
                <a16:creationId xmlns:a16="http://schemas.microsoft.com/office/drawing/2014/main" id="{E8C83DA3-B5AA-40D7-994E-32D33C341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58346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59" name="Oval 267">
            <a:extLst>
              <a:ext uri="{FF2B5EF4-FFF2-40B4-BE49-F238E27FC236}">
                <a16:creationId xmlns:a16="http://schemas.microsoft.com/office/drawing/2014/main" id="{3D431FF7-41CE-451B-854F-ED92264F8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58346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60" name="Oval 268">
            <a:extLst>
              <a:ext uri="{FF2B5EF4-FFF2-40B4-BE49-F238E27FC236}">
                <a16:creationId xmlns:a16="http://schemas.microsoft.com/office/drawing/2014/main" id="{8EFA6339-0184-4AF0-86AC-7ACF82C32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58346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61" name="Oval 269">
            <a:extLst>
              <a:ext uri="{FF2B5EF4-FFF2-40B4-BE49-F238E27FC236}">
                <a16:creationId xmlns:a16="http://schemas.microsoft.com/office/drawing/2014/main" id="{72B908D9-C11F-44A0-B875-C78AA25A1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577" y="59790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62" name="Oval 270">
            <a:extLst>
              <a:ext uri="{FF2B5EF4-FFF2-40B4-BE49-F238E27FC236}">
                <a16:creationId xmlns:a16="http://schemas.microsoft.com/office/drawing/2014/main" id="{0275E5F0-E728-4874-960A-1E9F04928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452" y="59790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63" name="Oval 271">
            <a:extLst>
              <a:ext uri="{FF2B5EF4-FFF2-40B4-BE49-F238E27FC236}">
                <a16:creationId xmlns:a16="http://schemas.microsoft.com/office/drawing/2014/main" id="{0621F380-5D71-4D01-8202-11A8C680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915" y="59790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64" name="Oval 272">
            <a:extLst>
              <a:ext uri="{FF2B5EF4-FFF2-40B4-BE49-F238E27FC236}">
                <a16:creationId xmlns:a16="http://schemas.microsoft.com/office/drawing/2014/main" id="{9CFB0E21-97E6-4A56-B853-20EA559D0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377" y="59790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65" name="Oval 273">
            <a:extLst>
              <a:ext uri="{FF2B5EF4-FFF2-40B4-BE49-F238E27FC236}">
                <a16:creationId xmlns:a16="http://schemas.microsoft.com/office/drawing/2014/main" id="{F910B0DB-12A1-4D18-91DC-D61211CAA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840" y="59790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66" name="Oval 274">
            <a:extLst>
              <a:ext uri="{FF2B5EF4-FFF2-40B4-BE49-F238E27FC236}">
                <a16:creationId xmlns:a16="http://schemas.microsoft.com/office/drawing/2014/main" id="{154E53E2-FC9E-4B3D-94A1-BBB6DBD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715" y="59790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67" name="Oval 275">
            <a:extLst>
              <a:ext uri="{FF2B5EF4-FFF2-40B4-BE49-F238E27FC236}">
                <a16:creationId xmlns:a16="http://schemas.microsoft.com/office/drawing/2014/main" id="{1F820559-4F57-4A20-BF29-270B1C8F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177" y="59790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68" name="Oval 276">
            <a:extLst>
              <a:ext uri="{FF2B5EF4-FFF2-40B4-BE49-F238E27FC236}">
                <a16:creationId xmlns:a16="http://schemas.microsoft.com/office/drawing/2014/main" id="{68159CEF-D6A5-4FE6-BFFE-CD5C2F532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640" y="59790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69" name="Oval 277">
            <a:extLst>
              <a:ext uri="{FF2B5EF4-FFF2-40B4-BE49-F238E27FC236}">
                <a16:creationId xmlns:a16="http://schemas.microsoft.com/office/drawing/2014/main" id="{9B332242-D5E8-4D29-A5B7-DE64251F4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102" y="59790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70" name="Oval 278">
            <a:extLst>
              <a:ext uri="{FF2B5EF4-FFF2-40B4-BE49-F238E27FC236}">
                <a16:creationId xmlns:a16="http://schemas.microsoft.com/office/drawing/2014/main" id="{45E8C548-F63D-417B-9FE3-CE486B045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977" y="59790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71" name="Oval 279">
            <a:extLst>
              <a:ext uri="{FF2B5EF4-FFF2-40B4-BE49-F238E27FC236}">
                <a16:creationId xmlns:a16="http://schemas.microsoft.com/office/drawing/2014/main" id="{1321B9A1-A7FC-45AB-9E8D-01ABAA66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440" y="5979075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72" name="Oval 280">
            <a:extLst>
              <a:ext uri="{FF2B5EF4-FFF2-40B4-BE49-F238E27FC236}">
                <a16:creationId xmlns:a16="http://schemas.microsoft.com/office/drawing/2014/main" id="{05EE7213-A960-4D94-82C7-3574C271A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902" y="5979075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73" name="Oval 281">
            <a:extLst>
              <a:ext uri="{FF2B5EF4-FFF2-40B4-BE49-F238E27FC236}">
                <a16:creationId xmlns:a16="http://schemas.microsoft.com/office/drawing/2014/main" id="{9303B172-B1EF-4C8A-A327-80F70AD2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577" y="61219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74" name="Oval 282">
            <a:extLst>
              <a:ext uri="{FF2B5EF4-FFF2-40B4-BE49-F238E27FC236}">
                <a16:creationId xmlns:a16="http://schemas.microsoft.com/office/drawing/2014/main" id="{172F4DFA-1C81-4FF5-9031-93C4AEA43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452" y="61219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75" name="Oval 283">
            <a:extLst>
              <a:ext uri="{FF2B5EF4-FFF2-40B4-BE49-F238E27FC236}">
                <a16:creationId xmlns:a16="http://schemas.microsoft.com/office/drawing/2014/main" id="{A715FBC6-0BF4-4643-8ADD-C9CEEF4BA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915" y="61219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76" name="Oval 284">
            <a:extLst>
              <a:ext uri="{FF2B5EF4-FFF2-40B4-BE49-F238E27FC236}">
                <a16:creationId xmlns:a16="http://schemas.microsoft.com/office/drawing/2014/main" id="{95C689F2-7720-4537-967D-8E616C69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377" y="61219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77" name="Oval 285">
            <a:extLst>
              <a:ext uri="{FF2B5EF4-FFF2-40B4-BE49-F238E27FC236}">
                <a16:creationId xmlns:a16="http://schemas.microsoft.com/office/drawing/2014/main" id="{B738ACF8-2947-4DF6-993E-559EC880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840" y="61219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82" name="Oval 286">
            <a:extLst>
              <a:ext uri="{FF2B5EF4-FFF2-40B4-BE49-F238E27FC236}">
                <a16:creationId xmlns:a16="http://schemas.microsoft.com/office/drawing/2014/main" id="{958A278B-CBFB-4F08-92FD-AC59D9AA7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715" y="61219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83" name="Oval 287">
            <a:extLst>
              <a:ext uri="{FF2B5EF4-FFF2-40B4-BE49-F238E27FC236}">
                <a16:creationId xmlns:a16="http://schemas.microsoft.com/office/drawing/2014/main" id="{9715167D-1634-4254-8782-9F37620C0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177" y="61219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80" name="Oval 288">
            <a:extLst>
              <a:ext uri="{FF2B5EF4-FFF2-40B4-BE49-F238E27FC236}">
                <a16:creationId xmlns:a16="http://schemas.microsoft.com/office/drawing/2014/main" id="{79474A20-B421-4BF2-A7C9-FFEE1D158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640" y="61219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81" name="Oval 289">
            <a:extLst>
              <a:ext uri="{FF2B5EF4-FFF2-40B4-BE49-F238E27FC236}">
                <a16:creationId xmlns:a16="http://schemas.microsoft.com/office/drawing/2014/main" id="{06268CDF-21D8-43D9-9D7F-090D1FBFA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102" y="61219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82" name="Oval 290">
            <a:extLst>
              <a:ext uri="{FF2B5EF4-FFF2-40B4-BE49-F238E27FC236}">
                <a16:creationId xmlns:a16="http://schemas.microsoft.com/office/drawing/2014/main" id="{490429F3-E1A1-4709-8C2A-05B90771F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977" y="61219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83" name="Oval 291">
            <a:extLst>
              <a:ext uri="{FF2B5EF4-FFF2-40B4-BE49-F238E27FC236}">
                <a16:creationId xmlns:a16="http://schemas.microsoft.com/office/drawing/2014/main" id="{05A84CB4-C986-4C72-BE1E-F636B1B9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440" y="61219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88" name="Oval 292">
            <a:extLst>
              <a:ext uri="{FF2B5EF4-FFF2-40B4-BE49-F238E27FC236}">
                <a16:creationId xmlns:a16="http://schemas.microsoft.com/office/drawing/2014/main" id="{26B7E9E9-E36F-4C26-BCF2-F93ACA79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902" y="61219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85" name="Oval 293">
            <a:extLst>
              <a:ext uri="{FF2B5EF4-FFF2-40B4-BE49-F238E27FC236}">
                <a16:creationId xmlns:a16="http://schemas.microsoft.com/office/drawing/2014/main" id="{D83173A3-8940-4F68-98F6-515A42842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45392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86" name="Oval 294">
            <a:extLst>
              <a:ext uri="{FF2B5EF4-FFF2-40B4-BE49-F238E27FC236}">
                <a16:creationId xmlns:a16="http://schemas.microsoft.com/office/drawing/2014/main" id="{2408547D-2988-4A9D-A3A6-0C4A45830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45392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87" name="Oval 295">
            <a:extLst>
              <a:ext uri="{FF2B5EF4-FFF2-40B4-BE49-F238E27FC236}">
                <a16:creationId xmlns:a16="http://schemas.microsoft.com/office/drawing/2014/main" id="{08D66B44-7A6A-4855-9333-01034BEC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45392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88" name="Oval 296">
            <a:extLst>
              <a:ext uri="{FF2B5EF4-FFF2-40B4-BE49-F238E27FC236}">
                <a16:creationId xmlns:a16="http://schemas.microsoft.com/office/drawing/2014/main" id="{DD4B84B5-D8EC-4D5A-A395-7654DBF8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45392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89" name="Oval 297">
            <a:extLst>
              <a:ext uri="{FF2B5EF4-FFF2-40B4-BE49-F238E27FC236}">
                <a16:creationId xmlns:a16="http://schemas.microsoft.com/office/drawing/2014/main" id="{ADA310BB-5DC1-4D5F-9D1F-240EABBD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45392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0" name="Oval 298">
            <a:extLst>
              <a:ext uri="{FF2B5EF4-FFF2-40B4-BE49-F238E27FC236}">
                <a16:creationId xmlns:a16="http://schemas.microsoft.com/office/drawing/2014/main" id="{180365C6-CF2B-45FE-847F-E17A0998A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45392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1" name="Oval 299">
            <a:extLst>
              <a:ext uri="{FF2B5EF4-FFF2-40B4-BE49-F238E27FC236}">
                <a16:creationId xmlns:a16="http://schemas.microsoft.com/office/drawing/2014/main" id="{66487AAE-A9FA-424B-82A2-42EEE5F7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45392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2" name="Oval 300">
            <a:extLst>
              <a:ext uri="{FF2B5EF4-FFF2-40B4-BE49-F238E27FC236}">
                <a16:creationId xmlns:a16="http://schemas.microsoft.com/office/drawing/2014/main" id="{2403E099-5501-4023-B9E4-45296E71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227" y="45392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3" name="Oval 301">
            <a:extLst>
              <a:ext uri="{FF2B5EF4-FFF2-40B4-BE49-F238E27FC236}">
                <a16:creationId xmlns:a16="http://schemas.microsoft.com/office/drawing/2014/main" id="{DE1D3C71-4611-4938-9CB4-1183D461D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90" y="45392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4" name="Oval 302">
            <a:extLst>
              <a:ext uri="{FF2B5EF4-FFF2-40B4-BE49-F238E27FC236}">
                <a16:creationId xmlns:a16="http://schemas.microsoft.com/office/drawing/2014/main" id="{425E1797-24DF-4C27-A9F1-DE162B2C0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45392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5" name="Oval 303">
            <a:extLst>
              <a:ext uri="{FF2B5EF4-FFF2-40B4-BE49-F238E27FC236}">
                <a16:creationId xmlns:a16="http://schemas.microsoft.com/office/drawing/2014/main" id="{8861405A-0C80-49A3-B367-6D01F672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453921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6" name="Oval 304">
            <a:extLst>
              <a:ext uri="{FF2B5EF4-FFF2-40B4-BE49-F238E27FC236}">
                <a16:creationId xmlns:a16="http://schemas.microsoft.com/office/drawing/2014/main" id="{8BAEBF45-9A16-4839-B5E9-3BC03276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453921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7" name="Oval 305">
            <a:extLst>
              <a:ext uri="{FF2B5EF4-FFF2-40B4-BE49-F238E27FC236}">
                <a16:creationId xmlns:a16="http://schemas.microsoft.com/office/drawing/2014/main" id="{C53C7F0C-BCF8-4590-AB3F-55D5B871E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165" y="43947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8" name="Oval 306">
            <a:extLst>
              <a:ext uri="{FF2B5EF4-FFF2-40B4-BE49-F238E27FC236}">
                <a16:creationId xmlns:a16="http://schemas.microsoft.com/office/drawing/2014/main" id="{65B9F01F-6D90-4F46-BFD9-0D29A8C3C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40" y="43947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9" name="Oval 307">
            <a:extLst>
              <a:ext uri="{FF2B5EF4-FFF2-40B4-BE49-F238E27FC236}">
                <a16:creationId xmlns:a16="http://schemas.microsoft.com/office/drawing/2014/main" id="{D0AAF35B-B8D1-4F1F-B807-E7982F7E5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502" y="43947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" name="Oval 308">
            <a:extLst>
              <a:ext uri="{FF2B5EF4-FFF2-40B4-BE49-F238E27FC236}">
                <a16:creationId xmlns:a16="http://schemas.microsoft.com/office/drawing/2014/main" id="{6188C6CF-181A-41BE-8525-09611A62D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65" y="43947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" name="Oval 309">
            <a:extLst>
              <a:ext uri="{FF2B5EF4-FFF2-40B4-BE49-F238E27FC236}">
                <a16:creationId xmlns:a16="http://schemas.microsoft.com/office/drawing/2014/main" id="{9A4FE171-42D1-45F9-B397-897759936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427" y="43947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2" name="Oval 310">
            <a:extLst>
              <a:ext uri="{FF2B5EF4-FFF2-40B4-BE49-F238E27FC236}">
                <a16:creationId xmlns:a16="http://schemas.microsoft.com/office/drawing/2014/main" id="{1B7705BE-9AD2-4020-85EF-118E72868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302" y="43947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3" name="Oval 311">
            <a:extLst>
              <a:ext uri="{FF2B5EF4-FFF2-40B4-BE49-F238E27FC236}">
                <a16:creationId xmlns:a16="http://schemas.microsoft.com/office/drawing/2014/main" id="{DDEE7625-E23B-4333-B251-73657A51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765" y="43947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4" name="Oval 312">
            <a:extLst>
              <a:ext uri="{FF2B5EF4-FFF2-40B4-BE49-F238E27FC236}">
                <a16:creationId xmlns:a16="http://schemas.microsoft.com/office/drawing/2014/main" id="{7C30A153-08FD-464B-B30B-344CF41C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640" y="4393162"/>
            <a:ext cx="144463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5" name="Oval 313">
            <a:extLst>
              <a:ext uri="{FF2B5EF4-FFF2-40B4-BE49-F238E27FC236}">
                <a16:creationId xmlns:a16="http://schemas.microsoft.com/office/drawing/2014/main" id="{E7173E36-AF27-4B7D-B50C-4838D5BBA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102" y="4393162"/>
            <a:ext cx="144462" cy="144462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6" name="Oval 314">
            <a:extLst>
              <a:ext uri="{FF2B5EF4-FFF2-40B4-BE49-F238E27FC236}">
                <a16:creationId xmlns:a16="http://schemas.microsoft.com/office/drawing/2014/main" id="{AE39B3D0-4C14-4566-AA24-F81BB573D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565" y="43947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7" name="Oval 315">
            <a:extLst>
              <a:ext uri="{FF2B5EF4-FFF2-40B4-BE49-F238E27FC236}">
                <a16:creationId xmlns:a16="http://schemas.microsoft.com/office/drawing/2014/main" id="{922B412F-9312-413B-8156-2C01F7A1C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027" y="4394750"/>
            <a:ext cx="144462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8" name="Oval 316">
            <a:extLst>
              <a:ext uri="{FF2B5EF4-FFF2-40B4-BE49-F238E27FC236}">
                <a16:creationId xmlns:a16="http://schemas.microsoft.com/office/drawing/2014/main" id="{D056B249-F066-4B44-926F-241353AB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490" y="4394750"/>
            <a:ext cx="144463" cy="144463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10" name="Text Box 318">
            <a:extLst>
              <a:ext uri="{FF2B5EF4-FFF2-40B4-BE49-F238E27FC236}">
                <a16:creationId xmlns:a16="http://schemas.microsoft.com/office/drawing/2014/main" id="{EC57FA85-BC11-482C-B5E8-24E4DA3E5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077" y="4174237"/>
            <a:ext cx="4056380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蔗糖在水中的溶解意味着蔗糖分子分散开挤进水分子中。</a:t>
            </a:r>
            <a:endParaRPr lang="en-US" altLang="zh-CN" sz="20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11" name="AutoShape 319">
            <a:extLst>
              <a:ext uri="{FF2B5EF4-FFF2-40B4-BE49-F238E27FC236}">
                <a16:creationId xmlns:a16="http://schemas.microsoft.com/office/drawing/2014/main" id="{E6865F5E-A396-41B2-B3D1-AFE121A8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951" y="1583286"/>
            <a:ext cx="2866231" cy="98234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分子是可以运动的</a:t>
            </a:r>
            <a:r>
              <a:rPr lang="zh-CN" altLang="en-US" sz="24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488" name="Rectangle 320">
            <a:extLst>
              <a:ext uri="{FF2B5EF4-FFF2-40B4-BE49-F238E27FC236}">
                <a16:creationId xmlns:a16="http://schemas.microsoft.com/office/drawing/2014/main" id="{885C695D-3C78-4EB0-8641-55DD4EEE4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076" y="2651346"/>
            <a:ext cx="5236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水和蔗糖都是由分子组成的</a:t>
            </a:r>
          </a:p>
        </p:txBody>
      </p:sp>
      <p:sp>
        <p:nvSpPr>
          <p:cNvPr id="323" name="文本框 322">
            <a:extLst>
              <a:ext uri="{FF2B5EF4-FFF2-40B4-BE49-F238E27FC236}">
                <a16:creationId xmlns:a16="http://schemas.microsoft.com/office/drawing/2014/main" id="{85BE0FAA-1150-4E86-B0DA-E975C0513FF8}"/>
              </a:ext>
            </a:extLst>
          </p:cNvPr>
          <p:cNvSpPr txBox="1"/>
          <p:nvPr/>
        </p:nvSpPr>
        <p:spPr>
          <a:xfrm>
            <a:off x="885372" y="464457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糖在水中溶解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11806 -0.157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5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900" y="-77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023 C 0.01458 0.00533 0.02049 0.01042 0.02969 0.01412 C 0.03889 0.01783 0.05799 0.02755 0.06406 0.02246 C 0.07014 0.01736 0.06215 -0.00509 0.06615 -0.01643 C 0.07014 -0.02778 0.07899 -0.0368 0.08802 -0.0456 " pathEditMode="relative" rAng="0" ptsTypes="aaaaA">
                                      <p:cBhvr>
                                        <p:cTn id="11" dur="5000" fill="hold"/>
                                        <p:tgtEl>
                                          <p:spTgt spid="84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092 C 0.01458 -3.7037E-6 0.02049 0.00093 0.02761 -0.00509 C 0.03472 -0.01111 0.04705 -0.02361 0.05156 -0.03703 C 0.05608 -0.05046 0.04896 -0.07453 0.05469 -0.08564 C 0.06042 -0.09676 0.08021 -0.10069 0.08594 -0.1037 " pathEditMode="relative" rAng="0" ptsTypes="aaaaA">
                                      <p:cBhvr>
                                        <p:cTn id="13" dur="5000" fill="hold"/>
                                        <p:tgtEl>
                                          <p:spTgt spid="83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023 C 0.02465 -0.00069 0.04063 -0.00092 0.05781 -0.00023 C 0.075 0.00047 0.0934 0.00209 0.11198 0.00394 " pathEditMode="relative" rAng="0" ptsTypes="aaA">
                                      <p:cBhvr>
                                        <p:cTn id="15" dur="5000" fill="hold"/>
                                        <p:tgtEl>
                                          <p:spTgt spid="844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07407E-6 C -0.0118 -0.04329 -0.02239 -0.08588 -0.02118 -0.11389 C -0.01962 -0.14144 -0.00243 -0.16112 0.00799 -0.16713 C 0.01823 -0.17385 0.03455 -0.1507 0.0408 -0.15232 C 0.04722 -0.15463 0.0441 -0.17477 0.04462 -0.17871 " pathEditMode="relative" rAng="0" ptsTypes="aaaaA">
                                      <p:cBhvr>
                                        <p:cTn id="17" dur="5000" fill="hold"/>
                                        <p:tgtEl>
                                          <p:spTgt spid="850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00" y="-87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1551 C -0.00886 -0.02917 -0.01736 -0.0426 -0.00538 -0.05996 C 0.0066 -0.07732 0.05729 -0.10556 0.0717 -0.11968 C 0.08611 -0.1338 0.07309 -0.13843 0.08108 -0.14468 C 0.08906 -0.15093 0.11649 -0.14167 0.11962 -0.15718 C 0.12274 -0.17269 0.10312 -0.22431 0.09983 -0.23774 " pathEditMode="relative" rAng="0" ptsTypes="aaaaaA">
                                      <p:cBhvr>
                                        <p:cTn id="19" dur="5000" fill="hold"/>
                                        <p:tgtEl>
                                          <p:spTgt spid="850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-0.01094 -0.0213 -0.02205 -0.04213 -0.02257 -0.05764 C -0.02309 -0.07315 -0.00816 -0.07801 -0.00365 -0.09306 C 0.00087 -0.10811 0.00486 -0.12963 0.00451 -0.14792 C 0.00399 -0.16621 -0.00834 -0.18797 -0.00643 -0.20278 C -0.00434 -0.21783 0.01232 -0.22755 0.01614 -0.23681 C 0.02014 -0.2463 0.01857 -0.25278 0.01701 -0.25903 " pathEditMode="relative" rAng="0" ptsTypes="aaaaaaA">
                                      <p:cBhvr>
                                        <p:cTn id="21" dur="5000" fill="hold"/>
                                        <p:tgtEl>
                                          <p:spTgt spid="85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2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-0.00643 -0.00996 -0.01268 -0.01945 -0.01875 -0.03357 C -0.02483 -0.04769 -0.03247 -0.06273 -0.03646 -0.08496 C -0.04045 -0.10741 -0.04566 -0.14838 -0.04271 -0.16713 C -0.03976 -0.18611 -0.02136 -0.18334 -0.01875 -0.19792 C -0.01615 -0.2125 -0.02604 -0.24746 -0.02709 -0.25486 C -0.02813 -0.26227 -0.02657 -0.25232 -0.025 -0.24236 " pathEditMode="relative" rAng="0" ptsTypes="aaaaaaA">
                                      <p:cBhvr>
                                        <p:cTn id="23" dur="5000" fill="hold"/>
                                        <p:tgtEl>
                                          <p:spTgt spid="85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00" y="-129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135 C -0.01111 -0.01667 -0.01858 -0.02176 -0.0243 -0.03774 C -0.03003 -0.05371 -0.03125 -0.08912 -0.03785 -0.10718 C -0.04444 -0.12524 -0.06198 -0.13334 -0.06389 -0.14607 C -0.0658 -0.1588 -0.0559 -0.1713 -0.0493 -0.18357 C -0.04271 -0.19584 -0.03351 -0.20787 -0.0243 -0.21968 " pathEditMode="relative" rAng="0" ptsTypes="aaaaaA">
                                      <p:cBhvr>
                                        <p:cTn id="25" dur="5000" fill="hold"/>
                                        <p:tgtEl>
                                          <p:spTgt spid="84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85185E-6 C -0.00521 -0.00625 -0.01042 -0.01227 -0.01563 -0.025 C -0.02084 -0.03773 -0.02501 -0.0581 -0.03126 -0.07639 C -0.03751 -0.09468 -0.04428 -0.12338 -0.05313 -0.13472 C -0.06199 -0.14607 -0.07952 -0.13403 -0.08438 -0.14445 C -0.08924 -0.15486 -0.08716 -0.18148 -0.0823 -0.19722 C -0.07744 -0.21297 -0.05973 -0.23172 -0.05521 -0.23889 " pathEditMode="relative" rAng="0" ptsTypes="aaaaaaA">
                                      <p:cBhvr>
                                        <p:cTn id="27" dur="50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2963E-6 C 0.0099 -0.00371 0.01997 -0.0074 0.02188 -0.02638 C 0.02378 -0.04536 0.0066 -0.09444 0.01146 -0.11388 C 0.01632 -0.13333 0.03993 -0.14351 0.05104 -0.14305 C 0.06215 -0.14258 0.0691 -0.11573 0.07813 -0.1111 C 0.08715 -0.10647 0.09618 -0.11087 0.10521 -0.11527 " pathEditMode="relative" rAng="0" ptsTypes="aaaaaA">
                                      <p:cBhvr>
                                        <p:cTn id="29" dur="5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66667E-6 C 0.01163 -0.0007 0.02326 -0.00116 0.02812 -0.00834 C 0.03298 -0.01552 0.02916 -0.03288 0.02916 -0.04306 C 0.02916 -0.05325 0.02465 -0.06436 0.02812 -0.06945 C 0.03159 -0.07454 0.04323 -0.0801 0.05 -0.07362 C 0.05677 -0.06714 0.06215 -0.03913 0.06875 -0.03056 C 0.07534 -0.022 0.08281 -0.02362 0.08958 -0.02223 C 0.09635 -0.02084 0.10277 -0.02153 0.10937 -0.02223 " pathEditMode="relative" rAng="0" ptsTypes="aaaaaaaA">
                                      <p:cBhvr>
                                        <p:cTn id="31" dur="5000" fill="hold"/>
                                        <p:tgtEl>
                                          <p:spTgt spid="84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1575 C 0.00468 -0.00648 0.00937 -0.028 0.01771 -0.02777 C 0.02604 -0.02731 0.04045 0.01482 0.05 0.01783 C 0.05955 0.02084 0.06614 -0.01064 0.075 -0.01041 C 0.08368 -0.00995 0.09305 0.00487 0.10243 0.01991 " pathEditMode="relative" rAng="0" ptsTypes="aaaaA">
                                      <p:cBhvr>
                                        <p:cTn id="33" dur="5000" fill="hold"/>
                                        <p:tgtEl>
                                          <p:spTgt spid="84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100" y="-17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037 C -0.01962 -0.00046 -0.03073 -0.0044 -0.03768 -0.01296 C -0.04462 -0.02153 -0.04462 -0.03449 -0.05018 -0.04768 C -0.05573 -0.06088 -0.06285 -0.07106 -0.07101 -0.09213 C -0.07917 -0.11319 -0.09028 -0.15602 -0.09913 -0.17407 C -0.10799 -0.19213 -0.12275 -0.19097 -0.12413 -0.20046 C -0.12552 -0.20995 -0.1165 -0.2206 -0.10747 -0.23102 " pathEditMode="relative" rAng="0" ptsTypes="aaaaaaA">
                                      <p:cBhvr>
                                        <p:cTn id="35" dur="5000" fill="hold"/>
                                        <p:tgtEl>
                                          <p:spTgt spid="84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0208 C -0.01025 -0.00255 -0.01181 -0.00695 -0.02413 -0.01042 C -0.03646 -0.01389 -0.07066 -0.01134 -0.08247 -0.01875 C -0.09427 -0.02616 -0.09202 -0.03773 -0.09497 -0.05486 C -0.09792 -0.07199 -0.09757 -0.1044 -0.10018 -0.12153 C -0.10278 -0.13866 -0.10677 -0.14815 -0.11059 -0.15764 " pathEditMode="relative" rAng="0" ptsTypes="aaaaaA">
                                      <p:cBhvr>
                                        <p:cTn id="37" dur="5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0185 C -0.01302 -0.00463 -0.01632 -0.01111 -0.02205 -0.01065 C -0.02778 -0.01019 -0.03907 -0.00741 -0.04393 0.00463 C -0.04879 0.01666 -0.04532 0.05509 -0.05122 0.06157 C -0.05712 0.06805 -0.07344 0.05625 -0.07934 0.04352 C -0.08525 0.03078 -0.08056 0.00231 -0.08663 -0.01482 C -0.09271 -0.03195 -0.10434 -0.0456 -0.1158 -0.05926 " pathEditMode="relative" rAng="0" ptsTypes="aaaaaaA">
                                      <p:cBhvr>
                                        <p:cTn id="39" dur="5000" fill="hold"/>
                                        <p:tgtEl>
                                          <p:spTgt spid="838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77778E-6 C -0.00694 -0.00232 -0.01389 -0.0044 -0.02083 -0.01251 C -0.02778 -0.02061 -0.03611 -0.03519 -0.04166 -0.04862 C -0.04722 -0.06204 -0.05173 -0.07663 -0.05416 -0.09306 C -0.0566 -0.1095 -0.05052 -0.13843 -0.05625 -0.14723 C -0.06198 -0.15602 -0.07535 -0.15093 -0.08854 -0.14584 " pathEditMode="relative" rAng="0" ptsTypes="aaaaaA">
                                      <p:cBhvr>
                                        <p:cTn id="41" dur="5000" fill="hold"/>
                                        <p:tgtEl>
                                          <p:spTgt spid="84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023 C -0.01875 0.00186 -0.02778 0.00417 -0.03872 0.00533 C -0.04966 0.00649 -0.06667 0.01227 -0.07518 0.00672 C -0.08368 0.00116 -0.08334 -0.01875 -0.08976 -0.028 C -0.09618 -0.03726 -0.10504 -0.04305 -0.11372 -0.04884 " pathEditMode="relative" rAng="0" ptsTypes="aaaaA">
                                      <p:cBhvr>
                                        <p:cTn id="43" dur="5000" fill="hold"/>
                                        <p:tgtEl>
                                          <p:spTgt spid="84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0989 0.00162 -0.01979 0.00324 -0.02708 0.00139 C -0.03437 -0.00046 -0.03455 -0.01134 -0.04375 -0.01111 C -0.05295 -0.01088 -0.07083 0.00509 -0.08229 0.00278 C -0.09375 0.00046 -0.10312 -0.01227 -0.1125 -0.025 " pathEditMode="relative" rAng="0" ptsTypes="aaaaA">
                                      <p:cBhvr>
                                        <p:cTn id="45" dur="5000" fill="hold"/>
                                        <p:tgtEl>
                                          <p:spTgt spid="846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4.07407E-6 C -0.01475 -0.01158 -0.01319 -0.02269 -0.0059 -0.03102 C 0.00157 -0.03936 0.02188 -0.03588 0.02934 -0.05 C 0.03664 -0.06459 0.04202 -0.08542 0.03855 -0.11737 C 0.03525 -0.14931 0.01355 -0.22107 0.00851 -0.24167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85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1111 C 0.00399 -0.02592 0.00746 -0.0405 0.0059 -0.05069 C 0.00434 -0.06088 -0.01059 -0.06273 -0.0092 -0.07291 C -0.00782 -0.0831 0.01232 -0.09838 0.01423 -0.1125 C 0.01614 -0.12662 0.00156 -0.14652 0.00277 -0.15763 C 0.00399 -0.16875 0.01979 -0.16805 0.021 -0.17916 C 0.02222 -0.19027 0.01527 -0.22245 0.01059 -0.225 C 0.0059 -0.22754 -0.00087 -0.21111 -0.00764 -0.19444 " pathEditMode="relative" rAng="0" ptsTypes="aaaaaaaA">
                                      <p:cBhvr>
                                        <p:cTn id="50" dur="2000" fill="hold"/>
                                        <p:tgtEl>
                                          <p:spTgt spid="85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4.07407E-6 C 0.00209 -0.01343 0.00417 -0.02639 0.00295 -0.03889 C 0.00209 -0.05139 -0.00364 -0.05695 -0.00538 -0.07686 C -0.00712 -0.09676 -0.00729 -0.12987 -0.00781 -0.15903 C -0.00798 -0.1882 -0.00798 -0.22037 -0.00781 -0.25209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85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24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204 C 8.33333E-7 -0.0257 0.00156 -0.03912 -0.00052 -0.05301 C -0.0026 -0.0669 -0.0099 -0.07894 -0.01458 -0.09537 C -0.01927 -0.11181 -0.02691 -0.13496 -0.02865 -0.15162 C -0.03038 -0.16829 -0.03056 -0.18658 -0.02448 -0.19537 C -0.0184 -0.20417 -0.00538 -0.2044 0.00781 -0.2044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85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-0.00052 -0.01783 -0.00104 -0.03496 -0.00382 -0.04653 C -0.0066 -0.05811 -0.01441 -0.05371 -0.01667 -0.07037 C -0.01893 -0.08681 -0.02049 -0.12963 -0.01806 -0.14676 C -0.01563 -0.16389 -0.00486 -0.16274 -0.00139 -0.17269 C 0.00208 -0.18264 0.00225 -0.19468 0.0026 -0.20649 " pathEditMode="relative" rAng="0" ptsTypes="aaaaaA">
                                      <p:cBhvr>
                                        <p:cTn id="56" dur="20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C -5.55556E-7 -0.01134 -5.55556E-7 -0.02268 -0.00521 -0.02986 C -0.01041 -0.03703 -0.02552 -0.03449 -0.03125 -0.04236 C -0.03698 -0.05023 -0.03246 -0.06481 -0.03958 -0.07708 C -0.0467 -0.08935 -0.07135 -0.09977 -0.07448 -0.11597 C -0.0776 -0.13217 -0.06146 -0.15856 -0.05885 -0.1743 C -0.05625 -0.19004 -0.06302 -0.20139 -0.05885 -0.21041 C -0.05468 -0.21944 -0.03958 -0.22685 -0.03385 -0.22916 C -0.02812 -0.23148 -0.02639 -0.22754 -0.02448 -0.22361 " pathEditMode="relative" rAng="0" ptsTypes="aaaaaaaaA">
                                      <p:cBhvr>
                                        <p:cTn id="58" dur="2000" fill="hold"/>
                                        <p:tgtEl>
                                          <p:spTgt spid="84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0162 C -0.01858 0.0007 -0.02848 -4.07407E-6 -0.03299 -0.00601 C -0.0375 -0.01203 -0.03299 -0.0243 -0.03611 -0.03518 C -0.03924 -0.04606 -0.04566 -0.05787 -0.05174 -0.07129 C -0.05782 -0.08472 -0.07066 -0.10254 -0.07205 -0.11504 C -0.07344 -0.12754 -0.06389 -0.13171 -0.06007 -0.14699 C -0.05625 -0.16226 -0.05018 -0.19351 -0.04861 -0.20671 C -0.04705 -0.2199 -0.04896 -0.22314 -0.0507 -0.22615 " pathEditMode="relative" rAng="0" ptsTypes="aaaaaaaA">
                                      <p:cBhvr>
                                        <p:cTn id="60" dur="2000" fill="hold"/>
                                        <p:tgtEl>
                                          <p:spTgt spid="83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C -0.00608 -0.00671 -0.01198 -0.01296 -0.01823 -0.02245 C -0.02466 -0.03194 -0.03073 -0.04838 -0.03802 -0.05694 C -0.04532 -0.06574 -0.05712 -0.05902 -0.0625 -0.0743 C -0.06806 -0.08958 -0.06841 -0.13287 -0.07118 -0.14861 C -0.07379 -0.16435 -0.07639 -0.16643 -0.07882 -0.16828 " pathEditMode="relative" rAng="0" ptsTypes="aaaaaA">
                                      <p:cBhvr>
                                        <p:cTn id="62" dur="2000" fill="hold"/>
                                        <p:tgtEl>
                                          <p:spTgt spid="83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700" y="-82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093 C -0.01407 0.00417 -0.01997 0.00764 -0.02622 0.00718 C -0.03247 0.00671 -0.04098 0.00533 -0.04601 -0.00254 C -0.05104 -0.01041 -0.05434 -0.02245 -0.05643 -0.04074 C -0.05851 -0.05903 -0.05886 -0.09444 -0.05903 -0.11296 C -0.0592 -0.13148 -0.05573 -0.13495 -0.05799 -0.15254 C -0.06025 -0.17014 -0.06806 -0.20463 -0.07257 -0.21852 C -0.07709 -0.23241 -0.08073 -0.23194 -0.08455 -0.23588 C -0.08837 -0.23981 -0.09219 -0.24097 -0.09601 -0.24213 " pathEditMode="relative" rAng="0" ptsTypes="aaaaaaaaA">
                                      <p:cBhvr>
                                        <p:cTn id="64" dur="2000" fill="hold"/>
                                        <p:tgtEl>
                                          <p:spTgt spid="84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0046 C -0.01771 -0.00301 -0.02622 -0.00648 -0.03299 -0.01412 C -0.03976 -0.02176 -0.04323 -0.04074 -0.05018 -0.04606 C -0.05712 -0.05139 -0.06858 -0.04375 -0.07466 -0.04676 C -0.08073 -0.04977 -0.07934 -0.0618 -0.08611 -0.06412 C -0.09288 -0.06643 -0.10434 -0.06366 -0.1158 -0.06065 " pathEditMode="relative" rAng="0" ptsTypes="aaaaaA">
                                      <p:cBhvr>
                                        <p:cTn id="66" dur="2000" fill="hold"/>
                                        <p:tgtEl>
                                          <p:spTgt spid="84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C -0.00885 0.00833 -0.01771 0.01667 -0.02396 0.01875 C -0.03021 0.02083 -0.02986 0.01736 -0.0375 0.01181 C -0.04514 0.00625 -0.06337 -0.00301 -0.06979 -0.01458 C -0.07621 -0.02616 -0.07587 -0.04167 -0.07552 -0.05694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844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-0.00486 -0.0051 -0.00955 -0.00996 -0.0125 -0.0125 C -0.01545 -0.01505 -0.01319 -0.01482 -0.01771 -0.01528 C -0.02222 -0.01574 -0.03542 -0.01806 -0.0401 -0.01528 C -0.04479 -0.0125 -0.03854 0.00162 -0.04635 0.00208 C -0.05417 0.00254 -0.08073 -0.00949 -0.0875 -0.01181 " pathEditMode="relative" rAng="0" ptsTypes="aaaaaA">
                                      <p:cBhvr>
                                        <p:cTn id="70" dur="2000" fill="hold"/>
                                        <p:tgtEl>
                                          <p:spTgt spid="84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4.44444E-6 C 0.01857 -0.00277 0.02778 -0.00532 0.03298 -0.01111 C 0.03819 -0.01689 0.03541 -0.02662 0.0408 -0.03541 C 0.04618 -0.04421 0.05885 -0.05416 0.06528 -0.06388 C 0.0717 -0.07361 0.07274 -0.08217 0.07934 -0.09375 C 0.08593 -0.10532 0.09826 -0.12222 0.10538 -0.13402 C 0.1125 -0.14583 0.11718 -0.15532 0.12205 -0.16458 " pathEditMode="relative" rAng="0" ptsTypes="aaaaaaA">
                                      <p:cBhvr>
                                        <p:cTn id="72" dur="2000" fill="hold"/>
                                        <p:tgtEl>
                                          <p:spTgt spid="84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C 0.00851 -0.00231 0.01702 -0.00463 0.0224 -0.00278 C 0.02778 -0.00092 0.02813 0.00857 0.03282 0.01181 C 0.0375 0.01505 0.0441 0.01945 0.05104 0.01736 C 0.05799 0.01528 0.06684 0.00255 0.075 -0.00139 C 0.08316 -0.00532 0.0941 -0.00787 0.1 -0.00694 C 0.10591 -0.00602 0.10834 -0.00069 0.11094 0.00486 " pathEditMode="relative" rAng="0" ptsTypes="aaaaaaA">
                                      <p:cBhvr>
                                        <p:cTn id="74" dur="2000" fill="hold"/>
                                        <p:tgtEl>
                                          <p:spTgt spid="84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C 0.00903 0.00209 0.01806 0.0044 0.0224 0.00764 C 0.02674 0.01088 0.02309 0.01204 0.02552 0.01945 C 0.02795 0.02686 0.03386 0.04306 0.0375 0.05209 C 0.04115 0.06112 0.04427 0.06737 0.0474 0.07362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84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023 C 0.01632 -0.00556 0.02379 -0.01065 0.02813 -0.0051 C 0.03247 0.00046 0.03455 0.02199 0.0349 0.03379 C 0.03524 0.0456 0.025 0.05717 0.03021 0.06574 C 0.03542 0.0743 0.0507 0.07963 0.06615 0.08518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84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0208 C 0.01528 0.00625 0.02083 0.01042 0.02604 0.01111 C 0.03125 0.0118 0.03438 0.01042 0.04167 0.00625 C 0.04896 0.00208 0.05972 -0.0088 0.07031 -0.01389 C 0.0809 -0.01898 0.09809 -0.02292 0.10521 -0.02431 C 0.11233 -0.0257 0.11267 -0.02408 0.11302 -0.02222 " pathEditMode="relative" rAng="0" ptsTypes="aaaaaA">
                                      <p:cBhvr>
                                        <p:cTn id="80" dur="2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0608 0.00255 0.01216 0.00532 0.01719 0.00833 C 0.02222 0.01134 0.02413 0.0162 0.03021 0.01875 C 0.03629 0.0213 0.04462 0.02477 0.05365 0.02361 C 0.06268 0.02245 0.07552 0.02083 0.08438 0.0118 C 0.09323 0.00278 0.10018 -0.01435 0.10729 -0.03125 " pathEditMode="relative" rAng="0" ptsTypes="aaaaaA">
                                      <p:cBhvr>
                                        <p:cTn id="82" dur="2000" fill="hold"/>
                                        <p:tgtEl>
                                          <p:spTgt spid="84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343 C 0.01285 -0.02593 0.02379 -0.0382 0.02431 -0.04607 C 0.02483 -0.05394 0.00851 -0.04977 0.00504 -0.05996 C 0.00157 -0.07014 -0.0026 -0.09931 0.00348 -0.10787 C 0.00955 -0.11644 0.02917 -0.10973 0.04098 -0.11065 C 0.05278 -0.11158 0.06493 -0.11482 0.07483 -0.11412 C 0.08473 -0.11343 0.09132 -0.10672 0.10087 -0.10649 C 0.11042 -0.10625 0.12691 -0.11112 0.13212 -0.11204 " pathEditMode="relative" rAng="0" ptsTypes="aaaaaaaA">
                                      <p:cBhvr>
                                        <p:cTn id="84" dur="2000" fill="hold"/>
                                        <p:tgtEl>
                                          <p:spTgt spid="85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-0.03195 C 0.03368 -0.04838 0.03368 -0.06482 0.03351 -0.07871 C 0.03316 -0.0926 0.03021 -0.1051 0.0316 -0.11575 C 0.03299 -0.12616 0.03941 -0.13056 0.04254 -0.14306 C 0.04549 -0.15533 0.04931 -0.18079 0.04966 -0.19051 C 0.05 -0.20024 0.04532 -0.19746 0.04445 -0.20116 C 0.04341 -0.20463 0.04358 -0.20788 0.04393 -0.21065 " pathEditMode="relative" rAng="0" ptsTypes="aaaaaaA">
                                      <p:cBhvr>
                                        <p:cTn id="86" dur="2000" fill="hold"/>
                                        <p:tgtEl>
                                          <p:spTgt spid="84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-87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C 0.00209 -0.01412 0.00417 -0.02801 0.00573 -0.03889 C 0.00729 -0.04977 0.0066 -0.05555 0.0099 -0.06527 C 0.0132 -0.075 0.02465 -0.08981 0.02604 -0.09791 C 0.02743 -0.10602 0.02274 -0.10995 0.01823 -0.11389 " pathEditMode="relative" rAng="0" ptsTypes="aaaaA">
                                      <p:cBhvr>
                                        <p:cTn id="88" dur="2000" fill="hold"/>
                                        <p:tgtEl>
                                          <p:spTgt spid="84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0555 -0.00833 -0.01111 -0.01667 -0.01094 -0.02361 C -0.01076 -0.03056 -0.00347 -0.03356 0.00104 -0.04167 C 0.00556 -0.04977 0.01181 -0.06157 0.01563 -0.07292 C 0.01945 -0.08426 0.02136 -0.09699 0.02344 -0.10972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1157 C -0.00086 -0.02153 -0.00191 -0.03148 -0.00017 -0.04143 C 0.00157 -0.05139 0.01042 -0.05555 0.01129 -0.0706 C 0.01216 -0.08565 0.00851 -0.11944 0.00556 -0.13241 C 0.00261 -0.14537 -0.00086 -0.1419 -0.00642 -0.14838 C -0.01198 -0.15486 -0.02725 -0.16435 -0.02725 -0.1713 C -0.02725 -0.17824 -0.01232 -0.18704 -0.0059 -0.19005 C 0.00052 -0.19305 0.00591 -0.19097 0.01129 -0.18866 " pathEditMode="relative" rAng="0" ptsTypes="aaaaaaaA">
                                      <p:cBhvr>
                                        <p:cTn id="92" dur="20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2963E-6 C 0.01094 -0.00277 0.02188 -0.00555 0.02813 -0.0118 C 0.03438 -0.01805 0.03699 -0.0243 0.03803 -0.03819 C 0.03907 -0.05208 0.03195 -0.07846 0.03438 -0.09444 C 0.03681 -0.11041 0.05192 -0.12245 0.05313 -0.13402 C 0.05435 -0.14559 0.04792 -0.15485 0.04167 -0.16388 " pathEditMode="relative" rAng="0" ptsTypes="aaaaaA">
                                      <p:cBhvr>
                                        <p:cTn id="94" dur="2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0.01112 -0.00324 0.02223 -0.00648 0.02813 -0.01459 C 0.03403 -0.02269 0.03316 -0.03473 0.03594 -0.04861 C 0.03872 -0.0625 0.04254 -0.08982 0.04532 -0.09861 C 0.04809 -0.10741 0.05053 -0.1044 0.05313 -0.10139 " pathEditMode="relative" rAng="0" ptsTypes="aaaaA">
                                      <p:cBhvr>
                                        <p:cTn id="96" dur="2000" fill="hold"/>
                                        <p:tgtEl>
                                          <p:spTgt spid="84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81481E-6 C 0.01146 -0.00949 0.02292 -0.01898 0.02865 -0.03264 C 0.03438 -0.0463 0.02952 -0.07245 0.0349 -0.08195 C 0.04028 -0.09144 0.05539 -0.08148 0.06094 -0.09028 C 0.0665 -0.09908 0.06389 -0.12523 0.06824 -0.13472 C 0.07258 -0.14421 0.07952 -0.14537 0.08646 -0.14653 " pathEditMode="relative" rAng="0" ptsTypes="aaaaaA">
                                      <p:cBhvr>
                                        <p:cTn id="98" dur="2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0607 0.00394 0.01215 0.00811 0.01927 0.00834 C 0.02639 0.00857 0.03941 0.01042 0.04323 0.00139 C 0.04705 -0.00764 0.03923 -0.03472 0.04271 -0.04652 C 0.04618 -0.05833 0.05486 -0.06389 0.06354 -0.06944 " pathEditMode="relative" rAng="0" ptsTypes="aaaaA">
                                      <p:cBhvr>
                                        <p:cTn id="100" dur="2000" fill="hold"/>
                                        <p:tgtEl>
                                          <p:spTgt spid="84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C 0.00851 0.00278 0.01702 0.00579 0.02344 0.00486 C 0.02987 0.00394 0.03073 0.00023 0.03907 -0.00555 C 0.0474 -0.01134 0.06719 -0.02523 0.07396 -0.03055 C 0.08073 -0.03588 0.08039 -0.0368 0.08021 -0.0375 " pathEditMode="relative" rAng="0" ptsTypes="aaaaA">
                                      <p:cBhvr>
                                        <p:cTn id="102" dur="2000" fill="hold"/>
                                        <p:tgtEl>
                                          <p:spTgt spid="84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7 C 0.01216 -0.00625 0.02431 -0.01227 0.03126 -0.02014 C 0.0382 -0.02801 0.03178 -0.03935 0.04167 -0.04792 C 0.05157 -0.05648 0.07136 -0.06435 0.09115 -0.07222 " pathEditMode="relative" rAng="0" ptsTypes="aaaA">
                                      <p:cBhvr>
                                        <p:cTn id="104" dur="2000" fill="hold"/>
                                        <p:tgtEl>
                                          <p:spTgt spid="84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0069 C 0.0283 0.00486 0.04757 0.00903 0.05972 0.00486 C 0.07187 0.00069 0.07691 -0.01783 0.08212 -0.02431 C 0.08733 -0.03079 0.08906 -0.03241 0.09097 -0.03403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84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6 C -0.00243 -0.01874 -0.00486 -0.03726 -0.00625 -0.05138 C -0.00764 -0.0655 -0.00451 -0.0662 -0.00833 -0.08472 C -0.01215 -0.10323 -0.02014 -0.14536 -0.02917 -0.16319 C -0.03819 -0.18101 -0.05035 -0.18634 -0.0625 -0.19166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83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44444E-6 C -0.00919 -0.00208 -0.0184 -0.00416 -0.02603 -0.00902 C -0.03367 -0.01389 -0.04079 -0.01852 -0.04583 -0.02986 C -0.05086 -0.0412 -0.05833 -0.0625 -0.05624 -0.07708 C -0.05416 -0.09166 -0.0401 -0.10301 -0.03333 -0.11805 C -0.02656 -0.1331 -0.02135 -0.15023 -0.01614 -0.16736 " pathEditMode="relative" rAng="0" ptsTypes="aaaaaA">
                                      <p:cBhvr>
                                        <p:cTn id="110" dur="2000" fill="hold"/>
                                        <p:tgtEl>
                                          <p:spTgt spid="83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-0.01285 -0.00371 -0.02656 -0.00695 -0.03507 -0.01412 C -0.04357 -0.0213 -0.04427 -0.03611 -0.05069 -0.04329 C -0.05712 -0.05047 -0.06545 -0.05348 -0.07361 -0.05648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C -0.00798 -0.0044 -0.01579 -0.0088 -0.02552 -0.01389 C -0.03524 -0.01899 -0.05121 -0.02153 -0.05781 -0.03056 C -0.06441 -0.03959 -0.0585 -0.06366 -0.06562 -0.06875 C -0.07274 -0.07385 -0.08697 -0.0676 -0.10104 -0.06112 " pathEditMode="relative" rAng="0" ptsTypes="aaaaA">
                                      <p:cBhvr>
                                        <p:cTn id="114" dur="2000" fill="hold"/>
                                        <p:tgtEl>
                                          <p:spTgt spid="84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C -0.00816 0.00232 -0.01632 0.00463 -0.02709 0.00417 C -0.03785 0.00371 -0.05417 -0.00324 -0.06459 -0.00208 C -0.075 -0.00092 -0.08455 0.01111 -0.09011 0.01111 C -0.09566 0.01111 -0.09688 0.00486 -0.09792 -0.00139 " pathEditMode="relative" rAng="0" ptsTypes="aaaaA">
                                      <p:cBhvr>
                                        <p:cTn id="116" dur="2000" fill="hold"/>
                                        <p:tgtEl>
                                          <p:spTgt spid="84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0695 0.00186 -0.01372 0.00394 -0.02292 0.00417 C -0.03212 0.0044 -0.04809 0.00556 -0.05521 0.00209 C -0.06233 -0.00139 -0.06059 -0.01365 -0.06563 -0.01736 C -0.07066 -0.02106 -0.07813 -0.02106 -0.08542 -0.02083 " pathEditMode="relative" rAng="0" ptsTypes="aaaaA">
                                      <p:cBhvr>
                                        <p:cTn id="118" dur="2000" fill="hold"/>
                                        <p:tgtEl>
                                          <p:spTgt spid="846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7.40741E-7 C -0.00156 -0.01713 -0.00295 -0.03403 -0.00677 -0.04583 C -0.01059 -0.05764 -0.02517 -0.06273 -0.02343 -0.07153 C -0.0217 -0.08032 -0.00034 -0.09282 0.00365 -0.09931 C 0.00764 -0.10579 0.004 -0.1081 0.00053 -0.11042 " pathEditMode="relative" rAng="0" ptsTypes="aaaaA">
                                      <p:cBhvr>
                                        <p:cTn id="121" dur="2000" fill="hold"/>
                                        <p:tgtEl>
                                          <p:spTgt spid="84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5.18519E-6 C -0.00434 -0.0317 -0.0085 -0.06319 -0.01666 -0.0743 C -0.02482 -0.08541 -0.04131 -0.06087 -0.04947 -0.06666 C -0.05763 -0.07244 -0.06163 -0.0905 -0.06562 -0.10832 " pathEditMode="relative" rAng="0" ptsTypes="aaaA">
                                      <p:cBhvr>
                                        <p:cTn id="123" dur="2000" fill="hold"/>
                                        <p:tgtEl>
                                          <p:spTgt spid="83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C -0.00972 -0.00208 -0.01945 -0.00417 -0.02813 -0.00833 C -0.03681 -0.0125 -0.04479 -0.02361 -0.0526 -0.02569 C -0.06042 -0.02778 -0.06771 -0.02431 -0.075 -0.02083 " pathEditMode="relative" rAng="0" ptsTypes="aaaA">
                                      <p:cBhvr>
                                        <p:cTn id="125" dur="2000" fill="hold"/>
                                        <p:tgtEl>
                                          <p:spTgt spid="83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18519E-6 C -0.00434 -0.00254 -0.00868 -0.00509 -0.01563 -0.00277 C -0.02257 -0.00046 -0.03525 0.01135 -0.04219 0.0139 C -0.04913 0.01644 -0.05556 0.01644 -0.05781 0.0132 C -0.06007 0.00996 -0.05816 0.00209 -0.05625 -0.00555 " pathEditMode="relative" rAng="0" ptsTypes="aaaaA">
                                      <p:cBhvr>
                                        <p:cTn id="127" dur="2000" fill="hold"/>
                                        <p:tgtEl>
                                          <p:spTgt spid="84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-0.00573 0.00208 -0.01128 0.0044 -0.01823 0.00347 C -0.02517 0.00255 -0.03455 -0.0037 -0.04219 -0.00625 C -0.04983 -0.0088 -0.05694 -0.01065 -0.06406 -0.0125 " pathEditMode="relative" rAng="0" ptsTypes="aaaA">
                                      <p:cBhvr>
                                        <p:cTn id="129" dur="2000" fill="hold"/>
                                        <p:tgtEl>
                                          <p:spTgt spid="84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C -0.00399 -0.00046 -0.00816 -0.00116 -0.0158 -0.00324 C -0.02344 -0.00532 -0.03663 -0.00509 -0.046 -0.01296 C -0.05538 -0.02083 -0.06267 -0.04676 -0.07205 -0.05116 C -0.08142 -0.05556 -0.0941 -0.04306 -0.10225 -0.03935 C -0.11041 -0.03565 -0.1158 -0.03194 -0.121 -0.02824 " pathEditMode="relative" rAng="0" ptsTypes="aaaaaA">
                                      <p:cBhvr>
                                        <p:cTn id="131" dur="2000" fill="hold"/>
                                        <p:tgtEl>
                                          <p:spTgt spid="845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-0.01024 0.00162 -0.02031 0.00347 -0.03073 0.00139 C -0.04115 -0.0007 -0.05729 -0.00371 -0.0625 -0.0125 C -0.06771 -0.0213 -0.05677 -0.03426 -0.06146 -0.05139 C -0.06615 -0.06852 -0.0842 -0.09977 -0.09063 -0.11528 C -0.09705 -0.13079 -0.0941 -0.14121 -0.10052 -0.14445 C -0.10695 -0.14769 -0.12309 -0.14491 -0.12917 -0.13403 C -0.13524 -0.12315 -0.13594 -0.10116 -0.13646 -0.07917 " pathEditMode="relative" rAng="0" ptsTypes="aaaaaaaA">
                                      <p:cBhvr>
                                        <p:cTn id="133" dur="2000" fill="hold"/>
                                        <p:tgtEl>
                                          <p:spTgt spid="84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7 C -0.00729 -0.00162 -0.01493 -0.00393 -0.02466 -0.00486 C -0.03438 -0.00578 -0.04705 -0.00972 -0.05799 -0.00555 C -0.06893 -0.00138 -0.07778 0.01713 -0.08976 0.02014 C -0.10174 0.02315 -0.12292 0.01436 -0.13038 0.0125 C -0.13785 0.01065 -0.13629 0.00973 -0.13455 0.00903 " pathEditMode="relative" rAng="0" ptsTypes="aaaaaA">
                                      <p:cBhvr>
                                        <p:cTn id="135" dur="2000" fill="hold"/>
                                        <p:tgtEl>
                                          <p:spTgt spid="84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-0.03056 C -0.03993 -0.04097 -0.05105 -0.05046 -0.06146 -0.05903 C -0.0724 -0.06806 -0.08108 -0.07361 -0.09358 -0.08356 C -0.10625 -0.09375 -0.12778 -0.10347 -0.13802 -0.11944 C -0.14809 -0.13518 -0.15157 -0.15648 -0.15469 -0.17755 " pathEditMode="relative" rAng="0" ptsTypes="aaaaA">
                                      <p:cBhvr>
                                        <p:cTn id="137" dur="2000" fill="hold"/>
                                        <p:tgtEl>
                                          <p:spTgt spid="843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100" y="-720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C -0.00555 -0.00069 -0.01111 -0.00139 -0.01979 -0.00625 C -0.02847 -0.01111 -0.04375 -0.02639 -0.0526 -0.02916 C -0.06145 -0.03194 -0.06701 -0.02106 -0.07291 -0.02361 C -0.07882 -0.02616 -0.0835 -0.03541 -0.08802 -0.04444 " pathEditMode="relative" rAng="0" ptsTypes="aaaaA">
                                      <p:cBhvr>
                                        <p:cTn id="139" dur="2000" fill="hold"/>
                                        <p:tgtEl>
                                          <p:spTgt spid="84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C -0.00782 0.00046 -0.01563 0.00116 -0.02292 0.00208 C -0.03021 0.00301 -0.03733 0.00417 -0.04427 0.00556 " pathEditMode="relative" rAng="0" ptsTypes="aaA">
                                      <p:cBhvr>
                                        <p:cTn id="141" dur="2000" fill="hold"/>
                                        <p:tgtEl>
                                          <p:spTgt spid="83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C 0.00659 -0.01991 0.01336 -0.03958 0.01614 -0.0507 C 0.01892 -0.06181 0.0177 -0.06435 0.01666 -0.06667 " pathEditMode="relative" rAng="0" ptsTypes="aaA">
                                      <p:cBhvr>
                                        <p:cTn id="143" dur="2000" fill="hold"/>
                                        <p:tgtEl>
                                          <p:spTgt spid="848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7 C -0.00034 -0.01643 -0.00051 -0.03264 0.00365 -0.04236 C 0.00782 -0.05208 0.02327 -0.05046 0.02553 -0.05903 C 0.02778 -0.06759 0.02049 -0.08194 0.01719 -0.09375 C 0.01389 -0.10555 0.00817 -0.11736 0.00521 -0.13055 C 0.00226 -0.14375 0.00087 -0.1588 -0.00051 -0.17361 " pathEditMode="relative" rAng="0" ptsTypes="aaaaaA">
                                      <p:cBhvr>
                                        <p:cTn id="145" dur="20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C -0.00035 -0.01366 -0.00053 -0.02731 0.00312 -0.0375 C 0.00677 -0.04769 0.01927 -0.05718 0.02239 -0.0611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84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18519E-6 C 0.00539 -0.00485 0.01094 -0.00971 0.01146 -0.01596 C 0.01198 -0.02221 0.00191 -0.02707 0.00365 -0.03819 C 0.00539 -0.0493 0.01563 -0.07129 0.02188 -0.08332 C 0.02813 -0.09536 0.03455 -0.103 0.04115 -0.11041 " pathEditMode="relative" rAng="0" ptsTypes="aaaaA">
                                      <p:cBhvr>
                                        <p:cTn id="149" dur="2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44444E-6 C 0.0106 -0.00416 0.02119 -0.0081 0.02969 -0.0118 C 0.0382 -0.01551 0.04636 -0.01296 0.05053 -0.02222 C 0.05469 -0.03148 0.05365 -0.0537 0.05522 -0.06736 C 0.05678 -0.08102 0.05834 -0.09259 0.0599 -0.10416 " pathEditMode="relative" rAng="0" ptsTypes="aaaaA">
                                      <p:cBhvr>
                                        <p:cTn id="151" dur="2000" fill="hold"/>
                                        <p:tgtEl>
                                          <p:spTgt spid="83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0.01354 -0.00092 0.02708 -0.00185 0.03333 -0.00833 C 0.03958 -0.01481 0.03541 -0.03009 0.03802 -0.03958 C 0.04062 -0.04907 0.04409 -0.06088 0.04896 -0.06528 C 0.05382 -0.06967 0.06076 -0.06828 0.06771 -0.06666 " pathEditMode="relative" rAng="0" ptsTypes="aaaaA">
                                      <p:cBhvr>
                                        <p:cTn id="153" dur="2000" fill="hold"/>
                                        <p:tgtEl>
                                          <p:spTgt spid="83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963E-6 C 0.00625 -0.00603 0.01268 -0.01204 0.01875 -0.01459 C 0.02483 -0.01714 0.02917 -0.01853 0.03646 -0.01528 C 0.04375 -0.01204 0.05521 0.00323 0.0625 0.00485 C 0.0698 0.00647 0.07518 0.00069 0.08073 -0.00487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83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0.00955 -0.00532 0.01927 -0.01042 0.02708 -0.01458 C 0.03489 -0.01875 0.04114 -0.02222 0.04739 -0.02569 " pathEditMode="relative" rAng="0" ptsTypes="aaA">
                                      <p:cBhvr>
                                        <p:cTn id="158" dur="2000" fill="hold"/>
                                        <p:tgtEl>
                                          <p:spTgt spid="84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C 0.00712 -0.0037 0.01424 -0.00717 0.02135 -0.00833 C 0.02847 -0.00949 0.03056 -0.00972 0.04219 -0.00694 C 0.05382 -0.00417 0.08038 0.00857 0.09115 0.00833 C 0.10191 0.0081 0.10451 -0.00046 0.10729 -0.00903 " pathEditMode="relative" rAng="0" ptsTypes="aaaaA">
                                      <p:cBhvr>
                                        <p:cTn id="160" dur="2000" fill="hold"/>
                                        <p:tgtEl>
                                          <p:spTgt spid="844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66667E-6 C 0.00902 -0.003 0.01822 -0.00578 0.02395 -0.00902 C 0.02968 -0.01226 0.03055 -0.01573 0.03437 -0.02013 C 0.03819 -0.02453 0.04218 -0.02962 0.04635 -0.03471 " pathEditMode="relative" rAng="0" ptsTypes="aaaA">
                                      <p:cBhvr>
                                        <p:cTn id="162" dur="2000" fill="hold"/>
                                        <p:tgtEl>
                                          <p:spTgt spid="84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55556E-6 C 0.00746 -0.00487 0.0151 -0.00973 0.0224 -0.01251 C 0.02969 -0.01528 0.04062 -0.01644 0.04427 -0.01667 " pathEditMode="relative" rAng="0" ptsTypes="aaA">
                                      <p:cBhvr>
                                        <p:cTn id="164" dur="2000" fill="hold"/>
                                        <p:tgtEl>
                                          <p:spTgt spid="84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C 0.00747 0.0007 0.01493 0.00139 0.025 0.00209 C 0.03507 0.00278 0.04774 0.00301 0.06042 0.00348 " pathEditMode="relative" rAng="0" ptsTypes="aaA">
                                      <p:cBhvr>
                                        <p:cTn id="166" dur="2000" fill="hold"/>
                                        <p:tgtEl>
                                          <p:spTgt spid="845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81481E-6 C 0.00799 0.00115 0.01615 0.00231 0.02553 0.00277 C 0.0349 0.00324 0.05105 0.00555 0.05678 0.00347 C 0.06251 0.00139 0.06147 -0.00417 0.06043 -0.00973 " pathEditMode="relative" rAng="0" ptsTypes="aaaA">
                                      <p:cBhvr>
                                        <p:cTn id="168" dur="2000" fill="hold"/>
                                        <p:tgtEl>
                                          <p:spTgt spid="84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C 0.01979 0.00116 0.03976 0.00255 0.05573 0.00695 C 0.0717 0.01135 0.08646 0.02477 0.09532 0.02639 C 0.10417 0.02801 0.10556 0.01783 0.10886 0.01667 C 0.11216 0.01551 0.11389 0.01713 0.11563 0.01875 " pathEditMode="relative" rAng="0" ptsTypes="aaaaA">
                                      <p:cBhvr>
                                        <p:cTn id="170" dur="2000" fill="hold"/>
                                        <p:tgtEl>
                                          <p:spTgt spid="84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C 0.0224 -0.00347 0.0448 -0.00694 0.05365 -0.0083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83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0.00573 -0.00602 0.01163 -0.0118 0.02239 -0.01736 C 0.03316 -0.02291 0.05034 -0.02963 0.06458 -0.03402 C 0.07882 -0.03842 0.10086 -0.03912 0.10833 -0.04375 C 0.1158 -0.04838 0.11284 -0.05555 0.10989 -0.0625 " pathEditMode="relative" rAng="0" ptsTypes="aaaaA">
                                      <p:cBhvr>
                                        <p:cTn id="174" dur="20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0.01285 0.0007 0.02569 0.00162 0.03906 1.85185E-6 C 0.05243 -0.00162 0.06649 -0.00602 0.08073 -0.01041 " pathEditMode="relative" rAng="0" ptsTypes="aaA">
                                      <p:cBhvr>
                                        <p:cTn id="176" dur="20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0.01337 -3.33333E-6 0.02691 -3.33333E-6 0.03281 -3.33333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C 0.01841 -0.00301 0.03681 -0.00602 0.04636 -0.00972 C 0.05591 -0.01342 0.05226 -0.0162 0.05729 -0.02222 C 0.06233 -0.02824 0.06945 -0.03704 0.07657 -0.04583 " pathEditMode="relative" rAng="0" ptsTypes="aaaA">
                                      <p:cBhvr>
                                        <p:cTn id="180" dur="2000" fill="hold"/>
                                        <p:tgtEl>
                                          <p:spTgt spid="835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92 -0.00995 0.01841 -0.01967 0.02396 -0.02847 C 0.02952 -0.03727 0.0316 -0.04514 0.03386 -0.05278 " pathEditMode="relative" rAng="0" ptsTypes="aaA">
                                      <p:cBhvr>
                                        <p:cTn id="182" dur="2000" fill="hold"/>
                                        <p:tgtEl>
                                          <p:spTgt spid="83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-0.00162 -0.01076 -0.00301 -0.01406 -0.00764 C -0.01736 -0.01227 -0.01458 -0.02384 -0.02031 -0.02778 C -0.02604 -0.03171 -0.0375 -0.03148 -0.04896 -0.03125 " pathEditMode="relative" rAng="0" ptsTypes="aaaA">
                                      <p:cBhvr>
                                        <p:cTn id="184" dur="2000" fill="hold"/>
                                        <p:tgtEl>
                                          <p:spTgt spid="84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-0.00162 -0.01076 -0.00301 -0.01406 -0.00764 C -0.01736 -0.01227 -0.01458 -0.02384 -0.02031 -0.02778 C -0.02604 -0.03171 -0.0375 -0.03148 -0.04896 -0.03125 " pathEditMode="relative" rAng="0" ptsTypes="aaaA">
                                      <p:cBhvr>
                                        <p:cTn id="186" dur="2000" fill="hold"/>
                                        <p:tgtEl>
                                          <p:spTgt spid="839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-0.00162 -0.01076 -0.00301 -0.01406 -0.00764 C -0.01736 -0.01227 -0.01458 -0.02384 -0.02031 -0.02778 C -0.02604 -0.03171 -0.0375 -0.03148 -0.04896 -0.03125 " pathEditMode="relative" rAng="0" ptsTypes="aaaA">
                                      <p:cBhvr>
                                        <p:cTn id="189" dur="2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86 -0.00602 -0.00972 -0.01203 -0.01354 -0.01319 C -0.01736 -0.01435 -0.02049 -0.0074 -0.02292 -0.00694 C -0.02535 -0.00648 -0.0276 -0.00926 -0.02864 -0.00972 " pathEditMode="relative" rAng="0" ptsTypes="aaaA">
                                      <p:cBhvr>
                                        <p:cTn id="191" dur="2000" fill="hold"/>
                                        <p:tgtEl>
                                          <p:spTgt spid="84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86 -0.00602 -0.00972 -0.01203 -0.01354 -0.01319 C -0.01736 -0.01435 -0.02049 -0.0074 -0.02292 -0.00694 C -0.02535 -0.00648 -0.0276 -0.00926 -0.02864 -0.00972 " pathEditMode="relative" rAng="0" ptsTypes="aaaA">
                                      <p:cBhvr>
                                        <p:cTn id="193" dur="2000" fill="hold"/>
                                        <p:tgtEl>
                                          <p:spTgt spid="845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86 -0.00602 -0.00972 -0.01203 -0.01354 -0.01319 C -0.01736 -0.01435 -0.02049 -0.0074 -0.02292 -0.00694 C -0.02535 -0.00648 -0.0276 -0.00926 -0.02864 -0.00972 " pathEditMode="relative" rAng="0" ptsTypes="aaaA">
                                      <p:cBhvr>
                                        <p:cTn id="195" dur="2000" fill="hold"/>
                                        <p:tgtEl>
                                          <p:spTgt spid="84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C -0.00938 -0.00648 -0.01875 -0.01273 -0.02292 -0.01805 C -0.02709 -0.02338 -0.02604 -0.02777 -0.025 -0.03194 " pathEditMode="relative" rAng="0" ptsTypes="aaA">
                                      <p:cBhvr>
                                        <p:cTn id="197" dur="2000" fill="hold"/>
                                        <p:tgtEl>
                                          <p:spTgt spid="83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0926 -0.00087 -0.01828 0.00208 -0.02361 C 0.00504 -0.02893 0.01441 -0.02893 0.01771 -0.03264 C 0.02101 -0.03634 0.02292 -0.04328 0.02188 -0.04653 C 0.02083 -0.04977 0.01615 -0.05139 0.01146 -0.05278 " pathEditMode="relative" rAng="0" ptsTypes="aaaaA">
                                      <p:cBhvr>
                                        <p:cTn id="199" dur="2000" fill="hold"/>
                                        <p:tgtEl>
                                          <p:spTgt spid="83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0926 -0.00087 -0.01828 0.00208 -0.02361 C 0.00504 -0.02893 0.01441 -0.02893 0.01771 -0.03264 C 0.02101 -0.03634 0.02292 -0.04328 0.02188 -0.04653 C 0.02083 -0.04977 0.01615 -0.05139 0.01146 -0.05278 " pathEditMode="relative" rAng="0" ptsTypes="aaaaA">
                                      <p:cBhvr>
                                        <p:cTn id="201" dur="2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0926 -0.00087 -0.01828 0.00208 -0.02361 C 0.00504 -0.02893 0.01441 -0.02893 0.01771 -0.03264 C 0.02101 -0.03634 0.02292 -0.04328 0.02188 -0.04653 C 0.02083 -0.04977 0.01615 -0.05139 0.01146 -0.05278 " pathEditMode="relative" rAng="0" ptsTypes="aaaaA">
                                      <p:cBhvr>
                                        <p:cTn id="203" dur="2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-0.00139 0.01267 -0.00277 0.01614 -0.00694 C 0.01961 -0.01111 0.01788 -0.02083 0.02083 -0.025 C 0.02378 -0.02916 0.03385 -0.02847 0.03385 -0.03194 C 0.03385 -0.03541 0.02725 -0.04074 0.02083 -0.04583 " pathEditMode="relative" rAng="0" ptsTypes="aaaaA">
                                      <p:cBhvr>
                                        <p:cTn id="205" dur="2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-0.00139 0.01267 -0.00277 0.01614 -0.00694 C 0.01961 -0.01111 0.01788 -0.02083 0.02083 -0.025 C 0.02378 -0.02916 0.03385 -0.02847 0.03385 -0.03194 C 0.03385 -0.03541 0.02725 -0.04074 0.02083 -0.04583 " pathEditMode="relative" rAng="0" ptsTypes="aaaaA">
                                      <p:cBhvr>
                                        <p:cTn id="207" dur="2000" fill="hold"/>
                                        <p:tgtEl>
                                          <p:spTgt spid="83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-0.00139 0.01267 -0.00277 0.01614 -0.00694 C 0.01961 -0.01111 0.01788 -0.02083 0.02083 -0.025 C 0.02378 -0.02916 0.03385 -0.02847 0.03385 -0.03194 C 0.03385 -0.03541 0.02725 -0.04074 0.02083 -0.04583 " pathEditMode="relative" rAng="0" ptsTypes="aaaaA">
                                      <p:cBhvr>
                                        <p:cTn id="209" dur="2000" fill="hold"/>
                                        <p:tgtEl>
                                          <p:spTgt spid="84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-0.0081 0.00694 -0.01597 0.00729 -0.02222 C 0.00763 -0.02847 0.00208 -0.03333 0.0026 -0.0375 C 0.00312 -0.04166 0.0085 -0.04444 0.01093 -0.04722 C 0.01336 -0.05 0.01545 -0.05208 0.0177 -0.05416 " pathEditMode="relative" rAng="0" ptsTypes="aaaaA">
                                      <p:cBhvr>
                                        <p:cTn id="211" dur="2000" fill="hold"/>
                                        <p:tgtEl>
                                          <p:spTgt spid="83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-0.0081 0.00694 -0.01597 0.00729 -0.02222 C 0.00763 -0.02847 0.00208 -0.03333 0.0026 -0.0375 C 0.00312 -0.04166 0.0085 -0.04444 0.01093 -0.04722 C 0.01336 -0.05 0.01545 -0.05208 0.0177 -0.05416 " pathEditMode="relative" rAng="0" ptsTypes="aaaaA">
                                      <p:cBhvr>
                                        <p:cTn id="213" dur="2000" fill="hold"/>
                                        <p:tgtEl>
                                          <p:spTgt spid="844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-0.0081 0.00694 -0.01597 0.00729 -0.02222 C 0.00763 -0.02847 0.00208 -0.03333 0.0026 -0.0375 C 0.00312 -0.04166 0.0085 -0.04444 0.01093 -0.04722 C 0.01336 -0.05 0.01545 -0.05208 0.0177 -0.05416 " pathEditMode="relative" rAng="0" ptsTypes="aaaaA">
                                      <p:cBhvr>
                                        <p:cTn id="215" dur="2000" fill="hold"/>
                                        <p:tgtEl>
                                          <p:spTgt spid="84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59 -0.0007 0.01319 -0.00139 0.01718 -0.0007 C 0.02118 0 0.02152 0.00231 0.02447 0.00347 C 0.02743 0.00463 0.03107 0.00532 0.03489 0.00625 " pathEditMode="relative" rAng="0" ptsTypes="aaaA">
                                      <p:cBhvr>
                                        <p:cTn id="217" dur="2000" fill="hold"/>
                                        <p:tgtEl>
                                          <p:spTgt spid="84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59 -0.0007 0.01319 -0.00139 0.01718 -0.0007 C 0.02118 0 0.02152 0.00231 0.02447 0.00347 C 0.02743 0.00463 0.03107 0.00532 0.03489 0.00625 " pathEditMode="relative" rAng="0" ptsTypes="aaaA">
                                      <p:cBhvr>
                                        <p:cTn id="220" dur="2000" fill="hold"/>
                                        <p:tgtEl>
                                          <p:spTgt spid="844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-0.00856 0.01285 -0.01713 0.01615 -0.02222 C 0.01945 -0.02731 0.01962 -0.02893 0.0198 -0.03055 " pathEditMode="relative" rAng="0" ptsTypes="aaA">
                                      <p:cBhvr>
                                        <p:cTn id="222" dur="2000" fill="hold"/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-0.00856 0.01285 -0.01713 0.01615 -0.02222 C 0.01945 -0.02731 0.01962 -0.02893 0.0198 -0.03055 " pathEditMode="relative" rAng="0" ptsTypes="aaA">
                                      <p:cBhvr>
                                        <p:cTn id="224" dur="2000" fill="hold"/>
                                        <p:tgtEl>
                                          <p:spTgt spid="83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-0.00856 0.01285 -0.01713 0.01615 -0.02222 C 0.01945 -0.02731 0.01962 -0.02893 0.0198 -0.03055 " pathEditMode="relative" rAng="0" ptsTypes="aaA">
                                      <p:cBhvr>
                                        <p:cTn id="226" dur="2000" fill="hold"/>
                                        <p:tgtEl>
                                          <p:spTgt spid="83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6 -0.00532 -0.01094 -0.01064 -0.01458 -0.01527 C -0.01823 -0.0199 -0.02014 -0.02384 -0.02187 -0.02777 " pathEditMode="relative" rAng="0" ptsTypes="aaA">
                                      <p:cBhvr>
                                        <p:cTn id="228" dur="2000" fill="hold"/>
                                        <p:tgtEl>
                                          <p:spTgt spid="83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6 -0.00532 -0.01094 -0.01064 -0.01458 -0.01527 C -0.01823 -0.0199 -0.02014 -0.02384 -0.02187 -0.02777 " pathEditMode="relative" rAng="0" ptsTypes="aaA">
                                      <p:cBhvr>
                                        <p:cTn id="230" dur="2000" fill="hold"/>
                                        <p:tgtEl>
                                          <p:spTgt spid="84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6 -0.00532 -0.01094 -0.01064 -0.01458 -0.01527 C -0.01823 -0.0199 -0.02014 -0.02384 -0.02187 -0.02777 " pathEditMode="relative" rAng="0" ptsTypes="aaA">
                                      <p:cBhvr>
                                        <p:cTn id="232" dur="2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6 -0.00532 -0.01094 -0.01064 -0.01458 -0.01527 C -0.01823 -0.0199 -0.02014 -0.02384 -0.02187 -0.02777 " pathEditMode="relative" rAng="0" ptsTypes="aaA">
                                      <p:cBhvr>
                                        <p:cTn id="234" dur="2000" fill="hold"/>
                                        <p:tgtEl>
                                          <p:spTgt spid="84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6 -0.00532 -0.01094 -0.01064 -0.01458 -0.01527 C -0.01823 -0.0199 -0.02014 -0.02384 -0.02187 -0.02777 " pathEditMode="relative" rAng="0" ptsTypes="aaA">
                                      <p:cBhvr>
                                        <p:cTn id="236" dur="2000" fill="hold"/>
                                        <p:tgtEl>
                                          <p:spTgt spid="845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6 -0.00532 -0.01094 -0.01064 -0.01458 -0.01527 C -0.01823 -0.0199 -0.02014 -0.02384 -0.02187 -0.02777 " pathEditMode="relative" rAng="0" ptsTypes="aaA">
                                      <p:cBhvr>
                                        <p:cTn id="238" dur="2000" fill="hold"/>
                                        <p:tgtEl>
                                          <p:spTgt spid="84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-0.003 0.01268 -0.00578 0.01615 -0.00902 C 0.01962 -0.01226 0.01893 -0.0162 0.02032 -0.01944 C 0.0217 -0.02268 0.02275 -0.02569 0.02396 -0.02847 " pathEditMode="relative" rAng="0" ptsTypes="aaaA">
                                      <p:cBhvr>
                                        <p:cTn id="240" dur="2000" fill="hold"/>
                                        <p:tgtEl>
                                          <p:spTgt spid="83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2778 C -0.00834 -0.0493 -0.01059 -0.06898 -0.01163 -0.09167 C -0.01285 -0.11412 -0.01268 -0.1419 -0.01302 -0.16435 C -0.01354 -0.18704 -0.01389 -0.20856 -0.01424 -0.22754 " pathEditMode="relative" rAng="0" ptsTypes="aaaA">
                                      <p:cBhvr>
                                        <p:cTn id="242" dur="2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-0.003 0.01268 -0.00578 0.01615 -0.00902 C 0.01962 -0.01226 0.01893 -0.0162 0.02032 -0.01944 C 0.0217 -0.02268 0.02275 -0.02569 0.02396 -0.02847 " pathEditMode="relative" rAng="0" ptsTypes="aaaA">
                                      <p:cBhvr>
                                        <p:cTn id="245" dur="2000" fill="hold"/>
                                        <p:tgtEl>
                                          <p:spTgt spid="83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-0.003 0.01268 -0.00578 0.01615 -0.00902 C 0.01962 -0.01226 0.01893 -0.0162 0.02032 -0.01944 C 0.0217 -0.02268 0.02275 -0.02569 0.02396 -0.02847 " pathEditMode="relative" rAng="0" ptsTypes="aaaA">
                                      <p:cBhvr>
                                        <p:cTn id="247" dur="2000" fill="hold"/>
                                        <p:tgtEl>
                                          <p:spTgt spid="840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-0.003 0.01268 -0.00578 0.01615 -0.00902 C 0.01962 -0.01226 0.01893 -0.0162 0.02032 -0.01944 C 0.0217 -0.02268 0.02275 -0.02569 0.02396 -0.02847 " pathEditMode="relative" rAng="0" ptsTypes="aaaA">
                                      <p:cBhvr>
                                        <p:cTn id="249" dur="2000" fill="hold"/>
                                        <p:tgtEl>
                                          <p:spTgt spid="84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-0.003 0.01268 -0.00578 0.01615 -0.00902 C 0.01962 -0.01226 0.01893 -0.0162 0.02032 -0.01944 C 0.0217 -0.02268 0.02275 -0.02569 0.02396 -0.02847 " pathEditMode="relative" rAng="0" ptsTypes="aaaA">
                                      <p:cBhvr>
                                        <p:cTn id="251" dur="2000" fill="hold"/>
                                        <p:tgtEl>
                                          <p:spTgt spid="84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-0.003 0.01268 -0.00578 0.01615 -0.00902 C 0.01962 -0.01226 0.01893 -0.0162 0.02032 -0.01944 C 0.0217 -0.02268 0.02275 -0.02569 0.02396 -0.02847 " pathEditMode="relative" rAng="0" ptsTypes="aaaA">
                                      <p:cBhvr>
                                        <p:cTn id="253" dur="2000" fill="hold"/>
                                        <p:tgtEl>
                                          <p:spTgt spid="84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-0.01366 -0.01406 -0.02732 -0.01823 -0.03264 C -0.02239 -0.03797 -0.02222 -0.03264 -0.025 -0.03264 C -0.02778 -0.03264 -0.0316 -0.03264 -0.03542 -0.03264 " pathEditMode="relative" rAng="0" ptsTypes="aaaA">
                                      <p:cBhvr>
                                        <p:cTn id="255" dur="2000" fill="hold"/>
                                        <p:tgtEl>
                                          <p:spTgt spid="83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-0.01366 -0.01406 -0.02732 -0.01823 -0.03264 C -0.02239 -0.03797 -0.02222 -0.03264 -0.025 -0.03264 C -0.02778 -0.03264 -0.0316 -0.03264 -0.03542 -0.03264 " pathEditMode="relative" rAng="0" ptsTypes="aaaA">
                                      <p:cBhvr>
                                        <p:cTn id="257" dur="2000" fill="hold"/>
                                        <p:tgtEl>
                                          <p:spTgt spid="839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-0.01366 -0.01406 -0.02732 -0.01823 -0.03264 C -0.02239 -0.03797 -0.02222 -0.03264 -0.025 -0.03264 C -0.02778 -0.03264 -0.0316 -0.03264 -0.03542 -0.03264 " pathEditMode="relative" rAng="0" ptsTypes="aaaA">
                                      <p:cBhvr>
                                        <p:cTn id="259" dur="20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0602 0.00399 -0.01204 0.00521 -0.01667 C 0.00642 -0.0213 0.00729 -0.02245 0.00729 -0.02778 C 0.00729 -0.0331 0.00642 -0.0412 0.00573 -0.04931 " pathEditMode="relative" rAng="0" ptsTypes="aaaA">
                                      <p:cBhvr>
                                        <p:cTn id="261" dur="2000" fill="hold"/>
                                        <p:tgtEl>
                                          <p:spTgt spid="83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0602 0.00399 -0.01204 0.00521 -0.01667 C 0.00642 -0.0213 0.00729 -0.02245 0.00729 -0.02778 C 0.00729 -0.0331 0.00642 -0.0412 0.00573 -0.04931 " pathEditMode="relative" rAng="0" ptsTypes="aaaA">
                                      <p:cBhvr>
                                        <p:cTn id="263" dur="2000" fill="hold"/>
                                        <p:tgtEl>
                                          <p:spTgt spid="83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C -0.00573 0.00116 -0.01146 0.00255 -0.01771 0.00139 C -0.02396 0.00023 -0.03195 -0.00486 -0.03802 -0.00694 C -0.0441 -0.00903 -0.04879 -0.00764 -0.05417 -0.01111 C -0.05955 -0.01458 -0.06528 -0.02129 -0.07083 -0.02778 " pathEditMode="relative" rAng="0" ptsTypes="aaaaA">
                                      <p:cBhvr>
                                        <p:cTn id="265" dur="2000" fill="hold"/>
                                        <p:tgtEl>
                                          <p:spTgt spid="84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6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88889E-6 C -0.0059 0.00116 -0.01163 0.00232 -0.01979 0.00278 C -0.02795 0.00325 -0.04063 0.00417 -0.04948 0.00348 C -0.05833 0.00278 -0.06563 0.0007 -0.07292 -0.00138 " pathEditMode="relative" rAng="0" ptsTypes="aaaA">
                                      <p:cBhvr>
                                        <p:cTn id="268" dur="2000" fill="hold"/>
                                        <p:tgtEl>
                                          <p:spTgt spid="84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18519E-6 C -0.00834 -0.0111 -0.01667 -0.02198 -0.02032 -0.02708 C -0.02396 -0.03217 -0.02327 -0.03147 -0.0224 -0.03055 " pathEditMode="relative" rAng="0" ptsTypes="aaA">
                                      <p:cBhvr>
                                        <p:cTn id="270" dur="2000" fill="hold"/>
                                        <p:tgtEl>
                                          <p:spTgt spid="840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6.2963E-6 C 0.00868 0.00047 0.01736 0.00093 0.02083 -0.00069 C 0.02431 -0.00231 0.02118 -0.00601 0.02135 -0.01041 C 0.02153 -0.01481 0.0217 -0.02129 0.02188 -0.02777 " pathEditMode="relative" rAng="0" ptsTypes="aaaA">
                                      <p:cBhvr>
                                        <p:cTn id="272" dur="2000" fill="hold"/>
                                        <p:tgtEl>
                                          <p:spTgt spid="84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0.00607 -0.00185 -0.01198 -0.0037 -0.01562 -0.00833 C -0.01927 -0.01296 -0.02066 -0.02037 -0.02187 -0.02778 " pathEditMode="relative" rAng="0" ptsTypes="aaA">
                                      <p:cBhvr>
                                        <p:cTn id="274" dur="2000" fill="hold"/>
                                        <p:tgtEl>
                                          <p:spTgt spid="84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0.0092 0.00949 0.01858 0.01921 0.0224 0.02292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C 0.0033 -0.00393 0.0066 -0.00764 0.00781 -0.0118 C 0.00903 -0.01597 0.00833 -0.02083 0.00781 -0.02569 " pathEditMode="relative" rAng="0" ptsTypes="aaA">
                                      <p:cBhvr>
                                        <p:cTn id="278" dur="2000" fill="hold"/>
                                        <p:tgtEl>
                                          <p:spTgt spid="84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 -0.00671 C -0.03351 -0.00532 -0.04132 -0.0037 -0.04497 0.00093 C -0.04861 0.00556 -0.04809 0.0132 -0.04757 0.02107 " pathEditMode="relative" rAng="0" ptsTypes="aaA">
                                      <p:cBhvr>
                                        <p:cTn id="280" dur="2000" fill="hold"/>
                                        <p:tgtEl>
                                          <p:spTgt spid="84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25926E-6 C 0.00209 -0.00856 0.00435 -0.01712 0.00521 -0.02291 C 0.00608 -0.0287 0.00278 -0.03055 0.00521 -0.03541 C 0.00764 -0.04027 0.01737 -0.04999 0.0198 -0.05277 " pathEditMode="relative" rAng="0" ptsTypes="aaaA">
                                      <p:cBhvr>
                                        <p:cTn id="282" dur="2000" fill="hold"/>
                                        <p:tgtEl>
                                          <p:spTgt spid="844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2 -0.0118 C -0.02344 -0.02407 -0.02187 -0.03634 -0.02326 -0.04514 C -0.02465 -0.05393 -0.03177 -0.0581 -0.03316 -0.06458 C -0.03455 -0.07106 -0.03316 -0.07755 -0.0316 -0.08403 " pathEditMode="relative" rAng="0" ptsTypes="aaaA">
                                      <p:cBhvr>
                                        <p:cTn id="284" dur="2000" fill="hold"/>
                                        <p:tgtEl>
                                          <p:spTgt spid="84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-0.00295 -0.00996 -0.00573 -0.01991 -0.00677 -0.02431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84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02431 C -0.02395 -0.03588 -0.02534 -0.04746 -0.02604 -0.05209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84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2778 C -0.03576 -0.08009 -0.03403 -0.13125 -0.03507 -0.17523 C -0.03576 -0.21875 -0.03941 -0.25532 -0.04254 -0.29051 " pathEditMode="relative" rAng="0" ptsTypes="aaA">
                                      <p:cBhvr>
                                        <p:cTn id="290" dur="2000" fill="hold"/>
                                        <p:tgtEl>
                                          <p:spTgt spid="84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290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4004 C 0.02639 -0.04977 0.03039 -0.05949 0.03438 -0.05879 C 0.03837 -0.0581 0.04202 -0.04745 0.04584 -0.03657 " pathEditMode="relative" rAng="0" ptsTypes="aaA">
                                      <p:cBhvr>
                                        <p:cTn id="292" dur="2000" fill="hold"/>
                                        <p:tgtEl>
                                          <p:spTgt spid="84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9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0.00573 0.00162 0.01146 0.00324 0.01302 0.00694 C 0.01458 0.01065 0.01198 0.01667 0.00937 0.02292 " pathEditMode="relative" rAng="0" ptsTypes="aaA">
                                      <p:cBhvr>
                                        <p:cTn id="295" dur="2000" fill="hold"/>
                                        <p:tgtEl>
                                          <p:spTgt spid="84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C 0.00225 -0.00439 0.00451 -0.00856 0.00781 -0.01041 C 0.01111 -0.01227 0.01545 -0.0118 0.01979 -0.01111 " pathEditMode="relative" rAng="0" ptsTypes="aaA">
                                      <p:cBhvr>
                                        <p:cTn id="297" dur="2000" fill="hold"/>
                                        <p:tgtEl>
                                          <p:spTgt spid="84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C 0.00364 -0.00463 0.00746 -0.00926 0.00989 -0.01111 C 0.01232 -0.01296 0.01267 -0.01227 0.01458 -0.01111 C 0.01649 -0.00995 0.02083 -0.0044 0.02187 -0.00417 C 0.02292 -0.00394 0.02205 -0.00648 0.02135 -0.00903 " pathEditMode="relative" rAng="0" ptsTypes="aaaaA">
                                      <p:cBhvr>
                                        <p:cTn id="299" dur="2000" fill="hold"/>
                                        <p:tgtEl>
                                          <p:spTgt spid="84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6667E-6 C 0.00312 -0.00485 0.00642 -0.00948 0.00989 -0.01388 C 0.01337 -0.01828 0.01701 -0.02268 0.02083 -0.02708 " pathEditMode="relative" rAng="0" ptsTypes="aaA">
                                      <p:cBhvr>
                                        <p:cTn id="301" dur="2000" fill="hold"/>
                                        <p:tgtEl>
                                          <p:spTgt spid="84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03704E-6 C 0.00087 -0.00624 0.00174 -0.01249 0.00313 -0.01735 C 0.00452 -0.02221 0.00677 -0.02383 0.00834 -0.02916 C 0.0099 -0.03448 0.01059 -0.04606 0.0125 -0.04999 C 0.01441 -0.05393 0.01684 -0.05346 0.01927 -0.05277 " pathEditMode="relative" rAng="0" ptsTypes="aaaaA">
                                      <p:cBhvr>
                                        <p:cTn id="303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C 0.00226 -0.00648 0.00469 -0.01273 0.00574 -0.01805 C 0.00678 -0.02338 0.00574 -0.02615 0.00574 -0.03194 C 0.00574 -0.03773 0.00591 -0.04537 0.00626 -0.05277 " pathEditMode="relative" rAng="0" ptsTypes="aaaA">
                                      <p:cBhvr>
                                        <p:cTn id="305" dur="2000" fill="hold"/>
                                        <p:tgtEl>
                                          <p:spTgt spid="84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C 0.00174 -0.01019 0.00348 -0.02014 0.00417 -0.02847 C 0.00487 -0.03681 0.00417 -0.0456 0.00469 -0.05 C 0.00521 -0.0544 0.00504 -0.05093 0.0073 -0.05486 C 0.00955 -0.0588 0.01389 -0.06667 0.01823 -0.07431 " pathEditMode="relative" rAng="0" ptsTypes="aaaaA">
                                      <p:cBhvr>
                                        <p:cTn id="307" dur="2000" fill="hold"/>
                                        <p:tgtEl>
                                          <p:spTgt spid="84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1042 -0.07269 -0.02066 -0.14352 -0.02413 -0.18426 C -0.02726 -0.225 -0.02517 -0.23635 -0.02413 -0.24537 " pathEditMode="relative" rAng="0" ptsTypes="aaA">
                                      <p:cBhvr>
                                        <p:cTn id="309" dur="2000" fill="hold"/>
                                        <p:tgtEl>
                                          <p:spTgt spid="84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C 0.00175 -0.0037 0.00348 -0.00717 0.00418 -0.0118 C 0.00487 -0.01643 0.00418 -0.02222 0.00366 -0.02777 " pathEditMode="relative" rAng="0" ptsTypes="aaA">
                                      <p:cBhvr>
                                        <p:cTn id="311" dur="2000" fill="hold"/>
                                        <p:tgtEl>
                                          <p:spTgt spid="84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671 C -0.01459 -0.09745 -0.01737 -0.18472 -0.01858 -0.23495 C -0.01997 -0.28333 -0.01997 -0.29398 -0.02014 -0.30092 " pathEditMode="relative" rAng="0" ptsTypes="aaA">
                                      <p:cBhvr>
                                        <p:cTn id="313" dur="2000" fill="hold"/>
                                        <p:tgtEl>
                                          <p:spTgt spid="84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0" y="-14500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0.00799 -0.07385 0.01615 -0.14352 0.01927 -0.17199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84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0" y="-8400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01065 C 0.02882 0.00394 0.02951 -0.00255 0.03229 -0.00671 C 0.03507 -0.01088 0.04219 -0.01157 0.04479 -0.01389 C 0.0474 -0.01597 0.04549 -0.01875 0.04844 -0.01991 C 0.05139 -0.02106 0.05712 -0.02106 0.06302 -0.02083 " pathEditMode="relative" rAng="0" ptsTypes="aaaaA">
                                      <p:cBhvr>
                                        <p:cTn id="317" dur="2000" fill="hold"/>
                                        <p:tgtEl>
                                          <p:spTgt spid="84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7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500"/>
                                        <p:tgtEl>
                                          <p:spTgt spid="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3" grpId="0" animBg="1"/>
      <p:bldP spid="8354" grpId="0" animBg="1"/>
      <p:bldP spid="8355" grpId="0" animBg="1"/>
      <p:bldP spid="8356" grpId="0" animBg="1"/>
      <p:bldP spid="8357" grpId="0" animBg="1"/>
      <p:bldP spid="8358" grpId="0" animBg="1"/>
      <p:bldP spid="8359" grpId="0" animBg="1"/>
      <p:bldP spid="8360" grpId="0" animBg="1"/>
      <p:bldP spid="8361" grpId="0" animBg="1"/>
      <p:bldP spid="8362" grpId="0" animBg="1"/>
      <p:bldP spid="8363" grpId="0" animBg="1"/>
      <p:bldP spid="8364" grpId="0" animBg="1"/>
      <p:bldP spid="8365" grpId="0" animBg="1"/>
      <p:bldP spid="8366" grpId="0" animBg="1"/>
      <p:bldP spid="8367" grpId="0" animBg="1"/>
      <p:bldP spid="8368" grpId="0" animBg="1"/>
      <p:bldP spid="8370" grpId="0" animBg="1"/>
      <p:bldP spid="8371" grpId="0" animBg="1"/>
      <p:bldP spid="8373" grpId="0" animBg="1"/>
      <p:bldP spid="8374" grpId="0" animBg="1"/>
      <p:bldP spid="8375" grpId="0" animBg="1"/>
      <p:bldP spid="8376" grpId="0" animBg="1"/>
      <p:bldP spid="8377" grpId="0" animBg="1"/>
      <p:bldP spid="8378" grpId="0" animBg="1"/>
      <p:bldP spid="8379" grpId="0" animBg="1"/>
      <p:bldP spid="8380" grpId="0" animBg="1"/>
      <p:bldP spid="8381" grpId="0" animBg="1"/>
      <p:bldP spid="8382" grpId="0" animBg="1"/>
      <p:bldP spid="8383" grpId="0" animBg="1"/>
      <p:bldP spid="8384" grpId="0" animBg="1"/>
      <p:bldP spid="8385" grpId="0" animBg="1"/>
      <p:bldP spid="8386" grpId="0" animBg="1"/>
      <p:bldP spid="8387" grpId="0" animBg="1"/>
      <p:bldP spid="8388" grpId="0" animBg="1"/>
      <p:bldP spid="8389" grpId="0" animBg="1"/>
      <p:bldP spid="8390" grpId="0" animBg="1"/>
      <p:bldP spid="8391" grpId="0" animBg="1"/>
      <p:bldP spid="8392" grpId="0" animBg="1"/>
      <p:bldP spid="8393" grpId="0" animBg="1"/>
      <p:bldP spid="8394" grpId="0" animBg="1"/>
      <p:bldP spid="8395" grpId="0" animBg="1"/>
      <p:bldP spid="8396" grpId="0" animBg="1"/>
      <p:bldP spid="8397" grpId="0" animBg="1"/>
      <p:bldP spid="8398" grpId="0" animBg="1"/>
      <p:bldP spid="8399" grpId="0" animBg="1"/>
      <p:bldP spid="8400" grpId="0" animBg="1"/>
      <p:bldP spid="8401" grpId="0" animBg="1"/>
      <p:bldP spid="8402" grpId="0" animBg="1"/>
      <p:bldP spid="8403" grpId="0" animBg="1"/>
      <p:bldP spid="8404" grpId="0" animBg="1"/>
      <p:bldP spid="8405" grpId="0" animBg="1"/>
      <p:bldP spid="8406" grpId="0" animBg="1"/>
      <p:bldP spid="8408" grpId="0" animBg="1"/>
      <p:bldP spid="8409" grpId="0" animBg="1"/>
      <p:bldP spid="8410" grpId="0" animBg="1"/>
      <p:bldP spid="8411" grpId="0" animBg="1"/>
      <p:bldP spid="8412" grpId="0" animBg="1"/>
      <p:bldP spid="8413" grpId="0" animBg="1"/>
      <p:bldP spid="8414" grpId="0" animBg="1"/>
      <p:bldP spid="8415" grpId="0" animBg="1"/>
      <p:bldP spid="8416" grpId="0" animBg="1"/>
      <p:bldP spid="8417" grpId="0" animBg="1"/>
      <p:bldP spid="8418" grpId="0" animBg="1"/>
      <p:bldP spid="8420" grpId="0" animBg="1"/>
      <p:bldP spid="8421" grpId="0" animBg="1"/>
      <p:bldP spid="8422" grpId="0" animBg="1"/>
      <p:bldP spid="8423" grpId="0" animBg="1"/>
      <p:bldP spid="8424" grpId="0" animBg="1"/>
      <p:bldP spid="8425" grpId="0" animBg="1"/>
      <p:bldP spid="8426" grpId="0" animBg="1"/>
      <p:bldP spid="8427" grpId="0" animBg="1"/>
      <p:bldP spid="8428" grpId="0" animBg="1"/>
      <p:bldP spid="8429" grpId="0" animBg="1"/>
      <p:bldP spid="8430" grpId="0" animBg="1"/>
      <p:bldP spid="8432" grpId="0" animBg="1"/>
      <p:bldP spid="8433" grpId="0" animBg="1"/>
      <p:bldP spid="8434" grpId="0" animBg="1"/>
      <p:bldP spid="8435" grpId="0" animBg="1"/>
      <p:bldP spid="8436" grpId="0" animBg="1"/>
      <p:bldP spid="8437" grpId="0" animBg="1"/>
      <p:bldP spid="8438" grpId="0" animBg="1"/>
      <p:bldP spid="8439" grpId="0" animBg="1"/>
      <p:bldP spid="8440" grpId="0" animBg="1"/>
      <p:bldP spid="8441" grpId="0" animBg="1"/>
      <p:bldP spid="8442" grpId="0" animBg="1"/>
      <p:bldP spid="8443" grpId="0" animBg="1"/>
      <p:bldP spid="8444" grpId="0" animBg="1"/>
      <p:bldP spid="8445" grpId="0" animBg="1"/>
      <p:bldP spid="8446" grpId="0" animBg="1"/>
      <p:bldP spid="8447" grpId="0" animBg="1"/>
      <p:bldP spid="8448" grpId="0" animBg="1"/>
      <p:bldP spid="8449" grpId="0" animBg="1"/>
      <p:bldP spid="8450" grpId="0" animBg="1"/>
      <p:bldP spid="8451" grpId="0" animBg="1"/>
      <p:bldP spid="8452" grpId="0" animBg="1"/>
      <p:bldP spid="8453" grpId="0" animBg="1"/>
      <p:bldP spid="8453" grpId="1" animBg="1"/>
      <p:bldP spid="8454" grpId="0" animBg="1"/>
      <p:bldP spid="8455" grpId="0" animBg="1"/>
      <p:bldP spid="8456" grpId="0" animBg="1"/>
      <p:bldP spid="8457" grpId="0" animBg="1"/>
      <p:bldP spid="8458" grpId="0" animBg="1"/>
      <p:bldP spid="8459" grpId="0" animBg="1"/>
      <p:bldP spid="8460" grpId="0" animBg="1"/>
      <p:bldP spid="8461" grpId="0" animBg="1"/>
      <p:bldP spid="8462" grpId="0" animBg="1"/>
      <p:bldP spid="8463" grpId="0" animBg="1"/>
      <p:bldP spid="8464" grpId="0" animBg="1"/>
      <p:bldP spid="8465" grpId="0" animBg="1"/>
      <p:bldP spid="8466" grpId="0" animBg="1"/>
      <p:bldP spid="8467" grpId="0" animBg="1"/>
      <p:bldP spid="8468" grpId="0" animBg="1"/>
      <p:bldP spid="8469" grpId="0" animBg="1"/>
      <p:bldP spid="8470" grpId="0" animBg="1"/>
      <p:bldP spid="8471" grpId="0" animBg="1"/>
      <p:bldP spid="8472" grpId="0" animBg="1"/>
      <p:bldP spid="8472" grpId="1" animBg="1"/>
      <p:bldP spid="8473" grpId="0" animBg="1"/>
      <p:bldP spid="8474" grpId="0" animBg="1"/>
      <p:bldP spid="8475" grpId="0" animBg="1"/>
      <p:bldP spid="8476" grpId="0" animBg="1"/>
      <p:bldP spid="8477" grpId="0" animBg="1"/>
      <p:bldP spid="8480" grpId="0" animBg="1"/>
      <p:bldP spid="8481" grpId="0" animBg="1"/>
      <p:bldP spid="8482" grpId="0" animBg="1"/>
      <p:bldP spid="8483" grpId="0" animBg="1"/>
      <p:bldP spid="8485" grpId="0" animBg="1"/>
      <p:bldP spid="8486" grpId="0" animBg="1"/>
      <p:bldP spid="8487" grpId="0" animBg="1"/>
      <p:bldP spid="8488" grpId="0" animBg="1"/>
      <p:bldP spid="8489" grpId="0" animBg="1"/>
      <p:bldP spid="8490" grpId="0" animBg="1"/>
      <p:bldP spid="8491" grpId="0" animBg="1"/>
      <p:bldP spid="8492" grpId="0" animBg="1"/>
      <p:bldP spid="8493" grpId="0" animBg="1"/>
      <p:bldP spid="8494" grpId="0" animBg="1"/>
      <p:bldP spid="8495" grpId="0" animBg="1"/>
      <p:bldP spid="8496" grpId="0" animBg="1"/>
      <p:bldP spid="8497" grpId="0" animBg="1"/>
      <p:bldP spid="8498" grpId="0" animBg="1"/>
      <p:bldP spid="8499" grpId="0" animBg="1"/>
      <p:bldP spid="8500" grpId="0" animBg="1"/>
      <p:bldP spid="8501" grpId="0" animBg="1"/>
      <p:bldP spid="8502" grpId="0" animBg="1"/>
      <p:bldP spid="8503" grpId="0" animBg="1"/>
      <p:bldP spid="8504" grpId="0" animBg="1"/>
      <p:bldP spid="8505" grpId="0" animBg="1"/>
      <p:bldP spid="8506" grpId="0" animBg="1"/>
      <p:bldP spid="8506" grpId="1" animBg="1"/>
      <p:bldP spid="8507" grpId="0" animBg="1"/>
      <p:bldP spid="8508" grpId="0" animBg="1"/>
      <p:bldP spid="8510" grpId="0"/>
      <p:bldP spid="8511" grpId="0" animBg="1"/>
      <p:bldP spid="74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>
            <a:extLst>
              <a:ext uri="{FF2B5EF4-FFF2-40B4-BE49-F238E27FC236}">
                <a16:creationId xmlns:a16="http://schemas.microsoft.com/office/drawing/2014/main" id="{22C01743-11F2-4D46-B3D0-2FB94B919B91}"/>
              </a:ext>
            </a:extLst>
          </p:cNvPr>
          <p:cNvSpPr txBox="1"/>
          <p:nvPr/>
        </p:nvSpPr>
        <p:spPr>
          <a:xfrm>
            <a:off x="1355090" y="1107758"/>
            <a:ext cx="8942388" cy="369332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物质都是由分子组成的，而分子是由原子组成的。</a:t>
            </a:r>
          </a:p>
        </p:txBody>
      </p:sp>
      <p:pic>
        <p:nvPicPr>
          <p:cNvPr id="98309" name="Picture 5" descr="2-7">
            <a:extLst>
              <a:ext uri="{FF2B5EF4-FFF2-40B4-BE49-F238E27FC236}">
                <a16:creationId xmlns:a16="http://schemas.microsoft.com/office/drawing/2014/main" id="{7C5AAF10-6245-4939-922F-6CF3C348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3F4"/>
              </a:clrFrom>
              <a:clrTo>
                <a:srgbClr val="F7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39" y="2030411"/>
            <a:ext cx="30162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Text Box 6">
            <a:extLst>
              <a:ext uri="{FF2B5EF4-FFF2-40B4-BE49-F238E27FC236}">
                <a16:creationId xmlns:a16="http://schemas.microsoft.com/office/drawing/2014/main" id="{67484E6C-7D97-422A-900C-FDC8809CACBD}"/>
              </a:ext>
            </a:extLst>
          </p:cNvPr>
          <p:cNvSpPr txBox="1"/>
          <p:nvPr/>
        </p:nvSpPr>
        <p:spPr>
          <a:xfrm>
            <a:off x="1705481" y="4537478"/>
            <a:ext cx="25638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水分子结构</a:t>
            </a:r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9F2E6F62-BC95-4C9E-A7E3-15036AEE8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7390" y="2670175"/>
            <a:ext cx="14700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312" name="Text Box 8">
            <a:extLst>
              <a:ext uri="{FF2B5EF4-FFF2-40B4-BE49-F238E27FC236}">
                <a16:creationId xmlns:a16="http://schemas.microsoft.com/office/drawing/2014/main" id="{8558CAB5-6C7A-4232-9DC2-1D42E53BE543}"/>
              </a:ext>
            </a:extLst>
          </p:cNvPr>
          <p:cNvSpPr txBox="1"/>
          <p:nvPr/>
        </p:nvSpPr>
        <p:spPr>
          <a:xfrm>
            <a:off x="4717098" y="2381248"/>
            <a:ext cx="17668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氧原子</a:t>
            </a:r>
          </a:p>
        </p:txBody>
      </p:sp>
      <p:sp>
        <p:nvSpPr>
          <p:cNvPr id="98313" name="Line 9">
            <a:extLst>
              <a:ext uri="{FF2B5EF4-FFF2-40B4-BE49-F238E27FC236}">
                <a16:creationId xmlns:a16="http://schemas.microsoft.com/office/drawing/2014/main" id="{C11B4D8E-7BBF-4F67-B3BE-E4883A927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352" y="3906836"/>
            <a:ext cx="406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314" name="Text Box 10">
            <a:extLst>
              <a:ext uri="{FF2B5EF4-FFF2-40B4-BE49-F238E27FC236}">
                <a16:creationId xmlns:a16="http://schemas.microsoft.com/office/drawing/2014/main" id="{272CC8E8-B539-4FD0-856B-58D782803966}"/>
              </a:ext>
            </a:extLst>
          </p:cNvPr>
          <p:cNvSpPr txBox="1"/>
          <p:nvPr/>
        </p:nvSpPr>
        <p:spPr>
          <a:xfrm>
            <a:off x="4624070" y="3616960"/>
            <a:ext cx="180181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氢原子</a:t>
            </a:r>
          </a:p>
        </p:txBody>
      </p:sp>
      <p:sp>
        <p:nvSpPr>
          <p:cNvPr id="98315" name="Text Box 11">
            <a:extLst>
              <a:ext uri="{FF2B5EF4-FFF2-40B4-BE49-F238E27FC236}">
                <a16:creationId xmlns:a16="http://schemas.microsoft.com/office/drawing/2014/main" id="{84D7BB8B-6A10-4B3F-8803-1C803D24535D}"/>
              </a:ext>
            </a:extLst>
          </p:cNvPr>
          <p:cNvSpPr txBox="1"/>
          <p:nvPr/>
        </p:nvSpPr>
        <p:spPr>
          <a:xfrm>
            <a:off x="1259840" y="5774140"/>
            <a:ext cx="9144001" cy="369332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分子都是由原子组成的，只有当原子组装成分子时，才能表现出物质的性质来。</a:t>
            </a:r>
          </a:p>
        </p:txBody>
      </p:sp>
      <p:pic>
        <p:nvPicPr>
          <p:cNvPr id="2" name="图片 1" descr="timg">
            <a:extLst>
              <a:ext uri="{FF2B5EF4-FFF2-40B4-BE49-F238E27FC236}">
                <a16:creationId xmlns:a16="http://schemas.microsoft.com/office/drawing/2014/main" id="{C7E56006-5D3B-42A7-A527-F7E1D095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03" y="2030412"/>
            <a:ext cx="38131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9">
            <a:extLst>
              <a:ext uri="{FF2B5EF4-FFF2-40B4-BE49-F238E27FC236}">
                <a16:creationId xmlns:a16="http://schemas.microsoft.com/office/drawing/2014/main" id="{B21F763D-35EA-4386-AAA0-470903285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114" y="3994149"/>
            <a:ext cx="908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EF6FAF61-211D-4915-8C69-C7EEAEE45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114" y="2841625"/>
            <a:ext cx="908050" cy="357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38EF7D91-AF66-4200-B1FD-3103D0DF8542}"/>
              </a:ext>
            </a:extLst>
          </p:cNvPr>
          <p:cNvSpPr txBox="1"/>
          <p:nvPr/>
        </p:nvSpPr>
        <p:spPr>
          <a:xfrm>
            <a:off x="4624070" y="4827269"/>
            <a:ext cx="180181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碳原子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614E9C12-0664-441C-B93D-1F9B8E61F18B}"/>
              </a:ext>
            </a:extLst>
          </p:cNvPr>
          <p:cNvSpPr>
            <a:spLocks noChangeShapeType="1"/>
          </p:cNvSpPr>
          <p:nvPr/>
        </p:nvSpPr>
        <p:spPr bwMode="auto">
          <a:xfrm rot="20520000" flipV="1">
            <a:off x="5812790" y="4192586"/>
            <a:ext cx="1933575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C67063D-2F3B-4B2A-8A96-1B4AE77004B2}"/>
              </a:ext>
            </a:extLst>
          </p:cNvPr>
          <p:cNvSpPr txBox="1"/>
          <p:nvPr/>
        </p:nvSpPr>
        <p:spPr>
          <a:xfrm>
            <a:off x="7271384" y="4980799"/>
            <a:ext cx="2565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0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糖分子结构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ldLvl="0"/>
      <p:bldP spid="983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4">
            <a:extLst>
              <a:ext uri="{FF2B5EF4-FFF2-40B4-BE49-F238E27FC236}">
                <a16:creationId xmlns:a16="http://schemas.microsoft.com/office/drawing/2014/main" id="{D3EE5A23-54BB-48B5-89C6-07DFDC94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20" y="2045690"/>
            <a:ext cx="3689350" cy="276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>
            <a:extLst>
              <a:ext uri="{FF2B5EF4-FFF2-40B4-BE49-F238E27FC236}">
                <a16:creationId xmlns:a16="http://schemas.microsoft.com/office/drawing/2014/main" id="{7054A41A-4E25-4898-968E-224B6F22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16" y="2045689"/>
            <a:ext cx="3415365" cy="276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1" name="Text Box 6">
            <a:extLst>
              <a:ext uri="{FF2B5EF4-FFF2-40B4-BE49-F238E27FC236}">
                <a16:creationId xmlns:a16="http://schemas.microsoft.com/office/drawing/2014/main" id="{6E62BA60-D42F-4E3D-AA19-E8A80585622F}"/>
              </a:ext>
            </a:extLst>
          </p:cNvPr>
          <p:cNvSpPr txBox="1"/>
          <p:nvPr/>
        </p:nvSpPr>
        <p:spPr>
          <a:xfrm>
            <a:off x="1314133" y="5440842"/>
            <a:ext cx="9909174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生种子燃烧时，烧掉的是</a:t>
            </a:r>
            <a:r>
              <a:rPr lang="zh-CN" altLang="en-US" sz="2400" u="sng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，剩下的灰白色的灰烬是</a:t>
            </a:r>
            <a:r>
              <a:rPr lang="zh-CN" altLang="en-US" sz="2400" u="sng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5C168A1-0778-43DE-9EF5-B4ABA4409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384" y="5465946"/>
            <a:ext cx="194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有机物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B9230FE-4821-45BD-88FA-41B463B8E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747" y="5440842"/>
            <a:ext cx="2646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无机盐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971E434-5161-4426-9F64-343F3AE443F5}"/>
              </a:ext>
            </a:extLst>
          </p:cNvPr>
          <p:cNvSpPr txBox="1"/>
          <p:nvPr/>
        </p:nvSpPr>
        <p:spPr>
          <a:xfrm>
            <a:off x="885372" y="464457"/>
            <a:ext cx="6930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细胞中的物质（花生种子燃烧实验）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>
            <a:extLst>
              <a:ext uri="{FF2B5EF4-FFF2-40B4-BE49-F238E27FC236}">
                <a16:creationId xmlns:a16="http://schemas.microsoft.com/office/drawing/2014/main" id="{C59EC96C-1342-4D2A-918B-80A00B3BA5FB}"/>
              </a:ext>
            </a:extLst>
          </p:cNvPr>
          <p:cNvSpPr>
            <a:spLocks/>
          </p:cNvSpPr>
          <p:nvPr/>
        </p:nvSpPr>
        <p:spPr bwMode="auto">
          <a:xfrm>
            <a:off x="3337560" y="2393104"/>
            <a:ext cx="187958" cy="2854280"/>
          </a:xfrm>
          <a:prstGeom prst="leftBrace">
            <a:avLst>
              <a:gd name="adj1" fmla="val 20810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7E647D29-0F5D-4090-A9CA-AEC6D6B474E1}"/>
              </a:ext>
            </a:extLst>
          </p:cNvPr>
          <p:cNvSpPr txBox="1"/>
          <p:nvPr/>
        </p:nvSpPr>
        <p:spPr>
          <a:xfrm>
            <a:off x="3571571" y="2174986"/>
            <a:ext cx="113204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无机物</a:t>
            </a:r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04DB64D6-997F-4531-8E65-CAF5D1C0851D}"/>
              </a:ext>
            </a:extLst>
          </p:cNvPr>
          <p:cNvSpPr txBox="1"/>
          <p:nvPr/>
        </p:nvSpPr>
        <p:spPr>
          <a:xfrm>
            <a:off x="3579442" y="4946741"/>
            <a:ext cx="113204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有机物</a:t>
            </a:r>
          </a:p>
        </p:txBody>
      </p:sp>
      <p:sp>
        <p:nvSpPr>
          <p:cNvPr id="9222" name="AutoShape 7">
            <a:extLst>
              <a:ext uri="{FF2B5EF4-FFF2-40B4-BE49-F238E27FC236}">
                <a16:creationId xmlns:a16="http://schemas.microsoft.com/office/drawing/2014/main" id="{C30E5BC2-02CB-4DB0-B56F-B05F5E7D14EF}"/>
              </a:ext>
            </a:extLst>
          </p:cNvPr>
          <p:cNvSpPr>
            <a:spLocks/>
          </p:cNvSpPr>
          <p:nvPr/>
        </p:nvSpPr>
        <p:spPr bwMode="auto">
          <a:xfrm>
            <a:off x="4916822" y="1767578"/>
            <a:ext cx="45719" cy="1282806"/>
          </a:xfrm>
          <a:prstGeom prst="leftBrace">
            <a:avLst>
              <a:gd name="adj1" fmla="val 10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3" name="Text Box 8">
            <a:extLst>
              <a:ext uri="{FF2B5EF4-FFF2-40B4-BE49-F238E27FC236}">
                <a16:creationId xmlns:a16="http://schemas.microsoft.com/office/drawing/2014/main" id="{4E56065B-A2A4-47C7-B4F6-5C3A1DE209BC}"/>
              </a:ext>
            </a:extLst>
          </p:cNvPr>
          <p:cNvSpPr txBox="1"/>
          <p:nvPr/>
        </p:nvSpPr>
        <p:spPr>
          <a:xfrm>
            <a:off x="5038742" y="1602585"/>
            <a:ext cx="590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</a:t>
            </a: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3ECE7433-9E6A-49B7-8EAF-BAD2706C0E61}"/>
              </a:ext>
            </a:extLst>
          </p:cNvPr>
          <p:cNvSpPr txBox="1"/>
          <p:nvPr/>
        </p:nvSpPr>
        <p:spPr>
          <a:xfrm>
            <a:off x="4962543" y="2135985"/>
            <a:ext cx="113204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无机盐</a:t>
            </a:r>
          </a:p>
        </p:txBody>
      </p:sp>
      <p:sp>
        <p:nvSpPr>
          <p:cNvPr id="9225" name="AutoShape 10">
            <a:extLst>
              <a:ext uri="{FF2B5EF4-FFF2-40B4-BE49-F238E27FC236}">
                <a16:creationId xmlns:a16="http://schemas.microsoft.com/office/drawing/2014/main" id="{3162169A-7686-4D5C-93A8-343ABDFC3969}"/>
              </a:ext>
            </a:extLst>
          </p:cNvPr>
          <p:cNvSpPr>
            <a:spLocks/>
          </p:cNvSpPr>
          <p:nvPr/>
        </p:nvSpPr>
        <p:spPr bwMode="auto">
          <a:xfrm>
            <a:off x="4938305" y="4125435"/>
            <a:ext cx="69851" cy="2128520"/>
          </a:xfrm>
          <a:prstGeom prst="leftBrace">
            <a:avLst>
              <a:gd name="adj1" fmla="val 20810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42AE9ED6-B572-4241-9E4F-4C59B1AC4BFD}"/>
              </a:ext>
            </a:extLst>
          </p:cNvPr>
          <p:cNvSpPr txBox="1"/>
          <p:nvPr/>
        </p:nvSpPr>
        <p:spPr>
          <a:xfrm>
            <a:off x="5166906" y="3888897"/>
            <a:ext cx="8162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糖类</a:t>
            </a:r>
          </a:p>
        </p:txBody>
      </p:sp>
      <p:sp>
        <p:nvSpPr>
          <p:cNvPr id="9227" name="Text Box 12">
            <a:extLst>
              <a:ext uri="{FF2B5EF4-FFF2-40B4-BE49-F238E27FC236}">
                <a16:creationId xmlns:a16="http://schemas.microsoft.com/office/drawing/2014/main" id="{8BA89191-D541-4C48-8BBD-AD801C9D38CB}"/>
              </a:ext>
            </a:extLst>
          </p:cNvPr>
          <p:cNvSpPr txBox="1"/>
          <p:nvPr/>
        </p:nvSpPr>
        <p:spPr>
          <a:xfrm>
            <a:off x="5236756" y="5192236"/>
            <a:ext cx="8162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脂肪</a:t>
            </a:r>
          </a:p>
        </p:txBody>
      </p:sp>
      <p:sp>
        <p:nvSpPr>
          <p:cNvPr id="9228" name="Text Box 13">
            <a:extLst>
              <a:ext uri="{FF2B5EF4-FFF2-40B4-BE49-F238E27FC236}">
                <a16:creationId xmlns:a16="http://schemas.microsoft.com/office/drawing/2014/main" id="{5F2FD311-3E3A-47EB-BF83-282438871DA1}"/>
              </a:ext>
            </a:extLst>
          </p:cNvPr>
          <p:cNvSpPr txBox="1"/>
          <p:nvPr/>
        </p:nvSpPr>
        <p:spPr>
          <a:xfrm>
            <a:off x="5166905" y="4582636"/>
            <a:ext cx="113204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蛋白质</a:t>
            </a:r>
          </a:p>
        </p:txBody>
      </p:sp>
      <p:sp>
        <p:nvSpPr>
          <p:cNvPr id="9229" name="Text Box 14">
            <a:extLst>
              <a:ext uri="{FF2B5EF4-FFF2-40B4-BE49-F238E27FC236}">
                <a16:creationId xmlns:a16="http://schemas.microsoft.com/office/drawing/2014/main" id="{AF09BA9B-CF0A-41C1-ABA5-8DBB2704698C}"/>
              </a:ext>
            </a:extLst>
          </p:cNvPr>
          <p:cNvSpPr txBox="1"/>
          <p:nvPr/>
        </p:nvSpPr>
        <p:spPr>
          <a:xfrm>
            <a:off x="5166906" y="5773261"/>
            <a:ext cx="8162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核酸</a:t>
            </a:r>
          </a:p>
        </p:txBody>
      </p:sp>
      <p:sp>
        <p:nvSpPr>
          <p:cNvPr id="9230" name="AutoShape 15">
            <a:extLst>
              <a:ext uri="{FF2B5EF4-FFF2-40B4-BE49-F238E27FC236}">
                <a16:creationId xmlns:a16="http://schemas.microsoft.com/office/drawing/2014/main" id="{1AEF64BD-B366-402E-94CA-277A8513B2F2}"/>
              </a:ext>
            </a:extLst>
          </p:cNvPr>
          <p:cNvSpPr>
            <a:spLocks/>
          </p:cNvSpPr>
          <p:nvPr/>
        </p:nvSpPr>
        <p:spPr bwMode="auto">
          <a:xfrm>
            <a:off x="6277645" y="2216650"/>
            <a:ext cx="76200" cy="990600"/>
          </a:xfrm>
          <a:prstGeom prst="rightBrace">
            <a:avLst>
              <a:gd name="adj1" fmla="val 1082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1" name="Text Box 16">
            <a:extLst>
              <a:ext uri="{FF2B5EF4-FFF2-40B4-BE49-F238E27FC236}">
                <a16:creationId xmlns:a16="http://schemas.microsoft.com/office/drawing/2014/main" id="{393985A8-54A1-40A3-BE56-EB46DD0DCBCE}"/>
              </a:ext>
            </a:extLst>
          </p:cNvPr>
          <p:cNvSpPr txBox="1"/>
          <p:nvPr/>
        </p:nvSpPr>
        <p:spPr>
          <a:xfrm>
            <a:off x="6670043" y="2393104"/>
            <a:ext cx="590073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分子较小，不含碳不能燃烧</a:t>
            </a:r>
          </a:p>
        </p:txBody>
      </p:sp>
      <p:sp>
        <p:nvSpPr>
          <p:cNvPr id="9232" name="AutoShape 17">
            <a:extLst>
              <a:ext uri="{FF2B5EF4-FFF2-40B4-BE49-F238E27FC236}">
                <a16:creationId xmlns:a16="http://schemas.microsoft.com/office/drawing/2014/main" id="{23DB733F-E206-449C-9D42-12928F2C2A09}"/>
              </a:ext>
            </a:extLst>
          </p:cNvPr>
          <p:cNvSpPr>
            <a:spLocks/>
          </p:cNvSpPr>
          <p:nvPr/>
        </p:nvSpPr>
        <p:spPr bwMode="auto">
          <a:xfrm>
            <a:off x="6309183" y="4112632"/>
            <a:ext cx="152400" cy="2057400"/>
          </a:xfrm>
          <a:prstGeom prst="rightBrace">
            <a:avLst>
              <a:gd name="adj1" fmla="val 11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Text Box 18">
            <a:extLst>
              <a:ext uri="{FF2B5EF4-FFF2-40B4-BE49-F238E27FC236}">
                <a16:creationId xmlns:a16="http://schemas.microsoft.com/office/drawing/2014/main" id="{65E4FB0F-06EC-4AEF-9D10-7A10A5E375CF}"/>
              </a:ext>
            </a:extLst>
          </p:cNvPr>
          <p:cNvSpPr txBox="1"/>
          <p:nvPr/>
        </p:nvSpPr>
        <p:spPr>
          <a:xfrm>
            <a:off x="6730585" y="4910499"/>
            <a:ext cx="70866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分子较大， 含碳能燃烧</a:t>
            </a:r>
          </a:p>
        </p:txBody>
      </p:sp>
      <p:sp>
        <p:nvSpPr>
          <p:cNvPr id="9235" name="Text Box 22">
            <a:extLst>
              <a:ext uri="{FF2B5EF4-FFF2-40B4-BE49-F238E27FC236}">
                <a16:creationId xmlns:a16="http://schemas.microsoft.com/office/drawing/2014/main" id="{D2810FE8-0D91-47D0-AA76-275767FED017}"/>
              </a:ext>
            </a:extLst>
          </p:cNvPr>
          <p:cNvSpPr txBox="1"/>
          <p:nvPr/>
        </p:nvSpPr>
        <p:spPr>
          <a:xfrm>
            <a:off x="5114942" y="2745585"/>
            <a:ext cx="1371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氧气</a:t>
            </a:r>
          </a:p>
        </p:txBody>
      </p:sp>
      <p:sp>
        <p:nvSpPr>
          <p:cNvPr id="3092" name="TextBox 21">
            <a:extLst>
              <a:ext uri="{FF2B5EF4-FFF2-40B4-BE49-F238E27FC236}">
                <a16:creationId xmlns:a16="http://schemas.microsoft.com/office/drawing/2014/main" id="{1DC50ADA-8C3B-4621-89AD-887E7E6ED7D3}"/>
              </a:ext>
            </a:extLst>
          </p:cNvPr>
          <p:cNvSpPr txBox="1"/>
          <p:nvPr/>
        </p:nvSpPr>
        <p:spPr>
          <a:xfrm>
            <a:off x="1910080" y="3527857"/>
            <a:ext cx="14274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物质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2AB9A15-C545-4979-86A2-BF5BA225F36C}"/>
              </a:ext>
            </a:extLst>
          </p:cNvPr>
          <p:cNvSpPr txBox="1"/>
          <p:nvPr/>
        </p:nvSpPr>
        <p:spPr>
          <a:xfrm>
            <a:off x="885372" y="464457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一、细胞中有哪些物质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1" grpId="0"/>
      <p:bldP spid="9222" grpId="0" animBg="1"/>
      <p:bldP spid="9223" grpId="0"/>
      <p:bldP spid="9224" grpId="0"/>
      <p:bldP spid="9225" grpId="0" animBg="1"/>
      <p:bldP spid="9226" grpId="0"/>
      <p:bldP spid="9227" grpId="0"/>
      <p:bldP spid="9228" grpId="0"/>
      <p:bldP spid="9229" grpId="0"/>
      <p:bldP spid="9230" grpId="0" animBg="1"/>
      <p:bldP spid="9231" grpId="0"/>
      <p:bldP spid="9232" grpId="0" animBg="1"/>
      <p:bldP spid="9233" grpId="0"/>
      <p:bldP spid="9235" grpId="0"/>
      <p:bldP spid="30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">
            <a:extLst>
              <a:ext uri="{FF2B5EF4-FFF2-40B4-BE49-F238E27FC236}">
                <a16:creationId xmlns:a16="http://schemas.microsoft.com/office/drawing/2014/main" id="{EC1C27EA-9193-4D69-9AC8-9A3371840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2634010"/>
            <a:ext cx="7315200" cy="2058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、物质能进出细胞吗？</a:t>
            </a:r>
          </a:p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、细胞膜是怎样控制物质进出的？</a:t>
            </a:r>
          </a:p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、你联想到什么 ？ </a:t>
            </a:r>
          </a:p>
        </p:txBody>
      </p:sp>
      <p:graphicFrame>
        <p:nvGraphicFramePr>
          <p:cNvPr id="8195" name="Object 4">
            <a:extLst>
              <a:ext uri="{FF2B5EF4-FFF2-40B4-BE49-F238E27FC236}">
                <a16:creationId xmlns:a16="http://schemas.microsoft.com/office/drawing/2014/main" id="{6DBE6779-2544-47EA-897C-28955051D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079786"/>
              </p:ext>
            </p:extLst>
          </p:nvPr>
        </p:nvGraphicFramePr>
        <p:xfrm>
          <a:off x="5941112" y="2255520"/>
          <a:ext cx="5618746" cy="328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66667" imgH="4433263" progId="Paint.Picture">
                  <p:embed/>
                </p:oleObj>
              </mc:Choice>
              <mc:Fallback>
                <p:oleObj r:id="rId3" imgW="5866667" imgH="4433263" progId="Paint.Picture">
                  <p:embed/>
                  <p:pic>
                    <p:nvPicPr>
                      <p:cNvPr id="8195" name="Object 4">
                        <a:extLst>
                          <a:ext uri="{FF2B5EF4-FFF2-40B4-BE49-F238E27FC236}">
                            <a16:creationId xmlns:a16="http://schemas.microsoft.com/office/drawing/2014/main" id="{6DBE6779-2544-47EA-897C-28955051D8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112" y="2255520"/>
                        <a:ext cx="5618746" cy="3283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>
            <a:extLst>
              <a:ext uri="{FF2B5EF4-FFF2-40B4-BE49-F238E27FC236}">
                <a16:creationId xmlns:a16="http://schemas.microsoft.com/office/drawing/2014/main" id="{F90E8033-E9FF-4516-B5B6-32E3D50E3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830" y="2677477"/>
            <a:ext cx="5035869" cy="2912111"/>
          </a:xfrm>
          <a:prstGeom prst="ellipse">
            <a:avLst/>
          </a:prstGeom>
          <a:gradFill rotWithShape="1">
            <a:gsLst>
              <a:gs pos="0">
                <a:srgbClr val="E1FFFB">
                  <a:alpha val="20000"/>
                </a:srgbClr>
              </a:gs>
              <a:gs pos="100000">
                <a:srgbClr val="687674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9" name="Oval 3">
            <a:extLst>
              <a:ext uri="{FF2B5EF4-FFF2-40B4-BE49-F238E27FC236}">
                <a16:creationId xmlns:a16="http://schemas.microsoft.com/office/drawing/2014/main" id="{18112623-FEC3-4021-9DD1-94644E47F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2719" y="188912"/>
            <a:ext cx="287338" cy="287338"/>
          </a:xfrm>
          <a:prstGeom prst="ellipse">
            <a:avLst/>
          </a:prstGeom>
          <a:gradFill rotWithShape="1">
            <a:gsLst>
              <a:gs pos="0">
                <a:srgbClr val="E1FFFB">
                  <a:alpha val="20000"/>
                </a:srgbClr>
              </a:gs>
              <a:gs pos="100000">
                <a:srgbClr val="687674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31477283-AC0C-437B-BBD6-98873B6AA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657" y="114301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其他物质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A24F70A0-0697-48E4-95D0-637FD7A1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783" y="701676"/>
            <a:ext cx="1462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有用的物质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315FD66B-2642-4237-9FD3-8E26D2F1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3883" y="1204913"/>
            <a:ext cx="695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废物</a:t>
            </a:r>
          </a:p>
        </p:txBody>
      </p:sp>
      <p:sp>
        <p:nvSpPr>
          <p:cNvPr id="9223" name="Oval 7">
            <a:extLst>
              <a:ext uri="{FF2B5EF4-FFF2-40B4-BE49-F238E27FC236}">
                <a16:creationId xmlns:a16="http://schemas.microsoft.com/office/drawing/2014/main" id="{AE13BDC9-C822-41EF-B7CA-8AE7E9D98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157" y="1339850"/>
            <a:ext cx="144462" cy="144462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4" name="Oval 8">
            <a:extLst>
              <a:ext uri="{FF2B5EF4-FFF2-40B4-BE49-F238E27FC236}">
                <a16:creationId xmlns:a16="http://schemas.microsoft.com/office/drawing/2014/main" id="{00CD9EF3-BAF2-44FE-A8EA-A6D71547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157" y="836613"/>
            <a:ext cx="144462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Oval 9">
            <a:extLst>
              <a:ext uri="{FF2B5EF4-FFF2-40B4-BE49-F238E27FC236}">
                <a16:creationId xmlns:a16="http://schemas.microsoft.com/office/drawing/2014/main" id="{1882691E-C732-4556-A584-02CF88E16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860" y="5504679"/>
            <a:ext cx="239237" cy="227784"/>
          </a:xfrm>
          <a:prstGeom prst="ellipse">
            <a:avLst/>
          </a:prstGeom>
          <a:gradFill rotWithShape="1">
            <a:gsLst>
              <a:gs pos="0">
                <a:srgbClr val="E1FFFB">
                  <a:alpha val="20000"/>
                </a:srgbClr>
              </a:gs>
              <a:gs pos="100000">
                <a:srgbClr val="687674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4" name="Oval 10">
            <a:extLst>
              <a:ext uri="{FF2B5EF4-FFF2-40B4-BE49-F238E27FC236}">
                <a16:creationId xmlns:a16="http://schemas.microsoft.com/office/drawing/2014/main" id="{A3B317A2-BACF-4D38-95A9-B62169BBB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10" y="6007916"/>
            <a:ext cx="239237" cy="227784"/>
          </a:xfrm>
          <a:prstGeom prst="ellipse">
            <a:avLst/>
          </a:prstGeom>
          <a:gradFill rotWithShape="1">
            <a:gsLst>
              <a:gs pos="0">
                <a:srgbClr val="E1FFFB">
                  <a:alpha val="20000"/>
                </a:srgbClr>
              </a:gs>
              <a:gs pos="100000">
                <a:srgbClr val="687674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6" name="Oval 12">
            <a:extLst>
              <a:ext uri="{FF2B5EF4-FFF2-40B4-BE49-F238E27FC236}">
                <a16:creationId xmlns:a16="http://schemas.microsoft.com/office/drawing/2014/main" id="{213FE1DF-A32B-438A-AB45-66D939FB1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260" y="3199629"/>
            <a:ext cx="239237" cy="227784"/>
          </a:xfrm>
          <a:prstGeom prst="ellipse">
            <a:avLst/>
          </a:prstGeom>
          <a:gradFill rotWithShape="1">
            <a:gsLst>
              <a:gs pos="0">
                <a:srgbClr val="E1FFFB">
                  <a:alpha val="20000"/>
                </a:srgbClr>
              </a:gs>
              <a:gs pos="100000">
                <a:srgbClr val="687674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7" name="Oval 13">
            <a:extLst>
              <a:ext uri="{FF2B5EF4-FFF2-40B4-BE49-F238E27FC236}">
                <a16:creationId xmlns:a16="http://schemas.microsoft.com/office/drawing/2014/main" id="{978A7D85-73F6-47A3-978C-D50DD581D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710" y="1832791"/>
            <a:ext cx="239237" cy="227784"/>
          </a:xfrm>
          <a:prstGeom prst="ellipse">
            <a:avLst/>
          </a:prstGeom>
          <a:gradFill rotWithShape="1">
            <a:gsLst>
              <a:gs pos="0">
                <a:srgbClr val="E1FFFB">
                  <a:alpha val="20000"/>
                </a:srgbClr>
              </a:gs>
              <a:gs pos="100000">
                <a:srgbClr val="687674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8" name="Oval 14">
            <a:extLst>
              <a:ext uri="{FF2B5EF4-FFF2-40B4-BE49-F238E27FC236}">
                <a16:creationId xmlns:a16="http://schemas.microsoft.com/office/drawing/2014/main" id="{E1057E85-D212-44E0-BE56-D0E7D4986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653" y="1484312"/>
            <a:ext cx="287337" cy="287338"/>
          </a:xfrm>
          <a:prstGeom prst="ellipse">
            <a:avLst/>
          </a:prstGeom>
          <a:gradFill rotWithShape="1">
            <a:gsLst>
              <a:gs pos="0">
                <a:srgbClr val="E1FFFB">
                  <a:alpha val="20000"/>
                </a:srgbClr>
              </a:gs>
              <a:gs pos="100000">
                <a:srgbClr val="687674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9" name="Oval 15">
            <a:extLst>
              <a:ext uri="{FF2B5EF4-FFF2-40B4-BE49-F238E27FC236}">
                <a16:creationId xmlns:a16="http://schemas.microsoft.com/office/drawing/2014/main" id="{84753E2E-364D-4097-AC32-6DCC5A650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035" y="5576116"/>
            <a:ext cx="239237" cy="227784"/>
          </a:xfrm>
          <a:prstGeom prst="ellipse">
            <a:avLst/>
          </a:prstGeom>
          <a:gradFill rotWithShape="1">
            <a:gsLst>
              <a:gs pos="0">
                <a:srgbClr val="E1FFFB">
                  <a:alpha val="20000"/>
                </a:srgbClr>
              </a:gs>
              <a:gs pos="100000">
                <a:srgbClr val="687674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2" name="Oval 16">
            <a:extLst>
              <a:ext uri="{FF2B5EF4-FFF2-40B4-BE49-F238E27FC236}">
                <a16:creationId xmlns:a16="http://schemas.microsoft.com/office/drawing/2014/main" id="{0D293F68-DCDE-49A6-A8A7-DF2176C5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119" y="4827365"/>
            <a:ext cx="120280" cy="114521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Oval 17">
            <a:extLst>
              <a:ext uri="{FF2B5EF4-FFF2-40B4-BE49-F238E27FC236}">
                <a16:creationId xmlns:a16="http://schemas.microsoft.com/office/drawing/2014/main" id="{ADC59BE0-918E-476F-BD1E-292D31F87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337" y="1760560"/>
            <a:ext cx="144463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4" name="Oval 18">
            <a:extLst>
              <a:ext uri="{FF2B5EF4-FFF2-40B4-BE49-F238E27FC236}">
                <a16:creationId xmlns:a16="http://schemas.microsoft.com/office/drawing/2014/main" id="{3736CE8F-582B-42F2-9F49-312DDF46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255" y="5906865"/>
            <a:ext cx="120279" cy="114521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3" name="Oval 19">
            <a:extLst>
              <a:ext uri="{FF2B5EF4-FFF2-40B4-BE49-F238E27FC236}">
                <a16:creationId xmlns:a16="http://schemas.microsoft.com/office/drawing/2014/main" id="{550C3502-A623-458F-B8F4-1A9718FE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4124" y="3426761"/>
            <a:ext cx="120279" cy="1145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4" name="Oval 20">
            <a:extLst>
              <a:ext uri="{FF2B5EF4-FFF2-40B4-BE49-F238E27FC236}">
                <a16:creationId xmlns:a16="http://schemas.microsoft.com/office/drawing/2014/main" id="{D5EA98B3-DC5C-4A66-A850-94D2540C7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673" y="1946683"/>
            <a:ext cx="144463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7" name="Oval 21">
            <a:extLst>
              <a:ext uri="{FF2B5EF4-FFF2-40B4-BE49-F238E27FC236}">
                <a16:creationId xmlns:a16="http://schemas.microsoft.com/office/drawing/2014/main" id="{76F7D93B-979D-42E0-924E-551043BAF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105" y="3098579"/>
            <a:ext cx="120279" cy="1145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8" name="Oval 22">
            <a:extLst>
              <a:ext uri="{FF2B5EF4-FFF2-40B4-BE49-F238E27FC236}">
                <a16:creationId xmlns:a16="http://schemas.microsoft.com/office/drawing/2014/main" id="{297EE7C1-1C5E-4672-A4ED-C7A715C4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269" y="4611465"/>
            <a:ext cx="120280" cy="114521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9" name="Oval 23">
            <a:extLst>
              <a:ext uri="{FF2B5EF4-FFF2-40B4-BE49-F238E27FC236}">
                <a16:creationId xmlns:a16="http://schemas.microsoft.com/office/drawing/2014/main" id="{E2C74518-90C3-431B-8501-3A4E78C1F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455" y="4682904"/>
            <a:ext cx="120279" cy="1145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0" name="Oval 24">
            <a:extLst>
              <a:ext uri="{FF2B5EF4-FFF2-40B4-BE49-F238E27FC236}">
                <a16:creationId xmlns:a16="http://schemas.microsoft.com/office/drawing/2014/main" id="{8AA87B4A-4DED-4F09-B7FC-5F88827A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469" y="3819304"/>
            <a:ext cx="120280" cy="1145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1" name="Oval 25">
            <a:extLst>
              <a:ext uri="{FF2B5EF4-FFF2-40B4-BE49-F238E27FC236}">
                <a16:creationId xmlns:a16="http://schemas.microsoft.com/office/drawing/2014/main" id="{2312E42B-BF95-40D0-B61F-377B822CA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430" y="2666779"/>
            <a:ext cx="120279" cy="1145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2" name="Oval 26">
            <a:extLst>
              <a:ext uri="{FF2B5EF4-FFF2-40B4-BE49-F238E27FC236}">
                <a16:creationId xmlns:a16="http://schemas.microsoft.com/office/drawing/2014/main" id="{050EC9A3-EA27-4C0D-AA5E-53E052A8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640" y="3034978"/>
            <a:ext cx="1019069" cy="970284"/>
          </a:xfrm>
          <a:prstGeom prst="ellipse">
            <a:avLst/>
          </a:prstGeom>
          <a:gradFill rotWithShape="1">
            <a:gsLst>
              <a:gs pos="0">
                <a:srgbClr val="CC9900">
                  <a:alpha val="20000"/>
                </a:srgbClr>
              </a:gs>
              <a:gs pos="100000">
                <a:srgbClr val="5E4700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4" name="Oval 28">
            <a:extLst>
              <a:ext uri="{FF2B5EF4-FFF2-40B4-BE49-F238E27FC236}">
                <a16:creationId xmlns:a16="http://schemas.microsoft.com/office/drawing/2014/main" id="{93FC0D3F-6140-4AF2-8696-29E9596C7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44" y="6383115"/>
            <a:ext cx="120280" cy="114521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5" name="Oval 29">
            <a:extLst>
              <a:ext uri="{FF2B5EF4-FFF2-40B4-BE49-F238E27FC236}">
                <a16:creationId xmlns:a16="http://schemas.microsoft.com/office/drawing/2014/main" id="{A8F17B1A-DC01-4535-A4F6-BECAF5123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399" y="2499518"/>
            <a:ext cx="144463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4" name="Oval 30">
            <a:extLst>
              <a:ext uri="{FF2B5EF4-FFF2-40B4-BE49-F238E27FC236}">
                <a16:creationId xmlns:a16="http://schemas.microsoft.com/office/drawing/2014/main" id="{FFAEE1FD-1602-4FA9-9FA7-DB685190A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019" y="4467004"/>
            <a:ext cx="120280" cy="1145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8" name="Oval 32">
            <a:extLst>
              <a:ext uri="{FF2B5EF4-FFF2-40B4-BE49-F238E27FC236}">
                <a16:creationId xmlns:a16="http://schemas.microsoft.com/office/drawing/2014/main" id="{18A84462-BD23-4DE9-BE5D-2EE3A08A0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7374" y="2345192"/>
            <a:ext cx="120279" cy="1145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9" name="Oval 33">
            <a:extLst>
              <a:ext uri="{FF2B5EF4-FFF2-40B4-BE49-F238E27FC236}">
                <a16:creationId xmlns:a16="http://schemas.microsoft.com/office/drawing/2014/main" id="{66BFD4FF-573B-43D0-8314-59A327C15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955" y="2306415"/>
            <a:ext cx="120279" cy="114521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8" name="Oval 34">
            <a:extLst>
              <a:ext uri="{FF2B5EF4-FFF2-40B4-BE49-F238E27FC236}">
                <a16:creationId xmlns:a16="http://schemas.microsoft.com/office/drawing/2014/main" id="{4897568D-6F04-49C8-AAA8-8B5A675F3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294" y="3170015"/>
            <a:ext cx="120280" cy="114521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9" name="Oval 35">
            <a:extLst>
              <a:ext uri="{FF2B5EF4-FFF2-40B4-BE49-F238E27FC236}">
                <a16:creationId xmlns:a16="http://schemas.microsoft.com/office/drawing/2014/main" id="{85376231-E4B6-480C-902C-67AD10C44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069" y="5835429"/>
            <a:ext cx="120280" cy="1145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52" name="Oval 36">
            <a:extLst>
              <a:ext uri="{FF2B5EF4-FFF2-40B4-BE49-F238E27FC236}">
                <a16:creationId xmlns:a16="http://schemas.microsoft.com/office/drawing/2014/main" id="{1C1FCFC3-BFD0-428D-A9CA-1B3499763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777" y="1918545"/>
            <a:ext cx="144463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01" name="Oval 37">
            <a:extLst>
              <a:ext uri="{FF2B5EF4-FFF2-40B4-BE49-F238E27FC236}">
                <a16:creationId xmlns:a16="http://schemas.microsoft.com/office/drawing/2014/main" id="{5BE6B29D-9A65-4425-8E38-7FF2DC6E2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730" y="3603404"/>
            <a:ext cx="120279" cy="114522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02" name="Oval 38">
            <a:extLst>
              <a:ext uri="{FF2B5EF4-FFF2-40B4-BE49-F238E27FC236}">
                <a16:creationId xmlns:a16="http://schemas.microsoft.com/office/drawing/2014/main" id="{614640DD-282A-43CE-906F-A345143F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180" y="4178079"/>
            <a:ext cx="120279" cy="114522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03" name="Oval 39">
            <a:extLst>
              <a:ext uri="{FF2B5EF4-FFF2-40B4-BE49-F238E27FC236}">
                <a16:creationId xmlns:a16="http://schemas.microsoft.com/office/drawing/2014/main" id="{EF00C287-B098-4127-8ABB-AC156551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180" y="3962179"/>
            <a:ext cx="120279" cy="114522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04" name="Oval 40">
            <a:extLst>
              <a:ext uri="{FF2B5EF4-FFF2-40B4-BE49-F238E27FC236}">
                <a16:creationId xmlns:a16="http://schemas.microsoft.com/office/drawing/2014/main" id="{A04E837C-8BB3-4DFD-AEA4-535D2824A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69" y="5186140"/>
            <a:ext cx="120280" cy="114521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05" name="Oval 41">
            <a:extLst>
              <a:ext uri="{FF2B5EF4-FFF2-40B4-BE49-F238E27FC236}">
                <a16:creationId xmlns:a16="http://schemas.microsoft.com/office/drawing/2014/main" id="{D5367BF0-EA54-49B5-ADFE-E1E5C38C8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905" y="2522315"/>
            <a:ext cx="120279" cy="114521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06" name="Oval 42">
            <a:extLst>
              <a:ext uri="{FF2B5EF4-FFF2-40B4-BE49-F238E27FC236}">
                <a16:creationId xmlns:a16="http://schemas.microsoft.com/office/drawing/2014/main" id="{58EB42BF-D7B3-4827-92A5-FBF54B680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855" y="2593754"/>
            <a:ext cx="120279" cy="114522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59" name="Oval 43">
            <a:extLst>
              <a:ext uri="{FF2B5EF4-FFF2-40B4-BE49-F238E27FC236}">
                <a16:creationId xmlns:a16="http://schemas.microsoft.com/office/drawing/2014/main" id="{B1C78AD9-ACB5-4C0F-8E79-2D2B4F14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005" y="5906865"/>
            <a:ext cx="120279" cy="114521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60" name="Oval 44">
            <a:extLst>
              <a:ext uri="{FF2B5EF4-FFF2-40B4-BE49-F238E27FC236}">
                <a16:creationId xmlns:a16="http://schemas.microsoft.com/office/drawing/2014/main" id="{190F8E1B-8EA0-4AA0-8BAE-263131986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419" y="5114704"/>
            <a:ext cx="120280" cy="114522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61" name="Oval 45">
            <a:extLst>
              <a:ext uri="{FF2B5EF4-FFF2-40B4-BE49-F238E27FC236}">
                <a16:creationId xmlns:a16="http://schemas.microsoft.com/office/drawing/2014/main" id="{FC70B7E7-0B49-42F9-A493-288052C62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305" y="2161954"/>
            <a:ext cx="120279" cy="114522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10" name="Oval 46">
            <a:extLst>
              <a:ext uri="{FF2B5EF4-FFF2-40B4-BE49-F238E27FC236}">
                <a16:creationId xmlns:a16="http://schemas.microsoft.com/office/drawing/2014/main" id="{16527105-E644-4C18-B857-B82ABE439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969" y="4251104"/>
            <a:ext cx="120280" cy="114522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11" name="Oval 47">
            <a:extLst>
              <a:ext uri="{FF2B5EF4-FFF2-40B4-BE49-F238E27FC236}">
                <a16:creationId xmlns:a16="http://schemas.microsoft.com/office/drawing/2014/main" id="{16D0EF30-E78F-45B8-944E-346C03B22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30" y="4611465"/>
            <a:ext cx="120279" cy="114521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64" name="Oval 48">
            <a:extLst>
              <a:ext uri="{FF2B5EF4-FFF2-40B4-BE49-F238E27FC236}">
                <a16:creationId xmlns:a16="http://schemas.microsoft.com/office/drawing/2014/main" id="{C5AD6A7C-6ADA-4262-ADBC-7926D0FD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060" y="1727995"/>
            <a:ext cx="144463" cy="144463"/>
          </a:xfrm>
          <a:prstGeom prst="ellipse">
            <a:avLst/>
          </a:prstGeom>
          <a:solidFill>
            <a:srgbClr val="00FF99">
              <a:alpha val="20000"/>
            </a:srgbClr>
          </a:solidFill>
          <a:ln w="9525">
            <a:solidFill>
              <a:srgbClr val="00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65" name="Line 49">
            <a:extLst>
              <a:ext uri="{FF2B5EF4-FFF2-40B4-BE49-F238E27FC236}">
                <a16:creationId xmlns:a16="http://schemas.microsoft.com/office/drawing/2014/main" id="{B77CAA36-4528-42A4-9F6D-FF231C793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0919" y="-144463"/>
            <a:ext cx="0" cy="198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66" name="Line 50">
            <a:extLst>
              <a:ext uri="{FF2B5EF4-FFF2-40B4-BE49-F238E27FC236}">
                <a16:creationId xmlns:a16="http://schemas.microsoft.com/office/drawing/2014/main" id="{8B0874D1-06CA-4142-AF3D-8B6A15B11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0919" y="1844675"/>
            <a:ext cx="2266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BFFB867-88F4-4539-88AA-61CA0D40EB79}"/>
              </a:ext>
            </a:extLst>
          </p:cNvPr>
          <p:cNvSpPr txBox="1"/>
          <p:nvPr/>
        </p:nvSpPr>
        <p:spPr>
          <a:xfrm>
            <a:off x="885372" y="464457"/>
            <a:ext cx="5758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二、细胞膜控制物质出入细胞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809 C -0.02361 0.02405 0.12448 0.14358 0.16337 0.12855 C 0.20226 0.11353 0.25296 -0.04301 0.23334 -0.08277 C 0.21372 -0.12254 0.0823 -0.15653 0.04601 -0.11029 C 0.00973 -0.06405 -0.00642 0.16809 0.0158 0.19422 C 0.03803 0.22035 0.16928 0.08462 0.17934 0.04624 C 0.18941 0.00786 0.0974 -0.04925 0.07622 -0.0363 C 0.05504 -0.02335 0.01424 0.11283 0.05226 0.12439 C 0.09028 0.13595 0.31337 0.05457 0.30469 0.03353 C 0.29601 0.01249 0.02362 -0.00786 -4.16667E-6 0.00809 Z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4500" y="2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7746E-6 C -0.01961 0.02567 -0.02361 0.06659 -0.02864 0.01688 C -0.03368 -0.03283 -0.05607 -0.30473 -0.0302 -0.29803 C -0.00434 -0.29132 0.10938 -0.00878 0.12691 0.05711 C 0.14445 0.12301 0.09445 0.13943 0.07466 0.09711 C 0.05486 0.0548 0.00556 -0.15768 0.00799 -0.19676 C 0.01042 -0.23583 0.09045 -0.1704 0.08889 -0.13757 C 0.08733 -0.10473 0.01962 -0.02566 -2.77778E-6 -4.27746E-6 Z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16185E-6 C -0.02257 -0.00948 -0.01354 -0.20324 0.00052 -0.21133 C 0.01458 -0.21943 0.08472 -0.09295 0.08472 -0.04856 C 0.08472 -0.00417 0.01719 0.07167 0.00052 0.05502 C -0.01615 0.03838 -0.03802 -0.15746 -0.01528 -0.14798 C 0.00746 -0.1385 0.11128 0.11306 0.13698 0.1119 C 0.16267 0.11075 0.16059 -0.1355 0.13871 -0.15446 C 0.11684 -0.17341 0.02361 0.00948 0.00052 4.16185E-6 Z " pathEditMode="relative" rAng="0" ptsTypes="aaaaaaaa">
                                      <p:cBhvr>
                                        <p:cTn id="10" dur="5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50289E-6 C -0.02083 0.00255 -0.13801 -0.05872 -0.17291 -0.05063 C -0.2078 -0.04254 -0.25833 0.06821 -0.20937 0.04856 C -0.16041 0.02891 0.07327 -0.15907 0.12067 -0.16901 C 0.16806 -0.17896 0.10088 -0.00369 0.07466 -0.01063 C 0.04845 -0.01757 -0.01614 -0.20231 -0.03645 -0.21132 C -0.05676 -0.22034 -0.05503 -0.10104 -0.04756 -0.06543 C -0.0401 -0.02982 0.02084 -0.00254 6.94444E-6 -1.50289E-6 Z " pathEditMode="relative" rAng="0" ptsTypes="aaaaaaaa">
                                      <p:cBhvr>
                                        <p:cTn id="12" dur="5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148 C -0.02691 0.02682 0.04705 -0.0511 0.07292 -0.04855 C 0.09879 -0.04601 0.18716 0.02682 0.15382 0.0296 C 0.12049 0.03237 -0.07708 -0.03422 -0.12708 -0.03167 C -0.17708 -0.02913 -0.20468 0.05919 -0.14618 0.0444 C -0.08767 0.0296 0.2 -0.11699 0.22379 -0.12046 C 0.24757 -0.12393 0.02344 0.00278 -0.00173 0.0148 Z " pathEditMode="relative" rAng="0" ptsTypes="aaaaaaa">
                                      <p:cBhvr>
                                        <p:cTn id="16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300" y="-4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5607E-7 C -0.02013 -0.01434 0.05382 -0.06728 0.04132 -0.07399 C 0.02882 -0.08069 -0.06354 -0.02613 -0.07465 -0.04023 C -0.08576 -0.05434 -0.04791 -0.18289 -0.02534 -0.15861 C -0.00277 -0.13434 0.02917 0.07723 0.06042 0.10566 C 0.09167 0.1341 0.17205 0.02936 0.16198 0.01249 C 0.15191 -0.00439 0.02014 0.01434 -3.88889E-6 1.15607E-7 Z " pathEditMode="relative" rAng="0" ptsTypes="aaaaaaa">
                                      <p:cBhvr>
                                        <p:cTn id="18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24855E-7 C 0.03455 -0.05295 0.0691 -0.10566 0.10799 -0.12046 C 0.14688 -0.13526 0.1809 -0.07653 0.23333 -0.08878 C 0.28576 -0.10104 0.38594 -0.19237 0.42222 -0.19445 C 0.45851 -0.19653 0.44601 -0.11699 0.4507 -0.1015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4.85549E-6 C 0.01337 0.00254 0.01424 0.00578 0.02553 0.01063 C 0.03386 0.00878 0.03421 0.01063 0.03976 0.00439 C 0.04098 0.003 0.04167 0.00115 0.04289 4.85549E-6 C 0.04428 -0.00116 0.04619 -0.00116 0.04775 -0.00208 C 0.04983 -0.00324 0.05209 -0.00463 0.054 -0.00624 C 0.05678 -0.00879 0.05921 -0.01226 0.06199 -0.0148 C 0.06702 -0.02474 0.07396 -0.03052 0.07952 -0.04 C 0.08126 -0.04717 0.08351 -0.05156 0.08733 -0.05711 C 0.08924 -0.07029 0.09167 -0.06983 0.09688 -0.08023 C 0.10018 -0.0985 0.09549 -0.07977 0.10331 -0.09503 C 0.10591 -0.10035 0.10712 -0.10659 0.10956 -0.11191 C 0.11199 -0.12532 0.11685 -0.13133 0.12067 -0.14359 C 0.12327 -0.15168 0.12414 -0.16116 0.12709 -0.16902 C 0.13074 -0.17919 0.13386 -0.18983 0.13664 -0.2007 C 0.13785 -0.2178 0.14028 -0.23561 0.13178 -0.24948 C 0.12414 -0.2622 0.13247 -0.24925 0.12709 -0.26197 C 0.12518 -0.26636 0.12067 -0.27468 0.12067 -0.27468 C 0.11824 -0.28463 0.11459 -0.29457 0.10799 -0.30012 C 0.10504 -0.3059 0.10504 -0.30775 0.10001 -0.31075 C 0.09706 -0.3126 0.09063 -0.31491 0.09063 -0.31491 C 0.08126 -0.31237 0.07396 -0.30798 0.06511 -0.30428 C 0.05278 -0.30705 0.0566 -0.30705 0.04775 -0.31491 C 0.04254 -0.32509 0.03803 -0.33503 0.03508 -0.34659 C 0.0356 -0.3607 0.03525 -0.3748 0.03664 -0.3889 C 0.03699 -0.39283 0.04723 -0.41295 0.04775 -0.41434 C 0.05174 -0.4252 0.05417 -0.43676 0.0573 -0.44809 C 0.06094 -0.49202 0.054 -0.53272 0.04775 -0.57503 C 0.04827 -0.58844 0.04827 -0.60185 0.04931 -0.61503 C 0.05087 -0.63399 0.05886 -0.65295 0.05886 -0.67214 " pathEditMode="relative" rAng="0" ptsTypes="fffffffffffffffffffffffffffffA">
                                      <p:cBhvr>
                                        <p:cTn id="22" dur="5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3.64162E-6 C -0.07864 0.03237 -0.15711 0.06474 -0.20798 0.04647 C -0.25885 0.02821 -0.26041 -0.09225 -0.30486 -0.10983 C -0.3493 -0.1274 -0.41961 -0.04231 -0.47465 -0.05919 C -0.52968 -0.07607 -0.60815 -0.1859 -0.63489 -0.21133 " pathEditMode="relative" rAng="0" ptsTypes="aaaaA">
                                      <p:cBhvr>
                                        <p:cTn id="24" dur="5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78035E-8 C -0.00121 -0.00416 -0.00139 -0.00902 -0.00329 -0.01272 C -0.01024 -0.02705 -0.03559 -0.0363 -0.04774 -0.04023 C -0.06198 -0.05295 -0.07899 -0.05595 -0.09531 -0.06127 C -0.11718 -0.05873 -0.10711 -0.06104 -0.12552 -0.05503 C -0.13698 -0.05133 -0.14704 -0.04485 -0.15902 -0.04231 C -0.16684 -0.03538 -0.16614 -0.02959 -0.17326 -0.02335 C -0.18159 -0.00555 -0.17031 -0.0259 -0.18107 -0.0148 C -0.18264 -0.01318 -0.18298 -0.01064 -0.1842 -0.00855 C -0.18507 -0.00694 -0.18611 -0.00532 -0.18732 -0.00416 C -0.19045 -0.00116 -0.19687 0.00416 -0.19687 0.00416 C -0.20052 0.01156 -0.20486 0.01896 -0.20954 0.02543 C -0.2118 0.03445 -0.21632 0.04532 -0.21111 0.05503 C -0.2092 0.05873 -0.20173 0.05919 -0.20173 0.05919 C -0.19965 0.06197 -0.19791 0.06543 -0.19531 0.06775 C -0.18889 0.07353 -0.18941 0.06983 -0.1842 0.07607 C -0.17152 0.09133 -0.17968 0.08647 -0.17014 0.09087 C -0.1677 0.09549 -0.16389 0.09873 -0.16215 0.10358 C -0.16076 0.10682 -0.16128 0.11075 -0.16059 0.11422 C -0.15972 0.11653 -0.15816 0.11838 -0.15746 0.12046 C -0.15607 0.12324 -0.15486 0.12601 -0.15416 0.12902 C -0.15295 0.13318 -0.15104 0.14173 -0.15104 0.14173 C -0.15451 0.15653 -0.1592 0.16093 -0.16857 0.16902 C -0.17291 0.17295 -0.17482 0.1815 -0.17951 0.18382 C -0.18489 0.18636 -0.18767 0.19075 -0.19218 0.19445 C -0.19722 0.19838 -0.20382 0.20116 -0.20954 0.20301 C -0.21406 0.20671 -0.21909 0.21064 -0.22395 0.21341 C -0.22691 0.21526 -0.23333 0.2178 -0.23333 0.2178 C -0.24566 0.21642 -0.26145 0.2148 -0.27309 0.20717 C -0.27951 0.20301 -0.28524 0.19954 -0.29218 0.19653 C -0.29409 0.18382 -0.2993 0.17387 -0.30486 0.16278 C -0.30729 0.15792 -0.31336 0.16 -0.31753 0.15861 C -0.33489 0.15283 -0.35208 0.15168 -0.36996 0.15006 C -0.37934 0.15191 -0.38333 0.15191 -0.39062 0.15861 C -0.39548 0.17804 -0.3875 0.14913 -0.39687 0.17133 C -0.39878 0.17572 -0.39878 0.18127 -0.4 0.18613 C -0.39635 0.20046 -0.39913 0.19538 -0.39375 0.20301 C -0.39323 0.20509 -0.39288 0.2074 -0.39218 0.20925 C -0.39132 0.21156 -0.38975 0.21341 -0.38889 0.21572 C -0.38281 0.23353 -0.38906 0.22335 -0.38264 0.2326 C -0.38055 0.24093 -0.37639 0.24879 -0.36996 0.25156 C -0.36597 0.25665 -0.36423 0.25989 -0.35885 0.2622 C -0.35347 0.2689 -0.34531 0.27029 -0.33819 0.2726 C -0.33107 0.27746 -0.32534 0.27908 -0.31753 0.28116 C -0.30173 0.29642 -0.31857 0.28139 -0.30642 0.28971 C -0.30139 0.29318 -0.2993 0.29757 -0.29375 0.30012 C -0.2927 0.3015 -0.29149 0.30289 -0.29062 0.30451 C -0.28975 0.30636 -0.2901 0.30913 -0.28889 0.31075 C -0.28767 0.31237 -0.28559 0.31191 -0.2842 0.31283 C -0.27343 0.32 -0.28489 0.31376 -0.27621 0.32139 C -0.26579 0.33064 -0.27343 0.32069 -0.26666 0.32971 C -0.25451 0.3459 -0.27395 0.32 -0.26041 0.34035 C -0.25746 0.34474 -0.25086 0.35306 -0.25086 0.35306 C -0.2493 0.35954 -0.24687 0.36624 -0.24444 0.37202 C -0.24253 0.37642 -0.23941 0.37989 -0.23819 0.38474 C -0.23628 0.3926 -0.23541 0.40046 -0.23333 0.40809 C -0.23177 0.43237 -0.23073 0.43306 -0.23333 0.45665 C -0.23524 0.47376 -0.24132 0.48948 -0.24132 0.50728 " pathEditMode="relative" rAng="0" ptsTypes="ffff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4509E-6 C 0.00173 -0.00717 0.00503 -0.00948 0.00642 -0.01688 C 0.00903 -0.03099 0.01007 -0.05758 0.01753 -0.06752 C 0.01892 -0.06937 0.02083 -0.07006 0.02222 -0.07168 C 0.03021 -0.08047 0.02344 -0.07654 0.03177 -0.08023 C 0.04045 -0.08856 0.04496 -0.10104 0.05555 -0.10567 C 0.06875 -0.11815 0.06493 -0.11006 0.06823 -0.12255 C 0.06875 -0.12463 0.0691 -0.12694 0.06996 -0.12879 C 0.07187 -0.13318 0.07621 -0.14151 0.07621 -0.14151 C 0.08125 -0.16232 0.07101 -0.17781 0.05885 -0.18798 C 0.05 -0.19538 0.05798 -0.19052 0.04444 -0.19654 C 0.04288 -0.19723 0.03976 -0.19862 0.03976 -0.19862 C 0.03021 -0.19607 0.02205 -0.19099 0.01267 -0.18798 C 0.00069 -0.17734 -0.01493 -0.17503 -0.02847 -0.16902 C -0.04219 -0.16971 -0.05608 -0.16948 -0.06979 -0.1711 C -0.07413 -0.17156 -0.08247 -0.17526 -0.08247 -0.17526 C -0.08924 -0.18474 -0.08768 -0.19746 -0.08559 -0.20925 C -0.0849 -0.21365 -0.0849 -0.21873 -0.08247 -0.22197 C -0.06424 -0.24625 -0.05417 -0.27792 -0.03004 -0.29365 C -0.0257 -0.29966 -0.02188 -0.30382 -0.0158 -0.30636 C -0.01094 -0.31307 -0.00486 -0.31422 0.00156 -0.317 C 0.01354 -0.32232 0.02396 -0.33295 0.03489 -0.34035 C 0.04028 -0.34405 0.05208 -0.34405 0.05555 -0.34451 C 0.06458 -0.34382 0.07378 -0.34428 0.08264 -0.34243 C 0.08732 -0.34151 0.0908 -0.33549 0.09531 -0.33388 C 0.10781 -0.32971 0.12222 -0.32902 0.13489 -0.32763 C 0.1467 -0.32255 0.15746 -0.3207 0.16996 -0.31908 C 0.17413 -0.31769 0.17969 -0.31908 0.18264 -0.31492 C 0.1842 -0.31284 0.18542 -0.31006 0.18732 -0.30844 C 0.18976 -0.30636 0.19271 -0.30613 0.19531 -0.30428 C 0.19861 -0.30197 0.20173 -0.29873 0.20486 -0.29596 C 0.20746 -0.29365 0.20955 -0.28833 0.21111 -0.28532 C 0.22083 -0.26775 0.21753 -0.2726 0.22552 -0.26197 C 0.2276 -0.25365 0.23021 -0.24925 0.23489 -0.24301 C 0.23767 -0.23284 0.2434 -0.22312 0.2493 -0.21549 C 0.25712 -0.19469 0.24653 -0.21989 0.25885 -0.2007 C 0.26042 -0.19839 0.26076 -0.19492 0.26198 -0.19237 C 0.26285 -0.19076 0.26406 -0.18937 0.2651 -0.18798 C 0.26562 -0.1859 0.2658 -0.18359 0.26667 -0.18174 C 0.26753 -0.18012 0.26944 -0.17943 0.26996 -0.17758 C 0.27205 -0.17018 0.27118 -0.16185 0.27309 -0.15422 C 0.27552 -0.14451 0.27847 -0.13434 0.28107 -0.12463 C 0.28003 -0.10474 0.28107 -0.08995 0.27309 -0.07399 C 0.27066 -0.06405 0.26927 -0.05688 0.2651 -0.04856 C 0.26458 -0.04648 0.26458 -0.04393 0.26354 -0.04208 C 0.26128 -0.03815 0.25555 -0.03168 0.25555 -0.03168 C 0.25173 -0.01619 0.25712 -0.03492 0.2493 -0.01896 C 0.24496 -0.01018 0.24288 0.00346 0.23819 0.01271 C 0.23021 0.02844 0.21996 0.04231 0.21111 0.05711 C 0.20764 0.06289 0.20625 0.07005 0.2033 0.0763 C 0.20087 0.08763 0.19896 0.09872 0.19687 0.11005 C 0.19896 0.12948 0.20156 0.14728 0.20798 0.16508 C 0.20868 0.16716 0.20833 0.16971 0.20955 0.17133 C 0.21128 0.17341 0.21389 0.1741 0.21597 0.17549 C 0.22048 0.18173 0.22239 0.18266 0.22864 0.17988 C 0.26059 0.18404 0.28003 0.18497 0.31753 0.18612 C 0.32066 0.18751 0.32396 0.1889 0.32708 0.19005 C 0.32951 0.19121 0.33194 0.1993 0.33333 0.20069 C 0.33472 0.20231 0.33663 0.20231 0.33819 0.203 C 0.34028 0.20508 0.34201 0.20786 0.34444 0.20948 C 0.34739 0.21133 0.35399 0.21364 0.35399 0.21364 C 0.36458 0.22728 0.35208 0.21341 0.36667 0.22196 C 0.36805 0.22289 0.36875 0.22497 0.36996 0.22635 C 0.3743 0.23098 0.37448 0.23029 0.37934 0.2326 C 0.3816 0.23514 0.38298 0.2393 0.38576 0.24115 C 0.39583 0.24809 0.41215 0.24809 0.42222 0.24924 C 0.44444 0.24878 0.46667 0.24855 0.48889 0.2474 C 0.49774 0.24693 0.50937 0.24046 0.51753 0.23676 C 0.52656 0.2326 0.53663 0.23237 0.54601 0.23029 C 0.56076 0.22751 0.57361 0.22196 0.58889 0.22196 " pathEditMode="relative" rAng="0" ptsTypes="fffffffffffffffffffffffffffffffffffffffffffffffffffffffffffffffffffffA">
                                      <p:cBhvr>
                                        <p:cTn id="28" dur="5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14451E-6 C -0.05296 0.02982 -0.10573 0.05988 -0.09375 0.09294 C -0.08177 0.126 0.02604 0.19028 0.07135 0.1986 C 0.11666 0.20693 0.14948 0.14357 0.17777 0.14357 C 0.20607 0.14357 0.25086 0.16115 0.24114 0.1986 C 0.23142 0.23606 0.13298 0.30797 0.11892 0.36785 C 0.10486 0.42774 0.15069 0.5267 0.15711 0.55791 " pathEditMode="relative" rAng="0" ptsTypes="aaaaaaA">
                                      <p:cBhvr>
                                        <p:cTn id="31" dur="5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08671E-6 C -0.01354 -0.006 -0.01423 0.00625 -0.02378 0.01481 C -0.02691 0.01758 -0.03333 0.02336 -0.03333 0.02336 C -0.03437 0.02544 -0.03507 0.02798 -0.03646 0.0296 C -0.03767 0.03099 -0.03993 0.03007 -0.04114 0.03168 C -0.05538 0.05064 -0.0434 0.0377 -0.04913 0.05064 C -0.05087 0.05457 -0.05364 0.05758 -0.05555 0.06128 C -0.05781 0.07376 -0.06389 0.08348 -0.06823 0.09504 C -0.06979 0.1059 -0.07257 0.11631 -0.07448 0.12694 C -0.07413 0.13157 -0.07465 0.15168 -0.07135 0.1607 C -0.06371 0.18151 -0.046 0.19238 -0.03003 0.19654 C -0.01857 0.19515 -0.00972 0.19561 1.11111E-6 0.18822 C 0.00174 0.18683 0.00313 0.18498 0.00486 0.18382 C 0.00799 0.18197 0.01441 0.17966 0.01441 0.17966 C 0.02518 0.16995 0.01129 0.18128 0.03021 0.17342 C 0.03403 0.1718 0.03681 0.16533 0.03976 0.16278 C 0.04115 0.16163 0.04288 0.16163 0.04445 0.1607 C 0.05868 0.15145 0.05938 0.14706 0.07622 0.14382 C 0.08907 0.13827 0.10122 0.13041 0.11441 0.12694 C 0.11545 0.12556 0.11598 0.12255 0.11754 0.12255 C 0.12309 0.12255 0.12205 0.12949 0.12379 0.13319 C 0.12466 0.13481 0.12604 0.13596 0.12709 0.13735 C 0.12934 0.1466 0.13143 0.14798 0.13663 0.15423 C 0.15087 0.17111 0.15625 0.18197 0.17622 0.18613 C 0.18438 0.19307 0.1941 0.19353 0.2033 0.19654 C 0.21181 0.20463 0.204 0.19862 0.21754 0.20301 C 0.22084 0.20417 0.22709 0.20718 0.22709 0.20718 C 0.24184 0.20556 0.25677 0.20579 0.27153 0.20301 C 0.27483 0.20232 0.27778 0.19885 0.28108 0.19862 C 0.29011 0.19793 0.29896 0.19723 0.30799 0.19654 C 0.31459 0.19353 0.31841 0.18729 0.32379 0.18174 C 0.33403 0.17134 0.34792 0.16579 0.35712 0.15423 C 0.36233 0.14752 0.36528 0.14059 0.37153 0.13527 C 0.37257 0.13249 0.37344 0.12949 0.37466 0.12694 C 0.37552 0.12533 0.37709 0.1244 0.37778 0.12255 C 0.37865 0.1207 0.3783 0.11793 0.37934 0.11631 C 0.38229 0.11145 0.38872 0.10775 0.39219 0.10359 C 0.40209 0.09203 0.41077 0.07561 0.42379 0.06983 C 0.42934 0.06244 0.43698 0.0518 0.44445 0.04856 C 0.45018 0.04116 0.4592 0.03723 0.46667 0.03376 C 0.47292 0.03076 0.4783 0.02498 0.4842 0.02105 C 0.48611 0.01966 0.48837 0.01989 0.49045 0.01897 C 0.49271 0.01781 0.49462 0.01573 0.49688 0.01481 C 0.49948 0.01365 0.50226 0.01365 0.50486 0.01272 C 0.50816 0.01157 0.51441 0.00856 0.51441 0.00856 C 0.52361 5.08671E-6 0.53368 -0.00277 0.54445 -0.00624 C 0.55 -0.01109 0.554 -0.01271 0.56042 -0.01479 C 0.57014 -0.0245 0.579 -0.02658 0.59045 -0.03167 C 0.59236 -0.03259 0.59358 -0.03491 0.59532 -0.03583 C 0.60191 -0.03976 0.61059 -0.04069 0.61754 -0.0423 C 0.63594 -0.05456 0.61181 -0.0393 0.63021 -0.04855 C 0.64115 -0.0541 0.63247 -0.05132 0.64132 -0.0571 C 0.64618 -0.06034 0.65209 -0.06103 0.65712 -0.06335 C 0.66163 -0.06936 0.66754 -0.07028 0.67309 -0.07398 " pathEditMode="relative" rAng="0" ptsTypes="fffffffffffffffffffffffffffffffffffffffffffffffffffffA">
                                      <p:cBhvr>
                                        <p:cTn id="33" dur="5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21387E-6 L 0.81909 0.11538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5607E-6 C -0.00781 -0.01572 0.00278 0.00347 -0.00954 -0.0104 C -0.01111 -0.01202 -0.01111 -0.01526 -0.01267 -0.01688 C -0.01597 -0.02058 -0.01996 -0.02289 -0.02378 -0.0252 C -0.0269 -0.02705 -0.0302 -0.02821 -0.03333 -0.02959 C -0.03489 -0.03029 -0.03802 -0.03167 -0.03802 -0.03167 C -0.07031 -0.03006 -0.06822 -0.03329 -0.08732 -0.0252 C -0.09166 -0.02127 -0.09531 -0.01572 -0.1 -0.01248 C -0.1151 -0.00231 -0.14079 -0.00485 -0.15399 -0.00416 C -0.16684 -0.00555 -0.17447 -0.00555 -0.18576 -0.0104 C -0.18958 -0.01595 -0.19375 -0.01665 -0.19843 -0.02104 C -0.2019 -0.02428 -0.20451 -0.0289 -0.20798 -0.03167 C -0.21145 -0.03445 -0.21545 -0.03561 -0.21909 -0.03792 C -0.22343 -0.04647 -0.22604 -0.05503 -0.2302 -0.06335 C -0.22881 -0.08231 -0.22829 -0.09087 -0.21909 -0.10358 C -0.21753 -0.10936 -0.21666 -0.11283 -0.21423 -0.11838 C -0.21232 -0.12277 -0.2092 -0.12624 -0.20798 -0.13087 C -0.20555 -0.13965 -0.20711 -0.13549 -0.20312 -0.14358 C -0.20086 -0.15283 -0.19913 -0.16208 -0.19687 -0.1711 C -0.19774 -0.19491 -0.19513 -0.21341 -0.20468 -0.23237 C -0.20902 -0.24994 -0.20295 -0.22913 -0.20954 -0.243 C -0.21614 -0.25688 -0.2052 -0.24115 -0.21423 -0.25572 C -0.21909 -0.26358 -0.22777 -0.26728 -0.23489 -0.27052 C -0.24583 -0.28508 -0.24218 -0.27792 -0.25399 -0.2874 C -0.25729 -0.28994 -0.25989 -0.29433 -0.26354 -0.29595 C -0.26666 -0.29734 -0.26979 -0.29873 -0.27291 -0.30011 C -0.27447 -0.30081 -0.27777 -0.30219 -0.27777 -0.30219 C -0.29045 -0.31329 -0.31302 -0.32023 -0.32847 -0.32324 C -0.34427 -0.32208 -0.36822 -0.32393 -0.38402 -0.31699 C -0.38854 -0.31121 -0.38854 -0.3052 -0.39201 -0.29803 C -0.3927 -0.29641 -0.39739 -0.29087 -0.39843 -0.28948 C -0.40277 -0.27214 -0.3967 -0.29341 -0.40312 -0.27884 C -0.40399 -0.27699 -0.40399 -0.27445 -0.40468 -0.2726 C -0.40555 -0.27029 -0.40694 -0.26844 -0.40798 -0.26636 C -0.40989 -0.25133 -0.41024 -0.24994 -0.41111 -0.23237 C -0.41197 -0.21618 -0.40954 -0.19884 -0.41423 -0.18381 C -0.41753 -0.17318 -0.42465 -0.17271 -0.4302 -0.16485 C -0.43628 -0.1563 -0.44409 -0.14959 -0.45243 -0.14566 C -0.45954 -0.13156 -0.45607 -0.13688 -0.4618 -0.12878 C -0.46059 -0.11329 -0.46093 -0.09572 -0.45069 -0.08647 C -0.44774 -0.08046 -0.44652 -0.07468 -0.44288 -0.06959 C -0.44236 -0.06751 -0.44218 -0.0652 -0.44131 -0.06335 C -0.44045 -0.06173 -0.43854 -0.06104 -0.43802 -0.05919 C -0.4368 -0.05526 -0.43715 -0.05063 -0.43645 -0.04647 C -0.4342 -0.03445 -0.4342 -0.03561 -0.4302 -0.02728 C -0.4276 -0.01179 -0.42951 0.00833 -0.43333 0.02335 C -0.43211 0.03145 -0.4302 0.04046 -0.4302 0.04879 " pathEditMode="relative" rAng="0" ptsTypes="ffffffffffffffffffffffffffffffffffffffffffffffA">
                                      <p:cBhvr>
                                        <p:cTn id="39" dur="5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0.13038 0.00254 0.26128 0.00462 0.27239 0.04277 C 0.2835 0.08092 0.07743 0.15306 0.06614 0.2289 C 0.05486 0.30474 0.17222 0.48393 0.20416 0.49734 C 0.23611 0.51075 0.21962 0.32347 0.25816 0.30913 C 0.2967 0.2948 0.41215 0.37225 0.43593 0.41063 C 0.45972 0.44902 0.40677 0.51815 0.40104 0.53965 " pathEditMode="relative" rAng="0" ptsTypes="aaaaaaA">
                                      <p:cBhvr>
                                        <p:cTn id="41" dur="5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69942E-6 C 0.03594 -0.11884 0.07188 -0.23768 0.1158 -0.25156 C 0.15972 -0.26543 0.25261 -0.12809 0.26337 -0.08254 C 0.27448 -0.03699 0.18299 -0.01479 0.1809 0.02105 C 0.17882 0.05688 0.21945 0.13411 0.25087 0.13318 C 0.28229 0.13226 0.35 0.03446 0.36979 0.0148 " pathEditMode="relative" rAng="0" ptsTypes="aaaaaA">
                                      <p:cBhvr>
                                        <p:cTn id="43" dur="5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50289E-6 C 0.02118 -0.00162 0.01927 -1.50289E-6 0.03333 -0.00416 C 0.05642 -0.01087 0.07795 -0.02312 0.10156 -0.02751 C 0.11597 -0.0252 0.13021 -0.02196 0.14445 -0.01896 C 0.15642 -0.01364 0.16997 -0.01272 0.18247 -0.0104 C 0.18802 -0.00694 0.19271 -0.00254 0.19844 -1.50289E-6 C 0.20347 0.00694 0.21215 0.01179 0.2191 0.0148 C 0.22327 0.02058 0.22778 0.02081 0.23333 0.02335 C 0.26215 0.02104 0.25556 0.02567 0.27309 0.01064 C 0.27483 0.00347 0.27865 -0.00046 0.28247 -0.00624 C 0.2849 -0.00994 0.29045 -0.01688 0.29045 -0.01688 C 0.29097 -0.01896 0.2908 -0.0215 0.29202 -0.02312 C 0.29479 -0.02682 0.30156 -0.03168 0.30156 -0.03168 C 0.30938 -0.0474 0.32327 -0.07006 0.3349 -0.08023 C 0.35556 -0.07884 0.36997 -0.0763 0.38889 -0.06959 C 0.3941 -0.06497 0.39896 -0.06381 0.40469 -0.06127 C 0.41267 -0.06196 0.42083 -0.06104 0.42865 -0.06335 C 0.43073 -0.06405 0.4316 -0.06798 0.43333 -0.06959 C 0.43472 -0.07075 0.43646 -0.07121 0.43802 -0.07191 C 0.44323 -0.08208 0.44774 -0.09202 0.45087 -0.10358 C 0.44879 -0.12601 0.45104 -0.12694 0.43646 -0.13318 C 0.42899 -0.13248 0.42153 -0.13225 0.41424 -0.1311 C 0.40139 -0.12902 0.39358 -0.11514 0.3842 -0.10566 C 0.3809 -0.09688 0.37726 -0.09202 0.37309 -0.08439 C 0.3691 -0.07676 0.36927 -0.06936 0.36667 -0.06127 C 0.36302 -0.04971 0.35938 -0.03977 0.35712 -0.02751 C 0.35608 -0.01202 0.35642 0.0074 0.34757 0.01919 C 0.34531 0.03075 0.34115 0.04208 0.3349 0.05087 C 0.32899 0.07445 0.28438 0.05734 0.2809 0.05711 C 0.27274 0.05156 0.26458 0.04671 0.25556 0.04439 C 0.25347 0.04231 0.25139 0.03977 0.24913 0.03815 C 0.24774 0.037 0.24583 0.03723 0.24445 0.03607 C 0.23733 0.03075 0.23299 0.02451 0.22535 0.02127 C 0.22014 0.0141 0.21615 0.00717 0.21111 -1.50289E-6 C 0.20868 -0.01017 0.20677 -0.01827 0.20313 -0.02751 C 0.1967 -0.0622 0.20017 -0.10636 0.20156 -0.1415 C 0.20261 -0.16601 0.2007 -0.15884 0.20642 -0.17318 C 0.20799 -0.18127 0.21077 -0.18659 0.21267 -0.19445 C 0.20833 -0.21179 0.21441 -0.19052 0.20799 -0.20509 C 0.20712 -0.20694 0.20781 -0.21017 0.20642 -0.21133 C 0.20365 -0.21387 0.19983 -0.21341 0.19688 -0.21549 C 0.18698 -0.2222 0.17708 -0.22358 0.16667 -0.22821 C 0.15972 -0.22751 0.15278 -0.22751 0.14601 -0.22613 C 0.14271 -0.22543 0.13958 -0.22335 0.13646 -0.22196 C 0.1349 -0.22127 0.13177 -0.21988 0.13177 -0.21988 C 0.12118 -0.20485 0.09618 -0.20809 0.0842 -0.20717 C 0.07587 -0.2037 0.06077 -0.20023 0.05399 -0.19445 C 0.04653 -0.18798 0.04028 -0.17919 0.03177 -0.17549 C 0.02813 -0.1704 0.025 -0.1667 0.02066 -0.16277 C 0.01875 -0.15884 0.01597 -0.15607 0.01424 -0.15214 C 0.00712 -0.13665 0.01858 -0.15422 0.00955 -0.1415 C 0.00504 -0.12324 0.01146 -0.1459 0.00469 -0.1311 C 0.00382 -0.12925 0.00452 -0.12601 0.00313 -0.12462 C 0.00035 -0.12208 -0.0033 -0.12185 -0.00642 -0.12046 C -0.00955 -0.11907 -0.01267 -0.11769 -0.0158 -0.1163 C -0.01736 -0.11561 -0.02066 -0.11399 -0.02066 -0.11399 C -0.04392 -0.11653 -0.06389 -0.12393 -0.08576 -0.13318 C -0.09305 -0.14289 -0.10087 -0.15121 -0.10798 -0.16069 C -0.11198 -0.17665 -0.11042 -0.16879 -0.11267 -0.18381 C -0.11215 -0.19006 -0.1118 -0.19653 -0.11111 -0.20277 C -0.10972 -0.21387 -0.10469 -0.22543 -0.10469 -0.23676 " pathEditMode="relative" rAng="0" ptsTypes="ffffffffffffffffffffffffffffffffffffffffffffffffffffffffffffA">
                                      <p:cBhvr>
                                        <p:cTn id="45" dur="5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23 C -0.00208 -0.00763 -0.00365 -0.01873 -0.00851 -0.02844 C -0.0125 -0.05596 -0.00695 -0.0259 -0.01337 -0.04532 C -0.01736 -0.05758 -0.01493 -0.06474 -0.02292 -0.07492 C -0.0257 -0.08671 -0.03299 -0.09642 -0.04184 -0.10035 C -0.06042 -0.09873 -0.07795 -0.09665 -0.09583 -0.10451 C -0.10521 -0.117 -0.11511 -0.1281 -0.12448 -0.14058 C -0.13038 -0.14844 -0.13004 -0.15677 -0.13559 -0.1637 C -0.13958 -0.18544 -0.13281 -0.22867 -0.1467 -0.24625 C -0.14774 -0.25064 -0.15104 -0.26474 -0.15295 -0.26937 C -0.15434 -0.27237 -0.1566 -0.27469 -0.15781 -0.27792 C -0.1592 -0.28116 -0.15938 -0.28532 -0.16094 -0.28856 C -0.16528 -0.29781 -0.17257 -0.30428 -0.17847 -0.31168 C -0.19618 -0.30867 -0.20556 -0.30497 -0.22448 -0.30336 C -0.22969 -0.30104 -0.23177 -0.29711 -0.23715 -0.2948 C -0.24097 -0.2874 -0.24236 -0.2844 -0.24028 -0.27584 C -0.24653 -0.25457 -0.25451 -0.25411 -0.26892 -0.25041 C -0.27049 -0.24902 -0.27188 -0.2474 -0.27361 -0.24625 C -0.27517 -0.24532 -0.27691 -0.24532 -0.27847 -0.24417 C -0.28629 -0.23838 -0.2934 -0.22937 -0.3007 -0.22289 C -0.30347 -0.22035 -0.30695 -0.22012 -0.31007 -0.21873 C -0.31163 -0.21804 -0.31493 -0.21665 -0.31493 -0.21642 C -0.3191 -0.21734 -0.32344 -0.21734 -0.32761 -0.21873 C -0.33299 -0.22058 -0.33646 -0.23122 -0.33872 -0.23561 C -0.33993 -0.23792 -0.35243 -0.25018 -0.35451 -0.25249 C -0.35972 -0.25827 -0.35625 -0.25549 -0.36094 -0.26312 C -0.36649 -0.27214 -0.37622 -0.28139 -0.38472 -0.28417 C -0.38993 -0.28879 -0.39479 -0.29018 -0.4007 -0.29272 C -0.42517 -0.29203 -0.47431 -0.31445 -0.49271 -0.27792 C -0.49219 -0.26867 -0.49254 -0.25943 -0.49115 -0.25041 C -0.49011 -0.24393 -0.47153 -0.23654 -0.46736 -0.23353 C -0.45382 -0.22336 -0.47257 -0.23052 -0.43872 -0.22729 C -0.4191 -0.22544 -0.39983 -0.22243 -0.38004 -0.22081 C -0.37865 -0.22035 -0.36754 -0.21781 -0.36563 -0.21665 C -0.34861 -0.20694 -0.37517 -0.21758 -0.35451 -0.21018 C -0.34705 -0.2037 -0.33472 -0.19862 -0.32604 -0.19538 C -0.32448 -0.19399 -0.32292 -0.19214 -0.32118 -0.19122 C -0.31823 -0.18937 -0.31181 -0.18706 -0.31181 -0.18682 C -0.30677 -0.18081 -0.29479 -0.17665 -0.28785 -0.17434 C -0.27222 -0.16393 -0.27986 -0.16671 -0.26563 -0.1637 C -0.25625 -0.15954 -0.24792 -0.15307 -0.23872 -0.14891 C -0.23073 -0.13295 -0.24167 -0.15191 -0.22917 -0.14058 C -0.22761 -0.13919 -0.22761 -0.13573 -0.22604 -0.13411 C -0.22413 -0.13203 -0.2217 -0.13133 -0.21962 -0.12995 C -0.21059 -0.11769 -0.21528 -0.12093 -0.20695 -0.11723 C -0.20434 -0.11376 -0.20156 -0.11006 -0.19896 -0.10659 C -0.19514 -0.10151 -0.19497 -0.09503 -0.19115 -0.08971 C -0.19028 -0.08463 -0.18785 -0.08 -0.18785 -0.07492 C -0.18785 -0.05966 -0.19097 -0.03515 -0.20226 -0.02636 C -0.20833 -0.02174 -0.21545 -0.01966 -0.22118 -0.01365 C -0.22934 -0.00532 -0.2375 0.00346 -0.2467 0.00948 C -0.2507 0.01503 -0.25382 0.02127 -0.25781 0.02659 C -0.26007 0.0356 -0.26129 0.03722 -0.25781 0.04971 C -0.2559 0.05664 -0.2434 0.06034 -0.2434 0.06057 C -0.24149 0.06404 -0.23889 0.06705 -0.23715 0.07098 C -0.23142 0.08393 -0.2283 0.09896 -0.22118 0.11098 C -0.21979 0.12023 -0.21788 0.13664 -0.22292 0.14497 C -0.22396 0.14659 -0.22622 0.14612 -0.22761 0.14705 C -0.2408 0.15583 -0.25139 0.15399 -0.26736 0.15537 C -0.27639 0.15699 -0.28559 0.15977 -0.29427 0.16393 C -0.3 0.1667 -0.30434 0.17179 -0.31007 0.17456 C -0.3125 0.17757 -0.31632 0.17896 -0.31806 0.18289 C -0.31979 0.18659 -0.32014 0.19144 -0.32118 0.1956 C -0.32587 0.21387 -0.32587 0.23445 -0.33403 0.25063 C -0.33767 0.26543 -0.33629 0.26427 -0.34514 0.27375 C -0.34636 0.27491 -0.34688 0.27722 -0.34826 0.27815 C -0.35122 0.28023 -0.35469 0.28092 -0.35781 0.28231 C -0.35938 0.283 -0.3625 0.28439 -0.3625 0.28462 C -0.36892 0.2837 -0.37535 0.28393 -0.3816 0.28231 C -0.38351 0.28185 -0.38455 0.2793 -0.38629 0.27815 C -0.39115 0.27491 -0.39705 0.27399 -0.40226 0.27167 C -0.41094 0.26404 -0.41858 0.25364 -0.42448 0.24208 C -0.42847 0.22612 -0.42552 0.23283 -0.43229 0.22104 C -0.43472 0.20647 -0.44097 0.19653 -0.44514 0.18289 C -0.45104 0.16346 -0.44514 0.17618 -0.45139 0.16393 C -0.45382 0.15399 -0.4566 0.14589 -0.45938 0.13641 C -0.46337 0.12254 -0.46545 0.1082 -0.46892 0.0941 C -0.47014 0.08208 -0.47136 0.06543 -0.46406 0.05618 C -0.46302 0.05202 -0.46198 0.04763 -0.46094 0.04346 C -0.45972 0.03861 -0.45451 0.03075 -0.45451 0.03098 C -0.45087 0.01572 -0.4559 0.03399 -0.44826 0.01595 C -0.43802 -0.0081 -0.45677 0.02844 -0.4434 0.00323 C -0.44167 -0.01041 -0.43993 -0.02312 -0.43872 -0.037 C -0.43976 -0.05156 -0.44011 -0.06174 -0.4434 -0.07492 C -0.44636 -0.10058 -0.45347 -0.14544 -0.47847 -0.14682 C -0.48958 -0.14752 -0.5007 -0.14682 -0.51181 -0.14682 " pathEditMode="relative" rAng="0" ptsTypes="fffffffffffffffffffffffffffffffffffffffffffffffffffffffffffffffffffffffffffffffffffffA">
                                      <p:cBhvr>
                                        <p:cTn id="47" dur="5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54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 animBg="1"/>
      <p:bldP spid="11276" grpId="0" animBg="1"/>
      <p:bldP spid="11277" grpId="0" animBg="1"/>
      <p:bldP spid="11278" grpId="0" animBg="1"/>
      <p:bldP spid="11279" grpId="0" animBg="1"/>
      <p:bldP spid="11283" grpId="0" animBg="1"/>
      <p:bldP spid="11284" grpId="0" animBg="1"/>
      <p:bldP spid="11294" grpId="0" animBg="1"/>
      <p:bldP spid="11298" grpId="0" animBg="1"/>
      <p:bldP spid="11299" grpId="0" animBg="1"/>
      <p:bldP spid="11301" grpId="0" animBg="1"/>
      <p:bldP spid="11302" grpId="0" animBg="1"/>
      <p:bldP spid="11303" grpId="0" animBg="1"/>
      <p:bldP spid="11304" grpId="0" animBg="1"/>
      <p:bldP spid="11305" grpId="0" animBg="1"/>
      <p:bldP spid="11306" grpId="0" animBg="1"/>
      <p:bldP spid="11310" grpId="0" animBg="1"/>
      <p:bldP spid="113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>
            <a:extLst>
              <a:ext uri="{FF2B5EF4-FFF2-40B4-BE49-F238E27FC236}">
                <a16:creationId xmlns:a16="http://schemas.microsoft.com/office/drawing/2014/main" id="{5340E66C-94AD-4A9D-A6F0-A1C34F9B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289175"/>
            <a:ext cx="7858125" cy="12001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7A77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0EB45215-4A20-4B1E-9C82-3F32E13D804C}"/>
              </a:ext>
            </a:extLst>
          </p:cNvPr>
          <p:cNvSpPr txBox="1"/>
          <p:nvPr/>
        </p:nvSpPr>
        <p:spPr>
          <a:xfrm>
            <a:off x="2276474" y="2229139"/>
            <a:ext cx="107365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细胞膜并未将细胞封闭起来，</a:t>
            </a:r>
            <a:r>
              <a:rPr lang="zh-CN" altLang="en-US" sz="24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细胞膜能够控制物质的进出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6D531C8-D2D5-4A3D-AF21-62A67D21808D}"/>
              </a:ext>
            </a:extLst>
          </p:cNvPr>
          <p:cNvSpPr/>
          <p:nvPr/>
        </p:nvSpPr>
        <p:spPr>
          <a:xfrm>
            <a:off x="4329599" y="3489325"/>
            <a:ext cx="3313728" cy="168905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有用物质，请进请进；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其他物质，阻挡阻挡；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细胞废物，出去出去。</a:t>
            </a:r>
            <a:r>
              <a:rPr lang="zh-CN" altLang="en-US" sz="1600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0246" name="Picture 6" descr="jhgfdsa">
            <a:hlinkClick r:id="rId3" action="ppaction://hlinksldjump"/>
            <a:extLst>
              <a:ext uri="{FF2B5EF4-FFF2-40B4-BE49-F238E27FC236}">
                <a16:creationId xmlns:a16="http://schemas.microsoft.com/office/drawing/2014/main" id="{089A3D93-D141-4416-80B9-9C16BF8A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2" y="1883847"/>
            <a:ext cx="1005403" cy="10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CC8B86E-D476-48B4-AC15-D6C2AC1D4CEF}"/>
              </a:ext>
            </a:extLst>
          </p:cNvPr>
          <p:cNvSpPr txBox="1"/>
          <p:nvPr/>
        </p:nvSpPr>
        <p:spPr>
          <a:xfrm>
            <a:off x="885372" y="464457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推断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诗情画意 1">
    <a:dk1>
      <a:srgbClr val="007A77"/>
    </a:dk1>
    <a:lt1>
      <a:srgbClr val="FFFFFF"/>
    </a:lt1>
    <a:dk2>
      <a:srgbClr val="003399"/>
    </a:dk2>
    <a:lt2>
      <a:srgbClr val="C0C0C0"/>
    </a:lt2>
    <a:accent1>
      <a:srgbClr val="EBF7FF"/>
    </a:accent1>
    <a:accent2>
      <a:srgbClr val="3366FF"/>
    </a:accent2>
    <a:accent3>
      <a:srgbClr val="FFFFFF"/>
    </a:accent3>
    <a:accent4>
      <a:srgbClr val="006765"/>
    </a:accent4>
    <a:accent5>
      <a:srgbClr val="F3FAFF"/>
    </a:accent5>
    <a:accent6>
      <a:srgbClr val="2D5CE7"/>
    </a:accent6>
    <a:hlink>
      <a:srgbClr val="DC5900"/>
    </a:hlink>
    <a:folHlink>
      <a:srgbClr val="7979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1044</Words>
  <Application>Microsoft Office PowerPoint</Application>
  <PresentationFormat>宽屏</PresentationFormat>
  <Paragraphs>173</Paragraphs>
  <Slides>27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FandolFang R</vt:lpstr>
      <vt:lpstr>思源黑体 CN Light</vt:lpstr>
      <vt:lpstr>Arial</vt:lpstr>
      <vt:lpstr>办公资源网：www.bangongziyuan.com</vt:lpstr>
      <vt:lpstr>Bitmap Image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2020-05-08T09:52:12Z</dcterms:created>
  <dcterms:modified xsi:type="dcterms:W3CDTF">2021-01-09T09:47:43Z</dcterms:modified>
</cp:coreProperties>
</file>