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57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287" r:id="rId20"/>
    <p:sldId id="485" r:id="rId21"/>
    <p:sldId id="462" r:id="rId22"/>
  </p:sldIdLst>
  <p:sldSz cx="12192000" cy="6858000"/>
  <p:notesSz cx="6858000" cy="9144000"/>
  <p:embeddedFontLst>
    <p:embeddedFont>
      <p:font typeface="OPPOSans R" panose="02010600030101010101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46"/>
    <a:srgbClr val="E4B684"/>
    <a:srgbClr val="C0936B"/>
    <a:srgbClr val="E8681A"/>
    <a:srgbClr val="FDB00D"/>
    <a:srgbClr val="F5B700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2208" y="917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FFD146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894803" y="2421461"/>
            <a:ext cx="6402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寓言四则 第</a:t>
            </a:r>
            <a:r>
              <a:rPr kumimoji="1" lang="en-US" altLang="zh-CN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1</a:t>
            </a:r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课时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3"/>
          <p:cNvSpPr/>
          <p:nvPr>
            <p:custDataLst>
              <p:tags r:id="rId1"/>
            </p:custDataLst>
          </p:nvPr>
        </p:nvSpPr>
        <p:spPr>
          <a:xfrm>
            <a:off x="1124240" y="1054100"/>
            <a:ext cx="9848560" cy="54784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．说说你是根据哪些具体情节概括出这些寓意的。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概括寓意不能脱离寓言的故事情节，一定要通过分析具体的情节来理解寓意。如《赫耳墨斯和雕像者》中描写到的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想知道他在人间受到多大的尊重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笑着问道：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‘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赫拉的雕像值多少钱？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’”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后来看到自己的雕像又想到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身为神使，又是商人的庇护神，人们对他会更尊重些。”而“白送”的回答却使他狠狠地摔到了谷底。这些情节生动地刻画出了一个盲目自高自大者的形象，告诉人们要谦虚，要有自知之明，不能妄自尊大。《蚊子和狮子》也可以照此分析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47685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探究形象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1435739" y="2101851"/>
            <a:ext cx="953706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试分析《赫耳墨斯和雕像者》《蚊子和狮子》中主人公的性格特点。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赫耳墨斯的性格：赫耳墨斯来到人间的目的是想知道他在人间受到多大的尊重，表现了他爱慕虚荣的性格；赫耳墨斯听到宙斯的雕像只值一个银元，又笑着问赫拉的值多少钱。他以为宙斯的雕像只值一个银元，赫拉的雕像也一定不值多少钱，表现他自以为是的性格；赫耳墨斯看见自己的雕像，心想他身为神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345304" y="1717291"/>
            <a:ext cx="1006962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使，又是商人的庇护神，人们对他会更尊重些，表现了他自命不凡的性格。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蚊子的性格：蚊子向狮子挑战时说的那一番话，表明它对敌我双方的长短看得很清楚，并相信能以己之长，攻敌之短，战胜对方，所以它很自信地“吹着喇叭冲过去”；“蚊子战胜了狮子，又吹起喇叭，唱着凯歌飞走”，表现出它得意忘形、目空一切的性格特点；蚊子将要被吃掉时，叹息说的话，表现出它到死才明白自己的缺点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62016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赏析语言  比较阅读</a:t>
            </a:r>
          </a:p>
        </p:txBody>
      </p:sp>
      <p:sp>
        <p:nvSpPr>
          <p:cNvPr id="14338" name="TextBox 2"/>
          <p:cNvSpPr/>
          <p:nvPr>
            <p:custDataLst>
              <p:tags r:id="rId2"/>
            </p:custDataLst>
          </p:nvPr>
        </p:nvSpPr>
        <p:spPr>
          <a:xfrm>
            <a:off x="1317060" y="2306618"/>
            <a:ext cx="9866755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．赏析语言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仔细品味下列句中加点词语的表达效果。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赫耳墨斯又笑着问道：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赫拉的雕像值多少钱？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字，描写出了赫耳墨斯的表情，使他傲然的神情跃然纸上，形象生动。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82914" y="2109177"/>
            <a:ext cx="1014157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蚊子吹着喇叭冲过去，专咬狮子鼻子周围没有毛的地方。狮子气得用爪子把自己的脸都抓破了。蚊子战胜了狮子，又吹起喇叭，唱着凯歌飞走。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这里运用拟人的修辞手法，生动形象地写出了蚊子在与狮子的较量中，毫不畏惧智取强敌，打了胜仗得意洋洋的模样。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566367" y="1203709"/>
            <a:ext cx="931599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．比较阅读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深入文本，比较两则寓言的艺术特色。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一文短小精悍，构思精巧。采用三问三答，略有变化，有起有伏。正当赫耳墨斯的虚荣心越来越旺盛时，却遇到雕像者如一瓢冷水似的答语，陡转之下便戛然而止。文章的陡转，给读者以巨大的反差，造成了出人意料的结局，讽喻之意已暗含其中。短短的一百多字，却写得跌宕有致，耐人寻味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325207" y="1717291"/>
            <a:ext cx="965764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《蚊子和狮子》构思尤为精巧，短短的篇幅中，情节却大起大落，写出从一个极端到另一个极端的转化。人们不常见蚊子战胜狮子，听蚊子的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宣言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还以为是吹牛，再一看，还真不假。人们常见蚊子被蜘蛛网粘住，但是蚊子刚刚战胜狮子，正把自己看得无敌于天下时，却被打败了，这反而让人觉得出乎意料，再一想，却又毫不奇怪。作者巧妙地把二者结合起来，构成大起大落的故事情节，寓意深刻，耐人寻味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05861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8435" name="TextBox 3"/>
          <p:cNvSpPr/>
          <p:nvPr>
            <p:custDataLst>
              <p:tags r:id="rId2"/>
            </p:custDataLst>
          </p:nvPr>
        </p:nvSpPr>
        <p:spPr>
          <a:xfrm>
            <a:off x="1747238" y="1607106"/>
            <a:ext cx="926575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《赫耳墨斯和雕像者》通过写自命不凡的天神赫耳墨斯在雕像者的商店里碰壁的故事，以神喻人，讽刺和批评了那些爱慕虚荣、妄自尊大的人。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通过蚊子击败狮子，却成了蜘蛛的俘虏的故事，讽刺了那些取得一点成绩就得意忘形，忽视自己短处的人，揭示了即使取得大的胜利也不能骄傲，要始终谨慎行事，否则可能在小处受到挫败的道理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033805" y="1135488"/>
            <a:ext cx="10381123" cy="4998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续编寓言故事：续写《赫耳墨斯和雕像者》。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例文：赫耳墨斯听了雕像者的话以后又气又羞。他回到天庭以后，心里越想越有气，暗暗说：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好，既然你们不把我这个庇护神放在眼里，那我以后也就不管你们的事了。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这时，宙斯出现在他的面前，问道：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的孩子，是谁惹你生这么大的气呀？”赫耳墨斯就将他在雕像者店里的经过讲一遍。宙斯听完后若有所思地说：“我的孩子，原来我们这些神灵在人间并没有受到太大的尊重啊！看来我们要好好反省了。我和你母亲的雕像只能贱卖，你的只能作为添头，可想而知，雕像店的生计多么难维持呀。我们，尤其是你，这个商人的庇护神，必须为他们做几件有益的事情 ，否则，你和我，我们一家都会因分文不值而遭人歧视。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2117411" y="1315357"/>
            <a:ext cx="902621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了解寓言的文体特点，分析寓言的故事情节，领悟所蕴含的道理。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学习阅读寓言的方法，从不同角度灵活理解寓意，培养学生发散思维能力。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联系生活实际感悟寓意，培养健全人格。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3736" y="1538559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1747" name="图片 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35" y="2402944"/>
            <a:ext cx="7473125" cy="34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747238" y="2054312"/>
            <a:ext cx="9004499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在文学宝库里，有一种诙谐幽默的文章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寓言，它是一种古老的文学体裁，早在我国春秋战国时期就已盛行，寓言故事传达着人们对于自然、社会、人生的思考。今天，我们就来学习《寓言四则》，看看我们能获得哪些人生经验。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2189" y="136209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032189" y="1753422"/>
            <a:ext cx="6309769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伊索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约公元前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，古希腊作家。他善于讲寓言故事来讽刺权贵，最后遭到杀害。他的寓言经过加工，成为《伊索寓言》，流传于世。《伊索寓言》故事短小精悍，描写形象生动，语言简洁朴素，富有幽默感。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1" y="1473200"/>
            <a:ext cx="3390900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048601" y="1479508"/>
            <a:ext cx="6114200" cy="43125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．文体常识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寓言，用假托的故事寄寓意味深长的道理，给人以启示。大多篇幅简短，主人公可以是人，或拟人化的生物、非生物。主题多是借此喻彼，借远喻近，借古喻今，使深奥的道理从简单的故事中体现出来，具有鲜明的哲理性和讽刺性。在创作上常常运用夸张和拟人等表现手法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21069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"/>
          <p:cNvSpPr/>
          <p:nvPr>
            <p:custDataLst>
              <p:tags r:id="rId1"/>
            </p:custDataLst>
          </p:nvPr>
        </p:nvSpPr>
        <p:spPr>
          <a:xfrm>
            <a:off x="1616609" y="1414813"/>
            <a:ext cx="965764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．能力积累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与本文有关的一些古希腊神话人物：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宙斯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希腊神话中众神之王。希腊神话说他居住在奥林匹斯山，以雷电为武器，维持着天地间的秩序，公牛和鹰是他的标志。他的兄弟波塞冬和哈迪斯分别掌管海洋和冥府；宙斯还和许多女神生下了不少儿女，如火神赫菲斯托斯，正义和艺术的保护者、太阳神阿波罗，月神和狩猎之神阿尔迪美斯，旅行和商业神赫耳墨斯，美神阿芙洛狄忒，战神阿雷斯，智慧之神雅典娜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455836" y="1425119"/>
            <a:ext cx="960740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是希腊神话中的女神，主神宙斯的妻子。罗马神话中称为朱诺，掌管婚姻和家庭，是妇女的保护神。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赫耳墨斯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是希腊神话中众神的使者，亡灵的接引神。罗马神话中称为墨丘利，掌管商业、交通、牲畜、竞技、演说以及欺诈、盗窃。他行走如飞，多才多艺，传说首创字母、数字、天文学、体育运动，发明古代的竖琴，并把种植橄榄树的技术传给人类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5838" y="2422726"/>
            <a:ext cx="7993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赫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宙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庇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护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粘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9218" name="文本框 2"/>
          <p:cNvSpPr/>
          <p:nvPr>
            <p:custDataLst>
              <p:tags r:id="rId2"/>
            </p:custDataLst>
          </p:nvPr>
        </p:nvSpPr>
        <p:spPr>
          <a:xfrm>
            <a:off x="4686482" y="2911723"/>
            <a:ext cx="6667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hè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文本框 3"/>
          <p:cNvSpPr/>
          <p:nvPr>
            <p:custDataLst>
              <p:tags r:id="rId3"/>
            </p:custDataLst>
          </p:nvPr>
        </p:nvSpPr>
        <p:spPr>
          <a:xfrm>
            <a:off x="7253906" y="2911723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zhòu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文本框 4"/>
          <p:cNvSpPr/>
          <p:nvPr>
            <p:custDataLst>
              <p:tags r:id="rId4"/>
            </p:custDataLst>
          </p:nvPr>
        </p:nvSpPr>
        <p:spPr>
          <a:xfrm>
            <a:off x="4708095" y="4044778"/>
            <a:ext cx="6524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文本框 5"/>
          <p:cNvSpPr/>
          <p:nvPr>
            <p:custDataLst>
              <p:tags r:id="rId5"/>
            </p:custDataLst>
          </p:nvPr>
        </p:nvSpPr>
        <p:spPr>
          <a:xfrm>
            <a:off x="7306353" y="3990366"/>
            <a:ext cx="11811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zhān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TextBox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60647" y="1357383"/>
            <a:ext cx="2952750" cy="11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48069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195396" y="2169821"/>
            <a:ext cx="976817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．朗读《赫耳墨斯和雕像者》《蚊子和狮子》，概括这两则寓言的寓意。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《赫耳墨斯和雕像者》这则寓言通过天神赫耳墨斯自命不凡，主观臆断而在事实面前碰壁的故事，以神喻人，讽刺和批评了那些爱慕虚荣、妄自尊大的人。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《蚊子和狮子》通过蚊子战胜狮子却成了蜘蛛的俘虏的故事，尖锐地讽刺了那些取得成绩便得意忘形的人，由于忽视自己的短处，势必要被小人物打败。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办公资源网：www.bangongziyuan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Microsoft Office PowerPoint</Application>
  <PresentationFormat>宽屏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思源宋体 Heavy</vt:lpstr>
      <vt:lpstr>Wingdings</vt:lpstr>
      <vt:lpstr>Arial</vt:lpstr>
      <vt:lpstr>OPPOSans R</vt:lpstr>
      <vt:lpstr>Roboto Regular</vt:lpstr>
      <vt:lpstr>Roboto Bold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2020-11-17T07:17:33Z</dcterms:created>
  <dcterms:modified xsi:type="dcterms:W3CDTF">2021-01-09T09:53:32Z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