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9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4" r:id="rId27"/>
    <p:sldId id="286" r:id="rId28"/>
    <p:sldId id="288" r:id="rId29"/>
    <p:sldId id="289" r:id="rId30"/>
    <p:sldId id="290" r:id="rId31"/>
    <p:sldId id="292" r:id="rId32"/>
    <p:sldId id="294" r:id="rId33"/>
    <p:sldId id="296" r:id="rId34"/>
    <p:sldId id="298" r:id="rId35"/>
    <p:sldId id="287" r:id="rId36"/>
    <p:sldId id="300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14"/>
      </p:cViewPr>
      <p:guideLst>
        <p:guide pos="416"/>
        <p:guide orient="horz" pos="648"/>
        <p:guide orient="horz" pos="70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207AF0-FEAE-4D8D-AC46-8CB92315C016}" type="doc">
      <dgm:prSet loTypeId="urn:microsoft.com/office/officeart/2005/8/layout/list1#1" loCatId="list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D8E5E057-A7AF-440C-BAF9-2A9EBCBDFA19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①先用两位数减整十数，再用所得的差减一位数。</a:t>
          </a:r>
        </a:p>
      </dgm:t>
    </dgm:pt>
    <dgm:pt modelId="{68ACAE23-3399-44B2-8567-A956987BCDB6}" type="parTrans" cxnId="{10E9623F-0BD7-42EC-AFE0-D876380D6D53}">
      <dgm:prSet/>
      <dgm:spPr/>
      <dgm:t>
        <a:bodyPr/>
        <a:lstStyle/>
        <a:p>
          <a:endParaRPr lang="zh-CN" altLang="en-US"/>
        </a:p>
      </dgm:t>
    </dgm:pt>
    <dgm:pt modelId="{0D645CF2-A06C-44E5-B741-0C29E2DD7B5C}" type="sibTrans" cxnId="{10E9623F-0BD7-42EC-AFE0-D876380D6D53}">
      <dgm:prSet/>
      <dgm:spPr/>
      <dgm:t>
        <a:bodyPr/>
        <a:lstStyle/>
        <a:p>
          <a:endParaRPr lang="zh-CN" altLang="en-US"/>
        </a:p>
      </dgm:t>
    </dgm:pt>
    <dgm:pt modelId="{A5188B8E-63DA-49D9-B2D6-5F8C7D56E6D7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②先用整十数减整十数，个位数减个位数，再把两次所得的差相加。</a:t>
          </a:r>
        </a:p>
      </dgm:t>
    </dgm:pt>
    <dgm:pt modelId="{FDE78CF6-D24A-4C74-8FA7-D12ED6B530EA}" type="parTrans" cxnId="{5C4EAFC0-3D69-4853-8EA2-7C7778BA992E}">
      <dgm:prSet/>
      <dgm:spPr/>
      <dgm:t>
        <a:bodyPr/>
        <a:lstStyle/>
        <a:p>
          <a:endParaRPr lang="zh-CN" altLang="en-US"/>
        </a:p>
      </dgm:t>
    </dgm:pt>
    <dgm:pt modelId="{A9992559-E148-436A-BA12-7AAD95FF586B}" type="sibTrans" cxnId="{5C4EAFC0-3D69-4853-8EA2-7C7778BA992E}">
      <dgm:prSet/>
      <dgm:spPr/>
      <dgm:t>
        <a:bodyPr/>
        <a:lstStyle/>
        <a:p>
          <a:endParaRPr lang="zh-CN" altLang="en-US"/>
        </a:p>
      </dgm:t>
    </dgm:pt>
    <dgm:pt modelId="{B34CFD00-9B9E-4380-BA79-F85D83BBC10B}">
      <dgm:prSet phldrT="[文本]" custT="1"/>
      <dgm:spPr/>
      <dgm:t>
        <a:bodyPr/>
        <a:lstStyle/>
        <a:p>
          <a:pPr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③想竖式，心算出得数。</a:t>
          </a:r>
        </a:p>
      </dgm:t>
    </dgm:pt>
    <dgm:pt modelId="{91500CC2-C133-4605-A4FE-6E4B490F6074}" type="parTrans" cxnId="{043C2A42-4071-498F-AA4F-11FC3486F016}">
      <dgm:prSet/>
      <dgm:spPr/>
      <dgm:t>
        <a:bodyPr/>
        <a:lstStyle/>
        <a:p>
          <a:endParaRPr lang="zh-CN" altLang="en-US"/>
        </a:p>
      </dgm:t>
    </dgm:pt>
    <dgm:pt modelId="{6DA56A04-8206-4DC5-BC1F-DB32FBB58067}" type="sibTrans" cxnId="{043C2A42-4071-498F-AA4F-11FC3486F016}">
      <dgm:prSet/>
      <dgm:spPr/>
      <dgm:t>
        <a:bodyPr/>
        <a:lstStyle/>
        <a:p>
          <a:endParaRPr lang="zh-CN" altLang="en-US"/>
        </a:p>
      </dgm:t>
    </dgm:pt>
    <dgm:pt modelId="{B4556BB9-3E32-424E-994D-B911FD62888F}" type="pres">
      <dgm:prSet presAssocID="{CB207AF0-FEAE-4D8D-AC46-8CB92315C016}" presName="linear" presStyleCnt="0">
        <dgm:presLayoutVars>
          <dgm:dir/>
          <dgm:animLvl val="lvl"/>
          <dgm:resizeHandles val="exact"/>
        </dgm:presLayoutVars>
      </dgm:prSet>
      <dgm:spPr/>
    </dgm:pt>
    <dgm:pt modelId="{38E0083B-56BB-4B2A-AFC8-D51F8B57FDC6}" type="pres">
      <dgm:prSet presAssocID="{D8E5E057-A7AF-440C-BAF9-2A9EBCBDFA19}" presName="parentLin" presStyleCnt="0"/>
      <dgm:spPr/>
    </dgm:pt>
    <dgm:pt modelId="{02B3E69C-FCB5-4932-AD67-31DB2E8A20BB}" type="pres">
      <dgm:prSet presAssocID="{D8E5E057-A7AF-440C-BAF9-2A9EBCBDFA19}" presName="parentLeftMargin" presStyleLbl="node1" presStyleIdx="0" presStyleCnt="3"/>
      <dgm:spPr/>
    </dgm:pt>
    <dgm:pt modelId="{93ED1BD8-6409-4D84-B48C-75F64D3BAF6B}" type="pres">
      <dgm:prSet presAssocID="{D8E5E057-A7AF-440C-BAF9-2A9EBCBDFA19}" presName="parentText" presStyleLbl="node1" presStyleIdx="0" presStyleCnt="3" custScaleX="136460">
        <dgm:presLayoutVars>
          <dgm:chMax val="0"/>
          <dgm:bulletEnabled val="1"/>
        </dgm:presLayoutVars>
      </dgm:prSet>
      <dgm:spPr/>
    </dgm:pt>
    <dgm:pt modelId="{BDF432B6-B222-43A7-8B80-3DAC6E83DBF0}" type="pres">
      <dgm:prSet presAssocID="{D8E5E057-A7AF-440C-BAF9-2A9EBCBDFA19}" presName="negativeSpace" presStyleCnt="0"/>
      <dgm:spPr/>
    </dgm:pt>
    <dgm:pt modelId="{0C1116D4-F308-4A02-8F9A-455F01653B30}" type="pres">
      <dgm:prSet presAssocID="{D8E5E057-A7AF-440C-BAF9-2A9EBCBDFA19}" presName="childText" presStyleLbl="conFgAcc1" presStyleIdx="0" presStyleCnt="3">
        <dgm:presLayoutVars>
          <dgm:bulletEnabled val="1"/>
        </dgm:presLayoutVars>
      </dgm:prSet>
      <dgm:spPr/>
    </dgm:pt>
    <dgm:pt modelId="{E7B102E2-CBF3-4535-936F-D694DD9E4369}" type="pres">
      <dgm:prSet presAssocID="{0D645CF2-A06C-44E5-B741-0C29E2DD7B5C}" presName="spaceBetweenRectangles" presStyleCnt="0"/>
      <dgm:spPr/>
    </dgm:pt>
    <dgm:pt modelId="{D3DD2EBC-6671-4F1E-AEED-1A1DAA2EF3E3}" type="pres">
      <dgm:prSet presAssocID="{A5188B8E-63DA-49D9-B2D6-5F8C7D56E6D7}" presName="parentLin" presStyleCnt="0"/>
      <dgm:spPr/>
    </dgm:pt>
    <dgm:pt modelId="{09332E69-6F43-4982-9DE3-739ADEDAADA2}" type="pres">
      <dgm:prSet presAssocID="{A5188B8E-63DA-49D9-B2D6-5F8C7D56E6D7}" presName="parentLeftMargin" presStyleLbl="node1" presStyleIdx="0" presStyleCnt="3"/>
      <dgm:spPr/>
    </dgm:pt>
    <dgm:pt modelId="{3F2BC05F-D959-4CF8-A685-2482E6CD4928}" type="pres">
      <dgm:prSet presAssocID="{A5188B8E-63DA-49D9-B2D6-5F8C7D56E6D7}" presName="parentText" presStyleLbl="node1" presStyleIdx="1" presStyleCnt="3" custScaleX="142857" custScaleY="130068">
        <dgm:presLayoutVars>
          <dgm:chMax val="0"/>
          <dgm:bulletEnabled val="1"/>
        </dgm:presLayoutVars>
      </dgm:prSet>
      <dgm:spPr/>
    </dgm:pt>
    <dgm:pt modelId="{FC5F5D64-7841-4D9E-97C0-F030B9082498}" type="pres">
      <dgm:prSet presAssocID="{A5188B8E-63DA-49D9-B2D6-5F8C7D56E6D7}" presName="negativeSpace" presStyleCnt="0"/>
      <dgm:spPr/>
    </dgm:pt>
    <dgm:pt modelId="{B395A3E6-0C37-49D5-B0AE-6B598745FC2D}" type="pres">
      <dgm:prSet presAssocID="{A5188B8E-63DA-49D9-B2D6-5F8C7D56E6D7}" presName="childText" presStyleLbl="conFgAcc1" presStyleIdx="1" presStyleCnt="3">
        <dgm:presLayoutVars>
          <dgm:bulletEnabled val="1"/>
        </dgm:presLayoutVars>
      </dgm:prSet>
      <dgm:spPr/>
    </dgm:pt>
    <dgm:pt modelId="{38572AF0-0C34-404B-B80D-4A5C19E7DFD5}" type="pres">
      <dgm:prSet presAssocID="{A9992559-E148-436A-BA12-7AAD95FF586B}" presName="spaceBetweenRectangles" presStyleCnt="0"/>
      <dgm:spPr/>
    </dgm:pt>
    <dgm:pt modelId="{34235B2E-B394-42CA-A9A8-090638E3C344}" type="pres">
      <dgm:prSet presAssocID="{B34CFD00-9B9E-4380-BA79-F85D83BBC10B}" presName="parentLin" presStyleCnt="0"/>
      <dgm:spPr/>
    </dgm:pt>
    <dgm:pt modelId="{5F6AE7E5-0E80-4D20-BB87-411589F37C0F}" type="pres">
      <dgm:prSet presAssocID="{B34CFD00-9B9E-4380-BA79-F85D83BBC10B}" presName="parentLeftMargin" presStyleLbl="node1" presStyleIdx="1" presStyleCnt="3"/>
      <dgm:spPr/>
    </dgm:pt>
    <dgm:pt modelId="{2817AF29-F482-44EE-9A8C-88155470D44E}" type="pres">
      <dgm:prSet presAssocID="{B34CFD00-9B9E-4380-BA79-F85D83BBC10B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E33DA329-F9E3-409D-A398-15DFCC68C8F1}" type="pres">
      <dgm:prSet presAssocID="{B34CFD00-9B9E-4380-BA79-F85D83BBC10B}" presName="negativeSpace" presStyleCnt="0"/>
      <dgm:spPr/>
    </dgm:pt>
    <dgm:pt modelId="{8131C3D9-7C0C-4872-961F-7E434AC5A67B}" type="pres">
      <dgm:prSet presAssocID="{B34CFD00-9B9E-4380-BA79-F85D83BBC10B}" presName="childText" presStyleLbl="conFgAcc1" presStyleIdx="2" presStyleCnt="3" custLinFactNeighborX="824" custLinFactNeighborY="2347">
        <dgm:presLayoutVars>
          <dgm:bulletEnabled val="1"/>
        </dgm:presLayoutVars>
      </dgm:prSet>
      <dgm:spPr/>
    </dgm:pt>
  </dgm:ptLst>
  <dgm:cxnLst>
    <dgm:cxn modelId="{E8250512-D78F-4B37-87F8-B58DCECC55DE}" type="presOf" srcId="{D8E5E057-A7AF-440C-BAF9-2A9EBCBDFA19}" destId="{93ED1BD8-6409-4D84-B48C-75F64D3BAF6B}" srcOrd="1" destOrd="0" presId="urn:microsoft.com/office/officeart/2005/8/layout/list1#1"/>
    <dgm:cxn modelId="{BB63A028-1DE7-448B-9517-988ADA48D909}" type="presOf" srcId="{CB207AF0-FEAE-4D8D-AC46-8CB92315C016}" destId="{B4556BB9-3E32-424E-994D-B911FD62888F}" srcOrd="0" destOrd="0" presId="urn:microsoft.com/office/officeart/2005/8/layout/list1#1"/>
    <dgm:cxn modelId="{41C4A736-BC3A-443D-AFFD-C34C882F6DF1}" type="presOf" srcId="{D8E5E057-A7AF-440C-BAF9-2A9EBCBDFA19}" destId="{02B3E69C-FCB5-4932-AD67-31DB2E8A20BB}" srcOrd="0" destOrd="0" presId="urn:microsoft.com/office/officeart/2005/8/layout/list1#1"/>
    <dgm:cxn modelId="{10E9623F-0BD7-42EC-AFE0-D876380D6D53}" srcId="{CB207AF0-FEAE-4D8D-AC46-8CB92315C016}" destId="{D8E5E057-A7AF-440C-BAF9-2A9EBCBDFA19}" srcOrd="0" destOrd="0" parTransId="{68ACAE23-3399-44B2-8567-A956987BCDB6}" sibTransId="{0D645CF2-A06C-44E5-B741-0C29E2DD7B5C}"/>
    <dgm:cxn modelId="{043C2A42-4071-498F-AA4F-11FC3486F016}" srcId="{CB207AF0-FEAE-4D8D-AC46-8CB92315C016}" destId="{B34CFD00-9B9E-4380-BA79-F85D83BBC10B}" srcOrd="2" destOrd="0" parTransId="{91500CC2-C133-4605-A4FE-6E4B490F6074}" sibTransId="{6DA56A04-8206-4DC5-BC1F-DB32FBB58067}"/>
    <dgm:cxn modelId="{B5EF4047-609C-4C04-BE78-8A5887B6931E}" type="presOf" srcId="{B34CFD00-9B9E-4380-BA79-F85D83BBC10B}" destId="{5F6AE7E5-0E80-4D20-BB87-411589F37C0F}" srcOrd="0" destOrd="0" presId="urn:microsoft.com/office/officeart/2005/8/layout/list1#1"/>
    <dgm:cxn modelId="{5C4EAFC0-3D69-4853-8EA2-7C7778BA992E}" srcId="{CB207AF0-FEAE-4D8D-AC46-8CB92315C016}" destId="{A5188B8E-63DA-49D9-B2D6-5F8C7D56E6D7}" srcOrd="1" destOrd="0" parTransId="{FDE78CF6-D24A-4C74-8FA7-D12ED6B530EA}" sibTransId="{A9992559-E148-436A-BA12-7AAD95FF586B}"/>
    <dgm:cxn modelId="{0AEFA1C8-76F9-4E2B-A0D6-7DD38ADDDF54}" type="presOf" srcId="{B34CFD00-9B9E-4380-BA79-F85D83BBC10B}" destId="{2817AF29-F482-44EE-9A8C-88155470D44E}" srcOrd="1" destOrd="0" presId="urn:microsoft.com/office/officeart/2005/8/layout/list1#1"/>
    <dgm:cxn modelId="{15B908E8-9D9E-46D7-85F6-7CB0C68C121A}" type="presOf" srcId="{A5188B8E-63DA-49D9-B2D6-5F8C7D56E6D7}" destId="{3F2BC05F-D959-4CF8-A685-2482E6CD4928}" srcOrd="1" destOrd="0" presId="urn:microsoft.com/office/officeart/2005/8/layout/list1#1"/>
    <dgm:cxn modelId="{C8C036E9-CDB5-4246-84E2-2B52551DA38A}" type="presOf" srcId="{A5188B8E-63DA-49D9-B2D6-5F8C7D56E6D7}" destId="{09332E69-6F43-4982-9DE3-739ADEDAADA2}" srcOrd="0" destOrd="0" presId="urn:microsoft.com/office/officeart/2005/8/layout/list1#1"/>
    <dgm:cxn modelId="{20140F35-7D6C-4293-A523-02FA92FD6973}" type="presParOf" srcId="{B4556BB9-3E32-424E-994D-B911FD62888F}" destId="{38E0083B-56BB-4B2A-AFC8-D51F8B57FDC6}" srcOrd="0" destOrd="0" presId="urn:microsoft.com/office/officeart/2005/8/layout/list1#1"/>
    <dgm:cxn modelId="{DC9108AF-3ADA-474C-912B-54502821CC25}" type="presParOf" srcId="{38E0083B-56BB-4B2A-AFC8-D51F8B57FDC6}" destId="{02B3E69C-FCB5-4932-AD67-31DB2E8A20BB}" srcOrd="0" destOrd="0" presId="urn:microsoft.com/office/officeart/2005/8/layout/list1#1"/>
    <dgm:cxn modelId="{3062B2EB-3B2E-4268-A2AA-E5254CF1AC5D}" type="presParOf" srcId="{38E0083B-56BB-4B2A-AFC8-D51F8B57FDC6}" destId="{93ED1BD8-6409-4D84-B48C-75F64D3BAF6B}" srcOrd="1" destOrd="0" presId="urn:microsoft.com/office/officeart/2005/8/layout/list1#1"/>
    <dgm:cxn modelId="{9AEB82AC-D9C3-4C1B-B677-9B99021A6343}" type="presParOf" srcId="{B4556BB9-3E32-424E-994D-B911FD62888F}" destId="{BDF432B6-B222-43A7-8B80-3DAC6E83DBF0}" srcOrd="1" destOrd="0" presId="urn:microsoft.com/office/officeart/2005/8/layout/list1#1"/>
    <dgm:cxn modelId="{A939951A-CC6F-4E94-B8EC-F2FD8CEED3AC}" type="presParOf" srcId="{B4556BB9-3E32-424E-994D-B911FD62888F}" destId="{0C1116D4-F308-4A02-8F9A-455F01653B30}" srcOrd="2" destOrd="0" presId="urn:microsoft.com/office/officeart/2005/8/layout/list1#1"/>
    <dgm:cxn modelId="{6F858046-A350-4222-A4CC-0FEAA10E42FF}" type="presParOf" srcId="{B4556BB9-3E32-424E-994D-B911FD62888F}" destId="{E7B102E2-CBF3-4535-936F-D694DD9E4369}" srcOrd="3" destOrd="0" presId="urn:microsoft.com/office/officeart/2005/8/layout/list1#1"/>
    <dgm:cxn modelId="{219CBDED-3160-4594-B385-5E50048DB9B1}" type="presParOf" srcId="{B4556BB9-3E32-424E-994D-B911FD62888F}" destId="{D3DD2EBC-6671-4F1E-AEED-1A1DAA2EF3E3}" srcOrd="4" destOrd="0" presId="urn:microsoft.com/office/officeart/2005/8/layout/list1#1"/>
    <dgm:cxn modelId="{D894D274-5BF5-465A-A2E2-049202ABD793}" type="presParOf" srcId="{D3DD2EBC-6671-4F1E-AEED-1A1DAA2EF3E3}" destId="{09332E69-6F43-4982-9DE3-739ADEDAADA2}" srcOrd="0" destOrd="0" presId="urn:microsoft.com/office/officeart/2005/8/layout/list1#1"/>
    <dgm:cxn modelId="{0A2C213B-5924-4339-8114-7E36B14DCD9F}" type="presParOf" srcId="{D3DD2EBC-6671-4F1E-AEED-1A1DAA2EF3E3}" destId="{3F2BC05F-D959-4CF8-A685-2482E6CD4928}" srcOrd="1" destOrd="0" presId="urn:microsoft.com/office/officeart/2005/8/layout/list1#1"/>
    <dgm:cxn modelId="{CFA0378D-F133-46BF-9910-109A06787675}" type="presParOf" srcId="{B4556BB9-3E32-424E-994D-B911FD62888F}" destId="{FC5F5D64-7841-4D9E-97C0-F030B9082498}" srcOrd="5" destOrd="0" presId="urn:microsoft.com/office/officeart/2005/8/layout/list1#1"/>
    <dgm:cxn modelId="{3A439DD8-31BF-41B4-9CC6-B3F38CF62E36}" type="presParOf" srcId="{B4556BB9-3E32-424E-994D-B911FD62888F}" destId="{B395A3E6-0C37-49D5-B0AE-6B598745FC2D}" srcOrd="6" destOrd="0" presId="urn:microsoft.com/office/officeart/2005/8/layout/list1#1"/>
    <dgm:cxn modelId="{7B3F04BA-A7DA-40B8-AC07-05D167E7187F}" type="presParOf" srcId="{B4556BB9-3E32-424E-994D-B911FD62888F}" destId="{38572AF0-0C34-404B-B80D-4A5C19E7DFD5}" srcOrd="7" destOrd="0" presId="urn:microsoft.com/office/officeart/2005/8/layout/list1#1"/>
    <dgm:cxn modelId="{AE28EBDC-B444-4107-A487-133A65369733}" type="presParOf" srcId="{B4556BB9-3E32-424E-994D-B911FD62888F}" destId="{34235B2E-B394-42CA-A9A8-090638E3C344}" srcOrd="8" destOrd="0" presId="urn:microsoft.com/office/officeart/2005/8/layout/list1#1"/>
    <dgm:cxn modelId="{430BE27C-F575-4C34-9FC9-D7D1B00AFF61}" type="presParOf" srcId="{34235B2E-B394-42CA-A9A8-090638E3C344}" destId="{5F6AE7E5-0E80-4D20-BB87-411589F37C0F}" srcOrd="0" destOrd="0" presId="urn:microsoft.com/office/officeart/2005/8/layout/list1#1"/>
    <dgm:cxn modelId="{77D3AD6A-C030-41A6-92F0-386C4717D708}" type="presParOf" srcId="{34235B2E-B394-42CA-A9A8-090638E3C344}" destId="{2817AF29-F482-44EE-9A8C-88155470D44E}" srcOrd="1" destOrd="0" presId="urn:microsoft.com/office/officeart/2005/8/layout/list1#1"/>
    <dgm:cxn modelId="{C0B7719B-4194-4AAE-9268-C0265A5F0FC8}" type="presParOf" srcId="{B4556BB9-3E32-424E-994D-B911FD62888F}" destId="{E33DA329-F9E3-409D-A398-15DFCC68C8F1}" srcOrd="9" destOrd="0" presId="urn:microsoft.com/office/officeart/2005/8/layout/list1#1"/>
    <dgm:cxn modelId="{0A62CCEF-E933-43C6-9100-18D2E5D927B7}" type="presParOf" srcId="{B4556BB9-3E32-424E-994D-B911FD62888F}" destId="{8131C3D9-7C0C-4872-961F-7E434AC5A67B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116D4-F308-4A02-8F9A-455F01653B30}">
      <dsp:nvSpPr>
        <dsp:cNvPr id="0" name=""/>
        <dsp:cNvSpPr/>
      </dsp:nvSpPr>
      <dsp:spPr>
        <a:xfrm>
          <a:off x="0" y="436476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1BD8-6409-4D84-B48C-75F64D3BAF6B}">
      <dsp:nvSpPr>
        <dsp:cNvPr id="0" name=""/>
        <dsp:cNvSpPr/>
      </dsp:nvSpPr>
      <dsp:spPr>
        <a:xfrm>
          <a:off x="303014" y="8436"/>
          <a:ext cx="5788901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①先用两位数减整十数，再用所得的差减一位数。</a:t>
          </a:r>
        </a:p>
      </dsp:txBody>
      <dsp:txXfrm>
        <a:off x="344804" y="50226"/>
        <a:ext cx="5705321" cy="772500"/>
      </dsp:txXfrm>
    </dsp:sp>
    <dsp:sp modelId="{B395A3E6-0C37-49D5-B0AE-6B598745FC2D}">
      <dsp:nvSpPr>
        <dsp:cNvPr id="0" name=""/>
        <dsp:cNvSpPr/>
      </dsp:nvSpPr>
      <dsp:spPr>
        <a:xfrm>
          <a:off x="0" y="2009323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2BC05F-D959-4CF8-A685-2482E6CD4928}">
      <dsp:nvSpPr>
        <dsp:cNvPr id="0" name=""/>
        <dsp:cNvSpPr/>
      </dsp:nvSpPr>
      <dsp:spPr>
        <a:xfrm>
          <a:off x="290214" y="1323876"/>
          <a:ext cx="5804291" cy="1113486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②先用整十数减整十数，个位数减个位数，再把两次所得的差相加。</a:t>
          </a:r>
        </a:p>
      </dsp:txBody>
      <dsp:txXfrm>
        <a:off x="344570" y="1378232"/>
        <a:ext cx="5695579" cy="1004774"/>
      </dsp:txXfrm>
    </dsp:sp>
    <dsp:sp modelId="{8131C3D9-7C0C-4872-961F-7E434AC5A67B}">
      <dsp:nvSpPr>
        <dsp:cNvPr id="0" name=""/>
        <dsp:cNvSpPr/>
      </dsp:nvSpPr>
      <dsp:spPr>
        <a:xfrm>
          <a:off x="0" y="3333200"/>
          <a:ext cx="60960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17AF29-F482-44EE-9A8C-88155470D44E}">
      <dsp:nvSpPr>
        <dsp:cNvPr id="0" name=""/>
        <dsp:cNvSpPr/>
      </dsp:nvSpPr>
      <dsp:spPr>
        <a:xfrm>
          <a:off x="290214" y="2896723"/>
          <a:ext cx="5804291" cy="85608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③想竖式，心算出得数。</a:t>
          </a:r>
        </a:p>
      </dsp:txBody>
      <dsp:txXfrm>
        <a:off x="332004" y="2938513"/>
        <a:ext cx="5720711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93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93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648B95-6D8E-480F-9F05-46509F86CDE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0D4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0D4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51410" y="2300042"/>
            <a:ext cx="7136336" cy="2719112"/>
            <a:chOff x="6130370" y="2972786"/>
            <a:chExt cx="5112385" cy="1947938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60400"/>
              <a:ext cx="5033249" cy="1460324"/>
              <a:chOff x="-4714868" y="2239465"/>
              <a:chExt cx="5033249" cy="1460324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239465"/>
                <a:ext cx="5033249" cy="875008"/>
                <a:chOff x="-4714868" y="2239465"/>
                <a:chExt cx="5033249" cy="87500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8" y="2239465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2.1</a:t>
                  </a:r>
                  <a:r>
                    <a:rPr lang="zh-CN" altLang="en-US" sz="4000" b="1" dirty="0">
                      <a:solidFill>
                        <a:srgbClr val="6CD5C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口算两位数加、减两位数</a:t>
                  </a:r>
                  <a:endParaRPr kumimoji="0" lang="zh-CN" alt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CD5C7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30370" y="2972786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万以内加法和减法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标题 1"/>
          <p:cNvSpPr>
            <a:spLocks noGrp="1" noChangeArrowheads="1"/>
          </p:cNvSpPr>
          <p:nvPr/>
        </p:nvSpPr>
        <p:spPr bwMode="auto">
          <a:xfrm>
            <a:off x="616471" y="1342212"/>
            <a:ext cx="4897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一把玩具琴和一辆小汽车一共多少元？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0" name="标题 1"/>
          <p:cNvSpPr>
            <a:spLocks noGrp="1" noChangeArrowheads="1"/>
          </p:cNvSpPr>
          <p:nvPr/>
        </p:nvSpPr>
        <p:spPr bwMode="auto">
          <a:xfrm>
            <a:off x="2416970" y="2087944"/>
            <a:ext cx="1512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3971" name="标题 1"/>
          <p:cNvSpPr>
            <a:spLocks noGrp="1" noChangeArrowheads="1"/>
          </p:cNvSpPr>
          <p:nvPr/>
        </p:nvSpPr>
        <p:spPr bwMode="auto">
          <a:xfrm>
            <a:off x="1913732" y="4280682"/>
            <a:ext cx="2816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39+40=79</a:t>
            </a:r>
          </a:p>
        </p:txBody>
      </p:sp>
      <p:sp>
        <p:nvSpPr>
          <p:cNvPr id="83972" name="矩形 58"/>
          <p:cNvSpPr>
            <a:spLocks noChangeArrowheads="1"/>
          </p:cNvSpPr>
          <p:nvPr/>
        </p:nvSpPr>
        <p:spPr bwMode="auto">
          <a:xfrm>
            <a:off x="1928019" y="4593421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79+4=83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3973" name="图片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59" y="1847038"/>
            <a:ext cx="9763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图片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97" y="1342212"/>
            <a:ext cx="782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标题 1"/>
          <p:cNvSpPr>
            <a:spLocks noGrp="1" noChangeArrowheads="1"/>
          </p:cNvSpPr>
          <p:nvPr/>
        </p:nvSpPr>
        <p:spPr bwMode="auto">
          <a:xfrm>
            <a:off x="5843422" y="2586812"/>
            <a:ext cx="9350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6" name="标题 1"/>
          <p:cNvSpPr>
            <a:spLocks noGrp="1" noChangeArrowheads="1"/>
          </p:cNvSpPr>
          <p:nvPr/>
        </p:nvSpPr>
        <p:spPr bwMode="auto">
          <a:xfrm>
            <a:off x="6841095" y="2586812"/>
            <a:ext cx="129540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7" name="标题 1"/>
          <p:cNvSpPr>
            <a:spLocks noGrp="1" noChangeArrowheads="1"/>
          </p:cNvSpPr>
          <p:nvPr/>
        </p:nvSpPr>
        <p:spPr bwMode="auto">
          <a:xfrm>
            <a:off x="2345532" y="2618570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3978" name="标题 1"/>
          <p:cNvSpPr>
            <a:spLocks noGrp="1" noChangeArrowheads="1"/>
          </p:cNvSpPr>
          <p:nvPr/>
        </p:nvSpPr>
        <p:spPr bwMode="auto">
          <a:xfrm>
            <a:off x="2734470" y="3224996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3979" name="标题 1"/>
          <p:cNvSpPr>
            <a:spLocks noGrp="1" noChangeArrowheads="1"/>
          </p:cNvSpPr>
          <p:nvPr/>
        </p:nvSpPr>
        <p:spPr bwMode="auto">
          <a:xfrm>
            <a:off x="3158332" y="3215470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3980" name="标题 1"/>
          <p:cNvSpPr>
            <a:spLocks noGrp="1" noChangeArrowheads="1"/>
          </p:cNvSpPr>
          <p:nvPr/>
        </p:nvSpPr>
        <p:spPr bwMode="auto">
          <a:xfrm>
            <a:off x="2489995" y="3629808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3981" name="组合 70"/>
          <p:cNvGrpSpPr/>
          <p:nvPr/>
        </p:nvGrpSpPr>
        <p:grpSpPr bwMode="auto">
          <a:xfrm>
            <a:off x="3024981" y="3058307"/>
            <a:ext cx="223838" cy="171450"/>
            <a:chOff x="2578100" y="3531145"/>
            <a:chExt cx="304800" cy="233363"/>
          </a:xfrm>
        </p:grpSpPr>
        <p:sp>
          <p:nvSpPr>
            <p:cNvPr id="83982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983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3984" name="Group 36"/>
          <p:cNvGrpSpPr/>
          <p:nvPr/>
        </p:nvGrpSpPr>
        <p:grpSpPr bwMode="auto">
          <a:xfrm>
            <a:off x="2536031" y="3198007"/>
            <a:ext cx="312738" cy="501650"/>
            <a:chOff x="0" y="0"/>
            <a:chExt cx="567" cy="907"/>
          </a:xfrm>
        </p:grpSpPr>
        <p:sp>
          <p:nvSpPr>
            <p:cNvPr id="83985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986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987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3988" name="标题 1"/>
          <p:cNvSpPr>
            <a:spLocks noGrp="1" noChangeArrowheads="1"/>
          </p:cNvSpPr>
          <p:nvPr/>
        </p:nvSpPr>
        <p:spPr bwMode="auto">
          <a:xfrm>
            <a:off x="3518695" y="2609045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2" grpId="0"/>
      <p:bldP spid="83977" grpId="0"/>
      <p:bldP spid="83978" grpId="0"/>
      <p:bldP spid="83979" grpId="0"/>
      <p:bldP spid="83980" grpId="0"/>
      <p:bldP spid="839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标题 1"/>
          <p:cNvSpPr>
            <a:spLocks noGrp="1" noChangeArrowheads="1"/>
          </p:cNvSpPr>
          <p:nvPr/>
        </p:nvSpPr>
        <p:spPr bwMode="auto">
          <a:xfrm>
            <a:off x="1847851" y="4879975"/>
            <a:ext cx="2816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39+40=79</a:t>
            </a:r>
          </a:p>
        </p:txBody>
      </p:sp>
      <p:sp>
        <p:nvSpPr>
          <p:cNvPr id="84996" name="标题 1"/>
          <p:cNvSpPr>
            <a:spLocks noGrp="1" noChangeArrowheads="1"/>
          </p:cNvSpPr>
          <p:nvPr/>
        </p:nvSpPr>
        <p:spPr bwMode="auto">
          <a:xfrm>
            <a:off x="4203700" y="4867276"/>
            <a:ext cx="2990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30+44=74</a:t>
            </a:r>
          </a:p>
        </p:txBody>
      </p:sp>
      <p:sp>
        <p:nvSpPr>
          <p:cNvPr id="84997" name="矩形 58"/>
          <p:cNvSpPr>
            <a:spLocks noChangeArrowheads="1"/>
          </p:cNvSpPr>
          <p:nvPr/>
        </p:nvSpPr>
        <p:spPr bwMode="auto">
          <a:xfrm>
            <a:off x="1862138" y="5192714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79+4=83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998" name="矩形 59"/>
          <p:cNvSpPr>
            <a:spLocks noChangeArrowheads="1"/>
          </p:cNvSpPr>
          <p:nvPr/>
        </p:nvSpPr>
        <p:spPr bwMode="auto">
          <a:xfrm>
            <a:off x="4192588" y="5202239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74+9=83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3" name="标题 1"/>
          <p:cNvSpPr>
            <a:spLocks noGrp="1" noChangeArrowheads="1"/>
          </p:cNvSpPr>
          <p:nvPr/>
        </p:nvSpPr>
        <p:spPr bwMode="auto">
          <a:xfrm>
            <a:off x="2279651" y="32178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5004" name="标题 1"/>
          <p:cNvSpPr>
            <a:spLocks noGrp="1" noChangeArrowheads="1"/>
          </p:cNvSpPr>
          <p:nvPr/>
        </p:nvSpPr>
        <p:spPr bwMode="auto">
          <a:xfrm>
            <a:off x="2668589" y="3824289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5005" name="标题 1"/>
          <p:cNvSpPr>
            <a:spLocks noGrp="1" noChangeArrowheads="1"/>
          </p:cNvSpPr>
          <p:nvPr/>
        </p:nvSpPr>
        <p:spPr bwMode="auto">
          <a:xfrm>
            <a:off x="3092451" y="3814763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5006" name="标题 1"/>
          <p:cNvSpPr>
            <a:spLocks noGrp="1" noChangeArrowheads="1"/>
          </p:cNvSpPr>
          <p:nvPr/>
        </p:nvSpPr>
        <p:spPr bwMode="auto">
          <a:xfrm>
            <a:off x="2424114" y="42291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5007" name="组合 70"/>
          <p:cNvGrpSpPr/>
          <p:nvPr/>
        </p:nvGrpSpPr>
        <p:grpSpPr bwMode="auto">
          <a:xfrm>
            <a:off x="2959100" y="3657600"/>
            <a:ext cx="223838" cy="171450"/>
            <a:chOff x="2578100" y="3531145"/>
            <a:chExt cx="304800" cy="233363"/>
          </a:xfrm>
        </p:grpSpPr>
        <p:sp>
          <p:nvSpPr>
            <p:cNvPr id="85008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09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010" name="Group 36"/>
          <p:cNvGrpSpPr/>
          <p:nvPr/>
        </p:nvGrpSpPr>
        <p:grpSpPr bwMode="auto">
          <a:xfrm>
            <a:off x="2470150" y="3797300"/>
            <a:ext cx="312738" cy="501650"/>
            <a:chOff x="0" y="0"/>
            <a:chExt cx="567" cy="907"/>
          </a:xfrm>
        </p:grpSpPr>
        <p:sp>
          <p:nvSpPr>
            <p:cNvPr id="85011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12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13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5014" name="标题 1"/>
          <p:cNvSpPr>
            <a:spLocks noGrp="1" noChangeArrowheads="1"/>
          </p:cNvSpPr>
          <p:nvPr/>
        </p:nvSpPr>
        <p:spPr bwMode="auto">
          <a:xfrm>
            <a:off x="3575050" y="3217864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5" name="标题 1"/>
          <p:cNvSpPr>
            <a:spLocks noGrp="1" noChangeArrowheads="1"/>
          </p:cNvSpPr>
          <p:nvPr/>
        </p:nvSpPr>
        <p:spPr bwMode="auto">
          <a:xfrm>
            <a:off x="4670426" y="32051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5016" name="标题 1"/>
          <p:cNvSpPr>
            <a:spLocks noGrp="1" noChangeArrowheads="1"/>
          </p:cNvSpPr>
          <p:nvPr/>
        </p:nvSpPr>
        <p:spPr bwMode="auto">
          <a:xfrm>
            <a:off x="4514851" y="3810001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5017" name="标题 1"/>
          <p:cNvSpPr>
            <a:spLocks noGrp="1" noChangeArrowheads="1"/>
          </p:cNvSpPr>
          <p:nvPr/>
        </p:nvSpPr>
        <p:spPr bwMode="auto">
          <a:xfrm>
            <a:off x="4897438" y="3814763"/>
            <a:ext cx="36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18" name="标题 1"/>
          <p:cNvSpPr>
            <a:spLocks noGrp="1" noChangeArrowheads="1"/>
          </p:cNvSpPr>
          <p:nvPr/>
        </p:nvSpPr>
        <p:spPr bwMode="auto">
          <a:xfrm>
            <a:off x="4705351" y="4243388"/>
            <a:ext cx="574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74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5019" name="组合 82"/>
          <p:cNvGrpSpPr/>
          <p:nvPr/>
        </p:nvGrpSpPr>
        <p:grpSpPr bwMode="auto">
          <a:xfrm>
            <a:off x="4787901" y="3548063"/>
            <a:ext cx="225425" cy="171450"/>
            <a:chOff x="2578100" y="3531145"/>
            <a:chExt cx="304800" cy="233363"/>
          </a:xfrm>
        </p:grpSpPr>
        <p:sp>
          <p:nvSpPr>
            <p:cNvPr id="85020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21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022" name="Group 36"/>
          <p:cNvGrpSpPr/>
          <p:nvPr/>
        </p:nvGrpSpPr>
        <p:grpSpPr bwMode="auto">
          <a:xfrm flipH="1">
            <a:off x="4787900" y="3702050"/>
            <a:ext cx="674688" cy="611188"/>
            <a:chOff x="0" y="0"/>
            <a:chExt cx="567" cy="907"/>
          </a:xfrm>
        </p:grpSpPr>
        <p:sp>
          <p:nvSpPr>
            <p:cNvPr id="85023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24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025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5026" name="标题 1"/>
          <p:cNvSpPr>
            <a:spLocks noGrp="1" noChangeArrowheads="1"/>
          </p:cNvSpPr>
          <p:nvPr/>
        </p:nvSpPr>
        <p:spPr bwMode="auto">
          <a:xfrm>
            <a:off x="5778501" y="3205164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7" name="标题 1"/>
          <p:cNvSpPr>
            <a:spLocks noGrp="1" noChangeArrowheads="1"/>
          </p:cNvSpPr>
          <p:nvPr/>
        </p:nvSpPr>
        <p:spPr bwMode="auto">
          <a:xfrm>
            <a:off x="616471" y="1342212"/>
            <a:ext cx="4897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一把玩具琴和一辆小汽车一共多少元？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标题 1"/>
          <p:cNvSpPr>
            <a:spLocks noGrp="1" noChangeArrowheads="1"/>
          </p:cNvSpPr>
          <p:nvPr/>
        </p:nvSpPr>
        <p:spPr bwMode="auto">
          <a:xfrm>
            <a:off x="2416970" y="2087944"/>
            <a:ext cx="1512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pic>
        <p:nvPicPr>
          <p:cNvPr id="39" name="图片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59" y="1847038"/>
            <a:ext cx="9763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97" y="1342212"/>
            <a:ext cx="782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4997" grpId="0"/>
      <p:bldP spid="84998" grpId="0"/>
      <p:bldP spid="85003" grpId="0"/>
      <p:bldP spid="85004" grpId="0"/>
      <p:bldP spid="85005" grpId="0"/>
      <p:bldP spid="85006" grpId="0"/>
      <p:bldP spid="85014" grpId="0"/>
      <p:bldP spid="85015" grpId="0"/>
      <p:bldP spid="85016" grpId="0"/>
      <p:bldP spid="85017" grpId="0"/>
      <p:bldP spid="85018" grpId="0"/>
      <p:bldP spid="850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标题 1"/>
          <p:cNvSpPr>
            <a:spLocks noGrp="1" noChangeArrowheads="1"/>
          </p:cNvSpPr>
          <p:nvPr/>
        </p:nvSpPr>
        <p:spPr bwMode="auto">
          <a:xfrm>
            <a:off x="2424113" y="6046788"/>
            <a:ext cx="5327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答：一把玩具琴和一辆小汽车一共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86022" name="标题 1"/>
          <p:cNvSpPr>
            <a:spLocks noGrp="1" noChangeArrowheads="1"/>
          </p:cNvSpPr>
          <p:nvPr/>
        </p:nvSpPr>
        <p:spPr bwMode="auto">
          <a:xfrm>
            <a:off x="1847851" y="4879975"/>
            <a:ext cx="2816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39+40=79</a:t>
            </a:r>
          </a:p>
        </p:txBody>
      </p:sp>
      <p:sp>
        <p:nvSpPr>
          <p:cNvPr id="86023" name="标题 1"/>
          <p:cNvSpPr>
            <a:spLocks noGrp="1" noChangeArrowheads="1"/>
          </p:cNvSpPr>
          <p:nvPr/>
        </p:nvSpPr>
        <p:spPr bwMode="auto">
          <a:xfrm>
            <a:off x="4203700" y="4867276"/>
            <a:ext cx="2990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30+44=74</a:t>
            </a:r>
          </a:p>
        </p:txBody>
      </p:sp>
      <p:sp>
        <p:nvSpPr>
          <p:cNvPr id="86024" name="标题 1"/>
          <p:cNvSpPr>
            <a:spLocks noGrp="1" noChangeArrowheads="1"/>
          </p:cNvSpPr>
          <p:nvPr/>
        </p:nvSpPr>
        <p:spPr bwMode="auto">
          <a:xfrm>
            <a:off x="6524625" y="4743450"/>
            <a:ext cx="36385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30+40=70   9+4=13</a:t>
            </a:r>
          </a:p>
        </p:txBody>
      </p:sp>
      <p:sp>
        <p:nvSpPr>
          <p:cNvPr id="86025" name="矩形 58"/>
          <p:cNvSpPr>
            <a:spLocks noChangeArrowheads="1"/>
          </p:cNvSpPr>
          <p:nvPr/>
        </p:nvSpPr>
        <p:spPr bwMode="auto">
          <a:xfrm>
            <a:off x="1862138" y="5192714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79+4=83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6" name="矩形 59"/>
          <p:cNvSpPr>
            <a:spLocks noChangeArrowheads="1"/>
          </p:cNvSpPr>
          <p:nvPr/>
        </p:nvSpPr>
        <p:spPr bwMode="auto">
          <a:xfrm>
            <a:off x="4192588" y="5202239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74+9=83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27" name="矩形 60"/>
          <p:cNvSpPr>
            <a:spLocks noChangeArrowheads="1"/>
          </p:cNvSpPr>
          <p:nvPr/>
        </p:nvSpPr>
        <p:spPr bwMode="auto">
          <a:xfrm>
            <a:off x="6524626" y="5208589"/>
            <a:ext cx="212109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70+13=83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32" name="标题 1"/>
          <p:cNvSpPr>
            <a:spLocks noGrp="1" noChangeArrowheads="1"/>
          </p:cNvSpPr>
          <p:nvPr/>
        </p:nvSpPr>
        <p:spPr bwMode="auto">
          <a:xfrm>
            <a:off x="2279651" y="32178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6033" name="标题 1"/>
          <p:cNvSpPr>
            <a:spLocks noGrp="1" noChangeArrowheads="1"/>
          </p:cNvSpPr>
          <p:nvPr/>
        </p:nvSpPr>
        <p:spPr bwMode="auto">
          <a:xfrm>
            <a:off x="2668589" y="3824289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6034" name="标题 1"/>
          <p:cNvSpPr>
            <a:spLocks noGrp="1" noChangeArrowheads="1"/>
          </p:cNvSpPr>
          <p:nvPr/>
        </p:nvSpPr>
        <p:spPr bwMode="auto">
          <a:xfrm>
            <a:off x="3092451" y="3814763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6035" name="标题 1"/>
          <p:cNvSpPr>
            <a:spLocks noGrp="1" noChangeArrowheads="1"/>
          </p:cNvSpPr>
          <p:nvPr/>
        </p:nvSpPr>
        <p:spPr bwMode="auto">
          <a:xfrm>
            <a:off x="2424114" y="42291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6036" name="组合 70"/>
          <p:cNvGrpSpPr/>
          <p:nvPr/>
        </p:nvGrpSpPr>
        <p:grpSpPr bwMode="auto">
          <a:xfrm>
            <a:off x="2959100" y="3657600"/>
            <a:ext cx="223838" cy="171450"/>
            <a:chOff x="2578100" y="3531145"/>
            <a:chExt cx="304800" cy="233363"/>
          </a:xfrm>
        </p:grpSpPr>
        <p:sp>
          <p:nvSpPr>
            <p:cNvPr id="86037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38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039" name="Group 36"/>
          <p:cNvGrpSpPr/>
          <p:nvPr/>
        </p:nvGrpSpPr>
        <p:grpSpPr bwMode="auto">
          <a:xfrm>
            <a:off x="2470150" y="3797300"/>
            <a:ext cx="312738" cy="501650"/>
            <a:chOff x="0" y="0"/>
            <a:chExt cx="567" cy="907"/>
          </a:xfrm>
        </p:grpSpPr>
        <p:sp>
          <p:nvSpPr>
            <p:cNvPr id="86040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41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42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043" name="标题 1"/>
          <p:cNvSpPr>
            <a:spLocks noGrp="1" noChangeArrowheads="1"/>
          </p:cNvSpPr>
          <p:nvPr/>
        </p:nvSpPr>
        <p:spPr bwMode="auto">
          <a:xfrm>
            <a:off x="3575050" y="3217864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4" name="标题 1"/>
          <p:cNvSpPr>
            <a:spLocks noGrp="1" noChangeArrowheads="1"/>
          </p:cNvSpPr>
          <p:nvPr/>
        </p:nvSpPr>
        <p:spPr bwMode="auto">
          <a:xfrm>
            <a:off x="4670426" y="32051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6045" name="标题 1"/>
          <p:cNvSpPr>
            <a:spLocks noGrp="1" noChangeArrowheads="1"/>
          </p:cNvSpPr>
          <p:nvPr/>
        </p:nvSpPr>
        <p:spPr bwMode="auto">
          <a:xfrm>
            <a:off x="4514851" y="3810001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6046" name="标题 1"/>
          <p:cNvSpPr>
            <a:spLocks noGrp="1" noChangeArrowheads="1"/>
          </p:cNvSpPr>
          <p:nvPr/>
        </p:nvSpPr>
        <p:spPr bwMode="auto">
          <a:xfrm>
            <a:off x="4897438" y="3814763"/>
            <a:ext cx="36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47" name="标题 1"/>
          <p:cNvSpPr>
            <a:spLocks noGrp="1" noChangeArrowheads="1"/>
          </p:cNvSpPr>
          <p:nvPr/>
        </p:nvSpPr>
        <p:spPr bwMode="auto">
          <a:xfrm>
            <a:off x="4705351" y="4243388"/>
            <a:ext cx="5746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74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6048" name="组合 82"/>
          <p:cNvGrpSpPr/>
          <p:nvPr/>
        </p:nvGrpSpPr>
        <p:grpSpPr bwMode="auto">
          <a:xfrm>
            <a:off x="4787901" y="3548063"/>
            <a:ext cx="225425" cy="171450"/>
            <a:chOff x="2578100" y="3531145"/>
            <a:chExt cx="304800" cy="233363"/>
          </a:xfrm>
        </p:grpSpPr>
        <p:sp>
          <p:nvSpPr>
            <p:cNvPr id="86049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50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051" name="Group 36"/>
          <p:cNvGrpSpPr/>
          <p:nvPr/>
        </p:nvGrpSpPr>
        <p:grpSpPr bwMode="auto">
          <a:xfrm flipH="1">
            <a:off x="4787900" y="3702050"/>
            <a:ext cx="674688" cy="611188"/>
            <a:chOff x="0" y="0"/>
            <a:chExt cx="567" cy="907"/>
          </a:xfrm>
        </p:grpSpPr>
        <p:sp>
          <p:nvSpPr>
            <p:cNvPr id="86052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53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54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055" name="标题 1"/>
          <p:cNvSpPr>
            <a:spLocks noGrp="1" noChangeArrowheads="1"/>
          </p:cNvSpPr>
          <p:nvPr/>
        </p:nvSpPr>
        <p:spPr bwMode="auto">
          <a:xfrm>
            <a:off x="5778501" y="3205164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56" name="标题 1"/>
          <p:cNvSpPr>
            <a:spLocks noGrp="1" noChangeArrowheads="1"/>
          </p:cNvSpPr>
          <p:nvPr/>
        </p:nvSpPr>
        <p:spPr bwMode="auto">
          <a:xfrm>
            <a:off x="7369176" y="32051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sp>
        <p:nvSpPr>
          <p:cNvPr id="86057" name="标题 1"/>
          <p:cNvSpPr>
            <a:spLocks noGrp="1" noChangeArrowheads="1"/>
          </p:cNvSpPr>
          <p:nvPr/>
        </p:nvSpPr>
        <p:spPr bwMode="auto">
          <a:xfrm>
            <a:off x="7181851" y="3797301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6058" name="标题 1"/>
          <p:cNvSpPr>
            <a:spLocks noGrp="1" noChangeArrowheads="1"/>
          </p:cNvSpPr>
          <p:nvPr/>
        </p:nvSpPr>
        <p:spPr bwMode="auto">
          <a:xfrm>
            <a:off x="7564438" y="3773488"/>
            <a:ext cx="36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59" name="标题 1"/>
          <p:cNvSpPr>
            <a:spLocks noGrp="1" noChangeArrowheads="1"/>
          </p:cNvSpPr>
          <p:nvPr/>
        </p:nvSpPr>
        <p:spPr bwMode="auto">
          <a:xfrm>
            <a:off x="7327901" y="42926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6060" name="组合 94"/>
          <p:cNvGrpSpPr/>
          <p:nvPr/>
        </p:nvGrpSpPr>
        <p:grpSpPr bwMode="auto">
          <a:xfrm>
            <a:off x="7469189" y="3616325"/>
            <a:ext cx="223837" cy="171450"/>
            <a:chOff x="2578100" y="3531145"/>
            <a:chExt cx="304800" cy="233363"/>
          </a:xfrm>
        </p:grpSpPr>
        <p:sp>
          <p:nvSpPr>
            <p:cNvPr id="86061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62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063" name="组合 97"/>
          <p:cNvGrpSpPr/>
          <p:nvPr/>
        </p:nvGrpSpPr>
        <p:grpSpPr bwMode="auto">
          <a:xfrm>
            <a:off x="7381876" y="4132263"/>
            <a:ext cx="550863" cy="127000"/>
            <a:chOff x="6360871" y="2875320"/>
            <a:chExt cx="549723" cy="125929"/>
          </a:xfrm>
        </p:grpSpPr>
        <p:sp>
          <p:nvSpPr>
            <p:cNvPr id="86064" name="Line 37"/>
            <p:cNvSpPr>
              <a:spLocks noChangeShapeType="1"/>
            </p:cNvSpPr>
            <p:nvPr/>
          </p:nvSpPr>
          <p:spPr bwMode="auto">
            <a:xfrm flipH="1">
              <a:off x="6909626" y="2876337"/>
              <a:ext cx="0" cy="1243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65" name="Line 38"/>
            <p:cNvSpPr>
              <a:spLocks noChangeShapeType="1"/>
            </p:cNvSpPr>
            <p:nvPr/>
          </p:nvSpPr>
          <p:spPr bwMode="auto">
            <a:xfrm flipH="1">
              <a:off x="6361839" y="3000697"/>
              <a:ext cx="548755" cy="5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66" name="Line 39"/>
            <p:cNvSpPr>
              <a:spLocks noChangeShapeType="1"/>
            </p:cNvSpPr>
            <p:nvPr/>
          </p:nvSpPr>
          <p:spPr bwMode="auto">
            <a:xfrm flipH="1" flipV="1">
              <a:off x="6360871" y="2875320"/>
              <a:ext cx="968" cy="125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067" name="标题 1"/>
          <p:cNvSpPr>
            <a:spLocks noGrp="1" noChangeArrowheads="1"/>
          </p:cNvSpPr>
          <p:nvPr/>
        </p:nvSpPr>
        <p:spPr bwMode="auto">
          <a:xfrm>
            <a:off x="8655051" y="3187701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83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6068" name="标题 1"/>
          <p:cNvSpPr>
            <a:spLocks noGrp="1" noChangeArrowheads="1"/>
          </p:cNvSpPr>
          <p:nvPr/>
        </p:nvSpPr>
        <p:spPr bwMode="auto">
          <a:xfrm>
            <a:off x="7812089" y="3787776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6069" name="标题 1"/>
          <p:cNvSpPr>
            <a:spLocks noGrp="1" noChangeArrowheads="1"/>
          </p:cNvSpPr>
          <p:nvPr/>
        </p:nvSpPr>
        <p:spPr bwMode="auto">
          <a:xfrm>
            <a:off x="8201026" y="3779838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86070" name="组合 104"/>
          <p:cNvGrpSpPr/>
          <p:nvPr/>
        </p:nvGrpSpPr>
        <p:grpSpPr bwMode="auto">
          <a:xfrm>
            <a:off x="8077200" y="3621089"/>
            <a:ext cx="223838" cy="173037"/>
            <a:chOff x="2578100" y="3531145"/>
            <a:chExt cx="304800" cy="233363"/>
          </a:xfrm>
        </p:grpSpPr>
        <p:sp>
          <p:nvSpPr>
            <p:cNvPr id="86071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72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073" name="组合 107"/>
          <p:cNvGrpSpPr/>
          <p:nvPr/>
        </p:nvGrpSpPr>
        <p:grpSpPr bwMode="auto">
          <a:xfrm>
            <a:off x="7775575" y="4160838"/>
            <a:ext cx="604838" cy="265112"/>
            <a:chOff x="6360871" y="2875320"/>
            <a:chExt cx="549723" cy="125929"/>
          </a:xfrm>
        </p:grpSpPr>
        <p:sp>
          <p:nvSpPr>
            <p:cNvPr id="86074" name="Line 37"/>
            <p:cNvSpPr>
              <a:spLocks noChangeShapeType="1"/>
            </p:cNvSpPr>
            <p:nvPr/>
          </p:nvSpPr>
          <p:spPr bwMode="auto">
            <a:xfrm flipH="1">
              <a:off x="6909626" y="2876337"/>
              <a:ext cx="0" cy="1243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75" name="Line 38"/>
            <p:cNvSpPr>
              <a:spLocks noChangeShapeType="1"/>
            </p:cNvSpPr>
            <p:nvPr/>
          </p:nvSpPr>
          <p:spPr bwMode="auto">
            <a:xfrm flipH="1">
              <a:off x="6361839" y="3000697"/>
              <a:ext cx="548755" cy="5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76" name="Line 39"/>
            <p:cNvSpPr>
              <a:spLocks noChangeShapeType="1"/>
            </p:cNvSpPr>
            <p:nvPr/>
          </p:nvSpPr>
          <p:spPr bwMode="auto">
            <a:xfrm flipH="1" flipV="1">
              <a:off x="6360871" y="2875320"/>
              <a:ext cx="968" cy="125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077" name="标题 1"/>
          <p:cNvSpPr>
            <a:spLocks noGrp="1" noChangeArrowheads="1"/>
          </p:cNvSpPr>
          <p:nvPr/>
        </p:nvSpPr>
        <p:spPr bwMode="auto">
          <a:xfrm>
            <a:off x="7750175" y="4341813"/>
            <a:ext cx="630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64" name="标题 1"/>
          <p:cNvSpPr>
            <a:spLocks noGrp="1" noChangeArrowheads="1"/>
          </p:cNvSpPr>
          <p:nvPr/>
        </p:nvSpPr>
        <p:spPr bwMode="auto">
          <a:xfrm>
            <a:off x="616471" y="1342212"/>
            <a:ext cx="48974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一把玩具琴和一辆小汽车一共多少元？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标题 1"/>
          <p:cNvSpPr>
            <a:spLocks noGrp="1" noChangeArrowheads="1"/>
          </p:cNvSpPr>
          <p:nvPr/>
        </p:nvSpPr>
        <p:spPr bwMode="auto">
          <a:xfrm>
            <a:off x="2416970" y="2087944"/>
            <a:ext cx="1512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4＝</a:t>
            </a:r>
          </a:p>
        </p:txBody>
      </p:sp>
      <p:pic>
        <p:nvPicPr>
          <p:cNvPr id="66" name="图片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659" y="1847038"/>
            <a:ext cx="9763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597" y="1342212"/>
            <a:ext cx="782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6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6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6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6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6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6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6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6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6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6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6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6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6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6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6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6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  <p:bldP spid="86023" grpId="0"/>
      <p:bldP spid="86024" grpId="0"/>
      <p:bldP spid="86025" grpId="0"/>
      <p:bldP spid="86026" grpId="0"/>
      <p:bldP spid="86027" grpId="0"/>
      <p:bldP spid="86032" grpId="0"/>
      <p:bldP spid="86033" grpId="0"/>
      <p:bldP spid="86034" grpId="0"/>
      <p:bldP spid="86035" grpId="0"/>
      <p:bldP spid="86043" grpId="0"/>
      <p:bldP spid="86044" grpId="0"/>
      <p:bldP spid="86045" grpId="0"/>
      <p:bldP spid="86046" grpId="0"/>
      <p:bldP spid="86047" grpId="0"/>
      <p:bldP spid="86055" grpId="0"/>
      <p:bldP spid="86056" grpId="0"/>
      <p:bldP spid="86057" grpId="0"/>
      <p:bldP spid="86058" grpId="0"/>
      <p:bldP spid="86059" grpId="0"/>
      <p:bldP spid="86067" grpId="0"/>
      <p:bldP spid="86068" grpId="0"/>
      <p:bldP spid="86069" grpId="0"/>
      <p:bldP spid="86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标题 1"/>
          <p:cNvSpPr>
            <a:spLocks noGrp="1" noChangeArrowheads="1"/>
          </p:cNvSpPr>
          <p:nvPr/>
        </p:nvSpPr>
        <p:spPr bwMode="auto">
          <a:xfrm>
            <a:off x="698416" y="1362075"/>
            <a:ext cx="593081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能提出其他数学问题并解答吗？</a:t>
            </a:r>
          </a:p>
        </p:txBody>
      </p:sp>
      <p:pic>
        <p:nvPicPr>
          <p:cNvPr id="87047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29" y="2743846"/>
            <a:ext cx="15621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30" y="2835922"/>
            <a:ext cx="8540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05" y="2721622"/>
            <a:ext cx="15017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3119542" y="4099571"/>
            <a:ext cx="792162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1" name="标题 1"/>
          <p:cNvSpPr>
            <a:spLocks noGrp="1" noChangeArrowheads="1"/>
          </p:cNvSpPr>
          <p:nvPr/>
        </p:nvSpPr>
        <p:spPr bwMode="auto">
          <a:xfrm>
            <a:off x="3119543" y="4053534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732442" y="4099571"/>
            <a:ext cx="792162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3" name="标题 1"/>
          <p:cNvSpPr>
            <a:spLocks noGrp="1" noChangeArrowheads="1"/>
          </p:cNvSpPr>
          <p:nvPr/>
        </p:nvSpPr>
        <p:spPr bwMode="auto">
          <a:xfrm>
            <a:off x="4732443" y="4053534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7054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768" y="1929458"/>
            <a:ext cx="1203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 bwMode="auto">
          <a:xfrm>
            <a:off x="6267555" y="4099571"/>
            <a:ext cx="792163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6" name="标题 1"/>
          <p:cNvSpPr>
            <a:spLocks noGrp="1" noChangeArrowheads="1"/>
          </p:cNvSpPr>
          <p:nvPr/>
        </p:nvSpPr>
        <p:spPr bwMode="auto">
          <a:xfrm>
            <a:off x="6267555" y="4053534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7880455" y="4099571"/>
            <a:ext cx="792163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8" name="标题 1"/>
          <p:cNvSpPr>
            <a:spLocks noGrp="1" noChangeArrowheads="1"/>
          </p:cNvSpPr>
          <p:nvPr/>
        </p:nvSpPr>
        <p:spPr bwMode="auto">
          <a:xfrm>
            <a:off x="7880455" y="4053534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  <p:bldP spid="24" grpId="0" animBg="1"/>
      <p:bldP spid="87051" grpId="0"/>
      <p:bldP spid="28" grpId="0" animBg="1"/>
      <p:bldP spid="87053" grpId="0"/>
      <p:bldP spid="31" grpId="0" animBg="1"/>
      <p:bldP spid="87056" grpId="0"/>
      <p:bldP spid="35" grpId="0" animBg="1"/>
      <p:bldP spid="87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标题 1"/>
          <p:cNvSpPr>
            <a:spLocks noGrp="1" noChangeArrowheads="1"/>
          </p:cNvSpPr>
          <p:nvPr/>
        </p:nvSpPr>
        <p:spPr bwMode="auto">
          <a:xfrm>
            <a:off x="636361" y="4778377"/>
            <a:ext cx="59835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一只玩具熊和一辆小汽车一共多少钱？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1" name="标题 1"/>
          <p:cNvSpPr>
            <a:spLocks noGrp="1" noChangeArrowheads="1"/>
          </p:cNvSpPr>
          <p:nvPr/>
        </p:nvSpPr>
        <p:spPr bwMode="auto">
          <a:xfrm>
            <a:off x="636361" y="4520406"/>
            <a:ext cx="584353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一只玩具鸭和一把玩具琴一共多少钱？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8073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5" y="2408201"/>
            <a:ext cx="15621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4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46" y="2500277"/>
            <a:ext cx="8540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21" y="2385977"/>
            <a:ext cx="15017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3330558" y="3763926"/>
            <a:ext cx="792162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7" name="标题 1"/>
          <p:cNvSpPr>
            <a:spLocks noGrp="1" noChangeArrowheads="1"/>
          </p:cNvSpPr>
          <p:nvPr/>
        </p:nvSpPr>
        <p:spPr bwMode="auto">
          <a:xfrm>
            <a:off x="3330559" y="3717889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943458" y="3763926"/>
            <a:ext cx="792162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9" name="标题 1"/>
          <p:cNvSpPr>
            <a:spLocks noGrp="1" noChangeArrowheads="1"/>
          </p:cNvSpPr>
          <p:nvPr/>
        </p:nvSpPr>
        <p:spPr bwMode="auto">
          <a:xfrm>
            <a:off x="4943459" y="3717889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8080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84" y="1593813"/>
            <a:ext cx="1203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 bwMode="auto">
          <a:xfrm>
            <a:off x="6478571" y="3763926"/>
            <a:ext cx="792163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2" name="标题 1"/>
          <p:cNvSpPr>
            <a:spLocks noGrp="1" noChangeArrowheads="1"/>
          </p:cNvSpPr>
          <p:nvPr/>
        </p:nvSpPr>
        <p:spPr bwMode="auto">
          <a:xfrm>
            <a:off x="6478571" y="3717889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8091471" y="3763926"/>
            <a:ext cx="792163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84" name="标题 1"/>
          <p:cNvSpPr>
            <a:spLocks noGrp="1" noChangeArrowheads="1"/>
          </p:cNvSpPr>
          <p:nvPr/>
        </p:nvSpPr>
        <p:spPr bwMode="auto">
          <a:xfrm>
            <a:off x="8091471" y="3717889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3" name="标题 1"/>
          <p:cNvSpPr>
            <a:spLocks noGrp="1" noChangeArrowheads="1"/>
          </p:cNvSpPr>
          <p:nvPr/>
        </p:nvSpPr>
        <p:spPr bwMode="auto">
          <a:xfrm>
            <a:off x="698416" y="1362075"/>
            <a:ext cx="593081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能提出其他数学问题并解答吗？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1" grpId="0"/>
      <p:bldP spid="24" grpId="0" animBg="1"/>
      <p:bldP spid="88077" grpId="0"/>
      <p:bldP spid="28" grpId="0" animBg="1"/>
      <p:bldP spid="88079" grpId="0"/>
      <p:bldP spid="31" grpId="0" animBg="1"/>
      <p:bldP spid="88082" grpId="0"/>
      <p:bldP spid="35" grpId="0" animBg="1"/>
      <p:bldP spid="88084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7" name="组合 19"/>
          <p:cNvGrpSpPr/>
          <p:nvPr/>
        </p:nvGrpSpPr>
        <p:grpSpPr bwMode="auto">
          <a:xfrm>
            <a:off x="2137805" y="4281498"/>
            <a:ext cx="2219325" cy="593725"/>
            <a:chOff x="323850" y="1484313"/>
            <a:chExt cx="2016125" cy="593685"/>
          </a:xfrm>
        </p:grpSpPr>
        <p:sp>
          <p:nvSpPr>
            <p:cNvPr id="89098" name="五边形 2"/>
            <p:cNvSpPr>
              <a:spLocks noChangeArrowheads="1"/>
            </p:cNvSpPr>
            <p:nvPr/>
          </p:nvSpPr>
          <p:spPr bwMode="auto">
            <a:xfrm>
              <a:off x="323850" y="1484313"/>
              <a:ext cx="2016125" cy="593685"/>
            </a:xfrm>
            <a:prstGeom prst="homePlate">
              <a:avLst>
                <a:gd name="adj" fmla="val 49886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099" name="矩形 14"/>
            <p:cNvSpPr>
              <a:spLocks noChangeArrowheads="1"/>
            </p:cNvSpPr>
            <p:nvPr/>
          </p:nvSpPr>
          <p:spPr bwMode="auto">
            <a:xfrm>
              <a:off x="323850" y="1484313"/>
              <a:ext cx="930824" cy="50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r>
                <a:rPr lang="zh-CN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＋3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100" name="矩形 15"/>
            <p:cNvSpPr>
              <a:spLocks noChangeArrowheads="1"/>
            </p:cNvSpPr>
            <p:nvPr/>
          </p:nvSpPr>
          <p:spPr bwMode="auto">
            <a:xfrm>
              <a:off x="1187450" y="1484313"/>
              <a:ext cx="964318" cy="505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=74(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9101" name="组合 18"/>
          <p:cNvGrpSpPr/>
          <p:nvPr/>
        </p:nvGrpSpPr>
        <p:grpSpPr bwMode="auto">
          <a:xfrm>
            <a:off x="2121277" y="5431415"/>
            <a:ext cx="2082333" cy="554038"/>
            <a:chOff x="6804024" y="1524000"/>
            <a:chExt cx="2082211" cy="553998"/>
          </a:xfrm>
        </p:grpSpPr>
        <p:sp>
          <p:nvSpPr>
            <p:cNvPr id="89102" name="五边形 1"/>
            <p:cNvSpPr>
              <a:spLocks noChangeArrowheads="1"/>
            </p:cNvSpPr>
            <p:nvPr/>
          </p:nvSpPr>
          <p:spPr bwMode="auto">
            <a:xfrm rot="10800000">
              <a:off x="6804024" y="1524000"/>
              <a:ext cx="2017713" cy="553998"/>
            </a:xfrm>
            <a:prstGeom prst="homePlate">
              <a:avLst>
                <a:gd name="adj" fmla="val 50129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103" name="矩形 16"/>
            <p:cNvSpPr>
              <a:spLocks noChangeArrowheads="1"/>
            </p:cNvSpPr>
            <p:nvPr/>
          </p:nvSpPr>
          <p:spPr bwMode="auto">
            <a:xfrm>
              <a:off x="6959600" y="1524000"/>
              <a:ext cx="1024579" cy="50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r>
                <a: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＋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44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104" name="矩形 17"/>
            <p:cNvSpPr>
              <a:spLocks noChangeArrowheads="1"/>
            </p:cNvSpPr>
            <p:nvPr/>
          </p:nvSpPr>
          <p:spPr bwMode="auto">
            <a:xfrm>
              <a:off x="7824788" y="1524000"/>
              <a:ext cx="1061447" cy="505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=78(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元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)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2" name="标题 1"/>
          <p:cNvSpPr>
            <a:spLocks noGrp="1" noChangeArrowheads="1"/>
          </p:cNvSpPr>
          <p:nvPr/>
        </p:nvSpPr>
        <p:spPr bwMode="auto">
          <a:xfrm>
            <a:off x="543999" y="4605809"/>
            <a:ext cx="59835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一只玩具熊和一辆小汽车一共多少钱？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标题 1"/>
          <p:cNvSpPr>
            <a:spLocks noGrp="1" noChangeArrowheads="1"/>
          </p:cNvSpPr>
          <p:nvPr/>
        </p:nvSpPr>
        <p:spPr bwMode="auto">
          <a:xfrm>
            <a:off x="561713" y="3851285"/>
            <a:ext cx="584353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一只玩具鸭和一把玩具琴一共多少钱？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4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41" y="1944688"/>
            <a:ext cx="15621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42" y="2036764"/>
            <a:ext cx="8540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17" y="1922464"/>
            <a:ext cx="15017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矩形 37"/>
          <p:cNvSpPr/>
          <p:nvPr/>
        </p:nvSpPr>
        <p:spPr bwMode="auto">
          <a:xfrm>
            <a:off x="3350654" y="3300413"/>
            <a:ext cx="792162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标题 1"/>
          <p:cNvSpPr>
            <a:spLocks noGrp="1" noChangeArrowheads="1"/>
          </p:cNvSpPr>
          <p:nvPr/>
        </p:nvSpPr>
        <p:spPr bwMode="auto">
          <a:xfrm>
            <a:off x="3350655" y="3254376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963554" y="3300413"/>
            <a:ext cx="792162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标题 1"/>
          <p:cNvSpPr>
            <a:spLocks noGrp="1" noChangeArrowheads="1"/>
          </p:cNvSpPr>
          <p:nvPr/>
        </p:nvSpPr>
        <p:spPr bwMode="auto">
          <a:xfrm>
            <a:off x="4963555" y="3254376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2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80" y="1130300"/>
            <a:ext cx="1203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矩形 42"/>
          <p:cNvSpPr/>
          <p:nvPr/>
        </p:nvSpPr>
        <p:spPr bwMode="auto">
          <a:xfrm>
            <a:off x="6498667" y="3300413"/>
            <a:ext cx="792163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标题 1"/>
          <p:cNvSpPr>
            <a:spLocks noGrp="1" noChangeArrowheads="1"/>
          </p:cNvSpPr>
          <p:nvPr/>
        </p:nvSpPr>
        <p:spPr bwMode="auto">
          <a:xfrm>
            <a:off x="6498667" y="3254376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8111567" y="3300413"/>
            <a:ext cx="792163" cy="341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标题 1"/>
          <p:cNvSpPr>
            <a:spLocks noGrp="1" noChangeArrowheads="1"/>
          </p:cNvSpPr>
          <p:nvPr/>
        </p:nvSpPr>
        <p:spPr bwMode="auto">
          <a:xfrm>
            <a:off x="8111567" y="3254376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标题 1"/>
          <p:cNvSpPr>
            <a:spLocks noGrp="1" noChangeArrowheads="1"/>
          </p:cNvSpPr>
          <p:nvPr/>
        </p:nvSpPr>
        <p:spPr bwMode="auto">
          <a:xfrm>
            <a:off x="698416" y="1179531"/>
            <a:ext cx="593081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能提出其他数学问题并解答吗？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8" grpId="0" animBg="1"/>
      <p:bldP spid="39" grpId="0"/>
      <p:bldP spid="40" grpId="0" animBg="1"/>
      <p:bldP spid="41" grpId="0"/>
      <p:bldP spid="43" grpId="0" animBg="1"/>
      <p:bldP spid="44" grpId="0"/>
      <p:bldP spid="45" grpId="0" animBg="1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5951"/>
            <a:ext cx="58102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7"/>
          <p:cNvSpPr>
            <a:spLocks noChangeArrowheads="1"/>
          </p:cNvSpPr>
          <p:nvPr/>
        </p:nvSpPr>
        <p:spPr bwMode="auto">
          <a:xfrm>
            <a:off x="7320208" y="2909940"/>
            <a:ext cx="1881188" cy="1634490"/>
          </a:xfrm>
          <a:prstGeom prst="wedgeRoundRectCallout">
            <a:avLst>
              <a:gd name="adj1" fmla="val 60231"/>
              <a:gd name="adj2" fmla="val -42556"/>
              <a:gd name="adj3" fmla="val 16667"/>
            </a:avLst>
          </a:prstGeom>
          <a:solidFill>
            <a:srgbClr val="99FF66"/>
          </a:solidFill>
          <a:ln w="19050">
            <a:solidFill>
              <a:schemeClr val="accent6">
                <a:lumMod val="7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普通快客的票价比动车贵多少钱？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3305176" y="4725988"/>
            <a:ext cx="3159125" cy="1070294"/>
          </a:xfrm>
          <a:prstGeom prst="wedgeRoundRectCallout">
            <a:avLst>
              <a:gd name="adj1" fmla="val -56819"/>
              <a:gd name="adj2" fmla="val 27005"/>
              <a:gd name="adj3" fmla="val 16667"/>
            </a:avLst>
          </a:prstGeom>
          <a:solidFill>
            <a:srgbClr val="FF99FF"/>
          </a:solidFill>
          <a:ln w="19050">
            <a:solidFill>
              <a:schemeClr val="accent6">
                <a:lumMod val="75000"/>
              </a:schemeClr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世博专线大巴的票价比</a:t>
            </a:r>
            <a:endParaRPr lang="en-US" altLang="zh-CN" sz="20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普通快客便宜多少钱？</a:t>
            </a:r>
            <a:endParaRPr lang="en-US" altLang="zh-CN" sz="20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0116" name="图片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0041" y="4113214"/>
            <a:ext cx="1722803" cy="245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400" y="1221539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算一算</a:t>
            </a:r>
          </a:p>
        </p:txBody>
      </p:sp>
      <p:pic>
        <p:nvPicPr>
          <p:cNvPr id="12390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941" y="2610464"/>
            <a:ext cx="1791521" cy="1791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Box 13"/>
          <p:cNvSpPr txBox="1">
            <a:spLocks noChangeArrowheads="1"/>
          </p:cNvSpPr>
          <p:nvPr/>
        </p:nvSpPr>
        <p:spPr bwMode="auto">
          <a:xfrm>
            <a:off x="2473848" y="2342495"/>
            <a:ext cx="13350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1138" name="Group 59"/>
          <p:cNvGrpSpPr/>
          <p:nvPr/>
        </p:nvGrpSpPr>
        <p:grpSpPr bwMode="auto">
          <a:xfrm>
            <a:off x="3064398" y="2734608"/>
            <a:ext cx="338138" cy="228600"/>
            <a:chOff x="1100" y="1253"/>
            <a:chExt cx="202" cy="98"/>
          </a:xfrm>
        </p:grpSpPr>
        <p:sp>
          <p:nvSpPr>
            <p:cNvPr id="91139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140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1141" name="Rectangle 62"/>
          <p:cNvSpPr>
            <a:spLocks noChangeArrowheads="1"/>
          </p:cNvSpPr>
          <p:nvPr/>
        </p:nvSpPr>
        <p:spPr bwMode="auto">
          <a:xfrm>
            <a:off x="2805555" y="2915584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42" name="Rectangle 63"/>
          <p:cNvSpPr>
            <a:spLocks noChangeArrowheads="1"/>
          </p:cNvSpPr>
          <p:nvPr/>
        </p:nvSpPr>
        <p:spPr bwMode="auto">
          <a:xfrm>
            <a:off x="3270773" y="2893359"/>
            <a:ext cx="3254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43" name="Rectangle 66"/>
          <p:cNvSpPr>
            <a:spLocks noChangeArrowheads="1"/>
          </p:cNvSpPr>
          <p:nvPr/>
        </p:nvSpPr>
        <p:spPr bwMode="auto">
          <a:xfrm>
            <a:off x="2678555" y="3455334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44" name="Rectangle 68"/>
          <p:cNvSpPr>
            <a:spLocks noChangeArrowheads="1"/>
          </p:cNvSpPr>
          <p:nvPr/>
        </p:nvSpPr>
        <p:spPr bwMode="auto">
          <a:xfrm>
            <a:off x="3629468" y="2340909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1145" name="组合 9"/>
          <p:cNvGrpSpPr/>
          <p:nvPr/>
        </p:nvGrpSpPr>
        <p:grpSpPr bwMode="auto">
          <a:xfrm>
            <a:off x="2723087" y="2734608"/>
            <a:ext cx="382587" cy="804862"/>
            <a:chOff x="1406525" y="1820863"/>
            <a:chExt cx="495300" cy="1009650"/>
          </a:xfrm>
        </p:grpSpPr>
        <p:sp>
          <p:nvSpPr>
            <p:cNvPr id="91146" name="Line 64"/>
            <p:cNvSpPr>
              <a:spLocks noChangeShapeType="1"/>
            </p:cNvSpPr>
            <p:nvPr/>
          </p:nvSpPr>
          <p:spPr bwMode="auto">
            <a:xfrm flipV="1">
              <a:off x="1406525" y="2819400"/>
              <a:ext cx="495300" cy="11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147" name="Line 65"/>
            <p:cNvSpPr>
              <a:spLocks noChangeShapeType="1"/>
            </p:cNvSpPr>
            <p:nvPr/>
          </p:nvSpPr>
          <p:spPr bwMode="auto">
            <a:xfrm flipV="1">
              <a:off x="1406525" y="1820863"/>
              <a:ext cx="0" cy="1009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1148" name="直接箭头连接符 40"/>
            <p:cNvCxnSpPr>
              <a:cxnSpLocks noChangeShapeType="1"/>
            </p:cNvCxnSpPr>
            <p:nvPr/>
          </p:nvCxnSpPr>
          <p:spPr bwMode="auto">
            <a:xfrm flipV="1">
              <a:off x="1901825" y="2617788"/>
              <a:ext cx="0" cy="2016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1149" name="TextBox 13"/>
          <p:cNvSpPr txBox="1">
            <a:spLocks noChangeArrowheads="1"/>
          </p:cNvSpPr>
          <p:nvPr/>
        </p:nvSpPr>
        <p:spPr bwMode="auto">
          <a:xfrm>
            <a:off x="2540523" y="1882817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65-48=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50" name="TextBox 13"/>
          <p:cNvSpPr txBox="1">
            <a:spLocks noChangeArrowheads="1"/>
          </p:cNvSpPr>
          <p:nvPr/>
        </p:nvSpPr>
        <p:spPr bwMode="auto">
          <a:xfrm>
            <a:off x="2543982" y="3906453"/>
            <a:ext cx="2286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65-40=25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25-8=17</a:t>
            </a:r>
          </a:p>
        </p:txBody>
      </p:sp>
      <p:sp>
        <p:nvSpPr>
          <p:cNvPr id="91151" name="AutoShape 9"/>
          <p:cNvSpPr>
            <a:spLocks noChangeArrowheads="1"/>
          </p:cNvSpPr>
          <p:nvPr/>
        </p:nvSpPr>
        <p:spPr bwMode="auto">
          <a:xfrm>
            <a:off x="8009165" y="2684464"/>
            <a:ext cx="1511300" cy="431800"/>
          </a:xfrm>
          <a:prstGeom prst="wedgeRoundRectCallout">
            <a:avLst>
              <a:gd name="adj1" fmla="val 32569"/>
              <a:gd name="adj2" fmla="val -72167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152" name="标题 1"/>
          <p:cNvSpPr>
            <a:spLocks noGrp="1" noChangeArrowheads="1"/>
          </p:cNvSpPr>
          <p:nvPr/>
        </p:nvSpPr>
        <p:spPr bwMode="auto">
          <a:xfrm>
            <a:off x="7997270" y="2687639"/>
            <a:ext cx="1800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你会口算吗？</a:t>
            </a:r>
          </a:p>
        </p:txBody>
      </p:sp>
      <p:sp>
        <p:nvSpPr>
          <p:cNvPr id="91153" name="矩形 21"/>
          <p:cNvSpPr>
            <a:spLocks noChangeArrowheads="1"/>
          </p:cNvSpPr>
          <p:nvPr/>
        </p:nvSpPr>
        <p:spPr bwMode="auto">
          <a:xfrm>
            <a:off x="550155" y="1356520"/>
            <a:ext cx="534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世博专线大巴的票价比普通快客便宜多少钱？</a:t>
            </a:r>
            <a:endParaRPr lang="en-US" altLang="zh-CN" sz="20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379" y="1838847"/>
            <a:ext cx="1791521" cy="1791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7" grpId="0"/>
      <p:bldP spid="91141" grpId="0"/>
      <p:bldP spid="91142" grpId="0"/>
      <p:bldP spid="91143" grpId="0"/>
      <p:bldP spid="91144" grpId="0"/>
      <p:bldP spid="91149" grpId="0"/>
      <p:bldP spid="91150" grpId="0"/>
      <p:bldP spid="91151" grpId="0" animBg="1"/>
      <p:bldP spid="91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extBox 13"/>
          <p:cNvSpPr txBox="1">
            <a:spLocks noChangeArrowheads="1"/>
          </p:cNvSpPr>
          <p:nvPr/>
        </p:nvSpPr>
        <p:spPr bwMode="auto">
          <a:xfrm>
            <a:off x="2019928" y="2360614"/>
            <a:ext cx="13350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2162" name="Group 59"/>
          <p:cNvGrpSpPr/>
          <p:nvPr/>
        </p:nvGrpSpPr>
        <p:grpSpPr bwMode="auto">
          <a:xfrm>
            <a:off x="2610478" y="2752727"/>
            <a:ext cx="338138" cy="228600"/>
            <a:chOff x="1100" y="1253"/>
            <a:chExt cx="202" cy="98"/>
          </a:xfrm>
        </p:grpSpPr>
        <p:sp>
          <p:nvSpPr>
            <p:cNvPr id="92163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164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165" name="Rectangle 62"/>
          <p:cNvSpPr>
            <a:spLocks noChangeArrowheads="1"/>
          </p:cNvSpPr>
          <p:nvPr/>
        </p:nvSpPr>
        <p:spPr bwMode="auto">
          <a:xfrm>
            <a:off x="2351635" y="2933703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66" name="Rectangle 63"/>
          <p:cNvSpPr>
            <a:spLocks noChangeArrowheads="1"/>
          </p:cNvSpPr>
          <p:nvPr/>
        </p:nvSpPr>
        <p:spPr bwMode="auto">
          <a:xfrm>
            <a:off x="2816853" y="2911478"/>
            <a:ext cx="3254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67" name="Rectangle 66"/>
          <p:cNvSpPr>
            <a:spLocks noChangeArrowheads="1"/>
          </p:cNvSpPr>
          <p:nvPr/>
        </p:nvSpPr>
        <p:spPr bwMode="auto">
          <a:xfrm>
            <a:off x="2224635" y="3473453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68" name="Rectangle 68"/>
          <p:cNvSpPr>
            <a:spLocks noChangeArrowheads="1"/>
          </p:cNvSpPr>
          <p:nvPr/>
        </p:nvSpPr>
        <p:spPr bwMode="auto">
          <a:xfrm>
            <a:off x="3175548" y="2359028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2169" name="组合 9"/>
          <p:cNvGrpSpPr/>
          <p:nvPr/>
        </p:nvGrpSpPr>
        <p:grpSpPr bwMode="auto">
          <a:xfrm>
            <a:off x="2269167" y="2752727"/>
            <a:ext cx="382587" cy="804862"/>
            <a:chOff x="1406525" y="1820863"/>
            <a:chExt cx="495300" cy="1009650"/>
          </a:xfrm>
        </p:grpSpPr>
        <p:sp>
          <p:nvSpPr>
            <p:cNvPr id="92170" name="Line 64"/>
            <p:cNvSpPr>
              <a:spLocks noChangeShapeType="1"/>
            </p:cNvSpPr>
            <p:nvPr/>
          </p:nvSpPr>
          <p:spPr bwMode="auto">
            <a:xfrm flipV="1">
              <a:off x="1406525" y="2819400"/>
              <a:ext cx="495300" cy="11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171" name="Line 65"/>
            <p:cNvSpPr>
              <a:spLocks noChangeShapeType="1"/>
            </p:cNvSpPr>
            <p:nvPr/>
          </p:nvSpPr>
          <p:spPr bwMode="auto">
            <a:xfrm flipV="1">
              <a:off x="1406525" y="1820863"/>
              <a:ext cx="0" cy="1009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2172" name="直接箭头连接符 40"/>
            <p:cNvCxnSpPr>
              <a:cxnSpLocks noChangeShapeType="1"/>
            </p:cNvCxnSpPr>
            <p:nvPr/>
          </p:nvCxnSpPr>
          <p:spPr bwMode="auto">
            <a:xfrm flipV="1">
              <a:off x="1901825" y="2617788"/>
              <a:ext cx="0" cy="2016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173" name="TextBox 13"/>
          <p:cNvSpPr txBox="1">
            <a:spLocks noChangeArrowheads="1"/>
          </p:cNvSpPr>
          <p:nvPr/>
        </p:nvSpPr>
        <p:spPr bwMode="auto">
          <a:xfrm>
            <a:off x="2019928" y="5348289"/>
            <a:ext cx="59055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世博专线大巴的票价比普通快客便宜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92174" name="TextBox 13"/>
          <p:cNvSpPr txBox="1">
            <a:spLocks noChangeArrowheads="1"/>
          </p:cNvSpPr>
          <p:nvPr/>
        </p:nvSpPr>
        <p:spPr bwMode="auto">
          <a:xfrm>
            <a:off x="1988178" y="1960655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65-48=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75" name="TextBox 13"/>
          <p:cNvSpPr txBox="1">
            <a:spLocks noChangeArrowheads="1"/>
          </p:cNvSpPr>
          <p:nvPr/>
        </p:nvSpPr>
        <p:spPr bwMode="auto">
          <a:xfrm>
            <a:off x="2086603" y="4287840"/>
            <a:ext cx="22860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65-40=25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25-8=17</a:t>
            </a:r>
          </a:p>
        </p:txBody>
      </p:sp>
      <p:sp>
        <p:nvSpPr>
          <p:cNvPr id="92178" name="矩形 21"/>
          <p:cNvSpPr>
            <a:spLocks noChangeArrowheads="1"/>
          </p:cNvSpPr>
          <p:nvPr/>
        </p:nvSpPr>
        <p:spPr bwMode="auto">
          <a:xfrm>
            <a:off x="660400" y="1314451"/>
            <a:ext cx="534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世博专线大巴的票价比普通快客便宜多少钱？</a:t>
            </a:r>
            <a:endParaRPr lang="en-US" altLang="zh-CN" sz="20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79" name="TextBox 13"/>
          <p:cNvSpPr txBox="1">
            <a:spLocks noChangeArrowheads="1"/>
          </p:cNvSpPr>
          <p:nvPr/>
        </p:nvSpPr>
        <p:spPr bwMode="auto">
          <a:xfrm>
            <a:off x="4901241" y="4249739"/>
            <a:ext cx="34290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50-40=10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15-8=7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10+7=17</a:t>
            </a:r>
          </a:p>
        </p:txBody>
      </p:sp>
      <p:grpSp>
        <p:nvGrpSpPr>
          <p:cNvPr id="92180" name="Group 59"/>
          <p:cNvGrpSpPr/>
          <p:nvPr/>
        </p:nvGrpSpPr>
        <p:grpSpPr bwMode="auto">
          <a:xfrm>
            <a:off x="5739442" y="2800352"/>
            <a:ext cx="338137" cy="228600"/>
            <a:chOff x="1100" y="1253"/>
            <a:chExt cx="202" cy="98"/>
          </a:xfrm>
        </p:grpSpPr>
        <p:sp>
          <p:nvSpPr>
            <p:cNvPr id="92181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182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183" name="Rectangle 62"/>
          <p:cNvSpPr>
            <a:spLocks noChangeArrowheads="1"/>
          </p:cNvSpPr>
          <p:nvPr/>
        </p:nvSpPr>
        <p:spPr bwMode="auto">
          <a:xfrm>
            <a:off x="5526717" y="3043239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4" name="Rectangle 63"/>
          <p:cNvSpPr>
            <a:spLocks noChangeArrowheads="1"/>
          </p:cNvSpPr>
          <p:nvPr/>
        </p:nvSpPr>
        <p:spPr bwMode="auto">
          <a:xfrm>
            <a:off x="5928353" y="3022602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5" name="Rectangle 66"/>
          <p:cNvSpPr>
            <a:spLocks noChangeArrowheads="1"/>
          </p:cNvSpPr>
          <p:nvPr/>
        </p:nvSpPr>
        <p:spPr bwMode="auto">
          <a:xfrm>
            <a:off x="5020304" y="3600452"/>
            <a:ext cx="487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6" name="Rectangle 68"/>
          <p:cNvSpPr>
            <a:spLocks noChangeArrowheads="1"/>
          </p:cNvSpPr>
          <p:nvPr/>
        </p:nvSpPr>
        <p:spPr bwMode="auto">
          <a:xfrm>
            <a:off x="6337929" y="2484439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87" name="TextBox 13"/>
          <p:cNvSpPr txBox="1">
            <a:spLocks noChangeArrowheads="1"/>
          </p:cNvSpPr>
          <p:nvPr/>
        </p:nvSpPr>
        <p:spPr bwMode="auto">
          <a:xfrm>
            <a:off x="5120317" y="2476502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2188" name="Group 59"/>
          <p:cNvGrpSpPr/>
          <p:nvPr/>
        </p:nvGrpSpPr>
        <p:grpSpPr bwMode="auto">
          <a:xfrm>
            <a:off x="5182228" y="2798764"/>
            <a:ext cx="338138" cy="228600"/>
            <a:chOff x="1100" y="1253"/>
            <a:chExt cx="202" cy="98"/>
          </a:xfrm>
        </p:grpSpPr>
        <p:sp>
          <p:nvSpPr>
            <p:cNvPr id="92189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190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2191" name="Rectangle 62"/>
          <p:cNvSpPr>
            <a:spLocks noChangeArrowheads="1"/>
          </p:cNvSpPr>
          <p:nvPr/>
        </p:nvSpPr>
        <p:spPr bwMode="auto">
          <a:xfrm>
            <a:off x="4867904" y="3054352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192" name="Rectangle 63"/>
          <p:cNvSpPr>
            <a:spLocks noChangeArrowheads="1"/>
          </p:cNvSpPr>
          <p:nvPr/>
        </p:nvSpPr>
        <p:spPr bwMode="auto">
          <a:xfrm>
            <a:off x="5182228" y="3033714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2193" name="组合 37"/>
          <p:cNvGrpSpPr/>
          <p:nvPr/>
        </p:nvGrpSpPr>
        <p:grpSpPr bwMode="auto">
          <a:xfrm>
            <a:off x="5437817" y="3292477"/>
            <a:ext cx="668337" cy="723900"/>
            <a:chOff x="3632430" y="2639441"/>
            <a:chExt cx="403228" cy="139257"/>
          </a:xfrm>
        </p:grpSpPr>
        <p:cxnSp>
          <p:nvCxnSpPr>
            <p:cNvPr id="92194" name="直接连接符 3"/>
            <p:cNvCxnSpPr>
              <a:cxnSpLocks noChangeShapeType="1"/>
            </p:cNvCxnSpPr>
            <p:nvPr/>
          </p:nvCxnSpPr>
          <p:spPr bwMode="auto">
            <a:xfrm>
              <a:off x="3632430" y="2639441"/>
              <a:ext cx="0" cy="1392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95" name="直接连接符 45"/>
            <p:cNvCxnSpPr>
              <a:cxnSpLocks noChangeShapeType="1"/>
            </p:cNvCxnSpPr>
            <p:nvPr/>
          </p:nvCxnSpPr>
          <p:spPr bwMode="auto">
            <a:xfrm flipH="1">
              <a:off x="4035657" y="2648391"/>
              <a:ext cx="1" cy="12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96" name="直接连接符 46"/>
            <p:cNvCxnSpPr>
              <a:cxnSpLocks noChangeShapeType="1"/>
            </p:cNvCxnSpPr>
            <p:nvPr/>
          </p:nvCxnSpPr>
          <p:spPr bwMode="auto">
            <a:xfrm>
              <a:off x="3632430" y="2778308"/>
              <a:ext cx="403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197" name="组合 41"/>
          <p:cNvGrpSpPr/>
          <p:nvPr/>
        </p:nvGrpSpPr>
        <p:grpSpPr bwMode="auto">
          <a:xfrm>
            <a:off x="5061578" y="3394078"/>
            <a:ext cx="636588" cy="206375"/>
            <a:chOff x="3632430" y="2643758"/>
            <a:chExt cx="403228" cy="134550"/>
          </a:xfrm>
        </p:grpSpPr>
        <p:cxnSp>
          <p:nvCxnSpPr>
            <p:cNvPr id="92198" name="直接连接符 52"/>
            <p:cNvCxnSpPr>
              <a:cxnSpLocks noChangeShapeType="1"/>
            </p:cNvCxnSpPr>
            <p:nvPr/>
          </p:nvCxnSpPr>
          <p:spPr bwMode="auto">
            <a:xfrm flipH="1">
              <a:off x="3632430" y="2643758"/>
              <a:ext cx="1" cy="12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199" name="直接连接符 53"/>
            <p:cNvCxnSpPr>
              <a:cxnSpLocks noChangeShapeType="1"/>
            </p:cNvCxnSpPr>
            <p:nvPr/>
          </p:nvCxnSpPr>
          <p:spPr bwMode="auto">
            <a:xfrm flipH="1">
              <a:off x="4035657" y="2648391"/>
              <a:ext cx="1" cy="12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200" name="直接连接符 54"/>
            <p:cNvCxnSpPr>
              <a:cxnSpLocks noChangeShapeType="1"/>
            </p:cNvCxnSpPr>
            <p:nvPr/>
          </p:nvCxnSpPr>
          <p:spPr bwMode="auto">
            <a:xfrm>
              <a:off x="3632430" y="2778308"/>
              <a:ext cx="403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201" name="Rectangle 66"/>
          <p:cNvSpPr>
            <a:spLocks noChangeArrowheads="1"/>
          </p:cNvSpPr>
          <p:nvPr/>
        </p:nvSpPr>
        <p:spPr bwMode="auto">
          <a:xfrm>
            <a:off x="5639429" y="4052889"/>
            <a:ext cx="33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202" name="TextBox 13"/>
          <p:cNvSpPr txBox="1">
            <a:spLocks noChangeArrowheads="1"/>
          </p:cNvSpPr>
          <p:nvPr/>
        </p:nvSpPr>
        <p:spPr bwMode="auto">
          <a:xfrm>
            <a:off x="2810781" y="1947081"/>
            <a:ext cx="104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17(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8009165" y="2684464"/>
            <a:ext cx="1511300" cy="431800"/>
          </a:xfrm>
          <a:prstGeom prst="wedgeRoundRectCallout">
            <a:avLst>
              <a:gd name="adj1" fmla="val 32569"/>
              <a:gd name="adj2" fmla="val -72167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标题 1"/>
          <p:cNvSpPr>
            <a:spLocks noGrp="1" noChangeArrowheads="1"/>
          </p:cNvSpPr>
          <p:nvPr/>
        </p:nvSpPr>
        <p:spPr bwMode="auto">
          <a:xfrm>
            <a:off x="7997270" y="2687639"/>
            <a:ext cx="1800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你会口算吗？</a:t>
            </a: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7495" y="1808931"/>
            <a:ext cx="1791521" cy="1791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2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2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2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1" grpId="0"/>
      <p:bldP spid="92165" grpId="0"/>
      <p:bldP spid="92166" grpId="0"/>
      <p:bldP spid="92167" grpId="0"/>
      <p:bldP spid="92168" grpId="0"/>
      <p:bldP spid="92173" grpId="0"/>
      <p:bldP spid="92174" grpId="0"/>
      <p:bldP spid="92175" grpId="0"/>
      <p:bldP spid="92179" grpId="0"/>
      <p:bldP spid="92183" grpId="0"/>
      <p:bldP spid="92184" grpId="0"/>
      <p:bldP spid="92185" grpId="0"/>
      <p:bldP spid="92186" grpId="0"/>
      <p:bldP spid="92187" grpId="0"/>
      <p:bldP spid="92191" grpId="0"/>
      <p:bldP spid="92192" grpId="0"/>
      <p:bldP spid="92201" grpId="0"/>
      <p:bldP spid="92202" grpId="0"/>
      <p:bldP spid="48" grpId="0" animBg="1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3"/>
          <p:cNvSpPr txBox="1">
            <a:spLocks noChangeArrowheads="1"/>
          </p:cNvSpPr>
          <p:nvPr/>
        </p:nvSpPr>
        <p:spPr bwMode="auto">
          <a:xfrm>
            <a:off x="1922302" y="2377726"/>
            <a:ext cx="13350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3186" name="Group 59"/>
          <p:cNvGrpSpPr/>
          <p:nvPr/>
        </p:nvGrpSpPr>
        <p:grpSpPr bwMode="auto">
          <a:xfrm>
            <a:off x="2512852" y="2769839"/>
            <a:ext cx="338138" cy="228600"/>
            <a:chOff x="1100" y="1253"/>
            <a:chExt cx="202" cy="98"/>
          </a:xfrm>
        </p:grpSpPr>
        <p:sp>
          <p:nvSpPr>
            <p:cNvPr id="93187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188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189" name="Rectangle 62"/>
          <p:cNvSpPr>
            <a:spLocks noChangeArrowheads="1"/>
          </p:cNvSpPr>
          <p:nvPr/>
        </p:nvSpPr>
        <p:spPr bwMode="auto">
          <a:xfrm>
            <a:off x="2254009" y="2950815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90" name="Rectangle 63"/>
          <p:cNvSpPr>
            <a:spLocks noChangeArrowheads="1"/>
          </p:cNvSpPr>
          <p:nvPr/>
        </p:nvSpPr>
        <p:spPr bwMode="auto">
          <a:xfrm>
            <a:off x="2719227" y="2928590"/>
            <a:ext cx="3254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91" name="Rectangle 66"/>
          <p:cNvSpPr>
            <a:spLocks noChangeArrowheads="1"/>
          </p:cNvSpPr>
          <p:nvPr/>
        </p:nvSpPr>
        <p:spPr bwMode="auto">
          <a:xfrm>
            <a:off x="2127009" y="3490565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92" name="Rectangle 68"/>
          <p:cNvSpPr>
            <a:spLocks noChangeArrowheads="1"/>
          </p:cNvSpPr>
          <p:nvPr/>
        </p:nvSpPr>
        <p:spPr bwMode="auto">
          <a:xfrm>
            <a:off x="3077922" y="2376140"/>
            <a:ext cx="4764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3193" name="组合 9"/>
          <p:cNvGrpSpPr/>
          <p:nvPr/>
        </p:nvGrpSpPr>
        <p:grpSpPr bwMode="auto">
          <a:xfrm>
            <a:off x="2171541" y="2769839"/>
            <a:ext cx="382587" cy="804862"/>
            <a:chOff x="1406525" y="1820863"/>
            <a:chExt cx="495300" cy="1009650"/>
          </a:xfrm>
        </p:grpSpPr>
        <p:sp>
          <p:nvSpPr>
            <p:cNvPr id="93194" name="Line 64"/>
            <p:cNvSpPr>
              <a:spLocks noChangeShapeType="1"/>
            </p:cNvSpPr>
            <p:nvPr/>
          </p:nvSpPr>
          <p:spPr bwMode="auto">
            <a:xfrm flipV="1">
              <a:off x="1406525" y="2819400"/>
              <a:ext cx="495300" cy="11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195" name="Line 65"/>
            <p:cNvSpPr>
              <a:spLocks noChangeShapeType="1"/>
            </p:cNvSpPr>
            <p:nvPr/>
          </p:nvSpPr>
          <p:spPr bwMode="auto">
            <a:xfrm flipV="1">
              <a:off x="1406525" y="1820863"/>
              <a:ext cx="0" cy="10096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3196" name="直接箭头连接符 40"/>
            <p:cNvCxnSpPr>
              <a:cxnSpLocks noChangeShapeType="1"/>
            </p:cNvCxnSpPr>
            <p:nvPr/>
          </p:nvCxnSpPr>
          <p:spPr bwMode="auto">
            <a:xfrm flipV="1">
              <a:off x="1901825" y="2617788"/>
              <a:ext cx="0" cy="2016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197" name="TextBox 13"/>
          <p:cNvSpPr txBox="1">
            <a:spLocks noChangeArrowheads="1"/>
          </p:cNvSpPr>
          <p:nvPr/>
        </p:nvSpPr>
        <p:spPr bwMode="auto">
          <a:xfrm>
            <a:off x="1922302" y="5365401"/>
            <a:ext cx="59055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普通快客的票价比动车贵</a:t>
            </a:r>
            <a:r>
              <a:rPr lang="en-US" altLang="zh-CN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3198" name="TextBox 13"/>
          <p:cNvSpPr txBox="1">
            <a:spLocks noChangeArrowheads="1"/>
          </p:cNvSpPr>
          <p:nvPr/>
        </p:nvSpPr>
        <p:spPr bwMode="auto">
          <a:xfrm>
            <a:off x="1921508" y="1927541"/>
            <a:ext cx="1920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65-54=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199" name="TextBox 13"/>
          <p:cNvSpPr txBox="1">
            <a:spLocks noChangeArrowheads="1"/>
          </p:cNvSpPr>
          <p:nvPr/>
        </p:nvSpPr>
        <p:spPr bwMode="auto">
          <a:xfrm>
            <a:off x="1988977" y="4304951"/>
            <a:ext cx="22860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65-50=15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15-4=11</a:t>
            </a:r>
          </a:p>
        </p:txBody>
      </p:sp>
      <p:sp>
        <p:nvSpPr>
          <p:cNvPr id="93202" name="矩形 21"/>
          <p:cNvSpPr>
            <a:spLocks noChangeArrowheads="1"/>
          </p:cNvSpPr>
          <p:nvPr/>
        </p:nvSpPr>
        <p:spPr bwMode="auto">
          <a:xfrm>
            <a:off x="578610" y="1225074"/>
            <a:ext cx="534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普通快客的票价比动车贵多少钱？</a:t>
            </a:r>
            <a:endParaRPr lang="en-US" altLang="zh-CN" sz="20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03" name="TextBox 13"/>
          <p:cNvSpPr txBox="1">
            <a:spLocks noChangeArrowheads="1"/>
          </p:cNvSpPr>
          <p:nvPr/>
        </p:nvSpPr>
        <p:spPr bwMode="auto">
          <a:xfrm>
            <a:off x="4803615" y="4266851"/>
            <a:ext cx="34290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60-50=10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5-4=1</a:t>
            </a: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10+1=11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3204" name="Group 59"/>
          <p:cNvGrpSpPr/>
          <p:nvPr/>
        </p:nvGrpSpPr>
        <p:grpSpPr bwMode="auto">
          <a:xfrm>
            <a:off x="5641816" y="2817464"/>
            <a:ext cx="338137" cy="228600"/>
            <a:chOff x="1100" y="1253"/>
            <a:chExt cx="202" cy="98"/>
          </a:xfrm>
        </p:grpSpPr>
        <p:sp>
          <p:nvSpPr>
            <p:cNvPr id="93205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206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207" name="Rectangle 62"/>
          <p:cNvSpPr>
            <a:spLocks noChangeArrowheads="1"/>
          </p:cNvSpPr>
          <p:nvPr/>
        </p:nvSpPr>
        <p:spPr bwMode="auto">
          <a:xfrm>
            <a:off x="5429091" y="3060351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08" name="Rectangle 63"/>
          <p:cNvSpPr>
            <a:spLocks noChangeArrowheads="1"/>
          </p:cNvSpPr>
          <p:nvPr/>
        </p:nvSpPr>
        <p:spPr bwMode="auto">
          <a:xfrm>
            <a:off x="5830727" y="3039714"/>
            <a:ext cx="32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09" name="Rectangle 66"/>
          <p:cNvSpPr>
            <a:spLocks noChangeArrowheads="1"/>
          </p:cNvSpPr>
          <p:nvPr/>
        </p:nvSpPr>
        <p:spPr bwMode="auto">
          <a:xfrm>
            <a:off x="4922678" y="3617564"/>
            <a:ext cx="487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10" name="Rectangle 68"/>
          <p:cNvSpPr>
            <a:spLocks noChangeArrowheads="1"/>
          </p:cNvSpPr>
          <p:nvPr/>
        </p:nvSpPr>
        <p:spPr bwMode="auto">
          <a:xfrm>
            <a:off x="6240303" y="2501551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11" name="TextBox 13"/>
          <p:cNvSpPr txBox="1">
            <a:spLocks noChangeArrowheads="1"/>
          </p:cNvSpPr>
          <p:nvPr/>
        </p:nvSpPr>
        <p:spPr bwMode="auto">
          <a:xfrm>
            <a:off x="5022691" y="2493614"/>
            <a:ext cx="1336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</a:t>
            </a: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3212" name="Group 59"/>
          <p:cNvGrpSpPr/>
          <p:nvPr/>
        </p:nvGrpSpPr>
        <p:grpSpPr bwMode="auto">
          <a:xfrm>
            <a:off x="5084602" y="2815876"/>
            <a:ext cx="338138" cy="228600"/>
            <a:chOff x="1100" y="1253"/>
            <a:chExt cx="202" cy="98"/>
          </a:xfrm>
        </p:grpSpPr>
        <p:sp>
          <p:nvSpPr>
            <p:cNvPr id="93213" name="Line 60"/>
            <p:cNvSpPr>
              <a:spLocks noChangeShapeType="1"/>
            </p:cNvSpPr>
            <p:nvPr/>
          </p:nvSpPr>
          <p:spPr bwMode="auto">
            <a:xfrm flipH="1">
              <a:off x="1100" y="1253"/>
              <a:ext cx="102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214" name="Line 61"/>
            <p:cNvSpPr>
              <a:spLocks noChangeShapeType="1"/>
            </p:cNvSpPr>
            <p:nvPr/>
          </p:nvSpPr>
          <p:spPr bwMode="auto">
            <a:xfrm>
              <a:off x="1202" y="1253"/>
              <a:ext cx="100" cy="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215" name="Rectangle 62"/>
          <p:cNvSpPr>
            <a:spLocks noChangeArrowheads="1"/>
          </p:cNvSpPr>
          <p:nvPr/>
        </p:nvSpPr>
        <p:spPr bwMode="auto">
          <a:xfrm>
            <a:off x="4770278" y="3071464"/>
            <a:ext cx="485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16" name="Rectangle 63"/>
          <p:cNvSpPr>
            <a:spLocks noChangeArrowheads="1"/>
          </p:cNvSpPr>
          <p:nvPr/>
        </p:nvSpPr>
        <p:spPr bwMode="auto">
          <a:xfrm>
            <a:off x="5084602" y="3050826"/>
            <a:ext cx="52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en-US" sz="20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3217" name="组合 37"/>
          <p:cNvGrpSpPr/>
          <p:nvPr/>
        </p:nvGrpSpPr>
        <p:grpSpPr bwMode="auto">
          <a:xfrm>
            <a:off x="5340191" y="3309589"/>
            <a:ext cx="668337" cy="723900"/>
            <a:chOff x="3632430" y="2639441"/>
            <a:chExt cx="403228" cy="139257"/>
          </a:xfrm>
        </p:grpSpPr>
        <p:cxnSp>
          <p:nvCxnSpPr>
            <p:cNvPr id="93218" name="直接连接符 3"/>
            <p:cNvCxnSpPr>
              <a:cxnSpLocks noChangeShapeType="1"/>
            </p:cNvCxnSpPr>
            <p:nvPr/>
          </p:nvCxnSpPr>
          <p:spPr bwMode="auto">
            <a:xfrm>
              <a:off x="3632430" y="2639441"/>
              <a:ext cx="0" cy="1392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9" name="直接连接符 45"/>
            <p:cNvCxnSpPr>
              <a:cxnSpLocks noChangeShapeType="1"/>
            </p:cNvCxnSpPr>
            <p:nvPr/>
          </p:nvCxnSpPr>
          <p:spPr bwMode="auto">
            <a:xfrm flipH="1">
              <a:off x="4035657" y="2648391"/>
              <a:ext cx="1" cy="12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20" name="直接连接符 46"/>
            <p:cNvCxnSpPr>
              <a:cxnSpLocks noChangeShapeType="1"/>
            </p:cNvCxnSpPr>
            <p:nvPr/>
          </p:nvCxnSpPr>
          <p:spPr bwMode="auto">
            <a:xfrm>
              <a:off x="3632430" y="2778308"/>
              <a:ext cx="403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3221" name="组合 41"/>
          <p:cNvGrpSpPr/>
          <p:nvPr/>
        </p:nvGrpSpPr>
        <p:grpSpPr bwMode="auto">
          <a:xfrm>
            <a:off x="4963952" y="3411190"/>
            <a:ext cx="636588" cy="206375"/>
            <a:chOff x="3632430" y="2643758"/>
            <a:chExt cx="403228" cy="134550"/>
          </a:xfrm>
        </p:grpSpPr>
        <p:cxnSp>
          <p:nvCxnSpPr>
            <p:cNvPr id="93222" name="直接连接符 52"/>
            <p:cNvCxnSpPr>
              <a:cxnSpLocks noChangeShapeType="1"/>
            </p:cNvCxnSpPr>
            <p:nvPr/>
          </p:nvCxnSpPr>
          <p:spPr bwMode="auto">
            <a:xfrm flipH="1">
              <a:off x="3632430" y="2643758"/>
              <a:ext cx="1" cy="12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23" name="直接连接符 53"/>
            <p:cNvCxnSpPr>
              <a:cxnSpLocks noChangeShapeType="1"/>
            </p:cNvCxnSpPr>
            <p:nvPr/>
          </p:nvCxnSpPr>
          <p:spPr bwMode="auto">
            <a:xfrm flipH="1">
              <a:off x="4035657" y="2648391"/>
              <a:ext cx="1" cy="1243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24" name="直接连接符 54"/>
            <p:cNvCxnSpPr>
              <a:cxnSpLocks noChangeShapeType="1"/>
            </p:cNvCxnSpPr>
            <p:nvPr/>
          </p:nvCxnSpPr>
          <p:spPr bwMode="auto">
            <a:xfrm>
              <a:off x="3632430" y="2778308"/>
              <a:ext cx="403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225" name="Rectangle 66"/>
          <p:cNvSpPr>
            <a:spLocks noChangeArrowheads="1"/>
          </p:cNvSpPr>
          <p:nvPr/>
        </p:nvSpPr>
        <p:spPr bwMode="auto">
          <a:xfrm>
            <a:off x="5541803" y="4070001"/>
            <a:ext cx="33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226" name="TextBox 13"/>
          <p:cNvSpPr txBox="1">
            <a:spLocks noChangeArrowheads="1"/>
          </p:cNvSpPr>
          <p:nvPr/>
        </p:nvSpPr>
        <p:spPr bwMode="auto">
          <a:xfrm>
            <a:off x="2796220" y="1933922"/>
            <a:ext cx="1046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>
            <a:off x="8009165" y="2684464"/>
            <a:ext cx="1511300" cy="431800"/>
          </a:xfrm>
          <a:prstGeom prst="wedgeRoundRectCallout">
            <a:avLst>
              <a:gd name="adj1" fmla="val 32569"/>
              <a:gd name="adj2" fmla="val -72167"/>
              <a:gd name="adj3" fmla="val 16667"/>
            </a:avLst>
          </a:prstGeom>
          <a:solidFill>
            <a:srgbClr val="CCFF33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 algn="ctr"/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标题 1"/>
          <p:cNvSpPr>
            <a:spLocks noGrp="1" noChangeArrowheads="1"/>
          </p:cNvSpPr>
          <p:nvPr/>
        </p:nvSpPr>
        <p:spPr bwMode="auto">
          <a:xfrm>
            <a:off x="7997270" y="2687639"/>
            <a:ext cx="1800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你会口算吗？</a:t>
            </a:r>
          </a:p>
        </p:txBody>
      </p:sp>
      <p:pic>
        <p:nvPicPr>
          <p:cNvPr id="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379" y="2226093"/>
            <a:ext cx="1791521" cy="1791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3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3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3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5" grpId="0"/>
      <p:bldP spid="93189" grpId="0"/>
      <p:bldP spid="93190" grpId="0"/>
      <p:bldP spid="93191" grpId="0"/>
      <p:bldP spid="93192" grpId="0"/>
      <p:bldP spid="93197" grpId="0"/>
      <p:bldP spid="93198" grpId="0"/>
      <p:bldP spid="93199" grpId="0"/>
      <p:bldP spid="93203" grpId="0"/>
      <p:bldP spid="93207" grpId="0"/>
      <p:bldP spid="93208" grpId="0"/>
      <p:bldP spid="93209" grpId="0"/>
      <p:bldP spid="93210" grpId="0"/>
      <p:bldP spid="93211" grpId="0"/>
      <p:bldP spid="93215" grpId="0"/>
      <p:bldP spid="93216" grpId="0"/>
      <p:bldP spid="93225" grpId="0"/>
      <p:bldP spid="93226" grpId="0"/>
      <p:bldP spid="48" grpId="0" animBg="1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660400" y="1234588"/>
            <a:ext cx="108585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、使学生掌握口算两位数加减两位数的计算方法，并能正确地进行口算。培养学生的口算能力、解决问题的能力。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经历探索两位数口算方法的过程，体会算法的多样化，培养学生解决问题方法多样化，提高思维的灵活性。能够从生活中发现数学问题，整理、分析数据，解决实际问题。增强学生将所学知识应用于生活的意识及创新意识。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3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4" y="2095376"/>
            <a:ext cx="58102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7341116" y="2423160"/>
            <a:ext cx="2339975" cy="1070294"/>
          </a:xfrm>
          <a:prstGeom prst="wedgeRoundRectCallout">
            <a:avLst>
              <a:gd name="adj1" fmla="val 57875"/>
              <a:gd name="adj2" fmla="val -8606"/>
              <a:gd name="adj3" fmla="val 16667"/>
            </a:avLst>
          </a:prstGeom>
          <a:solidFill>
            <a:srgbClr val="99FF66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你还能提出什么数学问题？</a:t>
            </a:r>
            <a:endParaRPr lang="en-US" altLang="zh-CN" sz="20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7379" y="3209007"/>
            <a:ext cx="1791521" cy="1791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94" y="1522096"/>
            <a:ext cx="581025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19" y="4526855"/>
            <a:ext cx="1171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组合 4"/>
          <p:cNvGrpSpPr/>
          <p:nvPr/>
        </p:nvGrpSpPr>
        <p:grpSpPr bwMode="auto">
          <a:xfrm>
            <a:off x="2277628" y="4038790"/>
            <a:ext cx="5347355" cy="505717"/>
            <a:chOff x="2035174" y="3230279"/>
            <a:chExt cx="4209359" cy="346471"/>
          </a:xfrm>
        </p:grpSpPr>
        <p:sp>
          <p:nvSpPr>
            <p:cNvPr id="95237" name="圆角矩形标注 2"/>
            <p:cNvSpPr>
              <a:spLocks noChangeArrowheads="1"/>
            </p:cNvSpPr>
            <p:nvPr/>
          </p:nvSpPr>
          <p:spPr bwMode="auto">
            <a:xfrm>
              <a:off x="2035174" y="3230279"/>
              <a:ext cx="4193009" cy="338554"/>
            </a:xfrm>
            <a:prstGeom prst="wedgeRoundRectCallout">
              <a:avLst>
                <a:gd name="adj1" fmla="val -50426"/>
                <a:gd name="adj2" fmla="val 88977"/>
                <a:gd name="adj3" fmla="val 16667"/>
              </a:avLst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238" name="矩形 1"/>
            <p:cNvSpPr>
              <a:spLocks noChangeArrowheads="1"/>
            </p:cNvSpPr>
            <p:nvPr/>
          </p:nvSpPr>
          <p:spPr bwMode="auto">
            <a:xfrm>
              <a:off x="2061214" y="3230279"/>
              <a:ext cx="4183319" cy="346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动车的票价比世博专线大巴的票价贵多少元？</a:t>
              </a:r>
            </a:p>
          </p:txBody>
        </p:sp>
      </p:grpSp>
      <p:sp>
        <p:nvSpPr>
          <p:cNvPr id="95239" name="AutoShape 27"/>
          <p:cNvSpPr>
            <a:spLocks noChangeArrowheads="1"/>
          </p:cNvSpPr>
          <p:nvPr/>
        </p:nvSpPr>
        <p:spPr bwMode="auto">
          <a:xfrm>
            <a:off x="5622647" y="4680078"/>
            <a:ext cx="3436937" cy="1070294"/>
          </a:xfrm>
          <a:prstGeom prst="wedgeRoundRectCallout">
            <a:avLst>
              <a:gd name="adj1" fmla="val 57875"/>
              <a:gd name="adj2" fmla="val -8606"/>
              <a:gd name="adj3" fmla="val 16667"/>
            </a:avLst>
          </a:prstGeom>
          <a:solidFill>
            <a:srgbClr val="66FFFF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世博专线大巴的票价比动车的票价便宜多少钱？</a:t>
            </a:r>
            <a:endParaRPr lang="en-US" altLang="zh-CN" sz="20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240" name="矩形 9"/>
          <p:cNvSpPr>
            <a:spLocks noChangeArrowheads="1"/>
          </p:cNvSpPr>
          <p:nvPr/>
        </p:nvSpPr>
        <p:spPr bwMode="auto">
          <a:xfrm>
            <a:off x="3239070" y="5009454"/>
            <a:ext cx="15905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54-48=6(</a:t>
            </a:r>
            <a:r>
              <a:rPr lang="zh-CN" altLang="en-US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15" name="AutoShape 27"/>
          <p:cNvSpPr>
            <a:spLocks noChangeArrowheads="1"/>
          </p:cNvSpPr>
          <p:nvPr/>
        </p:nvSpPr>
        <p:spPr bwMode="auto">
          <a:xfrm>
            <a:off x="7164135" y="2369989"/>
            <a:ext cx="2339975" cy="1070294"/>
          </a:xfrm>
          <a:prstGeom prst="wedgeRoundRectCallout">
            <a:avLst>
              <a:gd name="adj1" fmla="val 57875"/>
              <a:gd name="adj2" fmla="val -8606"/>
              <a:gd name="adj3" fmla="val 16667"/>
            </a:avLst>
          </a:prstGeom>
          <a:solidFill>
            <a:srgbClr val="99FF66"/>
          </a:solidFill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你还能提出什么数学问题？</a:t>
            </a:r>
            <a:endParaRPr lang="en-US" altLang="zh-CN" sz="2000" kern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1091" y="3143029"/>
            <a:ext cx="1791521" cy="1791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95240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2"/>
          <p:cNvSpPr>
            <a:spLocks noChangeArrowheads="1"/>
          </p:cNvSpPr>
          <p:nvPr/>
        </p:nvSpPr>
        <p:spPr bwMode="auto">
          <a:xfrm>
            <a:off x="583172" y="1130300"/>
            <a:ext cx="109357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填空。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个位上的数相加满（   ），向（   ）位进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；十位上的数满（   ），向（   ）位进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）两位数减两位数，先从（）位减起。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583172" y="2607628"/>
            <a:ext cx="1093572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十，十，十，百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；个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）本题考查进位加“个位上的数相加满十，向十位进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。十位上的数满十，向百位进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。”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）两位数减两位数，先从个位减起。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1"/>
          <p:cNvSpPr>
            <a:spLocks noChangeArrowheads="1"/>
          </p:cNvSpPr>
          <p:nvPr/>
        </p:nvSpPr>
        <p:spPr bwMode="auto">
          <a:xfrm>
            <a:off x="660400" y="1350387"/>
            <a:ext cx="71786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 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35+34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34+35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，〇内应填的符号是（    ）。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）下面哪两件物品价格的和最接近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元？（    ）和（    ） 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lphaUcPeriod"/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羽毛球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帽子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篮球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文本框 2"/>
          <p:cNvSpPr txBox="1">
            <a:spLocks noChangeArrowheads="1"/>
          </p:cNvSpPr>
          <p:nvPr/>
        </p:nvSpPr>
        <p:spPr bwMode="auto">
          <a:xfrm>
            <a:off x="660400" y="1511161"/>
            <a:ext cx="11910088" cy="36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AC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）本题应先根据两位数加两位数的原则，把左右得数算出来，答案就很简单了。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）羽毛球和篮球的钱数相加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元最接近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eaLnBrk="0" hangingPunct="0">
              <a:lnSpc>
                <a:spcPct val="20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矩形 98307"/>
          <p:cNvSpPr>
            <a:spLocks noChangeArrowheads="1"/>
          </p:cNvSpPr>
          <p:nvPr/>
        </p:nvSpPr>
        <p:spPr bwMode="auto">
          <a:xfrm>
            <a:off x="660400" y="1264697"/>
            <a:ext cx="7118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22+20=         45+10=         33+40=         18+20=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22+23=         45+13=         33+43=         18+22=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660399" y="2829101"/>
            <a:ext cx="10051143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22+20=42   45+10=55    33+40=73    18+20=38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22+23=45   45+13=58    33+43=76    18+22=40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应根据两位数加两位数的原则计算，注意竖式要个位对个位，十位对十位。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日期占位符 3"/>
          <p:cNvSpPr txBox="1">
            <a:spLocks noGrp="1" noChangeArrowheads="1"/>
          </p:cNvSpPr>
          <p:nvPr/>
        </p:nvSpPr>
        <p:spPr bwMode="auto">
          <a:xfrm>
            <a:off x="1981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fld id="{F5DEA2DD-D54C-450B-B6E9-CBE2FD62B7E6}" type="datetime1">
              <a:rPr lang="zh-CN" altLang="en-US" sz="1200" kern="0">
                <a:solidFill>
                  <a:srgbClr val="89898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2021/1/9</a:t>
            </a:fld>
            <a:endParaRPr lang="zh-CN" altLang="en-US" sz="1200" kern="0">
              <a:solidFill>
                <a:srgbClr val="898989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3426" name="矩形 1"/>
          <p:cNvSpPr>
            <a:spLocks noChangeArrowheads="1"/>
          </p:cNvSpPr>
          <p:nvPr/>
        </p:nvSpPr>
        <p:spPr bwMode="auto">
          <a:xfrm>
            <a:off x="654050" y="1266321"/>
            <a:ext cx="7400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计算。　　　　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10=        28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10=        43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20=        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30=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11=        28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15=        43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23=        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34=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618330" y="2698472"/>
            <a:ext cx="10900569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10=12   28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10=18   43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20=23   65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30=35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11=11   28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15=13   43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23=20   65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34=31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应遵循两位数减两位数退位减的笔算法则：①相同数位对齐；②从个位减起；③个位不够减，从十位退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，在个位上加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矩形 1"/>
          <p:cNvSpPr>
            <a:spLocks noChangeArrowheads="1"/>
          </p:cNvSpPr>
          <p:nvPr/>
        </p:nvSpPr>
        <p:spPr bwMode="auto">
          <a:xfrm>
            <a:off x="660400" y="1261035"/>
            <a:ext cx="72009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一个皮球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元，一个球拍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元，皮球比球拍多多少元？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660400" y="1963337"/>
            <a:ext cx="7546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65-38=27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答：皮球比球拍多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根据题意列式子计算，注意单位不要忘记。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/>
          <p:cNvSpPr/>
          <p:nvPr/>
        </p:nvSpPr>
        <p:spPr bwMode="auto">
          <a:xfrm>
            <a:off x="1944077" y="2755953"/>
            <a:ext cx="6553200" cy="404812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6000">
                <a:schemeClr val="bg1">
                  <a:lumMod val="95000"/>
                  <a:alpha val="1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24" name="圆角矩形 10"/>
          <p:cNvSpPr>
            <a:spLocks noChangeArrowheads="1"/>
          </p:cNvSpPr>
          <p:nvPr/>
        </p:nvSpPr>
        <p:spPr bwMode="auto">
          <a:xfrm>
            <a:off x="794728" y="2130478"/>
            <a:ext cx="790575" cy="2519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0579E"/>
              </a:gs>
              <a:gs pos="50000">
                <a:srgbClr val="1C80E3"/>
              </a:gs>
              <a:gs pos="100000">
                <a:srgbClr val="2499FF"/>
              </a:gs>
            </a:gsLst>
            <a:lin ang="1080000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25" name="圆角矩形 9"/>
          <p:cNvSpPr>
            <a:spLocks noChangeArrowheads="1"/>
          </p:cNvSpPr>
          <p:nvPr/>
        </p:nvSpPr>
        <p:spPr bwMode="auto">
          <a:xfrm>
            <a:off x="2577491" y="2163815"/>
            <a:ext cx="5127625" cy="719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000A0"/>
              </a:gs>
              <a:gs pos="50000">
                <a:srgbClr val="E600E6"/>
              </a:gs>
              <a:gs pos="100000">
                <a:srgbClr val="FF00FF"/>
              </a:gs>
            </a:gsLst>
            <a:lin ang="1080000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26" name="圆角矩形 8"/>
          <p:cNvSpPr>
            <a:spLocks noChangeArrowheads="1"/>
          </p:cNvSpPr>
          <p:nvPr/>
        </p:nvSpPr>
        <p:spPr bwMode="auto">
          <a:xfrm>
            <a:off x="2577491" y="3481440"/>
            <a:ext cx="5127625" cy="1168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7B9E10"/>
              </a:gs>
              <a:gs pos="50000">
                <a:srgbClr val="B2E31C"/>
              </a:gs>
              <a:gs pos="100000">
                <a:srgbClr val="D4FF24"/>
              </a:gs>
            </a:gsLst>
            <a:lin ang="1080000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27" name="圆角矩形 3"/>
          <p:cNvSpPr>
            <a:spLocks noChangeArrowheads="1"/>
          </p:cNvSpPr>
          <p:nvPr/>
        </p:nvSpPr>
        <p:spPr bwMode="auto">
          <a:xfrm>
            <a:off x="793141" y="2130479"/>
            <a:ext cx="719137" cy="2447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07B9E"/>
              </a:gs>
              <a:gs pos="50000">
                <a:srgbClr val="1CB2E3"/>
              </a:gs>
              <a:gs pos="100000">
                <a:srgbClr val="24D4FF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28" name="圆角矩形 4"/>
          <p:cNvSpPr>
            <a:spLocks noChangeArrowheads="1"/>
          </p:cNvSpPr>
          <p:nvPr/>
        </p:nvSpPr>
        <p:spPr bwMode="auto">
          <a:xfrm>
            <a:off x="2577490" y="2163815"/>
            <a:ext cx="5040312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529A"/>
              </a:gs>
              <a:gs pos="50000">
                <a:srgbClr val="DD79DD"/>
              </a:gs>
              <a:gs pos="100000">
                <a:srgbClr val="FF91FF"/>
              </a:gs>
            </a:gsLst>
            <a:lin ang="18900000" scaled="1"/>
          </a:gra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 bwMode="auto">
          <a:xfrm>
            <a:off x="2577260" y="3482027"/>
            <a:ext cx="5040560" cy="1096897"/>
          </a:xfrm>
          <a:prstGeom prst="round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30" name="右箭头 6"/>
          <p:cNvSpPr>
            <a:spLocks noChangeArrowheads="1"/>
          </p:cNvSpPr>
          <p:nvPr/>
        </p:nvSpPr>
        <p:spPr bwMode="auto">
          <a:xfrm rot="19555852">
            <a:off x="1728177" y="2778178"/>
            <a:ext cx="649288" cy="360362"/>
          </a:xfrm>
          <a:prstGeom prst="rightArrow">
            <a:avLst>
              <a:gd name="adj1" fmla="val 50000"/>
              <a:gd name="adj2" fmla="val 50032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31" name="右箭头 7"/>
          <p:cNvSpPr>
            <a:spLocks noChangeArrowheads="1"/>
          </p:cNvSpPr>
          <p:nvPr/>
        </p:nvSpPr>
        <p:spPr bwMode="auto">
          <a:xfrm rot="1537864">
            <a:off x="1718652" y="3476678"/>
            <a:ext cx="647700" cy="360362"/>
          </a:xfrm>
          <a:prstGeom prst="rightArrow">
            <a:avLst>
              <a:gd name="adj1" fmla="val 50000"/>
              <a:gd name="adj2" fmla="val 4991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 bwMode="auto">
          <a:xfrm>
            <a:off x="2106003" y="4565703"/>
            <a:ext cx="6551613" cy="4064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6000">
                <a:schemeClr val="bg1">
                  <a:lumMod val="95000"/>
                  <a:alpha val="1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椭圆 37"/>
          <p:cNvSpPr/>
          <p:nvPr/>
        </p:nvSpPr>
        <p:spPr bwMode="auto">
          <a:xfrm>
            <a:off x="359753" y="4600628"/>
            <a:ext cx="1692275" cy="22225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6000">
                <a:schemeClr val="bg1">
                  <a:lumMod val="95000"/>
                  <a:alpha val="19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972527" y="2241603"/>
            <a:ext cx="971550" cy="18462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  <a:t>口</a:t>
            </a:r>
            <a:endParaRPr lang="en-US" altLang="zh-CN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  <a:t>算</a:t>
            </a:r>
            <a:endParaRPr lang="en-US" altLang="zh-CN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  <a:t>方</a:t>
            </a:r>
            <a:endParaRPr lang="en-US" altLang="zh-CN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思源黑体 CN Medium" panose="020B0600000000000000" pitchFamily="34" charset="-122"/>
                <a:sym typeface="Arial" panose="020B0604020202020204" pitchFamily="34" charset="0"/>
              </a:rPr>
              <a:t>法</a:t>
            </a:r>
            <a:endParaRPr lang="zh-CN" altLang="en-US" sz="2000" kern="0" dirty="0">
              <a:solidFill>
                <a:srgbClr val="FFFF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535" name="Text Box 5"/>
          <p:cNvSpPr txBox="1">
            <a:spLocks noChangeArrowheads="1"/>
          </p:cNvSpPr>
          <p:nvPr/>
        </p:nvSpPr>
        <p:spPr bwMode="auto">
          <a:xfrm>
            <a:off x="2799741" y="2211441"/>
            <a:ext cx="4683125" cy="41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先用两位数加整十数，再加一位数。</a:t>
            </a:r>
          </a:p>
        </p:txBody>
      </p:sp>
      <p:sp>
        <p:nvSpPr>
          <p:cNvPr id="107536" name="Text Box 5"/>
          <p:cNvSpPr txBox="1">
            <a:spLocks noChangeArrowheads="1"/>
          </p:cNvSpPr>
          <p:nvPr/>
        </p:nvSpPr>
        <p:spPr bwMode="auto">
          <a:xfrm>
            <a:off x="2664802" y="3494141"/>
            <a:ext cx="4953000" cy="87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先用整十数加整十数，个位数加个位数，再把所得的和相加。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7524" grpId="0" animBg="1"/>
      <p:bldP spid="107525" grpId="0" animBg="1"/>
      <p:bldP spid="107526" grpId="0" animBg="1"/>
      <p:bldP spid="107527" grpId="0" animBg="1"/>
      <p:bldP spid="107528" grpId="0" animBg="1"/>
      <p:bldP spid="34" grpId="0" animBg="1"/>
      <p:bldP spid="107530" grpId="0" animBg="1"/>
      <p:bldP spid="107531" grpId="0" animBg="1"/>
      <p:bldP spid="37" grpId="0" animBg="1"/>
      <p:bldP spid="38" grpId="0" animBg="1"/>
      <p:bldP spid="39" grpId="0"/>
      <p:bldP spid="107535" grpId="0"/>
      <p:bldP spid="1075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/>
          <p:cNvGraphicFramePr/>
          <p:nvPr/>
        </p:nvGraphicFramePr>
        <p:xfrm>
          <a:off x="3027903" y="18324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8546" name="矩形 3"/>
          <p:cNvSpPr>
            <a:spLocks noChangeArrowheads="1"/>
          </p:cNvSpPr>
          <p:nvPr/>
        </p:nvSpPr>
        <p:spPr bwMode="auto">
          <a:xfrm>
            <a:off x="588998" y="1210687"/>
            <a:ext cx="358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口算两位数减两位数的方法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85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60400" y="1399059"/>
            <a:ext cx="9930563" cy="30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学习重点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、正确地进行两位数加减法的口算，学会两位数加减两位数的口算方法。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、能够根据具体情况选择适当的解决问题的方法。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学习难点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培养学生的计算能力以及解决问题的能力。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学习重难点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矩形 2"/>
          <p:cNvSpPr>
            <a:spLocks noChangeArrowheads="1"/>
          </p:cNvSpPr>
          <p:nvPr/>
        </p:nvSpPr>
        <p:spPr bwMode="auto">
          <a:xfrm>
            <a:off x="743080" y="1251743"/>
            <a:ext cx="72056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下面列式正确的是（     ）。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A.25+70=95(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       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B.70-25=45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（米）      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C.70-25=35(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09572" name="图片 1026" descr="LGV(%QV$O8R%SAHG]%V327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77" y="1846979"/>
            <a:ext cx="26066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660400" y="4575730"/>
            <a:ext cx="73072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根据图示列式子及计算，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是正确的，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计算错误。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矩形 1"/>
          <p:cNvSpPr>
            <a:spLocks noChangeArrowheads="1"/>
          </p:cNvSpPr>
          <p:nvPr/>
        </p:nvSpPr>
        <p:spPr bwMode="auto">
          <a:xfrm>
            <a:off x="569963" y="1130300"/>
            <a:ext cx="105234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小红和小明去钓鱼，小红钓了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条鱼，小明钓了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条鱼，小明和小红一共钓了多少条鱼 ？　　　     　　　     　　　　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569963" y="1684298"/>
            <a:ext cx="7226300" cy="30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17+24=41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（条）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答：小明和小红一共钓了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条鱼。</a:t>
            </a: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本题应把小明和小红钓的鱼加起来。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Box 4"/>
          <p:cNvSpPr txBox="1">
            <a:spLocks noChangeArrowheads="1"/>
          </p:cNvSpPr>
          <p:nvPr/>
        </p:nvSpPr>
        <p:spPr bwMode="auto">
          <a:xfrm>
            <a:off x="660400" y="1266301"/>
            <a:ext cx="71834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杯子里有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颗糖，拿走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颗，杯子里还有多少颗？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658812" y="1862853"/>
            <a:ext cx="71850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72-38=34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（颗）</a:t>
            </a: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答：杯子里还有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颗糖。</a:t>
            </a:r>
          </a:p>
          <a:p>
            <a:pPr algn="just" eaLnBrk="0" hangingPunct="0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根据题意列式子计算，注意单位不要忘记。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矩形 2"/>
          <p:cNvSpPr>
            <a:spLocks noChangeArrowheads="1"/>
          </p:cNvSpPr>
          <p:nvPr/>
        </p:nvSpPr>
        <p:spPr bwMode="auto">
          <a:xfrm>
            <a:off x="660400" y="1130300"/>
            <a:ext cx="10858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星期天，学校里组织同学摘西瓜，分三个小组，一组摘了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个，二组摘了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个，三组摘了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个，这三个小组一共摘了多少个西瓜？</a:t>
            </a:r>
          </a:p>
        </p:txBody>
      </p:sp>
      <p:sp>
        <p:nvSpPr>
          <p:cNvPr id="115715" name="AutoShape 7" descr="data:image/jpeg;base64,/9j/4AAQSkZJRgABAQAAAQABAAD/2wBDAAgGBgcGBQgHBwcJCQgKDBQNDAsLDBkSEw8UHRofHh0aHBwgJC4nICIsIxwcKDcpLDAxNDQ0Hyc5PTgyPC4zNDL/2wBDAQkJCQwLDBgNDRgyIRwhMjIyMjIyMjIyMjIyMjIyMjIyMjIyMjIyMjIyMjIyMjIyMjIyMjIyMjIyMjIyMjIyMjL/wAARCADcAFUDASIAAhEBAxEB/8QAHAAAAgMAAwEAAAAAAAAAAAAAAAcEBQYBAgMI/8QAQBAAAQMDAQUECAMFBwUAAAAAAQACAwQFEQYSEyExQQdRYXEUIjKBkbHB0RVCoSNScrLhMzQ2YoKSonTC4vDx/8QAGgEAAgMBAQAAAAAAAAAAAAAAAAQCAwUGAf/EAC8RAAICAgEDAQUHBQAAAAAAAAABAgMEERIhMUFRMjNhgbEFEyIjcaHwFJHB0eH/2gAMAwEAAhEDEQA/AH+qTU98kstAx1NC2armfsQsecNGBkud4AD5K7WF17Wsp3ZdxMVOA0eMj8fJirtlxg2V2y4xbKS3dplxpbgIrxFBNTF2HPgYWuZ4gZ4jwTRgnjqYI54XtfFI0OY5pyHA8ivm6peX1D/A4W20VrxtlgbbLmHuowf2crRkxZ6EdW+XEJOjJafGbFacjT1NjfQo1FcKS404qKOpjniP5o3ZH9FJWgnvsPb2CEIQAIQhAAhCEACT3aDXGtudS2HLooJGtkcOQIBDR8d4fcmzWR1MsDo6WZsEjhjeFm0W+IHLPmlxr21Uli0vR0VIHHeVJkkkecvlfsnLnHqeKVytuD9BfJ24MW7Rt1H+rKlOjY/m3j3qtoq+Oa41FOzBMUe0XeOeITgq9P2mC2QxR0kbmmNp3hHruJGc55rNVUpt/AQjW5bKXR2nbZdmmWjulwoLjCP2rIpBxH7w4cvA8kz6Cklo6cRTVs9W4fnmDdr/AIgJLk1Om7vFW0bzhjstz1HVrvAhOW03OC8WyGtpz6kjeR5tPUHxBT2HOLXF90OY0l7PkmoQhPDYIQhAAhCEACWHbTI5lipdhxa4bxwI8mj6pnpW9tI2rVSNzgFkvH/YqMj3b+X1Kr/Y/t9RP6XttZvpbhu9ml2DHtH8xJHL3p9sm9I0/b5c52qZn6Nx9Fk209vh0eKeFhE7WcMcsD/4r2yTb7SVHx4xh0fwcfusrFyfvpzYu1xl+qKS5xtla5jhwKk6BvbrXeHWyofinqnYbnk2Toffy+C8a/2is/VtIeJGkhzTnI5jxXrm4TU14F+ThJSQ/kKm0veBfLDBVOI3wG7mHc8c/jwPvVytmMlJKSNSLUltAhCFI9BCEIAEr+2dubVS927m/wC1NBLXtiZtWalPhMP+I+yoyfdv5fUpv92/55FVYtYFsLLdVwTSvI2GOibtF3mO9MnSc23YaiE84pyceYH2KyfZfp2mrIKm4zvY2Ti1hd3Du/8Ae5aWwH0e53Wjzw9oe4/YrHrdcMlqC1v6lEotcZfqFf7RVFPxJV7X+0VRT8ypWdxWZouzy7eg3x9vkdiGrGG56SDl8RkfBNhfPbZZKeojqIXbMsbg9pHQg5CfFqr47pa6atj9maMPx3HqPcchPYNm4uD8DeJPacfQmIQhPjgIQhAAl92sxben6d3dI9vxYfsmCsZ2mRbzSwOPYqG/qHD6qjJ90yq/3bE1ojUEVJE+3TSiNxdtRknAdnp5rX0Eu71O054TxlufHH9EprdaJrxcmUcPDPF7sZ2R9+5Mllobpx1AY9vDXjaL3FxJGOp8Fh3V1VZSmn1fgWnvhv0L2v8AaKop+ZV7cPbKop+ZV1vcWmQnpk9mVz3tDU2x7vWgdvYx/ldz/X5pbPI2sZGcZwrjSFy/DNT0krnYilduZPJ3D54KMezhamFE+FiY7kIHJC3TXBCEIAFm9dw73R9aerNh/wAHBaRVeo6f0rTdyh6up348wM/RV2rcGvgQsW4NCM7OYoIbvVPlAy2Yt+AOPmVuNbPpqq2sdTtAMbwfofmlFT3l1h1DUSYcYZH5eG8x1BHxW1i1BQ3mjkjp6hsjyzi1p4jzB4jiuayo2xs5pbi9dSiMk6nH1LR8u/o4ZermAnzwqercWMe8N2iASG957lMt0u8toaecbiPdzUWo5lNye0mIye+pnKSwwU9SK6ofJNcHHafMXkAE9AP3emFYTR72Ms25GZ/NG8tcPIjktLZ7ZYKy6x2i5XwQXaZocyjibksyMtD3EbIcRx2c5XW76Vls97p6Oonb6LO71aojADB7RPcQOKnOq7SnJEp129JMZejKmrqtKUEtbVelT7BaZyMOeASAXD97ofEZ6q+WP0HLTx0tTQ0tWKqjBbU0k44byGQc8eDmuB8VsFsVtuKb7mnBtxW+4IQhTJguksYlhfG7k9paffwXdCAPknVNK6C8yRbJ2uDcd5BLfomtoXRjKOzNl2AZn+s92OZ6n6BZDtJpG2/WD5XNxGyr2j/C4h/1KZNjvQhtkbGOBAbjgudzZqMYwn7PXfyFsdLen4MoyI0N0rqJ3DZece4/YrtSwtqLrSQyexJOxrs9xcMrvfJB+PtqukoG18vsoz5HQztlZ7bHBw8wcrymalBMTsSjNr0ZjtNHUj+1mrssEs8T6q7CW4xho4simMm04kZAAHA8M5A6p9dodpN30nPAwtbMXBkbncMF/qc+71ld2urobjTsuVOItudg23AAO4dCefBZXtB1DFHanUFMXPldI0ve0eq3ZO1jPU5A5LetklW5GjZJKDZF0pQ3PTTNL097lL7hU088FS5z9s7ZdvGjI545JipQXrXEV5ktE8MMkM9DLvZNrGCeHLHTgU3Y3tlja9py1wBB8CoU2KUpJfzoRqmpOWjshCEwXAhCEAJbtntuakVLW/2kAfnxYcH9CEutP6vrLc6OhdA+qYSGRhh9cdw48CE9u0+3iq0/DUEZ3Muy7+F4wf1wlD2aWBlXqKeSoaCadxjAPf1+nxKyctQSmrFtd18/+iuvzHFGjuUdRNQx1MsWwGkcOvFR3SCWMOHPAymLfbIx1qmYMbT4zs+fRKeWp9E3U7ziHaEUp/dDj6rvc7gf4lm40JQ3XJaZTk1cZr4lvR3autu0KWcsa7iWEBzSe/BUStraqvGKicvG0XchwycnHvXV/NeRV7snrjvoKcpa1s82RtjBAHPmSnlpGs9O0rb5ScubEI3ebfV+iSCaXZlV7yyVVKTxhnyPJwz8wUzgy1br1GcSWp6NwhCFsGkCEIQBXX6g/E7FW0eMulicG/xcx+oCRemriyz6onikOx6U0Stz1IGHDz4A/FfQq+cu1Szutt2qZIcs3Uwnic3gQx/Hh5H5LPzqVYkn56f6F7vwzjNDLqLu6aIDayOiX9ypI31VXSSNBhnDmkHucqDR991Dd7g2haY5Ym8ZJXNIcB0HDgSfuthfbfLSCGZ7i5x9VxPfzH1WCq7Me/jOW2yGQ3OHLXYXtk1O2nJtl2k2JYHGNs7uRwcYd3HxWifX0ccW9fVwCPntbwY+axmpbQ06kLt5uo6xu8Y7GRt8iPr71XVenpqSifUO2tpmMgswDk9Ct7+khclOL1sZq+yLMqp5Fa/D57eO5uaC6Mu1RIaUE0kJwZSMbx/cPAfZMvsxqdi8VtMTgSwB4Hi13/klxZ6AW21U9Nj1mty/xceJWx0LUej6vo8nhIHxn3tP1ASdUoxvXHtsy65JXLj2HOhCFuGsCEIQAJddq1lbWW2Gs2eABp5T/ld7J9x+aYqhXe3x3W01NDJ7M0ZaD3HofccFVXQ5wcSFkeUWhI9kEEFE2ofUNG9Er2uz3ggfL5rb6rEFdRyshAzjab5jilJUXeo0bqOXfRP9HqHHeNbzjlb6rsDrnhkLRQa8tFc5kcVVtzPOGxhrtonywuay4ZDblGO03srhYnXp+Snudrp7xQ+jz5aWnaY9vNh7wqyGxXJxp4bhepqqhpnh8dOc4yOWclaSdm7qXDZLQ71gD3FeRTVeROMNRfRiEb7ak4RlpM4VhYpvRtQ26bOA2pZnyJx9VXrtE8xzRyDmx4d8DlVxemmUxemmfRAQurHB7A4ciMoXSG4dkIQgAQhCAEf21aZJLrhBHkTDejA5SNHrD3t4+5UvZJpJtXRS3VzA6V/BhI5Nz9cE/BPLU9nbfLFUUmAZcbcJPR45fHl70pNC3+PTstTY5DupGEljHcCWEkjzxktPdhZGenGLj14vr0/f99C6SjZp9mTdTW4wBsoHFh2XeR/qs4VsrpVxVrJA97dl4wTlY0gtcWnmDhY2JPcXH0FcyKU+S8nC4d7J8lyuDyKbFD6Btr97a6ST96Fjvi0IXhYH7enba7vpo/5QhdHF7imbkXtIsUIQpHoIQhAAkF24aTdTztvlIwtDiXuLeBB/N9Hf7k/VV6hs0V+stRQShv7RuWE/lcOR+nkSq7Y8ltd0QsjtdO4h+yTTNRfYpbncKueZjCWwxySuLRjrgnzV/qi2ihrmvYBsPGycdCP6fJVWkLu3SNVVacq3+jSxSOMIecbTSTw8wcg+QKvrtVx18D2mRrnn1m44nK5jKtayN8X/AI0U2KE6viZlCFweR8lcZY9tN/4Ztn/Sx/yhC9bEzd6ftzO6mj/lCF0UF+FG3H2UWCEKuprzS1U87I3gsiDcPz7WeHAd2eGV7KcYtRb6slssUKOK2nJwJOPLkVz6ZBgHbzk45dVID3JwFGkeQcg4XeSeMDG8b8VDknjPJ7fig9Qpe2PR34vSfi1LGDUN9vA/NyHxHDzAUTsi0nBNps10n94mJc4u5gDOB7vumtVCCohkgm2HxvaWuaTzCXsstXoueeJsc0lE79o2SKIv9UnmQOOQTgrK+0K5cNJbTfVIpaUJbfZlRe6H8Pu88A9nO00+BUBrDK9sbRlzyGjzPBSLjfKW61EW6375XZO1uHhuPEkYCtdJ219XqS3mSMiAP3pcRwIb/XA96z6IWSUYyi0/iZ9lf5ul2Y56eIQU0UI5RsDfgMIXqhdKaoKvp7PSU23uw/DxjBeTsjJOB3DJVghRcItptdUGiL6BBw4Hh4rkUMI5bWe/KkoUgIstDFJx2QTjHEqHJbtnOItryKtkIAzstM1p4xEeYKi1cQqaaSBz3sDxjaYcOHiCtYujo43e0xp8wouO1pnu0+jPnTV+i9UQSie1V09RCwlzYg71eYPAdOIHA8O4ph9nNHX1FOamqgkpThrHRPZsluPWOe/iefcmPuIQeETB/pC7tAAwAB5KpUrkm32KlWlJP0OUIQryw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660400" y="2145963"/>
            <a:ext cx="7194550" cy="3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28+34=62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62+23=85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（个）</a:t>
            </a: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答：这三个小组一共摘了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个西瓜。</a:t>
            </a:r>
          </a:p>
          <a:p>
            <a:pPr>
              <a:lnSpc>
                <a:spcPct val="20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本题应该把三个小组摘得西瓜加起来，就是本题的答案。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矩形 1"/>
          <p:cNvSpPr>
            <a:spLocks noChangeArrowheads="1"/>
          </p:cNvSpPr>
          <p:nvPr/>
        </p:nvSpPr>
        <p:spPr bwMode="auto">
          <a:xfrm>
            <a:off x="660400" y="1218678"/>
            <a:ext cx="76279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今天某家禽超市卖出某些商品的数量。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）今天共卖出鸡和鸭多少只？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）今天卖出的鸭比鹅少多少只？</a:t>
            </a: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894850" y="1746947"/>
          <a:ext cx="5829300" cy="815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种类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鸡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鸭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鹅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数量（只）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25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86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660400" y="3496409"/>
            <a:ext cx="7239000" cy="29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73+25=98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答：今天共卖出鸡和鸭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98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algn="just">
              <a:lnSpc>
                <a:spcPct val="150000"/>
              </a:lnSpc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86-25=61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答：今天卖出的鸭比鹅少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根据表上所提供的信息进行列式计算，注意单位不要忘记。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万以内加法和减法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1704487" y="3485066"/>
            <a:ext cx="8642350" cy="2019300"/>
          </a:xfrm>
          <a:prstGeom prst="rect">
            <a:avLst/>
          </a:prstGeom>
          <a:gradFill flip="none" rotWithShape="1">
            <a:gsLst>
              <a:gs pos="1667">
                <a:schemeClr val="bg1"/>
              </a:gs>
              <a:gs pos="98750">
                <a:srgbClr val="C0E399">
                  <a:alpha val="49804"/>
                </a:srgbClr>
              </a:gs>
              <a:gs pos="77000">
                <a:srgbClr val="459020"/>
              </a:gs>
              <a:gs pos="20000">
                <a:schemeClr val="accent1">
                  <a:shade val="67500"/>
                  <a:satMod val="115000"/>
                  <a:alpha val="55000"/>
                </a:schemeClr>
              </a:gs>
              <a:gs pos="47000">
                <a:srgbClr val="92D050"/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7827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99" y="1890556"/>
            <a:ext cx="34417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0" name="组合 12"/>
          <p:cNvGrpSpPr/>
          <p:nvPr/>
        </p:nvGrpSpPr>
        <p:grpSpPr bwMode="auto">
          <a:xfrm>
            <a:off x="5449399" y="4116231"/>
            <a:ext cx="914400" cy="388938"/>
            <a:chOff x="3728756" y="2980876"/>
            <a:chExt cx="1083098" cy="612000"/>
          </a:xfrm>
        </p:grpSpPr>
        <p:sp>
          <p:nvSpPr>
            <p:cNvPr id="22" name="任意多边形 21"/>
            <p:cNvSpPr/>
            <p:nvPr/>
          </p:nvSpPr>
          <p:spPr bwMode="auto">
            <a:xfrm>
              <a:off x="4332357" y="3050819"/>
              <a:ext cx="479497" cy="444636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>
              <a:off x="3728756" y="2980876"/>
              <a:ext cx="629926" cy="444636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>
              <a:off x="4044660" y="3148240"/>
              <a:ext cx="479496" cy="444636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834" name="组合 13"/>
          <p:cNvGrpSpPr/>
          <p:nvPr/>
        </p:nvGrpSpPr>
        <p:grpSpPr bwMode="auto">
          <a:xfrm>
            <a:off x="9265750" y="3868581"/>
            <a:ext cx="915987" cy="388938"/>
            <a:chOff x="3728756" y="2980876"/>
            <a:chExt cx="1083098" cy="612000"/>
          </a:xfrm>
        </p:grpSpPr>
        <p:sp>
          <p:nvSpPr>
            <p:cNvPr id="26" name="任意多边形 25"/>
            <p:cNvSpPr/>
            <p:nvPr/>
          </p:nvSpPr>
          <p:spPr bwMode="auto">
            <a:xfrm>
              <a:off x="4331311" y="3050819"/>
              <a:ext cx="480543" cy="444636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>
              <a:off x="3728756" y="2980876"/>
              <a:ext cx="630713" cy="444636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4044112" y="3148240"/>
              <a:ext cx="480543" cy="444636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77839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953" y="2353211"/>
            <a:ext cx="2272702" cy="324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40" name="组合 12"/>
          <p:cNvGrpSpPr/>
          <p:nvPr/>
        </p:nvGrpSpPr>
        <p:grpSpPr bwMode="auto">
          <a:xfrm>
            <a:off x="3852374" y="3765394"/>
            <a:ext cx="671512" cy="285750"/>
            <a:chOff x="3728756" y="2980876"/>
            <a:chExt cx="1083098" cy="612000"/>
          </a:xfrm>
        </p:grpSpPr>
        <p:sp>
          <p:nvSpPr>
            <p:cNvPr id="32" name="任意多边形 31"/>
            <p:cNvSpPr/>
            <p:nvPr/>
          </p:nvSpPr>
          <p:spPr bwMode="auto">
            <a:xfrm>
              <a:off x="4333038" y="3052275"/>
              <a:ext cx="478816" cy="442000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>
              <a:off x="3728756" y="2980876"/>
              <a:ext cx="629887" cy="445399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>
              <a:off x="4043699" y="3147475"/>
              <a:ext cx="481377" cy="445401"/>
            </a:xfrm>
            <a:custGeom>
              <a:avLst/>
              <a:gdLst>
                <a:gd name="connsiteX0" fmla="*/ 0 w 1098958"/>
                <a:gd name="connsiteY0" fmla="*/ 1107347 h 1115736"/>
                <a:gd name="connsiteX1" fmla="*/ 906011 w 1098958"/>
                <a:gd name="connsiteY1" fmla="*/ 1115736 h 1115736"/>
                <a:gd name="connsiteX2" fmla="*/ 1098958 w 1098958"/>
                <a:gd name="connsiteY2" fmla="*/ 310393 h 1115736"/>
                <a:gd name="connsiteX3" fmla="*/ 587230 w 1098958"/>
                <a:gd name="connsiteY3" fmla="*/ 704675 h 1115736"/>
                <a:gd name="connsiteX4" fmla="*/ 595619 w 1098958"/>
                <a:gd name="connsiteY4" fmla="*/ 0 h 1115736"/>
                <a:gd name="connsiteX5" fmla="*/ 276837 w 1098958"/>
                <a:gd name="connsiteY5" fmla="*/ 679508 h 1115736"/>
                <a:gd name="connsiteX6" fmla="*/ 117446 w 1098958"/>
                <a:gd name="connsiteY6" fmla="*/ 201336 h 1115736"/>
                <a:gd name="connsiteX7" fmla="*/ 0 w 1098958"/>
                <a:gd name="connsiteY7" fmla="*/ 1107347 h 1115736"/>
                <a:gd name="connsiteX0-1" fmla="*/ 0 w 1149292"/>
                <a:gd name="connsiteY0-2" fmla="*/ 1107347 h 1115736"/>
                <a:gd name="connsiteX1-3" fmla="*/ 906011 w 1149292"/>
                <a:gd name="connsiteY1-4" fmla="*/ 1115736 h 1115736"/>
                <a:gd name="connsiteX2-5" fmla="*/ 1149292 w 1149292"/>
                <a:gd name="connsiteY2-6" fmla="*/ 276837 h 1115736"/>
                <a:gd name="connsiteX3-7" fmla="*/ 587230 w 1149292"/>
                <a:gd name="connsiteY3-8" fmla="*/ 704675 h 1115736"/>
                <a:gd name="connsiteX4-9" fmla="*/ 595619 w 1149292"/>
                <a:gd name="connsiteY4-10" fmla="*/ 0 h 1115736"/>
                <a:gd name="connsiteX5-11" fmla="*/ 276837 w 1149292"/>
                <a:gd name="connsiteY5-12" fmla="*/ 679508 h 1115736"/>
                <a:gd name="connsiteX6-13" fmla="*/ 117446 w 1149292"/>
                <a:gd name="connsiteY6-14" fmla="*/ 201336 h 1115736"/>
                <a:gd name="connsiteX7-15" fmla="*/ 0 w 1149292"/>
                <a:gd name="connsiteY7-16" fmla="*/ 1107347 h 1115736"/>
                <a:gd name="connsiteX0-17" fmla="*/ 0 w 1149292"/>
                <a:gd name="connsiteY0-18" fmla="*/ 1107347 h 1115736"/>
                <a:gd name="connsiteX1-19" fmla="*/ 906011 w 1149292"/>
                <a:gd name="connsiteY1-20" fmla="*/ 1115736 h 1115736"/>
                <a:gd name="connsiteX2-21" fmla="*/ 956345 w 1149292"/>
                <a:gd name="connsiteY2-22" fmla="*/ 738231 h 1115736"/>
                <a:gd name="connsiteX3-23" fmla="*/ 1149292 w 1149292"/>
                <a:gd name="connsiteY3-24" fmla="*/ 276837 h 1115736"/>
                <a:gd name="connsiteX4-25" fmla="*/ 587230 w 1149292"/>
                <a:gd name="connsiteY4-26" fmla="*/ 704675 h 1115736"/>
                <a:gd name="connsiteX5-27" fmla="*/ 595619 w 1149292"/>
                <a:gd name="connsiteY5-28" fmla="*/ 0 h 1115736"/>
                <a:gd name="connsiteX6-29" fmla="*/ 276837 w 1149292"/>
                <a:gd name="connsiteY6-30" fmla="*/ 679508 h 1115736"/>
                <a:gd name="connsiteX7-31" fmla="*/ 117446 w 1149292"/>
                <a:gd name="connsiteY7-32" fmla="*/ 201336 h 1115736"/>
                <a:gd name="connsiteX8" fmla="*/ 0 w 1149292"/>
                <a:gd name="connsiteY8" fmla="*/ 1107347 h 1115736"/>
                <a:gd name="connsiteX0-33" fmla="*/ 0 w 1149292"/>
                <a:gd name="connsiteY0-34" fmla="*/ 1107347 h 1115736"/>
                <a:gd name="connsiteX1-35" fmla="*/ 906011 w 1149292"/>
                <a:gd name="connsiteY1-36" fmla="*/ 1115736 h 1115736"/>
                <a:gd name="connsiteX2-37" fmla="*/ 956345 w 1149292"/>
                <a:gd name="connsiteY2-38" fmla="*/ 738231 h 1115736"/>
                <a:gd name="connsiteX3-39" fmla="*/ 1149292 w 1149292"/>
                <a:gd name="connsiteY3-40" fmla="*/ 276837 h 1115736"/>
                <a:gd name="connsiteX4-41" fmla="*/ 587230 w 1149292"/>
                <a:gd name="connsiteY4-42" fmla="*/ 704675 h 1115736"/>
                <a:gd name="connsiteX5-43" fmla="*/ 595619 w 1149292"/>
                <a:gd name="connsiteY5-44" fmla="*/ 0 h 1115736"/>
                <a:gd name="connsiteX6-45" fmla="*/ 276837 w 1149292"/>
                <a:gd name="connsiteY6-46" fmla="*/ 679508 h 1115736"/>
                <a:gd name="connsiteX7-47" fmla="*/ 117446 w 1149292"/>
                <a:gd name="connsiteY7-48" fmla="*/ 201336 h 1115736"/>
                <a:gd name="connsiteX8-49" fmla="*/ 0 w 1149292"/>
                <a:gd name="connsiteY8-50" fmla="*/ 1107347 h 1115736"/>
                <a:gd name="connsiteX0-51" fmla="*/ 0 w 1149292"/>
                <a:gd name="connsiteY0-52" fmla="*/ 1107347 h 1115736"/>
                <a:gd name="connsiteX1-53" fmla="*/ 906011 w 1149292"/>
                <a:gd name="connsiteY1-54" fmla="*/ 1115736 h 1115736"/>
                <a:gd name="connsiteX2-55" fmla="*/ 964734 w 1149292"/>
                <a:gd name="connsiteY2-56" fmla="*/ 637563 h 1115736"/>
                <a:gd name="connsiteX3-57" fmla="*/ 1149292 w 1149292"/>
                <a:gd name="connsiteY3-58" fmla="*/ 276837 h 1115736"/>
                <a:gd name="connsiteX4-59" fmla="*/ 587230 w 1149292"/>
                <a:gd name="connsiteY4-60" fmla="*/ 704675 h 1115736"/>
                <a:gd name="connsiteX5-61" fmla="*/ 595619 w 1149292"/>
                <a:gd name="connsiteY5-62" fmla="*/ 0 h 1115736"/>
                <a:gd name="connsiteX6-63" fmla="*/ 276837 w 1149292"/>
                <a:gd name="connsiteY6-64" fmla="*/ 679508 h 1115736"/>
                <a:gd name="connsiteX7-65" fmla="*/ 117446 w 1149292"/>
                <a:gd name="connsiteY7-66" fmla="*/ 201336 h 1115736"/>
                <a:gd name="connsiteX8-67" fmla="*/ 0 w 1149292"/>
                <a:gd name="connsiteY8-68" fmla="*/ 1107347 h 1115736"/>
                <a:gd name="connsiteX0-69" fmla="*/ 0 w 1149292"/>
                <a:gd name="connsiteY0-70" fmla="*/ 1107347 h 1115736"/>
                <a:gd name="connsiteX1-71" fmla="*/ 906011 w 1149292"/>
                <a:gd name="connsiteY1-72" fmla="*/ 1115736 h 1115736"/>
                <a:gd name="connsiteX2-73" fmla="*/ 964734 w 1149292"/>
                <a:gd name="connsiteY2-74" fmla="*/ 637563 h 1115736"/>
                <a:gd name="connsiteX3-75" fmla="*/ 1149292 w 1149292"/>
                <a:gd name="connsiteY3-76" fmla="*/ 276837 h 1115736"/>
                <a:gd name="connsiteX4-77" fmla="*/ 587230 w 1149292"/>
                <a:gd name="connsiteY4-78" fmla="*/ 704675 h 1115736"/>
                <a:gd name="connsiteX5-79" fmla="*/ 595619 w 1149292"/>
                <a:gd name="connsiteY5-80" fmla="*/ 0 h 1115736"/>
                <a:gd name="connsiteX6-81" fmla="*/ 276837 w 1149292"/>
                <a:gd name="connsiteY6-82" fmla="*/ 679508 h 1115736"/>
                <a:gd name="connsiteX7-83" fmla="*/ 117446 w 1149292"/>
                <a:gd name="connsiteY7-84" fmla="*/ 201336 h 1115736"/>
                <a:gd name="connsiteX8-85" fmla="*/ 0 w 1149292"/>
                <a:gd name="connsiteY8-86" fmla="*/ 1107347 h 1115736"/>
                <a:gd name="connsiteX0-87" fmla="*/ 0 w 1199626"/>
                <a:gd name="connsiteY0-88" fmla="*/ 1107347 h 1115736"/>
                <a:gd name="connsiteX1-89" fmla="*/ 906011 w 1199626"/>
                <a:gd name="connsiteY1-90" fmla="*/ 1115736 h 1115736"/>
                <a:gd name="connsiteX2-91" fmla="*/ 964734 w 1199626"/>
                <a:gd name="connsiteY2-92" fmla="*/ 637563 h 1115736"/>
                <a:gd name="connsiteX3-93" fmla="*/ 1199626 w 1199626"/>
                <a:gd name="connsiteY3-94" fmla="*/ 293615 h 1115736"/>
                <a:gd name="connsiteX4-95" fmla="*/ 587230 w 1199626"/>
                <a:gd name="connsiteY4-96" fmla="*/ 704675 h 1115736"/>
                <a:gd name="connsiteX5-97" fmla="*/ 595619 w 1199626"/>
                <a:gd name="connsiteY5-98" fmla="*/ 0 h 1115736"/>
                <a:gd name="connsiteX6-99" fmla="*/ 276837 w 1199626"/>
                <a:gd name="connsiteY6-100" fmla="*/ 679508 h 1115736"/>
                <a:gd name="connsiteX7-101" fmla="*/ 117446 w 1199626"/>
                <a:gd name="connsiteY7-102" fmla="*/ 201336 h 1115736"/>
                <a:gd name="connsiteX8-103" fmla="*/ 0 w 1199626"/>
                <a:gd name="connsiteY8-104" fmla="*/ 1107347 h 1115736"/>
                <a:gd name="connsiteX0-105" fmla="*/ 0 w 1199626"/>
                <a:gd name="connsiteY0-106" fmla="*/ 1107347 h 1115736"/>
                <a:gd name="connsiteX1-107" fmla="*/ 906011 w 1199626"/>
                <a:gd name="connsiteY1-108" fmla="*/ 1115736 h 1115736"/>
                <a:gd name="connsiteX2-109" fmla="*/ 964734 w 1199626"/>
                <a:gd name="connsiteY2-110" fmla="*/ 637563 h 1115736"/>
                <a:gd name="connsiteX3-111" fmla="*/ 1199626 w 1199626"/>
                <a:gd name="connsiteY3-112" fmla="*/ 293615 h 1115736"/>
                <a:gd name="connsiteX4-113" fmla="*/ 587230 w 1199626"/>
                <a:gd name="connsiteY4-114" fmla="*/ 704675 h 1115736"/>
                <a:gd name="connsiteX5-115" fmla="*/ 595619 w 1199626"/>
                <a:gd name="connsiteY5-116" fmla="*/ 0 h 1115736"/>
                <a:gd name="connsiteX6-117" fmla="*/ 276837 w 1199626"/>
                <a:gd name="connsiteY6-118" fmla="*/ 679508 h 1115736"/>
                <a:gd name="connsiteX7-119" fmla="*/ 117446 w 1199626"/>
                <a:gd name="connsiteY7-120" fmla="*/ 201336 h 1115736"/>
                <a:gd name="connsiteX8-121" fmla="*/ 0 w 1199626"/>
                <a:gd name="connsiteY8-122" fmla="*/ 1107347 h 1115736"/>
                <a:gd name="connsiteX0-123" fmla="*/ 0 w 1199626"/>
                <a:gd name="connsiteY0-124" fmla="*/ 1107347 h 1115736"/>
                <a:gd name="connsiteX1-125" fmla="*/ 906011 w 1199626"/>
                <a:gd name="connsiteY1-126" fmla="*/ 1115736 h 1115736"/>
                <a:gd name="connsiteX2-127" fmla="*/ 964734 w 1199626"/>
                <a:gd name="connsiteY2-128" fmla="*/ 637563 h 1115736"/>
                <a:gd name="connsiteX3-129" fmla="*/ 1199626 w 1199626"/>
                <a:gd name="connsiteY3-130" fmla="*/ 293615 h 1115736"/>
                <a:gd name="connsiteX4-131" fmla="*/ 587230 w 1199626"/>
                <a:gd name="connsiteY4-132" fmla="*/ 704675 h 1115736"/>
                <a:gd name="connsiteX5-133" fmla="*/ 595619 w 1199626"/>
                <a:gd name="connsiteY5-134" fmla="*/ 0 h 1115736"/>
                <a:gd name="connsiteX6-135" fmla="*/ 276837 w 1199626"/>
                <a:gd name="connsiteY6-136" fmla="*/ 679508 h 1115736"/>
                <a:gd name="connsiteX7-137" fmla="*/ 117446 w 1199626"/>
                <a:gd name="connsiteY7-138" fmla="*/ 201336 h 1115736"/>
                <a:gd name="connsiteX8-139" fmla="*/ 0 w 1199626"/>
                <a:gd name="connsiteY8-140" fmla="*/ 1107347 h 1115736"/>
                <a:gd name="connsiteX0-141" fmla="*/ 0 w 1199626"/>
                <a:gd name="connsiteY0-142" fmla="*/ 1107347 h 1115736"/>
                <a:gd name="connsiteX1-143" fmla="*/ 906011 w 1199626"/>
                <a:gd name="connsiteY1-144" fmla="*/ 1115736 h 1115736"/>
                <a:gd name="connsiteX2-145" fmla="*/ 964734 w 1199626"/>
                <a:gd name="connsiteY2-146" fmla="*/ 637563 h 1115736"/>
                <a:gd name="connsiteX3-147" fmla="*/ 1199626 w 1199626"/>
                <a:gd name="connsiteY3-148" fmla="*/ 293615 h 1115736"/>
                <a:gd name="connsiteX4-149" fmla="*/ 587230 w 1199626"/>
                <a:gd name="connsiteY4-150" fmla="*/ 704675 h 1115736"/>
                <a:gd name="connsiteX5-151" fmla="*/ 595619 w 1199626"/>
                <a:gd name="connsiteY5-152" fmla="*/ 0 h 1115736"/>
                <a:gd name="connsiteX6-153" fmla="*/ 276837 w 1199626"/>
                <a:gd name="connsiteY6-154" fmla="*/ 679508 h 1115736"/>
                <a:gd name="connsiteX7-155" fmla="*/ 117446 w 1199626"/>
                <a:gd name="connsiteY7-156" fmla="*/ 201336 h 1115736"/>
                <a:gd name="connsiteX8-157" fmla="*/ 0 w 1199626"/>
                <a:gd name="connsiteY8-158" fmla="*/ 1107347 h 1115736"/>
                <a:gd name="connsiteX0-159" fmla="*/ 0 w 1199626"/>
                <a:gd name="connsiteY0-160" fmla="*/ 1107347 h 1115736"/>
                <a:gd name="connsiteX1-161" fmla="*/ 906011 w 1199626"/>
                <a:gd name="connsiteY1-162" fmla="*/ 1115736 h 1115736"/>
                <a:gd name="connsiteX2-163" fmla="*/ 964734 w 1199626"/>
                <a:gd name="connsiteY2-164" fmla="*/ 637563 h 1115736"/>
                <a:gd name="connsiteX3-165" fmla="*/ 1199626 w 1199626"/>
                <a:gd name="connsiteY3-166" fmla="*/ 293615 h 1115736"/>
                <a:gd name="connsiteX4-167" fmla="*/ 587230 w 1199626"/>
                <a:gd name="connsiteY4-168" fmla="*/ 704675 h 1115736"/>
                <a:gd name="connsiteX5-169" fmla="*/ 595619 w 1199626"/>
                <a:gd name="connsiteY5-170" fmla="*/ 0 h 1115736"/>
                <a:gd name="connsiteX6-171" fmla="*/ 276837 w 1199626"/>
                <a:gd name="connsiteY6-172" fmla="*/ 679508 h 1115736"/>
                <a:gd name="connsiteX7-173" fmla="*/ 117446 w 1199626"/>
                <a:gd name="connsiteY7-174" fmla="*/ 201336 h 1115736"/>
                <a:gd name="connsiteX8-175" fmla="*/ 0 w 1199626"/>
                <a:gd name="connsiteY8-176" fmla="*/ 1107347 h 1115736"/>
                <a:gd name="connsiteX0-177" fmla="*/ 0 w 1199626"/>
                <a:gd name="connsiteY0-178" fmla="*/ 1124655 h 1133044"/>
                <a:gd name="connsiteX1-179" fmla="*/ 906011 w 1199626"/>
                <a:gd name="connsiteY1-180" fmla="*/ 1133044 h 1133044"/>
                <a:gd name="connsiteX2-181" fmla="*/ 964734 w 1199626"/>
                <a:gd name="connsiteY2-182" fmla="*/ 654871 h 1133044"/>
                <a:gd name="connsiteX3-183" fmla="*/ 1199626 w 1199626"/>
                <a:gd name="connsiteY3-184" fmla="*/ 310923 h 1133044"/>
                <a:gd name="connsiteX4-185" fmla="*/ 587230 w 1199626"/>
                <a:gd name="connsiteY4-186" fmla="*/ 721983 h 1133044"/>
                <a:gd name="connsiteX5-187" fmla="*/ 536896 w 1199626"/>
                <a:gd name="connsiteY5-188" fmla="*/ 277367 h 1133044"/>
                <a:gd name="connsiteX6-189" fmla="*/ 595619 w 1199626"/>
                <a:gd name="connsiteY6-190" fmla="*/ 17308 h 1133044"/>
                <a:gd name="connsiteX7-191" fmla="*/ 276837 w 1199626"/>
                <a:gd name="connsiteY7-192" fmla="*/ 696816 h 1133044"/>
                <a:gd name="connsiteX8-193" fmla="*/ 117446 w 1199626"/>
                <a:gd name="connsiteY8-194" fmla="*/ 218644 h 1133044"/>
                <a:gd name="connsiteX9" fmla="*/ 0 w 1199626"/>
                <a:gd name="connsiteY9" fmla="*/ 1124655 h 1133044"/>
                <a:gd name="connsiteX0-195" fmla="*/ 0 w 1199626"/>
                <a:gd name="connsiteY0-196" fmla="*/ 1124655 h 1133044"/>
                <a:gd name="connsiteX1-197" fmla="*/ 906011 w 1199626"/>
                <a:gd name="connsiteY1-198" fmla="*/ 1133044 h 1133044"/>
                <a:gd name="connsiteX2-199" fmla="*/ 964734 w 1199626"/>
                <a:gd name="connsiteY2-200" fmla="*/ 654871 h 1133044"/>
                <a:gd name="connsiteX3-201" fmla="*/ 1199626 w 1199626"/>
                <a:gd name="connsiteY3-202" fmla="*/ 310923 h 1133044"/>
                <a:gd name="connsiteX4-203" fmla="*/ 587230 w 1199626"/>
                <a:gd name="connsiteY4-204" fmla="*/ 721983 h 1133044"/>
                <a:gd name="connsiteX5-205" fmla="*/ 536896 w 1199626"/>
                <a:gd name="connsiteY5-206" fmla="*/ 277367 h 1133044"/>
                <a:gd name="connsiteX6-207" fmla="*/ 595619 w 1199626"/>
                <a:gd name="connsiteY6-208" fmla="*/ 17308 h 1133044"/>
                <a:gd name="connsiteX7-209" fmla="*/ 276837 w 1199626"/>
                <a:gd name="connsiteY7-210" fmla="*/ 696816 h 1133044"/>
                <a:gd name="connsiteX8-211" fmla="*/ 117446 w 1199626"/>
                <a:gd name="connsiteY8-212" fmla="*/ 218644 h 1133044"/>
                <a:gd name="connsiteX9-213" fmla="*/ 0 w 1199626"/>
                <a:gd name="connsiteY9-214" fmla="*/ 1124655 h 1133044"/>
                <a:gd name="connsiteX0-215" fmla="*/ 0 w 1199626"/>
                <a:gd name="connsiteY0-216" fmla="*/ 1124655 h 1133044"/>
                <a:gd name="connsiteX1-217" fmla="*/ 906011 w 1199626"/>
                <a:gd name="connsiteY1-218" fmla="*/ 1133044 h 1133044"/>
                <a:gd name="connsiteX2-219" fmla="*/ 964734 w 1199626"/>
                <a:gd name="connsiteY2-220" fmla="*/ 654871 h 1133044"/>
                <a:gd name="connsiteX3-221" fmla="*/ 1199626 w 1199626"/>
                <a:gd name="connsiteY3-222" fmla="*/ 310923 h 1133044"/>
                <a:gd name="connsiteX4-223" fmla="*/ 587230 w 1199626"/>
                <a:gd name="connsiteY4-224" fmla="*/ 721983 h 1133044"/>
                <a:gd name="connsiteX5-225" fmla="*/ 536896 w 1199626"/>
                <a:gd name="connsiteY5-226" fmla="*/ 277367 h 1133044"/>
                <a:gd name="connsiteX6-227" fmla="*/ 595619 w 1199626"/>
                <a:gd name="connsiteY6-228" fmla="*/ 17308 h 1133044"/>
                <a:gd name="connsiteX7-229" fmla="*/ 276837 w 1199626"/>
                <a:gd name="connsiteY7-230" fmla="*/ 696816 h 1133044"/>
                <a:gd name="connsiteX8-231" fmla="*/ 117446 w 1199626"/>
                <a:gd name="connsiteY8-232" fmla="*/ 218644 h 1133044"/>
                <a:gd name="connsiteX9-233" fmla="*/ 0 w 1199626"/>
                <a:gd name="connsiteY9-234" fmla="*/ 1124655 h 1133044"/>
                <a:gd name="connsiteX0-235" fmla="*/ 21621 w 1221247"/>
                <a:gd name="connsiteY0-236" fmla="*/ 1124655 h 1133044"/>
                <a:gd name="connsiteX1-237" fmla="*/ 927632 w 1221247"/>
                <a:gd name="connsiteY1-238" fmla="*/ 1133044 h 1133044"/>
                <a:gd name="connsiteX2-239" fmla="*/ 986355 w 1221247"/>
                <a:gd name="connsiteY2-240" fmla="*/ 654871 h 1133044"/>
                <a:gd name="connsiteX3-241" fmla="*/ 1221247 w 1221247"/>
                <a:gd name="connsiteY3-242" fmla="*/ 310923 h 1133044"/>
                <a:gd name="connsiteX4-243" fmla="*/ 608851 w 1221247"/>
                <a:gd name="connsiteY4-244" fmla="*/ 721983 h 1133044"/>
                <a:gd name="connsiteX5-245" fmla="*/ 558517 w 1221247"/>
                <a:gd name="connsiteY5-246" fmla="*/ 277367 h 1133044"/>
                <a:gd name="connsiteX6-247" fmla="*/ 617240 w 1221247"/>
                <a:gd name="connsiteY6-248" fmla="*/ 17308 h 1133044"/>
                <a:gd name="connsiteX7-249" fmla="*/ 298458 w 1221247"/>
                <a:gd name="connsiteY7-250" fmla="*/ 696816 h 1133044"/>
                <a:gd name="connsiteX8-251" fmla="*/ 139067 w 1221247"/>
                <a:gd name="connsiteY8-252" fmla="*/ 218644 h 1133044"/>
                <a:gd name="connsiteX9-253" fmla="*/ 21621 w 1221247"/>
                <a:gd name="connsiteY9-254" fmla="*/ 1124655 h 113304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49" y="connsiteY8-50"/>
                </a:cxn>
                <a:cxn ang="0">
                  <a:pos x="connsiteX9-213" y="connsiteY9-214"/>
                </a:cxn>
              </a:cxnLst>
              <a:rect l="l" t="t" r="r" b="b"/>
              <a:pathLst>
                <a:path w="1221247" h="1133044">
                  <a:moveTo>
                    <a:pt x="21621" y="1124655"/>
                  </a:moveTo>
                  <a:lnTo>
                    <a:pt x="927632" y="1133044"/>
                  </a:lnTo>
                  <a:cubicBezTo>
                    <a:pt x="866113" y="805873"/>
                    <a:pt x="930428" y="831040"/>
                    <a:pt x="986355" y="654871"/>
                  </a:cubicBezTo>
                  <a:cubicBezTo>
                    <a:pt x="1098208" y="543018"/>
                    <a:pt x="1109394" y="431165"/>
                    <a:pt x="1221247" y="310923"/>
                  </a:cubicBezTo>
                  <a:cubicBezTo>
                    <a:pt x="866113" y="338886"/>
                    <a:pt x="796206" y="517851"/>
                    <a:pt x="608851" y="721983"/>
                  </a:cubicBezTo>
                  <a:cubicBezTo>
                    <a:pt x="506785" y="705205"/>
                    <a:pt x="557119" y="394813"/>
                    <a:pt x="558517" y="277367"/>
                  </a:cubicBezTo>
                  <a:cubicBezTo>
                    <a:pt x="559915" y="159921"/>
                    <a:pt x="668972" y="-63785"/>
                    <a:pt x="617240" y="17308"/>
                  </a:cubicBezTo>
                  <a:cubicBezTo>
                    <a:pt x="477423" y="151532"/>
                    <a:pt x="295662" y="159920"/>
                    <a:pt x="298458" y="696816"/>
                  </a:cubicBezTo>
                  <a:lnTo>
                    <a:pt x="139067" y="218644"/>
                  </a:lnTo>
                  <a:cubicBezTo>
                    <a:pt x="99918" y="520648"/>
                    <a:pt x="-56676" y="587760"/>
                    <a:pt x="21621" y="1124655"/>
                  </a:cubicBezTo>
                  <a:close/>
                </a:path>
              </a:pathLst>
            </a:custGeom>
            <a:gradFill>
              <a:gsLst>
                <a:gs pos="1667">
                  <a:srgbClr val="92D050"/>
                </a:gs>
                <a:gs pos="100000">
                  <a:srgbClr val="336A18"/>
                </a:gs>
              </a:gsLst>
              <a:path path="shape">
                <a:fillToRect l="50000" t="50000" r="50000" b="50000"/>
              </a:path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903" y="2054994"/>
            <a:ext cx="15621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04" y="2147068"/>
            <a:ext cx="854075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图片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79" y="2032768"/>
            <a:ext cx="15017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 bwMode="auto">
          <a:xfrm>
            <a:off x="4194716" y="3410719"/>
            <a:ext cx="792162" cy="341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3" name="标题 1"/>
          <p:cNvSpPr>
            <a:spLocks noGrp="1" noChangeArrowheads="1"/>
          </p:cNvSpPr>
          <p:nvPr/>
        </p:nvSpPr>
        <p:spPr bwMode="auto">
          <a:xfrm>
            <a:off x="4194717" y="3364681"/>
            <a:ext cx="1006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4" name="左大括号 25"/>
          <p:cNvSpPr/>
          <p:nvPr/>
        </p:nvSpPr>
        <p:spPr bwMode="auto">
          <a:xfrm rot="16200000">
            <a:off x="5223417" y="2980507"/>
            <a:ext cx="288925" cy="1882775"/>
          </a:xfrm>
          <a:prstGeom prst="leftBrace">
            <a:avLst>
              <a:gd name="adj1" fmla="val 8236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5" name="标题 1"/>
          <p:cNvSpPr>
            <a:spLocks noGrp="1" noChangeArrowheads="1"/>
          </p:cNvSpPr>
          <p:nvPr/>
        </p:nvSpPr>
        <p:spPr bwMode="auto">
          <a:xfrm>
            <a:off x="4975767" y="4156844"/>
            <a:ext cx="10064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807616" y="3410719"/>
            <a:ext cx="792162" cy="341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7" name="标题 1"/>
          <p:cNvSpPr>
            <a:spLocks noGrp="1" noChangeArrowheads="1"/>
          </p:cNvSpPr>
          <p:nvPr/>
        </p:nvSpPr>
        <p:spPr bwMode="auto">
          <a:xfrm>
            <a:off x="5807617" y="3364681"/>
            <a:ext cx="1006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8858" name="图片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42" y="1240606"/>
            <a:ext cx="12033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 bwMode="auto">
          <a:xfrm>
            <a:off x="7342729" y="3410719"/>
            <a:ext cx="792163" cy="341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0" name="标题 1"/>
          <p:cNvSpPr>
            <a:spLocks noGrp="1" noChangeArrowheads="1"/>
          </p:cNvSpPr>
          <p:nvPr/>
        </p:nvSpPr>
        <p:spPr bwMode="auto">
          <a:xfrm>
            <a:off x="7342729" y="3364681"/>
            <a:ext cx="1006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1" name="左大括号 32"/>
          <p:cNvSpPr/>
          <p:nvPr/>
        </p:nvSpPr>
        <p:spPr bwMode="auto">
          <a:xfrm rot="16200000">
            <a:off x="8370635" y="2994000"/>
            <a:ext cx="287338" cy="1882775"/>
          </a:xfrm>
          <a:prstGeom prst="leftBrace">
            <a:avLst>
              <a:gd name="adj1" fmla="val 8282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2" name="标题 1"/>
          <p:cNvSpPr>
            <a:spLocks noGrp="1" noChangeArrowheads="1"/>
          </p:cNvSpPr>
          <p:nvPr/>
        </p:nvSpPr>
        <p:spPr bwMode="auto">
          <a:xfrm>
            <a:off x="8123779" y="4075881"/>
            <a:ext cx="1006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8955629" y="3410719"/>
            <a:ext cx="792163" cy="341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4" name="标题 1"/>
          <p:cNvSpPr>
            <a:spLocks noGrp="1" noChangeArrowheads="1"/>
          </p:cNvSpPr>
          <p:nvPr/>
        </p:nvSpPr>
        <p:spPr bwMode="auto">
          <a:xfrm>
            <a:off x="8955629" y="3364681"/>
            <a:ext cx="10064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8865" name="图片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433" y="3105587"/>
            <a:ext cx="2048756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8853" grpId="0"/>
      <p:bldP spid="78854" grpId="0" animBg="1"/>
      <p:bldP spid="78855" grpId="0"/>
      <p:bldP spid="28" grpId="0" animBg="1"/>
      <p:bldP spid="78857" grpId="0"/>
      <p:bldP spid="31" grpId="0" animBg="1"/>
      <p:bldP spid="78860" grpId="0"/>
      <p:bldP spid="78861" grpId="0" animBg="1"/>
      <p:bldP spid="78862" grpId="0"/>
      <p:bldP spid="35" grpId="0" animBg="1"/>
      <p:bldP spid="788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标题 1"/>
          <p:cNvSpPr>
            <a:spLocks noGrp="1" noChangeArrowheads="1"/>
          </p:cNvSpPr>
          <p:nvPr/>
        </p:nvSpPr>
        <p:spPr bwMode="auto">
          <a:xfrm>
            <a:off x="660400" y="2156349"/>
            <a:ext cx="4899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一只玩具鸭和一只小熊一共多少元？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74" name="标题 1"/>
          <p:cNvSpPr>
            <a:spLocks noGrp="1" noChangeArrowheads="1"/>
          </p:cNvSpPr>
          <p:nvPr/>
        </p:nvSpPr>
        <p:spPr bwMode="auto">
          <a:xfrm>
            <a:off x="2468635" y="2911204"/>
            <a:ext cx="1512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0400" y="1393932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pic>
        <p:nvPicPr>
          <p:cNvPr id="79876" name="图片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70" y="2019030"/>
            <a:ext cx="1120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图片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82" y="2012681"/>
            <a:ext cx="715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标题 1"/>
          <p:cNvSpPr>
            <a:spLocks noGrp="1" noChangeArrowheads="1"/>
          </p:cNvSpPr>
          <p:nvPr/>
        </p:nvSpPr>
        <p:spPr bwMode="auto">
          <a:xfrm>
            <a:off x="6423044" y="2993755"/>
            <a:ext cx="736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79" name="标题 1"/>
          <p:cNvSpPr>
            <a:spLocks noGrp="1" noChangeArrowheads="1"/>
          </p:cNvSpPr>
          <p:nvPr/>
        </p:nvSpPr>
        <p:spPr bwMode="auto">
          <a:xfrm>
            <a:off x="7507307" y="3052493"/>
            <a:ext cx="804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  <p:bldP spid="79874" grpId="0"/>
      <p:bldP spid="3" grpId="0" animBg="1"/>
      <p:bldP spid="79878" grpId="0"/>
      <p:bldP spid="798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标题 1"/>
          <p:cNvSpPr>
            <a:spLocks noGrp="1" noChangeArrowheads="1"/>
          </p:cNvSpPr>
          <p:nvPr/>
        </p:nvSpPr>
        <p:spPr bwMode="auto">
          <a:xfrm>
            <a:off x="622300" y="2178746"/>
            <a:ext cx="4899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一只玩具鸭和一只小熊一共多少元？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898" name="标题 1"/>
          <p:cNvSpPr>
            <a:spLocks noGrp="1" noChangeArrowheads="1"/>
          </p:cNvSpPr>
          <p:nvPr/>
        </p:nvSpPr>
        <p:spPr bwMode="auto">
          <a:xfrm>
            <a:off x="2279651" y="2638425"/>
            <a:ext cx="1512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0899" name="标题 1"/>
          <p:cNvSpPr>
            <a:spLocks noGrp="1" noChangeArrowheads="1"/>
          </p:cNvSpPr>
          <p:nvPr/>
        </p:nvSpPr>
        <p:spPr bwMode="auto">
          <a:xfrm>
            <a:off x="2279651" y="32178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0900" name="标题 1"/>
          <p:cNvSpPr>
            <a:spLocks noGrp="1" noChangeArrowheads="1"/>
          </p:cNvSpPr>
          <p:nvPr/>
        </p:nvSpPr>
        <p:spPr bwMode="auto">
          <a:xfrm>
            <a:off x="2668589" y="3824289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0901" name="标题 1"/>
          <p:cNvSpPr>
            <a:spLocks noGrp="1" noChangeArrowheads="1"/>
          </p:cNvSpPr>
          <p:nvPr/>
        </p:nvSpPr>
        <p:spPr bwMode="auto">
          <a:xfrm>
            <a:off x="3092451" y="3814763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0902" name="标题 1"/>
          <p:cNvSpPr>
            <a:spLocks noGrp="1" noChangeArrowheads="1"/>
          </p:cNvSpPr>
          <p:nvPr/>
        </p:nvSpPr>
        <p:spPr bwMode="auto">
          <a:xfrm>
            <a:off x="2424114" y="42291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</a:p>
        </p:txBody>
      </p:sp>
      <p:grpSp>
        <p:nvGrpSpPr>
          <p:cNvPr id="80903" name="组合 18"/>
          <p:cNvGrpSpPr/>
          <p:nvPr/>
        </p:nvGrpSpPr>
        <p:grpSpPr bwMode="auto">
          <a:xfrm>
            <a:off x="2959100" y="3657600"/>
            <a:ext cx="223838" cy="171450"/>
            <a:chOff x="2578100" y="3531145"/>
            <a:chExt cx="304800" cy="233363"/>
          </a:xfrm>
        </p:grpSpPr>
        <p:sp>
          <p:nvSpPr>
            <p:cNvPr id="80904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5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906" name="Group 36"/>
          <p:cNvGrpSpPr/>
          <p:nvPr/>
        </p:nvGrpSpPr>
        <p:grpSpPr bwMode="auto">
          <a:xfrm>
            <a:off x="2470150" y="3797300"/>
            <a:ext cx="312738" cy="501650"/>
            <a:chOff x="0" y="0"/>
            <a:chExt cx="567" cy="907"/>
          </a:xfrm>
        </p:grpSpPr>
        <p:sp>
          <p:nvSpPr>
            <p:cNvPr id="80907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8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909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910" name="标题 1"/>
          <p:cNvSpPr>
            <a:spLocks noGrp="1" noChangeArrowheads="1"/>
          </p:cNvSpPr>
          <p:nvPr/>
        </p:nvSpPr>
        <p:spPr bwMode="auto">
          <a:xfrm>
            <a:off x="3374083" y="3174350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0911" name="标题 1"/>
          <p:cNvSpPr>
            <a:spLocks noGrp="1" noChangeArrowheads="1"/>
          </p:cNvSpPr>
          <p:nvPr/>
        </p:nvSpPr>
        <p:spPr bwMode="auto">
          <a:xfrm>
            <a:off x="1833563" y="5046663"/>
            <a:ext cx="25701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35+30=65</a:t>
            </a:r>
          </a:p>
          <a:p>
            <a:pPr eaLnBrk="0" hangingPunct="0"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2" name="矩形 70"/>
          <p:cNvSpPr>
            <a:spLocks noChangeArrowheads="1"/>
          </p:cNvSpPr>
          <p:nvPr/>
        </p:nvSpPr>
        <p:spPr bwMode="auto">
          <a:xfrm>
            <a:off x="1847850" y="5314950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65+4=69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387" y="1305623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pic>
        <p:nvPicPr>
          <p:cNvPr id="80914" name="图片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846" y="1859621"/>
            <a:ext cx="1120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5" name="图片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58" y="1853272"/>
            <a:ext cx="715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6" name="标题 1"/>
          <p:cNvSpPr>
            <a:spLocks noGrp="1" noChangeArrowheads="1"/>
          </p:cNvSpPr>
          <p:nvPr/>
        </p:nvSpPr>
        <p:spPr bwMode="auto">
          <a:xfrm>
            <a:off x="6211720" y="2834346"/>
            <a:ext cx="736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7" name="标题 1"/>
          <p:cNvSpPr>
            <a:spLocks noGrp="1" noChangeArrowheads="1"/>
          </p:cNvSpPr>
          <p:nvPr/>
        </p:nvSpPr>
        <p:spPr bwMode="auto">
          <a:xfrm>
            <a:off x="7295983" y="2893084"/>
            <a:ext cx="804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0" grpId="0"/>
      <p:bldP spid="80901" grpId="0"/>
      <p:bldP spid="80902" grpId="0"/>
      <p:bldP spid="80910" grpId="0"/>
      <p:bldP spid="80911" grpId="0"/>
      <p:bldP spid="809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标题 1"/>
          <p:cNvSpPr>
            <a:spLocks noGrp="1" noChangeArrowheads="1"/>
          </p:cNvSpPr>
          <p:nvPr/>
        </p:nvSpPr>
        <p:spPr bwMode="auto">
          <a:xfrm>
            <a:off x="615677" y="2066131"/>
            <a:ext cx="4899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一只玩具鸭和一只小熊一共多少元？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22" name="标题 1"/>
          <p:cNvSpPr>
            <a:spLocks noGrp="1" noChangeArrowheads="1"/>
          </p:cNvSpPr>
          <p:nvPr/>
        </p:nvSpPr>
        <p:spPr bwMode="auto">
          <a:xfrm>
            <a:off x="2242345" y="2523728"/>
            <a:ext cx="1512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1923" name="标题 1"/>
          <p:cNvSpPr>
            <a:spLocks noGrp="1" noChangeArrowheads="1"/>
          </p:cNvSpPr>
          <p:nvPr/>
        </p:nvSpPr>
        <p:spPr bwMode="auto">
          <a:xfrm>
            <a:off x="2279651" y="32178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1924" name="标题 1"/>
          <p:cNvSpPr>
            <a:spLocks noGrp="1" noChangeArrowheads="1"/>
          </p:cNvSpPr>
          <p:nvPr/>
        </p:nvSpPr>
        <p:spPr bwMode="auto">
          <a:xfrm>
            <a:off x="2668589" y="3824289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1925" name="标题 1"/>
          <p:cNvSpPr>
            <a:spLocks noGrp="1" noChangeArrowheads="1"/>
          </p:cNvSpPr>
          <p:nvPr/>
        </p:nvSpPr>
        <p:spPr bwMode="auto">
          <a:xfrm>
            <a:off x="3092451" y="3814763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1926" name="标题 1"/>
          <p:cNvSpPr>
            <a:spLocks noGrp="1" noChangeArrowheads="1"/>
          </p:cNvSpPr>
          <p:nvPr/>
        </p:nvSpPr>
        <p:spPr bwMode="auto">
          <a:xfrm>
            <a:off x="2424114" y="42291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</a:p>
        </p:txBody>
      </p:sp>
      <p:grpSp>
        <p:nvGrpSpPr>
          <p:cNvPr id="81927" name="组合 18"/>
          <p:cNvGrpSpPr/>
          <p:nvPr/>
        </p:nvGrpSpPr>
        <p:grpSpPr bwMode="auto">
          <a:xfrm>
            <a:off x="2959100" y="3657600"/>
            <a:ext cx="223838" cy="171450"/>
            <a:chOff x="2578100" y="3531145"/>
            <a:chExt cx="304800" cy="233363"/>
          </a:xfrm>
        </p:grpSpPr>
        <p:sp>
          <p:nvSpPr>
            <p:cNvPr id="81928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29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30" name="Group 36"/>
          <p:cNvGrpSpPr/>
          <p:nvPr/>
        </p:nvGrpSpPr>
        <p:grpSpPr bwMode="auto">
          <a:xfrm>
            <a:off x="2470150" y="3797300"/>
            <a:ext cx="312738" cy="501650"/>
            <a:chOff x="0" y="0"/>
            <a:chExt cx="567" cy="907"/>
          </a:xfrm>
        </p:grpSpPr>
        <p:sp>
          <p:nvSpPr>
            <p:cNvPr id="81931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32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33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1934" name="标题 1"/>
          <p:cNvSpPr>
            <a:spLocks noGrp="1" noChangeArrowheads="1"/>
          </p:cNvSpPr>
          <p:nvPr/>
        </p:nvSpPr>
        <p:spPr bwMode="auto">
          <a:xfrm>
            <a:off x="3575050" y="3217864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1935" name="标题 1"/>
          <p:cNvSpPr>
            <a:spLocks noGrp="1" noChangeArrowheads="1"/>
          </p:cNvSpPr>
          <p:nvPr/>
        </p:nvSpPr>
        <p:spPr bwMode="auto">
          <a:xfrm>
            <a:off x="4670426" y="32051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1936" name="标题 1"/>
          <p:cNvSpPr>
            <a:spLocks noGrp="1" noChangeArrowheads="1"/>
          </p:cNvSpPr>
          <p:nvPr/>
        </p:nvSpPr>
        <p:spPr bwMode="auto">
          <a:xfrm>
            <a:off x="4514851" y="3810001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1937" name="标题 1"/>
          <p:cNvSpPr>
            <a:spLocks noGrp="1" noChangeArrowheads="1"/>
          </p:cNvSpPr>
          <p:nvPr/>
        </p:nvSpPr>
        <p:spPr bwMode="auto">
          <a:xfrm>
            <a:off x="4897438" y="3814763"/>
            <a:ext cx="36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38" name="标题 1"/>
          <p:cNvSpPr>
            <a:spLocks noGrp="1" noChangeArrowheads="1"/>
          </p:cNvSpPr>
          <p:nvPr/>
        </p:nvSpPr>
        <p:spPr bwMode="auto">
          <a:xfrm>
            <a:off x="4705351" y="42164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1939" name="组合 37"/>
          <p:cNvGrpSpPr/>
          <p:nvPr/>
        </p:nvGrpSpPr>
        <p:grpSpPr bwMode="auto">
          <a:xfrm>
            <a:off x="4787901" y="3548063"/>
            <a:ext cx="225425" cy="171450"/>
            <a:chOff x="2578100" y="3531145"/>
            <a:chExt cx="304800" cy="233363"/>
          </a:xfrm>
        </p:grpSpPr>
        <p:sp>
          <p:nvSpPr>
            <p:cNvPr id="81940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41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942" name="Group 36"/>
          <p:cNvGrpSpPr/>
          <p:nvPr/>
        </p:nvGrpSpPr>
        <p:grpSpPr bwMode="auto">
          <a:xfrm flipH="1">
            <a:off x="4787900" y="3702050"/>
            <a:ext cx="674688" cy="611188"/>
            <a:chOff x="0" y="0"/>
            <a:chExt cx="567" cy="907"/>
          </a:xfrm>
        </p:grpSpPr>
        <p:sp>
          <p:nvSpPr>
            <p:cNvPr id="81943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44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45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1946" name="标题 1"/>
          <p:cNvSpPr>
            <a:spLocks noGrp="1" noChangeArrowheads="1"/>
          </p:cNvSpPr>
          <p:nvPr/>
        </p:nvSpPr>
        <p:spPr bwMode="auto">
          <a:xfrm>
            <a:off x="5834062" y="3198312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1947" name="标题 1"/>
          <p:cNvSpPr>
            <a:spLocks noGrp="1" noChangeArrowheads="1"/>
          </p:cNvSpPr>
          <p:nvPr/>
        </p:nvSpPr>
        <p:spPr bwMode="auto">
          <a:xfrm>
            <a:off x="1833563" y="5046663"/>
            <a:ext cx="25701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35+30=65</a:t>
            </a:r>
          </a:p>
          <a:p>
            <a:pPr eaLnBrk="0" hangingPunct="0"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8" name="标题 1"/>
          <p:cNvSpPr>
            <a:spLocks noGrp="1" noChangeArrowheads="1"/>
          </p:cNvSpPr>
          <p:nvPr/>
        </p:nvSpPr>
        <p:spPr bwMode="auto">
          <a:xfrm>
            <a:off x="4395788" y="5126039"/>
            <a:ext cx="2254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30+34=64</a:t>
            </a:r>
          </a:p>
          <a:p>
            <a:pPr eaLnBrk="0" hangingPunct="0"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49" name="矩形 70"/>
          <p:cNvSpPr>
            <a:spLocks noChangeArrowheads="1"/>
          </p:cNvSpPr>
          <p:nvPr/>
        </p:nvSpPr>
        <p:spPr bwMode="auto">
          <a:xfrm>
            <a:off x="1847850" y="5314950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65+4=69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50" name="矩形 71"/>
          <p:cNvSpPr>
            <a:spLocks noChangeArrowheads="1"/>
          </p:cNvSpPr>
          <p:nvPr/>
        </p:nvSpPr>
        <p:spPr bwMode="auto">
          <a:xfrm>
            <a:off x="4397375" y="5289550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64+5=69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400" y="1385115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pic>
        <p:nvPicPr>
          <p:cNvPr id="81952" name="图片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1523207"/>
            <a:ext cx="1120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3" name="图片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1516858"/>
            <a:ext cx="715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4" name="标题 1"/>
          <p:cNvSpPr>
            <a:spLocks noGrp="1" noChangeArrowheads="1"/>
          </p:cNvSpPr>
          <p:nvPr/>
        </p:nvSpPr>
        <p:spPr bwMode="auto">
          <a:xfrm>
            <a:off x="5992812" y="2497932"/>
            <a:ext cx="736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55" name="标题 1"/>
          <p:cNvSpPr>
            <a:spLocks noGrp="1" noChangeArrowheads="1"/>
          </p:cNvSpPr>
          <p:nvPr/>
        </p:nvSpPr>
        <p:spPr bwMode="auto">
          <a:xfrm>
            <a:off x="7077075" y="2556670"/>
            <a:ext cx="804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1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  <p:bldP spid="81924" grpId="0"/>
      <p:bldP spid="81925" grpId="0"/>
      <p:bldP spid="81926" grpId="0"/>
      <p:bldP spid="81934" grpId="0"/>
      <p:bldP spid="81935" grpId="0"/>
      <p:bldP spid="81936" grpId="0"/>
      <p:bldP spid="81937" grpId="0"/>
      <p:bldP spid="81938" grpId="0"/>
      <p:bldP spid="81946" grpId="0"/>
      <p:bldP spid="81947" grpId="0"/>
      <p:bldP spid="81948" grpId="0"/>
      <p:bldP spid="81949" grpId="0"/>
      <p:bldP spid="819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标题 1"/>
          <p:cNvSpPr>
            <a:spLocks noGrp="1" noChangeArrowheads="1"/>
          </p:cNvSpPr>
          <p:nvPr/>
        </p:nvSpPr>
        <p:spPr bwMode="auto">
          <a:xfrm>
            <a:off x="588964" y="2162969"/>
            <a:ext cx="4899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一只玩具鸭和一只小熊一共多少元？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46" name="标题 1"/>
          <p:cNvSpPr>
            <a:spLocks noGrp="1" noChangeArrowheads="1"/>
          </p:cNvSpPr>
          <p:nvPr/>
        </p:nvSpPr>
        <p:spPr bwMode="auto">
          <a:xfrm>
            <a:off x="2244727" y="2558258"/>
            <a:ext cx="15128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2947" name="标题 1"/>
          <p:cNvSpPr>
            <a:spLocks noGrp="1" noChangeArrowheads="1"/>
          </p:cNvSpPr>
          <p:nvPr/>
        </p:nvSpPr>
        <p:spPr bwMode="auto">
          <a:xfrm>
            <a:off x="2279651" y="32178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2948" name="标题 1"/>
          <p:cNvSpPr>
            <a:spLocks noGrp="1" noChangeArrowheads="1"/>
          </p:cNvSpPr>
          <p:nvPr/>
        </p:nvSpPr>
        <p:spPr bwMode="auto">
          <a:xfrm>
            <a:off x="2668589" y="3824289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2949" name="标题 1"/>
          <p:cNvSpPr>
            <a:spLocks noGrp="1" noChangeArrowheads="1"/>
          </p:cNvSpPr>
          <p:nvPr/>
        </p:nvSpPr>
        <p:spPr bwMode="auto">
          <a:xfrm>
            <a:off x="3092451" y="3814763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82950" name="标题 1"/>
          <p:cNvSpPr>
            <a:spLocks noGrp="1" noChangeArrowheads="1"/>
          </p:cNvSpPr>
          <p:nvPr/>
        </p:nvSpPr>
        <p:spPr bwMode="auto">
          <a:xfrm>
            <a:off x="2424114" y="42291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</a:p>
        </p:txBody>
      </p:sp>
      <p:sp>
        <p:nvSpPr>
          <p:cNvPr id="82951" name="标题 1"/>
          <p:cNvSpPr>
            <a:spLocks noGrp="1" noChangeArrowheads="1"/>
          </p:cNvSpPr>
          <p:nvPr/>
        </p:nvSpPr>
        <p:spPr bwMode="auto">
          <a:xfrm>
            <a:off x="3479801" y="2556670"/>
            <a:ext cx="576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2952" name="标题 1"/>
          <p:cNvSpPr>
            <a:spLocks noGrp="1" noChangeArrowheads="1"/>
          </p:cNvSpPr>
          <p:nvPr/>
        </p:nvSpPr>
        <p:spPr bwMode="auto">
          <a:xfrm>
            <a:off x="3706814" y="2556670"/>
            <a:ext cx="12239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zh-CN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82953" name="组合 18"/>
          <p:cNvGrpSpPr/>
          <p:nvPr/>
        </p:nvGrpSpPr>
        <p:grpSpPr bwMode="auto">
          <a:xfrm>
            <a:off x="2959100" y="3657600"/>
            <a:ext cx="223838" cy="171450"/>
            <a:chOff x="2578100" y="3531145"/>
            <a:chExt cx="304800" cy="233363"/>
          </a:xfrm>
        </p:grpSpPr>
        <p:sp>
          <p:nvSpPr>
            <p:cNvPr id="82954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55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56" name="Group 36"/>
          <p:cNvGrpSpPr/>
          <p:nvPr/>
        </p:nvGrpSpPr>
        <p:grpSpPr bwMode="auto">
          <a:xfrm>
            <a:off x="2470150" y="3797300"/>
            <a:ext cx="312738" cy="501650"/>
            <a:chOff x="0" y="0"/>
            <a:chExt cx="567" cy="907"/>
          </a:xfrm>
        </p:grpSpPr>
        <p:sp>
          <p:nvSpPr>
            <p:cNvPr id="82957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58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59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960" name="标题 1"/>
          <p:cNvSpPr>
            <a:spLocks noGrp="1" noChangeArrowheads="1"/>
          </p:cNvSpPr>
          <p:nvPr/>
        </p:nvSpPr>
        <p:spPr bwMode="auto">
          <a:xfrm>
            <a:off x="1827398" y="5778596"/>
            <a:ext cx="45640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答：一只玩具鸭和一只小熊一共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82961" name="标题 1"/>
          <p:cNvSpPr>
            <a:spLocks noGrp="1" noChangeArrowheads="1"/>
          </p:cNvSpPr>
          <p:nvPr/>
        </p:nvSpPr>
        <p:spPr bwMode="auto">
          <a:xfrm>
            <a:off x="3575050" y="3217864"/>
            <a:ext cx="577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2962" name="标题 1"/>
          <p:cNvSpPr>
            <a:spLocks noGrp="1" noChangeArrowheads="1"/>
          </p:cNvSpPr>
          <p:nvPr/>
        </p:nvSpPr>
        <p:spPr bwMode="auto">
          <a:xfrm>
            <a:off x="4670426" y="32051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2963" name="标题 1"/>
          <p:cNvSpPr>
            <a:spLocks noGrp="1" noChangeArrowheads="1"/>
          </p:cNvSpPr>
          <p:nvPr/>
        </p:nvSpPr>
        <p:spPr bwMode="auto">
          <a:xfrm>
            <a:off x="4514851" y="3810001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2964" name="标题 1"/>
          <p:cNvSpPr>
            <a:spLocks noGrp="1" noChangeArrowheads="1"/>
          </p:cNvSpPr>
          <p:nvPr/>
        </p:nvSpPr>
        <p:spPr bwMode="auto">
          <a:xfrm>
            <a:off x="4897438" y="3814763"/>
            <a:ext cx="36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65" name="标题 1"/>
          <p:cNvSpPr>
            <a:spLocks noGrp="1" noChangeArrowheads="1"/>
          </p:cNvSpPr>
          <p:nvPr/>
        </p:nvSpPr>
        <p:spPr bwMode="auto">
          <a:xfrm>
            <a:off x="4705351" y="42164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966" name="组合 37"/>
          <p:cNvGrpSpPr/>
          <p:nvPr/>
        </p:nvGrpSpPr>
        <p:grpSpPr bwMode="auto">
          <a:xfrm>
            <a:off x="4787901" y="3548063"/>
            <a:ext cx="225425" cy="171450"/>
            <a:chOff x="2578100" y="3531145"/>
            <a:chExt cx="304800" cy="233363"/>
          </a:xfrm>
        </p:grpSpPr>
        <p:sp>
          <p:nvSpPr>
            <p:cNvPr id="82967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68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69" name="Group 36"/>
          <p:cNvGrpSpPr/>
          <p:nvPr/>
        </p:nvGrpSpPr>
        <p:grpSpPr bwMode="auto">
          <a:xfrm flipH="1">
            <a:off x="4787900" y="3702050"/>
            <a:ext cx="674688" cy="611188"/>
            <a:chOff x="0" y="0"/>
            <a:chExt cx="567" cy="907"/>
          </a:xfrm>
        </p:grpSpPr>
        <p:sp>
          <p:nvSpPr>
            <p:cNvPr id="82970" name="Line 37"/>
            <p:cNvSpPr>
              <a:spLocks noChangeShapeType="1"/>
            </p:cNvSpPr>
            <p:nvPr/>
          </p:nvSpPr>
          <p:spPr bwMode="auto">
            <a:xfrm>
              <a:off x="0" y="0"/>
              <a:ext cx="1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71" name="Line 38"/>
            <p:cNvSpPr>
              <a:spLocks noChangeShapeType="1"/>
            </p:cNvSpPr>
            <p:nvPr/>
          </p:nvSpPr>
          <p:spPr bwMode="auto">
            <a:xfrm>
              <a:off x="0" y="907"/>
              <a:ext cx="567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72" name="Line 39"/>
            <p:cNvSpPr>
              <a:spLocks noChangeShapeType="1"/>
            </p:cNvSpPr>
            <p:nvPr/>
          </p:nvSpPr>
          <p:spPr bwMode="auto">
            <a:xfrm flipV="1">
              <a:off x="567" y="680"/>
              <a:ext cx="1" cy="22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973" name="标题 1"/>
          <p:cNvSpPr>
            <a:spLocks noGrp="1" noChangeArrowheads="1"/>
          </p:cNvSpPr>
          <p:nvPr/>
        </p:nvSpPr>
        <p:spPr bwMode="auto">
          <a:xfrm>
            <a:off x="5778501" y="3205164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2974" name="标题 1"/>
          <p:cNvSpPr>
            <a:spLocks noGrp="1" noChangeArrowheads="1"/>
          </p:cNvSpPr>
          <p:nvPr/>
        </p:nvSpPr>
        <p:spPr bwMode="auto">
          <a:xfrm>
            <a:off x="7232651" y="3205163"/>
            <a:ext cx="15843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35＋34＝</a:t>
            </a:r>
          </a:p>
        </p:txBody>
      </p:sp>
      <p:sp>
        <p:nvSpPr>
          <p:cNvPr id="82975" name="标题 1"/>
          <p:cNvSpPr>
            <a:spLocks noGrp="1" noChangeArrowheads="1"/>
          </p:cNvSpPr>
          <p:nvPr/>
        </p:nvSpPr>
        <p:spPr bwMode="auto">
          <a:xfrm>
            <a:off x="7045326" y="3797301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2976" name="标题 1"/>
          <p:cNvSpPr>
            <a:spLocks noGrp="1" noChangeArrowheads="1"/>
          </p:cNvSpPr>
          <p:nvPr/>
        </p:nvSpPr>
        <p:spPr bwMode="auto">
          <a:xfrm>
            <a:off x="7427913" y="3773488"/>
            <a:ext cx="360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77" name="标题 1"/>
          <p:cNvSpPr>
            <a:spLocks noGrp="1" noChangeArrowheads="1"/>
          </p:cNvSpPr>
          <p:nvPr/>
        </p:nvSpPr>
        <p:spPr bwMode="auto">
          <a:xfrm>
            <a:off x="7191376" y="4292601"/>
            <a:ext cx="574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978" name="组合 49"/>
          <p:cNvGrpSpPr/>
          <p:nvPr/>
        </p:nvGrpSpPr>
        <p:grpSpPr bwMode="auto">
          <a:xfrm>
            <a:off x="7332664" y="3616325"/>
            <a:ext cx="223837" cy="171450"/>
            <a:chOff x="2578100" y="3531145"/>
            <a:chExt cx="304800" cy="233363"/>
          </a:xfrm>
        </p:grpSpPr>
        <p:sp>
          <p:nvSpPr>
            <p:cNvPr id="82979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80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81" name="组合 52"/>
          <p:cNvGrpSpPr/>
          <p:nvPr/>
        </p:nvGrpSpPr>
        <p:grpSpPr bwMode="auto">
          <a:xfrm>
            <a:off x="7245351" y="4132263"/>
            <a:ext cx="550863" cy="127000"/>
            <a:chOff x="6360871" y="2875320"/>
            <a:chExt cx="549723" cy="125929"/>
          </a:xfrm>
        </p:grpSpPr>
        <p:sp>
          <p:nvSpPr>
            <p:cNvPr id="82982" name="Line 37"/>
            <p:cNvSpPr>
              <a:spLocks noChangeShapeType="1"/>
            </p:cNvSpPr>
            <p:nvPr/>
          </p:nvSpPr>
          <p:spPr bwMode="auto">
            <a:xfrm flipH="1">
              <a:off x="6909626" y="2876337"/>
              <a:ext cx="0" cy="1243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83" name="Line 38"/>
            <p:cNvSpPr>
              <a:spLocks noChangeShapeType="1"/>
            </p:cNvSpPr>
            <p:nvPr/>
          </p:nvSpPr>
          <p:spPr bwMode="auto">
            <a:xfrm flipH="1">
              <a:off x="6361839" y="3000697"/>
              <a:ext cx="548755" cy="5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84" name="Line 39"/>
            <p:cNvSpPr>
              <a:spLocks noChangeShapeType="1"/>
            </p:cNvSpPr>
            <p:nvPr/>
          </p:nvSpPr>
          <p:spPr bwMode="auto">
            <a:xfrm flipH="1" flipV="1">
              <a:off x="6360871" y="2875320"/>
              <a:ext cx="968" cy="125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985" name="标题 1"/>
          <p:cNvSpPr>
            <a:spLocks noGrp="1" noChangeArrowheads="1"/>
          </p:cNvSpPr>
          <p:nvPr/>
        </p:nvSpPr>
        <p:spPr bwMode="auto">
          <a:xfrm>
            <a:off x="8518526" y="3187701"/>
            <a:ext cx="5762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69</a:t>
            </a:r>
          </a:p>
        </p:txBody>
      </p:sp>
      <p:sp>
        <p:nvSpPr>
          <p:cNvPr id="82986" name="标题 1"/>
          <p:cNvSpPr>
            <a:spLocks noGrp="1" noChangeArrowheads="1"/>
          </p:cNvSpPr>
          <p:nvPr/>
        </p:nvSpPr>
        <p:spPr bwMode="auto">
          <a:xfrm>
            <a:off x="7675564" y="3787776"/>
            <a:ext cx="5048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82987" name="标题 1"/>
          <p:cNvSpPr>
            <a:spLocks noGrp="1" noChangeArrowheads="1"/>
          </p:cNvSpPr>
          <p:nvPr/>
        </p:nvSpPr>
        <p:spPr bwMode="auto">
          <a:xfrm>
            <a:off x="8064501" y="3779838"/>
            <a:ext cx="3603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grpSp>
        <p:nvGrpSpPr>
          <p:cNvPr id="82988" name="组合 59"/>
          <p:cNvGrpSpPr/>
          <p:nvPr/>
        </p:nvGrpSpPr>
        <p:grpSpPr bwMode="auto">
          <a:xfrm>
            <a:off x="7940675" y="3621089"/>
            <a:ext cx="223838" cy="173037"/>
            <a:chOff x="2578100" y="3531145"/>
            <a:chExt cx="304800" cy="233363"/>
          </a:xfrm>
        </p:grpSpPr>
        <p:sp>
          <p:nvSpPr>
            <p:cNvPr id="82989" name="Line 32"/>
            <p:cNvSpPr>
              <a:spLocks noChangeShapeType="1"/>
            </p:cNvSpPr>
            <p:nvPr/>
          </p:nvSpPr>
          <p:spPr bwMode="auto">
            <a:xfrm flipH="1">
              <a:off x="2578100" y="3531145"/>
              <a:ext cx="144462" cy="215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90" name="Line 35"/>
            <p:cNvSpPr>
              <a:spLocks noChangeShapeType="1"/>
            </p:cNvSpPr>
            <p:nvPr/>
          </p:nvSpPr>
          <p:spPr bwMode="auto">
            <a:xfrm>
              <a:off x="2722562" y="3531145"/>
              <a:ext cx="160338" cy="2333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2991" name="组合 62"/>
          <p:cNvGrpSpPr/>
          <p:nvPr/>
        </p:nvGrpSpPr>
        <p:grpSpPr bwMode="auto">
          <a:xfrm>
            <a:off x="7516813" y="4132263"/>
            <a:ext cx="508000" cy="279400"/>
            <a:chOff x="6360871" y="2875320"/>
            <a:chExt cx="549723" cy="125929"/>
          </a:xfrm>
        </p:grpSpPr>
        <p:sp>
          <p:nvSpPr>
            <p:cNvPr id="82992" name="Line 37"/>
            <p:cNvSpPr>
              <a:spLocks noChangeShapeType="1"/>
            </p:cNvSpPr>
            <p:nvPr/>
          </p:nvSpPr>
          <p:spPr bwMode="auto">
            <a:xfrm flipH="1">
              <a:off x="6909626" y="2876337"/>
              <a:ext cx="0" cy="12436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93" name="Line 38"/>
            <p:cNvSpPr>
              <a:spLocks noChangeShapeType="1"/>
            </p:cNvSpPr>
            <p:nvPr/>
          </p:nvSpPr>
          <p:spPr bwMode="auto">
            <a:xfrm flipH="1">
              <a:off x="6361839" y="3000697"/>
              <a:ext cx="548755" cy="5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994" name="Line 39"/>
            <p:cNvSpPr>
              <a:spLocks noChangeShapeType="1"/>
            </p:cNvSpPr>
            <p:nvPr/>
          </p:nvSpPr>
          <p:spPr bwMode="auto">
            <a:xfrm flipH="1" flipV="1">
              <a:off x="6360871" y="2875320"/>
              <a:ext cx="968" cy="125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2995" name="标题 1"/>
          <p:cNvSpPr>
            <a:spLocks noGrp="1" noChangeArrowheads="1"/>
          </p:cNvSpPr>
          <p:nvPr/>
        </p:nvSpPr>
        <p:spPr bwMode="auto">
          <a:xfrm>
            <a:off x="7613651" y="4341813"/>
            <a:ext cx="2825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7030A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lang="zh-CN" altLang="zh-CN" sz="2000" kern="0">
              <a:solidFill>
                <a:srgbClr val="7030A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96" name="标题 1"/>
          <p:cNvSpPr>
            <a:spLocks noGrp="1" noChangeArrowheads="1"/>
          </p:cNvSpPr>
          <p:nvPr/>
        </p:nvSpPr>
        <p:spPr bwMode="auto">
          <a:xfrm>
            <a:off x="1833563" y="5046663"/>
            <a:ext cx="25701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35+30=65</a:t>
            </a:r>
          </a:p>
          <a:p>
            <a:pPr eaLnBrk="0" hangingPunct="0"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97" name="标题 1"/>
          <p:cNvSpPr>
            <a:spLocks noGrp="1" noChangeArrowheads="1"/>
          </p:cNvSpPr>
          <p:nvPr/>
        </p:nvSpPr>
        <p:spPr bwMode="auto">
          <a:xfrm>
            <a:off x="4395788" y="5126039"/>
            <a:ext cx="2254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30+34=64</a:t>
            </a:r>
          </a:p>
          <a:p>
            <a:pPr eaLnBrk="0" hangingPunct="0"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98" name="标题 1"/>
          <p:cNvSpPr>
            <a:spLocks noGrp="1" noChangeArrowheads="1"/>
          </p:cNvSpPr>
          <p:nvPr/>
        </p:nvSpPr>
        <p:spPr bwMode="auto">
          <a:xfrm>
            <a:off x="6851650" y="4821239"/>
            <a:ext cx="3557588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30+30=60   5+4=9  </a:t>
            </a:r>
          </a:p>
        </p:txBody>
      </p:sp>
      <p:sp>
        <p:nvSpPr>
          <p:cNvPr id="82999" name="矩形 70"/>
          <p:cNvSpPr>
            <a:spLocks noChangeArrowheads="1"/>
          </p:cNvSpPr>
          <p:nvPr/>
        </p:nvSpPr>
        <p:spPr bwMode="auto">
          <a:xfrm>
            <a:off x="1847850" y="5314950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65+4=69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000" name="矩形 71"/>
          <p:cNvSpPr>
            <a:spLocks noChangeArrowheads="1"/>
          </p:cNvSpPr>
          <p:nvPr/>
        </p:nvSpPr>
        <p:spPr bwMode="auto">
          <a:xfrm>
            <a:off x="4397375" y="5289550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64+5=69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001" name="矩形 72"/>
          <p:cNvSpPr>
            <a:spLocks noChangeArrowheads="1"/>
          </p:cNvSpPr>
          <p:nvPr/>
        </p:nvSpPr>
        <p:spPr bwMode="auto">
          <a:xfrm>
            <a:off x="6851650" y="5314950"/>
            <a:ext cx="197522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再算：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60+9=69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256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  <p:pic>
        <p:nvPicPr>
          <p:cNvPr id="83003" name="图片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740" y="1496536"/>
            <a:ext cx="1120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04" name="图片 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52" y="1490187"/>
            <a:ext cx="715963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05" name="标题 1"/>
          <p:cNvSpPr>
            <a:spLocks noGrp="1" noChangeArrowheads="1"/>
          </p:cNvSpPr>
          <p:nvPr/>
        </p:nvSpPr>
        <p:spPr bwMode="auto">
          <a:xfrm>
            <a:off x="5682614" y="2471261"/>
            <a:ext cx="73660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006" name="标题 1"/>
          <p:cNvSpPr>
            <a:spLocks noGrp="1" noChangeArrowheads="1"/>
          </p:cNvSpPr>
          <p:nvPr/>
        </p:nvSpPr>
        <p:spPr bwMode="auto">
          <a:xfrm>
            <a:off x="6766877" y="2529999"/>
            <a:ext cx="8048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34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2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2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2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2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2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2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3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3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/>
      <p:bldP spid="82948" grpId="0"/>
      <p:bldP spid="82949" grpId="0"/>
      <p:bldP spid="82950" grpId="0"/>
      <p:bldP spid="82960" grpId="0"/>
      <p:bldP spid="82961" grpId="0"/>
      <p:bldP spid="82962" grpId="0"/>
      <p:bldP spid="82963" grpId="0"/>
      <p:bldP spid="82964" grpId="0"/>
      <p:bldP spid="82965" grpId="0"/>
      <p:bldP spid="82973" grpId="0"/>
      <p:bldP spid="82974" grpId="0"/>
      <p:bldP spid="82975" grpId="0"/>
      <p:bldP spid="82976" grpId="0"/>
      <p:bldP spid="82977" grpId="0"/>
      <p:bldP spid="82985" grpId="0"/>
      <p:bldP spid="82986" grpId="0"/>
      <p:bldP spid="82987" grpId="0"/>
      <p:bldP spid="82995" grpId="0"/>
      <p:bldP spid="82996" grpId="0"/>
      <p:bldP spid="82997" grpId="0"/>
      <p:bldP spid="82998" grpId="0"/>
      <p:bldP spid="82999" grpId="0"/>
      <p:bldP spid="83000" grpId="0"/>
      <p:bldP spid="8300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宽屏</PresentationFormat>
  <Paragraphs>376</Paragraphs>
  <Slides>36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2020-06-23T01:31:00Z</dcterms:created>
  <dcterms:modified xsi:type="dcterms:W3CDTF">2021-01-08T23:12:39Z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