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87" r:id="rId18"/>
    <p:sldId id="275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686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3.wav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3.jpeg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jpeg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0.emf"/><Relationship Id="rId5" Type="http://schemas.openxmlformats.org/officeDocument/2006/relationships/audio" Target="../media/audio2.wav"/><Relationship Id="rId10" Type="http://schemas.openxmlformats.org/officeDocument/2006/relationships/image" Target="../media/image9.emf"/><Relationship Id="rId4" Type="http://schemas.openxmlformats.org/officeDocument/2006/relationships/audio" Target="../media/audio1.wav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8.2.2 </a:t>
                  </a:r>
                  <a:r>
                    <a:rPr lang="zh-CN" altLang="en-US" sz="5400" b="1" dirty="0">
                      <a:solidFill>
                        <a:srgbClr val="E1CF4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分数的简单计算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W0200703237135785703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2" t="36110" r="43999" b="46642"/>
          <a:stretch>
            <a:fillRect/>
          </a:stretch>
        </p:blipFill>
        <p:spPr bwMode="auto">
          <a:xfrm>
            <a:off x="3396988" y="952500"/>
            <a:ext cx="417671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4"/>
          <p:cNvGrpSpPr/>
          <p:nvPr/>
        </p:nvGrpSpPr>
        <p:grpSpPr bwMode="auto">
          <a:xfrm>
            <a:off x="6406000" y="2560638"/>
            <a:ext cx="717550" cy="1022350"/>
            <a:chOff x="0" y="0"/>
            <a:chExt cx="452" cy="644"/>
          </a:xfrm>
        </p:grpSpPr>
        <p:sp>
          <p:nvSpPr>
            <p:cNvPr id="15383" name="Line 5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4" name="Text Box 6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5385" name="Text Box 7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10248" name="Group 8"/>
          <p:cNvGrpSpPr/>
          <p:nvPr/>
        </p:nvGrpSpPr>
        <p:grpSpPr bwMode="auto">
          <a:xfrm>
            <a:off x="1874577" y="3757613"/>
            <a:ext cx="8423275" cy="1871663"/>
            <a:chOff x="0" y="0"/>
            <a:chExt cx="5307" cy="1179"/>
          </a:xfrm>
        </p:grpSpPr>
        <p:pic>
          <p:nvPicPr>
            <p:cNvPr id="15378" name="Picture 9" descr="W0200703237135785703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693" t="64568" r="11789" b="25359"/>
            <a:stretch>
              <a:fillRect/>
            </a:stretch>
          </p:blipFill>
          <p:spPr bwMode="auto">
            <a:xfrm>
              <a:off x="3492" y="0"/>
              <a:ext cx="1815" cy="1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9" name="Picture 10" descr="W0200703237135785703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6" t="64568" r="48787" b="25359"/>
            <a:stretch>
              <a:fillRect/>
            </a:stretch>
          </p:blipFill>
          <p:spPr bwMode="auto">
            <a:xfrm>
              <a:off x="0" y="0"/>
              <a:ext cx="3205" cy="1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0" name="Text Box 11"/>
            <p:cNvSpPr txBox="1">
              <a:spLocks noChangeArrowheads="1"/>
            </p:cNvSpPr>
            <p:nvPr/>
          </p:nvSpPr>
          <p:spPr bwMode="auto">
            <a:xfrm>
              <a:off x="3039" y="408"/>
              <a:ext cx="22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15381" name="Text Box 12"/>
            <p:cNvSpPr txBox="1">
              <a:spLocks noChangeArrowheads="1"/>
            </p:cNvSpPr>
            <p:nvPr/>
          </p:nvSpPr>
          <p:spPr bwMode="auto">
            <a:xfrm>
              <a:off x="1406" y="408"/>
              <a:ext cx="22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15382" name="Text Box 13"/>
            <p:cNvSpPr txBox="1">
              <a:spLocks noChangeArrowheads="1"/>
            </p:cNvSpPr>
            <p:nvPr/>
          </p:nvSpPr>
          <p:spPr bwMode="auto">
            <a:xfrm>
              <a:off x="4853" y="408"/>
              <a:ext cx="22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0254" name="Group 14"/>
          <p:cNvGrpSpPr/>
          <p:nvPr/>
        </p:nvGrpSpPr>
        <p:grpSpPr bwMode="auto">
          <a:xfrm>
            <a:off x="6986326" y="4044950"/>
            <a:ext cx="717550" cy="1022350"/>
            <a:chOff x="0" y="0"/>
            <a:chExt cx="452" cy="644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</a:p>
          </p:txBody>
        </p:sp>
      </p:grpSp>
      <p:grpSp>
        <p:nvGrpSpPr>
          <p:cNvPr id="10258" name="Group 18"/>
          <p:cNvGrpSpPr/>
          <p:nvPr/>
        </p:nvGrpSpPr>
        <p:grpSpPr bwMode="auto">
          <a:xfrm>
            <a:off x="9796201" y="4116387"/>
            <a:ext cx="717550" cy="1022350"/>
            <a:chOff x="0" y="0"/>
            <a:chExt cx="452" cy="644"/>
          </a:xfrm>
        </p:grpSpPr>
        <p:sp>
          <p:nvSpPr>
            <p:cNvPr id="15372" name="Line 19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3" name="Text Box 20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5374" name="Text Box 21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10262" name="Group 22"/>
          <p:cNvGrpSpPr/>
          <p:nvPr/>
        </p:nvGrpSpPr>
        <p:grpSpPr bwMode="auto">
          <a:xfrm>
            <a:off x="4393939" y="4102100"/>
            <a:ext cx="717550" cy="1022350"/>
            <a:chOff x="0" y="0"/>
            <a:chExt cx="452" cy="644"/>
          </a:xfrm>
        </p:grpSpPr>
        <p:sp>
          <p:nvSpPr>
            <p:cNvPr id="15369" name="Line 23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0" name="Text Box 24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5371" name="Text Box 25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6" descr="W0200703237133304528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1" t="25383" r="14983" b="63432"/>
          <a:stretch>
            <a:fillRect/>
          </a:stretch>
        </p:blipFill>
        <p:spPr bwMode="auto">
          <a:xfrm>
            <a:off x="2422524" y="2728120"/>
            <a:ext cx="70580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9" name="Group 5"/>
          <p:cNvGrpSpPr/>
          <p:nvPr/>
        </p:nvGrpSpPr>
        <p:grpSpPr bwMode="auto">
          <a:xfrm>
            <a:off x="9164659" y="4023520"/>
            <a:ext cx="720725" cy="720725"/>
            <a:chOff x="0" y="0"/>
            <a:chExt cx="454" cy="454"/>
          </a:xfrm>
        </p:grpSpPr>
        <p:sp>
          <p:nvSpPr>
            <p:cNvPr id="16417" name="Rectangle 7"/>
            <p:cNvSpPr>
              <a:spLocks noChangeArrowheads="1"/>
            </p:cNvSpPr>
            <p:nvPr/>
          </p:nvSpPr>
          <p:spPr bwMode="auto">
            <a:xfrm>
              <a:off x="227" y="0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8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227" cy="227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9" name="Rectangle 21"/>
            <p:cNvSpPr>
              <a:spLocks noChangeArrowheads="1"/>
            </p:cNvSpPr>
            <p:nvPr/>
          </p:nvSpPr>
          <p:spPr bwMode="auto">
            <a:xfrm>
              <a:off x="0" y="227"/>
              <a:ext cx="227" cy="227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0" name="Rectangle 22"/>
            <p:cNvSpPr>
              <a:spLocks noChangeArrowheads="1"/>
            </p:cNvSpPr>
            <p:nvPr/>
          </p:nvSpPr>
          <p:spPr bwMode="auto">
            <a:xfrm>
              <a:off x="227" y="227"/>
              <a:ext cx="227" cy="227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274" name="Group 10"/>
          <p:cNvGrpSpPr/>
          <p:nvPr/>
        </p:nvGrpSpPr>
        <p:grpSpPr bwMode="auto">
          <a:xfrm>
            <a:off x="5996008" y="3807620"/>
            <a:ext cx="3097212" cy="936625"/>
            <a:chOff x="0" y="0"/>
            <a:chExt cx="1951" cy="590"/>
          </a:xfrm>
        </p:grpSpPr>
        <p:grpSp>
          <p:nvGrpSpPr>
            <p:cNvPr id="16403" name="Group 11"/>
            <p:cNvGrpSpPr/>
            <p:nvPr/>
          </p:nvGrpSpPr>
          <p:grpSpPr bwMode="auto">
            <a:xfrm>
              <a:off x="0" y="136"/>
              <a:ext cx="454" cy="454"/>
              <a:chOff x="0" y="0"/>
              <a:chExt cx="454" cy="454"/>
            </a:xfrm>
          </p:grpSpPr>
          <p:sp>
            <p:nvSpPr>
              <p:cNvPr id="16413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4" name="Rectangle 9"/>
              <p:cNvSpPr>
                <a:spLocks noChangeArrowheads="1"/>
              </p:cNvSpPr>
              <p:nvPr/>
            </p:nvSpPr>
            <p:spPr bwMode="auto">
              <a:xfrm>
                <a:off x="227" y="0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5" name="Rectangle 10"/>
              <p:cNvSpPr>
                <a:spLocks noChangeArrowheads="1"/>
              </p:cNvSpPr>
              <p:nvPr/>
            </p:nvSpPr>
            <p:spPr bwMode="auto">
              <a:xfrm>
                <a:off x="0" y="227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6" name="Rectangle 11"/>
              <p:cNvSpPr>
                <a:spLocks noChangeArrowheads="1"/>
              </p:cNvSpPr>
              <p:nvPr/>
            </p:nvSpPr>
            <p:spPr bwMode="auto">
              <a:xfrm>
                <a:off x="227" y="227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04" name="Group 16"/>
            <p:cNvGrpSpPr/>
            <p:nvPr/>
          </p:nvGrpSpPr>
          <p:grpSpPr bwMode="auto">
            <a:xfrm>
              <a:off x="1043" y="0"/>
              <a:ext cx="499" cy="590"/>
              <a:chOff x="0" y="0"/>
              <a:chExt cx="499" cy="590"/>
            </a:xfrm>
          </p:grpSpPr>
          <p:grpSp>
            <p:nvGrpSpPr>
              <p:cNvPr id="16407" name="Group 17"/>
              <p:cNvGrpSpPr/>
              <p:nvPr/>
            </p:nvGrpSpPr>
            <p:grpSpPr bwMode="auto">
              <a:xfrm>
                <a:off x="0" y="136"/>
                <a:ext cx="454" cy="454"/>
                <a:chOff x="0" y="0"/>
                <a:chExt cx="454" cy="454"/>
              </a:xfrm>
            </p:grpSpPr>
            <p:sp>
              <p:nvSpPr>
                <p:cNvPr id="16409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27" cy="227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27" y="0"/>
                  <a:ext cx="227" cy="22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1" name="Rectangle 15"/>
                <p:cNvSpPr>
                  <a:spLocks noChangeArrowheads="1"/>
                </p:cNvSpPr>
                <p:nvPr/>
              </p:nvSpPr>
              <p:spPr bwMode="auto">
                <a:xfrm>
                  <a:off x="227" y="227"/>
                  <a:ext cx="227" cy="227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2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227"/>
                  <a:ext cx="227" cy="227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408" name="Rectangle 18"/>
              <p:cNvSpPr>
                <a:spLocks noChangeArrowheads="1"/>
              </p:cNvSpPr>
              <p:nvPr/>
            </p:nvSpPr>
            <p:spPr bwMode="auto">
              <a:xfrm>
                <a:off x="272" y="0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405" name="Text Box 24"/>
            <p:cNvSpPr txBox="1">
              <a:spLocks noChangeArrowheads="1"/>
            </p:cNvSpPr>
            <p:nvPr/>
          </p:nvSpPr>
          <p:spPr bwMode="auto">
            <a:xfrm>
              <a:off x="590" y="227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16406" name="Text Box 25"/>
            <p:cNvSpPr txBox="1">
              <a:spLocks noChangeArrowheads="1"/>
            </p:cNvSpPr>
            <p:nvPr/>
          </p:nvSpPr>
          <p:spPr bwMode="auto">
            <a:xfrm>
              <a:off x="1634" y="227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1289" name="Group 25"/>
          <p:cNvGrpSpPr/>
          <p:nvPr/>
        </p:nvGrpSpPr>
        <p:grpSpPr bwMode="auto">
          <a:xfrm>
            <a:off x="3032146" y="3916363"/>
            <a:ext cx="2159000" cy="1022350"/>
            <a:chOff x="0" y="0"/>
            <a:chExt cx="1360" cy="644"/>
          </a:xfrm>
        </p:grpSpPr>
        <p:sp>
          <p:nvSpPr>
            <p:cNvPr id="16396" name="Text Box 26"/>
            <p:cNvSpPr txBox="1">
              <a:spLocks noChangeArrowheads="1"/>
            </p:cNvSpPr>
            <p:nvPr/>
          </p:nvSpPr>
          <p:spPr bwMode="auto">
            <a:xfrm>
              <a:off x="272" y="182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16397" name="Text Box 27"/>
            <p:cNvSpPr txBox="1">
              <a:spLocks noChangeArrowheads="1"/>
            </p:cNvSpPr>
            <p:nvPr/>
          </p:nvSpPr>
          <p:spPr bwMode="auto">
            <a:xfrm>
              <a:off x="1043" y="182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  <p:grpSp>
          <p:nvGrpSpPr>
            <p:cNvPr id="16398" name="Group 28"/>
            <p:cNvGrpSpPr/>
            <p:nvPr/>
          </p:nvGrpSpPr>
          <p:grpSpPr bwMode="auto">
            <a:xfrm>
              <a:off x="591" y="0"/>
              <a:ext cx="452" cy="644"/>
              <a:chOff x="0" y="0"/>
              <a:chExt cx="452" cy="644"/>
            </a:xfrm>
          </p:grpSpPr>
          <p:sp>
            <p:nvSpPr>
              <p:cNvPr id="16400" name="Line 30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1" name="Text Box 31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6402" name="Text Box 32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16399" name="Text Box 33"/>
            <p:cNvSpPr txBox="1">
              <a:spLocks noChangeArrowheads="1"/>
            </p:cNvSpPr>
            <p:nvPr/>
          </p:nvSpPr>
          <p:spPr bwMode="auto">
            <a:xfrm>
              <a:off x="0" y="136"/>
              <a:ext cx="31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1297" name="Group 33"/>
          <p:cNvGrpSpPr/>
          <p:nvPr/>
        </p:nvGrpSpPr>
        <p:grpSpPr bwMode="auto">
          <a:xfrm>
            <a:off x="5048271" y="3916363"/>
            <a:ext cx="717550" cy="1022350"/>
            <a:chOff x="0" y="0"/>
            <a:chExt cx="452" cy="644"/>
          </a:xfrm>
        </p:grpSpPr>
        <p:sp>
          <p:nvSpPr>
            <p:cNvPr id="16393" name="Line 42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4" name="Text Box 43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6395" name="Text Box 44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96921" y="5452271"/>
            <a:ext cx="856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分子和分母相同，则可以把这个分数看作1。</a:t>
            </a:r>
          </a:p>
        </p:txBody>
      </p:sp>
      <p:pic>
        <p:nvPicPr>
          <p:cNvPr id="16392" name="图片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7" y="738982"/>
            <a:ext cx="67532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1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3"/>
          <p:cNvGrpSpPr>
            <a:grpSpLocks noChangeAspect="1"/>
          </p:cNvGrpSpPr>
          <p:nvPr/>
        </p:nvGrpSpPr>
        <p:grpSpPr bwMode="auto">
          <a:xfrm>
            <a:off x="3863976" y="4422776"/>
            <a:ext cx="4537075" cy="1743075"/>
            <a:chOff x="0" y="0"/>
            <a:chExt cx="2858" cy="1098"/>
          </a:xfrm>
        </p:grpSpPr>
        <p:pic>
          <p:nvPicPr>
            <p:cNvPr id="17438" name="Picture 10" descr="图片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965" r="1024"/>
            <a:stretch>
              <a:fillRect/>
            </a:stretch>
          </p:blipFill>
          <p:spPr bwMode="auto">
            <a:xfrm>
              <a:off x="1497" y="0"/>
              <a:ext cx="1361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9" name="Picture 11" descr="图片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023" r="45692"/>
            <a:stretch>
              <a:fillRect/>
            </a:stretch>
          </p:blipFill>
          <p:spPr bwMode="auto">
            <a:xfrm>
              <a:off x="0" y="0"/>
              <a:ext cx="149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4" name="Group 6"/>
          <p:cNvGrpSpPr>
            <a:grpSpLocks noChangeAspect="1"/>
          </p:cNvGrpSpPr>
          <p:nvPr/>
        </p:nvGrpSpPr>
        <p:grpSpPr bwMode="auto">
          <a:xfrm>
            <a:off x="1883569" y="1772443"/>
            <a:ext cx="8710613" cy="2592388"/>
            <a:chOff x="0" y="0"/>
            <a:chExt cx="5487" cy="1633"/>
          </a:xfrm>
        </p:grpSpPr>
        <p:pic>
          <p:nvPicPr>
            <p:cNvPr id="17436" name="Picture 4" descr="W02007032371333045280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83" t="53358" r="11841" b="25357"/>
            <a:stretch>
              <a:fillRect/>
            </a:stretch>
          </p:blipFill>
          <p:spPr bwMode="auto">
            <a:xfrm>
              <a:off x="0" y="0"/>
              <a:ext cx="3402" cy="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7" name="Picture 12" descr="W0200703237135785703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652" t="36110" r="13403" b="46642"/>
            <a:stretch>
              <a:fillRect/>
            </a:stretch>
          </p:blipFill>
          <p:spPr bwMode="auto">
            <a:xfrm>
              <a:off x="3356" y="0"/>
              <a:ext cx="2131" cy="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7" name="Group 9"/>
          <p:cNvGrpSpPr/>
          <p:nvPr/>
        </p:nvGrpSpPr>
        <p:grpSpPr bwMode="auto">
          <a:xfrm>
            <a:off x="6417468" y="2982118"/>
            <a:ext cx="717550" cy="1022350"/>
            <a:chOff x="0" y="0"/>
            <a:chExt cx="452" cy="644"/>
          </a:xfrm>
        </p:grpSpPr>
        <p:sp>
          <p:nvSpPr>
            <p:cNvPr id="17433" name="Line 20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4" name="Text Box 21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7435" name="Text Box 22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2301" name="Group 13"/>
          <p:cNvGrpSpPr/>
          <p:nvPr/>
        </p:nvGrpSpPr>
        <p:grpSpPr bwMode="auto">
          <a:xfrm>
            <a:off x="9730581" y="3271043"/>
            <a:ext cx="717550" cy="1022350"/>
            <a:chOff x="0" y="0"/>
            <a:chExt cx="452" cy="644"/>
          </a:xfrm>
        </p:grpSpPr>
        <p:sp>
          <p:nvSpPr>
            <p:cNvPr id="17430" name="Line 24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1" name="Text Box 25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7432" name="Text Box 26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2305" name="Group 17"/>
          <p:cNvGrpSpPr/>
          <p:nvPr/>
        </p:nvGrpSpPr>
        <p:grpSpPr bwMode="auto">
          <a:xfrm>
            <a:off x="3537743" y="2982118"/>
            <a:ext cx="717550" cy="1022350"/>
            <a:chOff x="0" y="0"/>
            <a:chExt cx="452" cy="644"/>
          </a:xfrm>
        </p:grpSpPr>
        <p:sp>
          <p:nvSpPr>
            <p:cNvPr id="17427" name="Line 28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8" name="Text Box 29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7429" name="Text Box 30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2309" name="Text Box 31"/>
          <p:cNvSpPr txBox="1">
            <a:spLocks noChangeArrowheads="1"/>
          </p:cNvSpPr>
          <p:nvPr/>
        </p:nvSpPr>
        <p:spPr bwMode="auto">
          <a:xfrm>
            <a:off x="3609181" y="3353593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2310" name="Text Box 36"/>
          <p:cNvSpPr txBox="1">
            <a:spLocks noChangeArrowheads="1"/>
          </p:cNvSpPr>
          <p:nvPr/>
        </p:nvSpPr>
        <p:spPr bwMode="auto">
          <a:xfrm>
            <a:off x="8401050" y="4926013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2311" name="Text Box 37"/>
          <p:cNvSpPr txBox="1">
            <a:spLocks noChangeArrowheads="1"/>
          </p:cNvSpPr>
          <p:nvPr/>
        </p:nvSpPr>
        <p:spPr bwMode="auto">
          <a:xfrm>
            <a:off x="5735639" y="49260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grpSp>
        <p:nvGrpSpPr>
          <p:cNvPr id="12312" name="Group 24"/>
          <p:cNvGrpSpPr/>
          <p:nvPr/>
        </p:nvGrpSpPr>
        <p:grpSpPr bwMode="auto">
          <a:xfrm>
            <a:off x="5665788" y="4711700"/>
            <a:ext cx="717550" cy="1022350"/>
            <a:chOff x="0" y="0"/>
            <a:chExt cx="452" cy="644"/>
          </a:xfrm>
        </p:grpSpPr>
        <p:sp>
          <p:nvSpPr>
            <p:cNvPr id="17424" name="Line 39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5" name="Text Box 40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17426" name="Text Box 41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12316" name="Group 28"/>
          <p:cNvGrpSpPr/>
          <p:nvPr/>
        </p:nvGrpSpPr>
        <p:grpSpPr bwMode="auto">
          <a:xfrm>
            <a:off x="8258175" y="4711700"/>
            <a:ext cx="717550" cy="1022350"/>
            <a:chOff x="0" y="0"/>
            <a:chExt cx="452" cy="644"/>
          </a:xfrm>
        </p:grpSpPr>
        <p:sp>
          <p:nvSpPr>
            <p:cNvPr id="17421" name="Line 43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2" name="Text Box 44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7423" name="Text Box 45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utoUpdateAnimBg="0"/>
      <p:bldP spid="12310" grpId="0" autoUpdateAnimBg="0"/>
      <p:bldP spid="123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W0200703237135785703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2" t="75754" r="14983" b="7433"/>
          <a:stretch>
            <a:fillRect/>
          </a:stretch>
        </p:blipFill>
        <p:spPr bwMode="auto">
          <a:xfrm>
            <a:off x="815640" y="1089025"/>
            <a:ext cx="4714041" cy="203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W02007032371364123567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3" t="7433" r="18175" b="70148"/>
          <a:stretch>
            <a:fillRect/>
          </a:stretch>
        </p:blipFill>
        <p:spPr bwMode="auto">
          <a:xfrm>
            <a:off x="907258" y="3498851"/>
            <a:ext cx="56896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Group 5"/>
          <p:cNvGrpSpPr/>
          <p:nvPr/>
        </p:nvGrpSpPr>
        <p:grpSpPr bwMode="auto">
          <a:xfrm>
            <a:off x="7186614" y="1329823"/>
            <a:ext cx="1944687" cy="1022350"/>
            <a:chOff x="0" y="0"/>
            <a:chExt cx="1225" cy="644"/>
          </a:xfrm>
        </p:grpSpPr>
        <p:grpSp>
          <p:nvGrpSpPr>
            <p:cNvPr id="18467" name="Group 6"/>
            <p:cNvGrpSpPr/>
            <p:nvPr/>
          </p:nvGrpSpPr>
          <p:grpSpPr bwMode="auto">
            <a:xfrm>
              <a:off x="591" y="0"/>
              <a:ext cx="452" cy="644"/>
              <a:chOff x="0" y="0"/>
              <a:chExt cx="452" cy="644"/>
            </a:xfrm>
          </p:grpSpPr>
          <p:sp>
            <p:nvSpPr>
              <p:cNvPr id="18474" name="Line 19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75" name="Text Box 20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8476" name="Text Box 21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18468" name="Group 10"/>
            <p:cNvGrpSpPr/>
            <p:nvPr/>
          </p:nvGrpSpPr>
          <p:grpSpPr bwMode="auto">
            <a:xfrm>
              <a:off x="0" y="0"/>
              <a:ext cx="452" cy="644"/>
              <a:chOff x="0" y="0"/>
              <a:chExt cx="452" cy="644"/>
            </a:xfrm>
          </p:grpSpPr>
          <p:sp>
            <p:nvSpPr>
              <p:cNvPr id="18471" name="Line 23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72" name="Text Box 24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8473" name="Text Box 25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sp>
          <p:nvSpPr>
            <p:cNvPr id="18469" name="Text Box 26"/>
            <p:cNvSpPr txBox="1">
              <a:spLocks noChangeArrowheads="1"/>
            </p:cNvSpPr>
            <p:nvPr/>
          </p:nvSpPr>
          <p:spPr bwMode="auto">
            <a:xfrm>
              <a:off x="363" y="227"/>
              <a:ext cx="2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18470" name="Text Box 27"/>
            <p:cNvSpPr txBox="1">
              <a:spLocks noChangeArrowheads="1"/>
            </p:cNvSpPr>
            <p:nvPr/>
          </p:nvSpPr>
          <p:spPr bwMode="auto">
            <a:xfrm>
              <a:off x="953" y="227"/>
              <a:ext cx="2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3328" name="Group 16"/>
          <p:cNvGrpSpPr/>
          <p:nvPr/>
        </p:nvGrpSpPr>
        <p:grpSpPr bwMode="auto">
          <a:xfrm>
            <a:off x="8990013" y="1315535"/>
            <a:ext cx="717550" cy="1022350"/>
            <a:chOff x="0" y="0"/>
            <a:chExt cx="452" cy="644"/>
          </a:xfrm>
        </p:grpSpPr>
        <p:sp>
          <p:nvSpPr>
            <p:cNvPr id="18464" name="Line 30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5" name="Text Box 31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8466" name="Text Box 32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3332" name="Group 20"/>
          <p:cNvGrpSpPr/>
          <p:nvPr/>
        </p:nvGrpSpPr>
        <p:grpSpPr bwMode="auto">
          <a:xfrm>
            <a:off x="7186613" y="2396623"/>
            <a:ext cx="1655762" cy="1022350"/>
            <a:chOff x="0" y="0"/>
            <a:chExt cx="1043" cy="644"/>
          </a:xfrm>
        </p:grpSpPr>
        <p:sp>
          <p:nvSpPr>
            <p:cNvPr id="18457" name="Text Box 33"/>
            <p:cNvSpPr txBox="1">
              <a:spLocks noChangeArrowheads="1"/>
            </p:cNvSpPr>
            <p:nvPr/>
          </p:nvSpPr>
          <p:spPr bwMode="auto">
            <a:xfrm>
              <a:off x="0" y="145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8458" name="Text Box 35"/>
            <p:cNvSpPr txBox="1">
              <a:spLocks noChangeArrowheads="1"/>
            </p:cNvSpPr>
            <p:nvPr/>
          </p:nvSpPr>
          <p:spPr bwMode="auto">
            <a:xfrm>
              <a:off x="181" y="190"/>
              <a:ext cx="3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grpSp>
          <p:nvGrpSpPr>
            <p:cNvPr id="18459" name="Group 23"/>
            <p:cNvGrpSpPr/>
            <p:nvPr/>
          </p:nvGrpSpPr>
          <p:grpSpPr bwMode="auto">
            <a:xfrm>
              <a:off x="455" y="0"/>
              <a:ext cx="452" cy="644"/>
              <a:chOff x="0" y="0"/>
              <a:chExt cx="452" cy="644"/>
            </a:xfrm>
          </p:grpSpPr>
          <p:sp>
            <p:nvSpPr>
              <p:cNvPr id="18461" name="Line 37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62" name="Text Box 38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8463" name="Text Box 39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sp>
          <p:nvSpPr>
            <p:cNvPr id="18460" name="Text Box 40"/>
            <p:cNvSpPr txBox="1">
              <a:spLocks noChangeArrowheads="1"/>
            </p:cNvSpPr>
            <p:nvPr/>
          </p:nvSpPr>
          <p:spPr bwMode="auto">
            <a:xfrm>
              <a:off x="771" y="212"/>
              <a:ext cx="2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3340" name="Group 28"/>
          <p:cNvGrpSpPr/>
          <p:nvPr/>
        </p:nvGrpSpPr>
        <p:grpSpPr bwMode="auto">
          <a:xfrm>
            <a:off x="8770938" y="2396623"/>
            <a:ext cx="717550" cy="1022350"/>
            <a:chOff x="0" y="0"/>
            <a:chExt cx="452" cy="644"/>
          </a:xfrm>
        </p:grpSpPr>
        <p:sp>
          <p:nvSpPr>
            <p:cNvPr id="18454" name="Line 51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5" name="Text Box 52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8456" name="Text Box 53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3344" name="Group 32"/>
          <p:cNvGrpSpPr/>
          <p:nvPr/>
        </p:nvGrpSpPr>
        <p:grpSpPr bwMode="auto">
          <a:xfrm>
            <a:off x="7186613" y="4426312"/>
            <a:ext cx="1584325" cy="1022350"/>
            <a:chOff x="0" y="0"/>
            <a:chExt cx="998" cy="644"/>
          </a:xfrm>
        </p:grpSpPr>
        <p:sp>
          <p:nvSpPr>
            <p:cNvPr id="18447" name="Text Box 34"/>
            <p:cNvSpPr txBox="1">
              <a:spLocks noChangeArrowheads="1"/>
            </p:cNvSpPr>
            <p:nvPr/>
          </p:nvSpPr>
          <p:spPr bwMode="auto">
            <a:xfrm>
              <a:off x="0" y="145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8448" name="Text Box 54"/>
            <p:cNvSpPr txBox="1">
              <a:spLocks noChangeArrowheads="1"/>
            </p:cNvSpPr>
            <p:nvPr/>
          </p:nvSpPr>
          <p:spPr bwMode="auto">
            <a:xfrm>
              <a:off x="136" y="191"/>
              <a:ext cx="3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grpSp>
          <p:nvGrpSpPr>
            <p:cNvPr id="18449" name="Group 35"/>
            <p:cNvGrpSpPr/>
            <p:nvPr/>
          </p:nvGrpSpPr>
          <p:grpSpPr bwMode="auto">
            <a:xfrm>
              <a:off x="408" y="0"/>
              <a:ext cx="452" cy="644"/>
              <a:chOff x="0" y="0"/>
              <a:chExt cx="452" cy="644"/>
            </a:xfrm>
          </p:grpSpPr>
          <p:sp>
            <p:nvSpPr>
              <p:cNvPr id="18451" name="Line 56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52" name="Text Box 57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8453" name="Text Box 58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sp>
          <p:nvSpPr>
            <p:cNvPr id="18450" name="Text Box 59"/>
            <p:cNvSpPr txBox="1">
              <a:spLocks noChangeArrowheads="1"/>
            </p:cNvSpPr>
            <p:nvPr/>
          </p:nvSpPr>
          <p:spPr bwMode="auto">
            <a:xfrm>
              <a:off x="726" y="213"/>
              <a:ext cx="2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3352" name="Group 40"/>
          <p:cNvGrpSpPr/>
          <p:nvPr/>
        </p:nvGrpSpPr>
        <p:grpSpPr bwMode="auto">
          <a:xfrm>
            <a:off x="8556625" y="4440600"/>
            <a:ext cx="717550" cy="1022350"/>
            <a:chOff x="0" y="0"/>
            <a:chExt cx="452" cy="644"/>
          </a:xfrm>
        </p:grpSpPr>
        <p:sp>
          <p:nvSpPr>
            <p:cNvPr id="18444" name="Line 62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5" name="Text Box 63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8446" name="Text Box 64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4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086" y="1487448"/>
            <a:ext cx="64214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27"/>
          <p:cNvSpPr txBox="1">
            <a:spLocks noChangeArrowheads="1"/>
          </p:cNvSpPr>
          <p:nvPr/>
        </p:nvSpPr>
        <p:spPr bwMode="auto">
          <a:xfrm>
            <a:off x="593206" y="1167859"/>
            <a:ext cx="777557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看图计算，并说明理由。</a:t>
            </a:r>
          </a:p>
        </p:txBody>
      </p:sp>
      <p:grpSp>
        <p:nvGrpSpPr>
          <p:cNvPr id="8233" name="Group 41"/>
          <p:cNvGrpSpPr/>
          <p:nvPr/>
        </p:nvGrpSpPr>
        <p:grpSpPr bwMode="auto">
          <a:xfrm>
            <a:off x="973138" y="4933909"/>
            <a:ext cx="4951413" cy="1279525"/>
            <a:chOff x="1081" y="3203"/>
            <a:chExt cx="3119" cy="806"/>
          </a:xfrm>
        </p:grpSpPr>
        <p:pic>
          <p:nvPicPr>
            <p:cNvPr id="20554" name="Picture 1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1" y="3203"/>
              <a:ext cx="56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5" name="AutoShape 27"/>
            <p:cNvSpPr>
              <a:spLocks noChangeArrowheads="1"/>
            </p:cNvSpPr>
            <p:nvPr/>
          </p:nvSpPr>
          <p:spPr bwMode="auto">
            <a:xfrm>
              <a:off x="1927" y="3430"/>
              <a:ext cx="2273" cy="528"/>
            </a:xfrm>
            <a:prstGeom prst="wedgeRoundRectCallout">
              <a:avLst>
                <a:gd name="adj1" fmla="val -58130"/>
                <a:gd name="adj2" fmla="val 13782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当分母相同时，只要把分子</a:t>
              </a:r>
              <a:endPara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相加、减就可以了。</a:t>
              </a:r>
            </a:p>
          </p:txBody>
        </p:sp>
      </p:grpSp>
      <p:grpSp>
        <p:nvGrpSpPr>
          <p:cNvPr id="13439" name="Group 127"/>
          <p:cNvGrpSpPr/>
          <p:nvPr/>
        </p:nvGrpSpPr>
        <p:grpSpPr bwMode="auto">
          <a:xfrm>
            <a:off x="3111682" y="3989348"/>
            <a:ext cx="792162" cy="769937"/>
            <a:chOff x="340" y="2523"/>
            <a:chExt cx="499" cy="485"/>
          </a:xfrm>
        </p:grpSpPr>
        <p:sp>
          <p:nvSpPr>
            <p:cNvPr id="20548" name="Text Box 58"/>
            <p:cNvSpPr txBox="1">
              <a:spLocks noChangeArrowheads="1"/>
            </p:cNvSpPr>
            <p:nvPr/>
          </p:nvSpPr>
          <p:spPr bwMode="auto">
            <a:xfrm>
              <a:off x="340" y="2669"/>
              <a:ext cx="4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grpSp>
          <p:nvGrpSpPr>
            <p:cNvPr id="20549" name="Group 122"/>
            <p:cNvGrpSpPr/>
            <p:nvPr/>
          </p:nvGrpSpPr>
          <p:grpSpPr bwMode="auto">
            <a:xfrm>
              <a:off x="612" y="2580"/>
              <a:ext cx="198" cy="428"/>
              <a:chOff x="1014" y="2213"/>
              <a:chExt cx="198" cy="428"/>
            </a:xfrm>
          </p:grpSpPr>
          <p:sp>
            <p:nvSpPr>
              <p:cNvPr id="20551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52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0553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50" name="Line 37"/>
            <p:cNvSpPr>
              <a:spLocks noChangeShapeType="1"/>
            </p:cNvSpPr>
            <p:nvPr/>
          </p:nvSpPr>
          <p:spPr bwMode="auto">
            <a:xfrm>
              <a:off x="612" y="2523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487" name="Group 162"/>
          <p:cNvGrpSpPr/>
          <p:nvPr/>
        </p:nvGrpSpPr>
        <p:grpSpPr bwMode="auto">
          <a:xfrm>
            <a:off x="3327583" y="3035261"/>
            <a:ext cx="2663825" cy="928688"/>
            <a:chOff x="703" y="2226"/>
            <a:chExt cx="1678" cy="585"/>
          </a:xfrm>
        </p:grpSpPr>
        <p:sp>
          <p:nvSpPr>
            <p:cNvPr id="20540" name="Text Box 48"/>
            <p:cNvSpPr txBox="1">
              <a:spLocks noChangeArrowheads="1"/>
            </p:cNvSpPr>
            <p:nvPr/>
          </p:nvSpPr>
          <p:spPr bwMode="auto">
            <a:xfrm>
              <a:off x="703" y="2226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0541" name="Text Box 49"/>
            <p:cNvSpPr txBox="1">
              <a:spLocks noChangeArrowheads="1"/>
            </p:cNvSpPr>
            <p:nvPr/>
          </p:nvSpPr>
          <p:spPr bwMode="auto">
            <a:xfrm>
              <a:off x="732" y="2478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0542" name="Line 50"/>
            <p:cNvSpPr>
              <a:spLocks noChangeShapeType="1"/>
            </p:cNvSpPr>
            <p:nvPr/>
          </p:nvSpPr>
          <p:spPr bwMode="auto">
            <a:xfrm>
              <a:off x="725" y="2550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43" name="Text Box 48"/>
            <p:cNvSpPr txBox="1">
              <a:spLocks noChangeArrowheads="1"/>
            </p:cNvSpPr>
            <p:nvPr/>
          </p:nvSpPr>
          <p:spPr bwMode="auto">
            <a:xfrm>
              <a:off x="1189" y="2226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0544" name="Text Box 49"/>
            <p:cNvSpPr txBox="1">
              <a:spLocks noChangeArrowheads="1"/>
            </p:cNvSpPr>
            <p:nvPr/>
          </p:nvSpPr>
          <p:spPr bwMode="auto">
            <a:xfrm>
              <a:off x="1218" y="2478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0545" name="Line 50"/>
            <p:cNvSpPr>
              <a:spLocks noChangeShapeType="1"/>
            </p:cNvSpPr>
            <p:nvPr/>
          </p:nvSpPr>
          <p:spPr bwMode="auto">
            <a:xfrm>
              <a:off x="1220" y="2550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46" name="Text Box 55"/>
            <p:cNvSpPr txBox="1">
              <a:spLocks noChangeArrowheads="1"/>
            </p:cNvSpPr>
            <p:nvPr/>
          </p:nvSpPr>
          <p:spPr bwMode="auto">
            <a:xfrm>
              <a:off x="930" y="2342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  <p:sp>
          <p:nvSpPr>
            <p:cNvPr id="20547" name="Text Box 56"/>
            <p:cNvSpPr txBox="1">
              <a:spLocks noChangeArrowheads="1"/>
            </p:cNvSpPr>
            <p:nvPr/>
          </p:nvSpPr>
          <p:spPr bwMode="auto">
            <a:xfrm>
              <a:off x="1429" y="2332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</p:grpSp>
      <p:grpSp>
        <p:nvGrpSpPr>
          <p:cNvPr id="13475" name="Group 163"/>
          <p:cNvGrpSpPr/>
          <p:nvPr/>
        </p:nvGrpSpPr>
        <p:grpSpPr bwMode="auto">
          <a:xfrm>
            <a:off x="4911908" y="3038436"/>
            <a:ext cx="466725" cy="928688"/>
            <a:chOff x="1701" y="2228"/>
            <a:chExt cx="294" cy="585"/>
          </a:xfrm>
        </p:grpSpPr>
        <p:sp>
          <p:nvSpPr>
            <p:cNvPr id="20537" name="Text Box 48"/>
            <p:cNvSpPr txBox="1">
              <a:spLocks noChangeArrowheads="1"/>
            </p:cNvSpPr>
            <p:nvPr/>
          </p:nvSpPr>
          <p:spPr bwMode="auto">
            <a:xfrm>
              <a:off x="1701" y="2228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20538" name="Text Box 49"/>
            <p:cNvSpPr txBox="1">
              <a:spLocks noChangeArrowheads="1"/>
            </p:cNvSpPr>
            <p:nvPr/>
          </p:nvSpPr>
          <p:spPr bwMode="auto">
            <a:xfrm>
              <a:off x="1730" y="2480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0539" name="Line 50"/>
            <p:cNvSpPr>
              <a:spLocks noChangeShapeType="1"/>
            </p:cNvSpPr>
            <p:nvPr/>
          </p:nvSpPr>
          <p:spPr bwMode="auto">
            <a:xfrm>
              <a:off x="1723" y="2552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440" name="Group 128"/>
          <p:cNvGrpSpPr/>
          <p:nvPr/>
        </p:nvGrpSpPr>
        <p:grpSpPr bwMode="auto">
          <a:xfrm>
            <a:off x="3903845" y="3989348"/>
            <a:ext cx="792163" cy="769937"/>
            <a:chOff x="340" y="2523"/>
            <a:chExt cx="499" cy="485"/>
          </a:xfrm>
        </p:grpSpPr>
        <p:sp>
          <p:nvSpPr>
            <p:cNvPr id="20531" name="Text Box 58"/>
            <p:cNvSpPr txBox="1">
              <a:spLocks noChangeArrowheads="1"/>
            </p:cNvSpPr>
            <p:nvPr/>
          </p:nvSpPr>
          <p:spPr bwMode="auto">
            <a:xfrm>
              <a:off x="340" y="2669"/>
              <a:ext cx="4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grpSp>
          <p:nvGrpSpPr>
            <p:cNvPr id="20532" name="Group 130"/>
            <p:cNvGrpSpPr/>
            <p:nvPr/>
          </p:nvGrpSpPr>
          <p:grpSpPr bwMode="auto">
            <a:xfrm>
              <a:off x="612" y="2580"/>
              <a:ext cx="198" cy="428"/>
              <a:chOff x="1014" y="2213"/>
              <a:chExt cx="198" cy="428"/>
            </a:xfrm>
          </p:grpSpPr>
          <p:sp>
            <p:nvSpPr>
              <p:cNvPr id="20534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35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0536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33" name="Line 37"/>
            <p:cNvSpPr>
              <a:spLocks noChangeShapeType="1"/>
            </p:cNvSpPr>
            <p:nvPr/>
          </p:nvSpPr>
          <p:spPr bwMode="auto">
            <a:xfrm>
              <a:off x="612" y="2523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451" name="Group 139"/>
          <p:cNvGrpSpPr/>
          <p:nvPr/>
        </p:nvGrpSpPr>
        <p:grpSpPr bwMode="auto">
          <a:xfrm>
            <a:off x="4696008" y="3989348"/>
            <a:ext cx="746125" cy="752475"/>
            <a:chOff x="1882" y="2840"/>
            <a:chExt cx="470" cy="474"/>
          </a:xfrm>
        </p:grpSpPr>
        <p:sp>
          <p:nvSpPr>
            <p:cNvPr id="20525" name="Text Box 58"/>
            <p:cNvSpPr txBox="1">
              <a:spLocks noChangeArrowheads="1"/>
            </p:cNvSpPr>
            <p:nvPr/>
          </p:nvSpPr>
          <p:spPr bwMode="auto">
            <a:xfrm>
              <a:off x="1882" y="2980"/>
              <a:ext cx="4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sp>
          <p:nvSpPr>
            <p:cNvPr id="20526" name="Line 37"/>
            <p:cNvSpPr>
              <a:spLocks noChangeShapeType="1"/>
            </p:cNvSpPr>
            <p:nvPr/>
          </p:nvSpPr>
          <p:spPr bwMode="auto">
            <a:xfrm flipV="1">
              <a:off x="2154" y="2840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527" name="Group 135"/>
            <p:cNvGrpSpPr/>
            <p:nvPr/>
          </p:nvGrpSpPr>
          <p:grpSpPr bwMode="auto">
            <a:xfrm>
              <a:off x="2154" y="2886"/>
              <a:ext cx="198" cy="428"/>
              <a:chOff x="1014" y="2213"/>
              <a:chExt cx="198" cy="428"/>
            </a:xfrm>
          </p:grpSpPr>
          <p:sp>
            <p:nvSpPr>
              <p:cNvPr id="20528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29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0530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3452" name="Group 140"/>
          <p:cNvGrpSpPr/>
          <p:nvPr/>
        </p:nvGrpSpPr>
        <p:grpSpPr bwMode="auto">
          <a:xfrm>
            <a:off x="6732770" y="3997284"/>
            <a:ext cx="792163" cy="769938"/>
            <a:chOff x="340" y="2523"/>
            <a:chExt cx="499" cy="485"/>
          </a:xfrm>
        </p:grpSpPr>
        <p:sp>
          <p:nvSpPr>
            <p:cNvPr id="20519" name="Text Box 58"/>
            <p:cNvSpPr txBox="1">
              <a:spLocks noChangeArrowheads="1"/>
            </p:cNvSpPr>
            <p:nvPr/>
          </p:nvSpPr>
          <p:spPr bwMode="auto">
            <a:xfrm>
              <a:off x="340" y="2669"/>
              <a:ext cx="4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grpSp>
          <p:nvGrpSpPr>
            <p:cNvPr id="20520" name="Group 142"/>
            <p:cNvGrpSpPr/>
            <p:nvPr/>
          </p:nvGrpSpPr>
          <p:grpSpPr bwMode="auto">
            <a:xfrm>
              <a:off x="612" y="2580"/>
              <a:ext cx="198" cy="428"/>
              <a:chOff x="1014" y="2213"/>
              <a:chExt cx="198" cy="428"/>
            </a:xfrm>
          </p:grpSpPr>
          <p:sp>
            <p:nvSpPr>
              <p:cNvPr id="20522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23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0524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21" name="Line 37"/>
            <p:cNvSpPr>
              <a:spLocks noChangeShapeType="1"/>
            </p:cNvSpPr>
            <p:nvPr/>
          </p:nvSpPr>
          <p:spPr bwMode="auto">
            <a:xfrm>
              <a:off x="612" y="2523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459" name="Group 147"/>
          <p:cNvGrpSpPr/>
          <p:nvPr/>
        </p:nvGrpSpPr>
        <p:grpSpPr bwMode="auto">
          <a:xfrm>
            <a:off x="7521757" y="3990934"/>
            <a:ext cx="792162" cy="769938"/>
            <a:chOff x="340" y="2523"/>
            <a:chExt cx="499" cy="485"/>
          </a:xfrm>
        </p:grpSpPr>
        <p:sp>
          <p:nvSpPr>
            <p:cNvPr id="20513" name="Text Box 58"/>
            <p:cNvSpPr txBox="1">
              <a:spLocks noChangeArrowheads="1"/>
            </p:cNvSpPr>
            <p:nvPr/>
          </p:nvSpPr>
          <p:spPr bwMode="auto">
            <a:xfrm>
              <a:off x="340" y="2669"/>
              <a:ext cx="4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grpSp>
          <p:nvGrpSpPr>
            <p:cNvPr id="20514" name="Group 149"/>
            <p:cNvGrpSpPr/>
            <p:nvPr/>
          </p:nvGrpSpPr>
          <p:grpSpPr bwMode="auto">
            <a:xfrm>
              <a:off x="612" y="2580"/>
              <a:ext cx="198" cy="428"/>
              <a:chOff x="1014" y="2213"/>
              <a:chExt cx="198" cy="428"/>
            </a:xfrm>
          </p:grpSpPr>
          <p:sp>
            <p:nvSpPr>
              <p:cNvPr id="20516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17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0518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15" name="Line 37"/>
            <p:cNvSpPr>
              <a:spLocks noChangeShapeType="1"/>
            </p:cNvSpPr>
            <p:nvPr/>
          </p:nvSpPr>
          <p:spPr bwMode="auto">
            <a:xfrm>
              <a:off x="612" y="2523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466" name="Group 154"/>
          <p:cNvGrpSpPr/>
          <p:nvPr/>
        </p:nvGrpSpPr>
        <p:grpSpPr bwMode="auto">
          <a:xfrm>
            <a:off x="8342495" y="3990935"/>
            <a:ext cx="746125" cy="752475"/>
            <a:chOff x="1882" y="2840"/>
            <a:chExt cx="470" cy="474"/>
          </a:xfrm>
        </p:grpSpPr>
        <p:sp>
          <p:nvSpPr>
            <p:cNvPr id="20507" name="Text Box 58"/>
            <p:cNvSpPr txBox="1">
              <a:spLocks noChangeArrowheads="1"/>
            </p:cNvSpPr>
            <p:nvPr/>
          </p:nvSpPr>
          <p:spPr bwMode="auto">
            <a:xfrm>
              <a:off x="1882" y="2980"/>
              <a:ext cx="4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sp>
          <p:nvSpPr>
            <p:cNvPr id="20508" name="Line 37"/>
            <p:cNvSpPr>
              <a:spLocks noChangeShapeType="1"/>
            </p:cNvSpPr>
            <p:nvPr/>
          </p:nvSpPr>
          <p:spPr bwMode="auto">
            <a:xfrm flipV="1">
              <a:off x="2154" y="2840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509" name="Group 157"/>
            <p:cNvGrpSpPr/>
            <p:nvPr/>
          </p:nvGrpSpPr>
          <p:grpSpPr bwMode="auto">
            <a:xfrm>
              <a:off x="2154" y="2886"/>
              <a:ext cx="198" cy="428"/>
              <a:chOff x="1014" y="2213"/>
              <a:chExt cx="198" cy="428"/>
            </a:xfrm>
          </p:grpSpPr>
          <p:sp>
            <p:nvSpPr>
              <p:cNvPr id="20510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11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0512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0494" name="Group 164"/>
          <p:cNvGrpSpPr/>
          <p:nvPr/>
        </p:nvGrpSpPr>
        <p:grpSpPr bwMode="auto">
          <a:xfrm>
            <a:off x="6942320" y="3035261"/>
            <a:ext cx="2663825" cy="928688"/>
            <a:chOff x="703" y="2226"/>
            <a:chExt cx="1678" cy="585"/>
          </a:xfrm>
        </p:grpSpPr>
        <p:sp>
          <p:nvSpPr>
            <p:cNvPr id="20499" name="Text Box 48"/>
            <p:cNvSpPr txBox="1">
              <a:spLocks noChangeArrowheads="1"/>
            </p:cNvSpPr>
            <p:nvPr/>
          </p:nvSpPr>
          <p:spPr bwMode="auto">
            <a:xfrm>
              <a:off x="703" y="2226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20500" name="Text Box 49"/>
            <p:cNvSpPr txBox="1">
              <a:spLocks noChangeArrowheads="1"/>
            </p:cNvSpPr>
            <p:nvPr/>
          </p:nvSpPr>
          <p:spPr bwMode="auto">
            <a:xfrm>
              <a:off x="732" y="2478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0501" name="Line 50"/>
            <p:cNvSpPr>
              <a:spLocks noChangeShapeType="1"/>
            </p:cNvSpPr>
            <p:nvPr/>
          </p:nvSpPr>
          <p:spPr bwMode="auto">
            <a:xfrm>
              <a:off x="725" y="2550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2" name="Text Box 48"/>
            <p:cNvSpPr txBox="1">
              <a:spLocks noChangeArrowheads="1"/>
            </p:cNvSpPr>
            <p:nvPr/>
          </p:nvSpPr>
          <p:spPr bwMode="auto">
            <a:xfrm>
              <a:off x="1189" y="2226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503" name="Text Box 49"/>
            <p:cNvSpPr txBox="1">
              <a:spLocks noChangeArrowheads="1"/>
            </p:cNvSpPr>
            <p:nvPr/>
          </p:nvSpPr>
          <p:spPr bwMode="auto">
            <a:xfrm>
              <a:off x="1218" y="2478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0504" name="Line 50"/>
            <p:cNvSpPr>
              <a:spLocks noChangeShapeType="1"/>
            </p:cNvSpPr>
            <p:nvPr/>
          </p:nvSpPr>
          <p:spPr bwMode="auto">
            <a:xfrm>
              <a:off x="1220" y="2550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5" name="Text Box 55"/>
            <p:cNvSpPr txBox="1">
              <a:spLocks noChangeArrowheads="1"/>
            </p:cNvSpPr>
            <p:nvPr/>
          </p:nvSpPr>
          <p:spPr bwMode="auto">
            <a:xfrm>
              <a:off x="930" y="2342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0506" name="Text Box 56"/>
            <p:cNvSpPr txBox="1">
              <a:spLocks noChangeArrowheads="1"/>
            </p:cNvSpPr>
            <p:nvPr/>
          </p:nvSpPr>
          <p:spPr bwMode="auto">
            <a:xfrm>
              <a:off x="1429" y="2332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</p:grpSp>
      <p:grpSp>
        <p:nvGrpSpPr>
          <p:cNvPr id="13485" name="Group 173"/>
          <p:cNvGrpSpPr/>
          <p:nvPr/>
        </p:nvGrpSpPr>
        <p:grpSpPr bwMode="auto">
          <a:xfrm>
            <a:off x="8545695" y="3038436"/>
            <a:ext cx="466725" cy="928688"/>
            <a:chOff x="1701" y="2228"/>
            <a:chExt cx="294" cy="585"/>
          </a:xfrm>
        </p:grpSpPr>
        <p:sp>
          <p:nvSpPr>
            <p:cNvPr id="20496" name="Text Box 48"/>
            <p:cNvSpPr txBox="1">
              <a:spLocks noChangeArrowheads="1"/>
            </p:cNvSpPr>
            <p:nvPr/>
          </p:nvSpPr>
          <p:spPr bwMode="auto">
            <a:xfrm>
              <a:off x="1701" y="2228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0497" name="Text Box 49"/>
            <p:cNvSpPr txBox="1">
              <a:spLocks noChangeArrowheads="1"/>
            </p:cNvSpPr>
            <p:nvPr/>
          </p:nvSpPr>
          <p:spPr bwMode="auto">
            <a:xfrm>
              <a:off x="1730" y="2480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0498" name="Line 50"/>
            <p:cNvSpPr>
              <a:spLocks noChangeShapeType="1"/>
            </p:cNvSpPr>
            <p:nvPr/>
          </p:nvSpPr>
          <p:spPr bwMode="auto">
            <a:xfrm>
              <a:off x="1723" y="2552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52450" y="1185279"/>
            <a:ext cx="777557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准确计算下面各题，看谁算得又快又好。</a:t>
            </a:r>
          </a:p>
        </p:txBody>
      </p:sp>
      <p:grpSp>
        <p:nvGrpSpPr>
          <p:cNvPr id="8359" name="Group 167"/>
          <p:cNvGrpSpPr/>
          <p:nvPr/>
        </p:nvGrpSpPr>
        <p:grpSpPr bwMode="auto">
          <a:xfrm>
            <a:off x="4913835" y="1848131"/>
            <a:ext cx="563562" cy="938213"/>
            <a:chOff x="2077" y="1479"/>
            <a:chExt cx="355" cy="591"/>
          </a:xfrm>
        </p:grpSpPr>
        <p:sp>
          <p:nvSpPr>
            <p:cNvPr id="21625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626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1627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509" name="Group 133"/>
          <p:cNvGrpSpPr/>
          <p:nvPr/>
        </p:nvGrpSpPr>
        <p:grpSpPr bwMode="auto">
          <a:xfrm>
            <a:off x="3235847" y="1849717"/>
            <a:ext cx="2808288" cy="928688"/>
            <a:chOff x="1020" y="1480"/>
            <a:chExt cx="1769" cy="585"/>
          </a:xfrm>
        </p:grpSpPr>
        <p:grpSp>
          <p:nvGrpSpPr>
            <p:cNvPr id="21615" name="Group 127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622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623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624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616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  <p:sp>
          <p:nvSpPr>
            <p:cNvPr id="21617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618" name="Group 128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619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620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621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0" name="Group 134"/>
          <p:cNvGrpSpPr/>
          <p:nvPr/>
        </p:nvGrpSpPr>
        <p:grpSpPr bwMode="auto">
          <a:xfrm>
            <a:off x="3235847" y="2857780"/>
            <a:ext cx="2808288" cy="928688"/>
            <a:chOff x="1020" y="1480"/>
            <a:chExt cx="1769" cy="585"/>
          </a:xfrm>
        </p:grpSpPr>
        <p:grpSp>
          <p:nvGrpSpPr>
            <p:cNvPr id="21605" name="Group 135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612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1613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21614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606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607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608" name="Group 141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609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610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21611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1" name="Group 145"/>
          <p:cNvGrpSpPr/>
          <p:nvPr/>
        </p:nvGrpSpPr>
        <p:grpSpPr bwMode="auto">
          <a:xfrm>
            <a:off x="3235847" y="3869017"/>
            <a:ext cx="2808288" cy="928688"/>
            <a:chOff x="1020" y="1480"/>
            <a:chExt cx="1769" cy="585"/>
          </a:xfrm>
        </p:grpSpPr>
        <p:grpSp>
          <p:nvGrpSpPr>
            <p:cNvPr id="21595" name="Group 146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602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603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1604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96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597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98" name="Group 152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99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600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1601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2" name="Group 156"/>
          <p:cNvGrpSpPr/>
          <p:nvPr/>
        </p:nvGrpSpPr>
        <p:grpSpPr bwMode="auto">
          <a:xfrm>
            <a:off x="3235847" y="4850092"/>
            <a:ext cx="2808288" cy="928688"/>
            <a:chOff x="1020" y="1480"/>
            <a:chExt cx="1769" cy="585"/>
          </a:xfrm>
        </p:grpSpPr>
        <p:grpSp>
          <p:nvGrpSpPr>
            <p:cNvPr id="21585" name="Group 157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92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593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594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86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587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88" name="Group 163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89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590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591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360" name="Group 168"/>
          <p:cNvGrpSpPr/>
          <p:nvPr/>
        </p:nvGrpSpPr>
        <p:grpSpPr bwMode="auto">
          <a:xfrm>
            <a:off x="4913835" y="2867306"/>
            <a:ext cx="563562" cy="938213"/>
            <a:chOff x="2077" y="1479"/>
            <a:chExt cx="355" cy="591"/>
          </a:xfrm>
        </p:grpSpPr>
        <p:sp>
          <p:nvSpPr>
            <p:cNvPr id="21582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21583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21584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364" name="Group 172"/>
          <p:cNvGrpSpPr/>
          <p:nvPr/>
        </p:nvGrpSpPr>
        <p:grpSpPr bwMode="auto">
          <a:xfrm>
            <a:off x="4913835" y="3867431"/>
            <a:ext cx="563562" cy="938213"/>
            <a:chOff x="2077" y="1479"/>
            <a:chExt cx="355" cy="591"/>
          </a:xfrm>
        </p:grpSpPr>
        <p:sp>
          <p:nvSpPr>
            <p:cNvPr id="21579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1580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581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368" name="Group 176"/>
          <p:cNvGrpSpPr/>
          <p:nvPr/>
        </p:nvGrpSpPr>
        <p:grpSpPr bwMode="auto">
          <a:xfrm>
            <a:off x="4913835" y="4858031"/>
            <a:ext cx="563562" cy="938213"/>
            <a:chOff x="2077" y="1479"/>
            <a:chExt cx="355" cy="591"/>
          </a:xfrm>
        </p:grpSpPr>
        <p:sp>
          <p:nvSpPr>
            <p:cNvPr id="21576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1577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1578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372" name="Group 180"/>
          <p:cNvGrpSpPr/>
          <p:nvPr/>
        </p:nvGrpSpPr>
        <p:grpSpPr bwMode="auto">
          <a:xfrm>
            <a:off x="8442848" y="1848131"/>
            <a:ext cx="563563" cy="938213"/>
            <a:chOff x="2077" y="1479"/>
            <a:chExt cx="355" cy="591"/>
          </a:xfrm>
        </p:grpSpPr>
        <p:sp>
          <p:nvSpPr>
            <p:cNvPr id="21573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574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1575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517" name="Group 184"/>
          <p:cNvGrpSpPr/>
          <p:nvPr/>
        </p:nvGrpSpPr>
        <p:grpSpPr bwMode="auto">
          <a:xfrm>
            <a:off x="6764861" y="1849717"/>
            <a:ext cx="2808287" cy="928688"/>
            <a:chOff x="1020" y="1480"/>
            <a:chExt cx="1769" cy="585"/>
          </a:xfrm>
        </p:grpSpPr>
        <p:grpSp>
          <p:nvGrpSpPr>
            <p:cNvPr id="21563" name="Group 185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70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571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1572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64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  <p:sp>
          <p:nvSpPr>
            <p:cNvPr id="21565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66" name="Group 191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67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1568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1569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8" name="Group 195"/>
          <p:cNvGrpSpPr/>
          <p:nvPr/>
        </p:nvGrpSpPr>
        <p:grpSpPr bwMode="auto">
          <a:xfrm>
            <a:off x="6764861" y="2857780"/>
            <a:ext cx="2808287" cy="928688"/>
            <a:chOff x="1020" y="1480"/>
            <a:chExt cx="1769" cy="585"/>
          </a:xfrm>
        </p:grpSpPr>
        <p:grpSp>
          <p:nvGrpSpPr>
            <p:cNvPr id="21553" name="Group 196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60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561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21562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54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  <p:sp>
          <p:nvSpPr>
            <p:cNvPr id="21555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56" name="Group 202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57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558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21559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9" name="Group 206"/>
          <p:cNvGrpSpPr/>
          <p:nvPr/>
        </p:nvGrpSpPr>
        <p:grpSpPr bwMode="auto">
          <a:xfrm>
            <a:off x="6764861" y="3865842"/>
            <a:ext cx="2808287" cy="928688"/>
            <a:chOff x="1020" y="1480"/>
            <a:chExt cx="1769" cy="585"/>
          </a:xfrm>
        </p:grpSpPr>
        <p:grpSp>
          <p:nvGrpSpPr>
            <p:cNvPr id="21543" name="Group 207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50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21551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552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44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545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46" name="Group 213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47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548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549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20" name="Group 217"/>
          <p:cNvGrpSpPr/>
          <p:nvPr/>
        </p:nvGrpSpPr>
        <p:grpSpPr bwMode="auto">
          <a:xfrm>
            <a:off x="6764861" y="4850092"/>
            <a:ext cx="2808287" cy="928688"/>
            <a:chOff x="1020" y="1480"/>
            <a:chExt cx="1769" cy="585"/>
          </a:xfrm>
        </p:grpSpPr>
        <p:grpSp>
          <p:nvGrpSpPr>
            <p:cNvPr id="21533" name="Group 218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40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541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542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34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535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36" name="Group 224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37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538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539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420" name="Group 228"/>
          <p:cNvGrpSpPr/>
          <p:nvPr/>
        </p:nvGrpSpPr>
        <p:grpSpPr bwMode="auto">
          <a:xfrm>
            <a:off x="8442848" y="2867306"/>
            <a:ext cx="563563" cy="938213"/>
            <a:chOff x="2077" y="1479"/>
            <a:chExt cx="355" cy="591"/>
          </a:xfrm>
        </p:grpSpPr>
        <p:sp>
          <p:nvSpPr>
            <p:cNvPr id="21530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21531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</a:p>
          </p:txBody>
        </p:sp>
        <p:sp>
          <p:nvSpPr>
            <p:cNvPr id="21532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424" name="Group 232"/>
          <p:cNvGrpSpPr/>
          <p:nvPr/>
        </p:nvGrpSpPr>
        <p:grpSpPr bwMode="auto">
          <a:xfrm>
            <a:off x="8442848" y="3867431"/>
            <a:ext cx="563563" cy="938213"/>
            <a:chOff x="2077" y="1479"/>
            <a:chExt cx="355" cy="591"/>
          </a:xfrm>
        </p:grpSpPr>
        <p:sp>
          <p:nvSpPr>
            <p:cNvPr id="21527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528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1529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428" name="Group 236"/>
          <p:cNvGrpSpPr/>
          <p:nvPr/>
        </p:nvGrpSpPr>
        <p:grpSpPr bwMode="auto">
          <a:xfrm>
            <a:off x="8442848" y="4858031"/>
            <a:ext cx="563563" cy="938213"/>
            <a:chOff x="2077" y="1479"/>
            <a:chExt cx="355" cy="591"/>
          </a:xfrm>
        </p:grpSpPr>
        <p:sp>
          <p:nvSpPr>
            <p:cNvPr id="21524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1525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21526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337761"/>
            <a:ext cx="11142563" cy="452755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请你说一说，分母相同的分数加减法，可以怎样计算？</a:t>
            </a:r>
          </a:p>
          <a:p>
            <a:pPr>
              <a:lnSpc>
                <a:spcPct val="250000"/>
              </a:lnSpc>
              <a:buFontTx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方法：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相同分母的分数相加，分母不变，分子相加。</a:t>
            </a:r>
          </a:p>
          <a:p>
            <a:pPr eaLnBrk="1" hangingPunct="1">
              <a:lnSpc>
                <a:spcPct val="250000"/>
              </a:lnSpc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相同分母的分数相减，分母不变，分子相减。</a:t>
            </a:r>
          </a:p>
          <a:p>
            <a:pPr>
              <a:lnSpc>
                <a:spcPct val="250000"/>
              </a:lnSpc>
              <a:buFontTx/>
              <a:buNone/>
            </a:pP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50000"/>
              </a:lnSpc>
              <a:buFontTx/>
              <a:buNone/>
            </a:pP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内容占位符 2"/>
          <p:cNvSpPr>
            <a:spLocks noGrp="1"/>
          </p:cNvSpPr>
          <p:nvPr>
            <p:ph idx="4294967295"/>
          </p:nvPr>
        </p:nvSpPr>
        <p:spPr>
          <a:xfrm>
            <a:off x="749579" y="1309687"/>
            <a:ext cx="10678886" cy="482441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、使学生会计算简单的同分母分数的加、减法。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、在理解分数意义的基础上，使学生学会解决简单的有关分数加减法的实际问题。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、培养学生自主学习的精神，动手操作能力和解决问题的能力。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32" descr="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838" y="2399074"/>
            <a:ext cx="2478406" cy="2297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34" name="Group 38"/>
          <p:cNvGrpSpPr/>
          <p:nvPr/>
        </p:nvGrpSpPr>
        <p:grpSpPr bwMode="auto">
          <a:xfrm>
            <a:off x="5248912" y="2598244"/>
            <a:ext cx="3889375" cy="1998663"/>
            <a:chOff x="2699" y="1570"/>
            <a:chExt cx="2450" cy="1259"/>
          </a:xfrm>
        </p:grpSpPr>
        <p:sp>
          <p:nvSpPr>
            <p:cNvPr id="8213" name="Text Box 33"/>
            <p:cNvSpPr txBox="1">
              <a:spLocks noChangeArrowheads="1"/>
            </p:cNvSpPr>
            <p:nvPr/>
          </p:nvSpPr>
          <p:spPr bwMode="auto">
            <a:xfrm>
              <a:off x="2699" y="1637"/>
              <a:ext cx="2450" cy="1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一个西瓜，哥哥吃了  ，弟弟吃了  。兄弟俩一共吃了这个西瓜的几分之几？</a:t>
              </a:r>
            </a:p>
          </p:txBody>
        </p:sp>
        <p:grpSp>
          <p:nvGrpSpPr>
            <p:cNvPr id="8214" name="Group 37"/>
            <p:cNvGrpSpPr/>
            <p:nvPr/>
          </p:nvGrpSpPr>
          <p:grpSpPr bwMode="auto">
            <a:xfrm>
              <a:off x="4610" y="1570"/>
              <a:ext cx="234" cy="573"/>
              <a:chOff x="4610" y="1570"/>
              <a:chExt cx="234" cy="573"/>
            </a:xfrm>
          </p:grpSpPr>
          <p:sp>
            <p:nvSpPr>
              <p:cNvPr id="8218" name="Text Box 35"/>
              <p:cNvSpPr txBox="1">
                <a:spLocks noChangeArrowheads="1"/>
              </p:cNvSpPr>
              <p:nvPr/>
            </p:nvSpPr>
            <p:spPr bwMode="auto">
              <a:xfrm>
                <a:off x="4610" y="1570"/>
                <a:ext cx="234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8219" name="Text Box 36"/>
              <p:cNvSpPr txBox="1">
                <a:spLocks noChangeArrowheads="1"/>
              </p:cNvSpPr>
              <p:nvPr/>
            </p:nvSpPr>
            <p:spPr bwMode="auto">
              <a:xfrm>
                <a:off x="4616" y="1810"/>
                <a:ext cx="187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8220" name="Line 37"/>
              <p:cNvSpPr>
                <a:spLocks noChangeShapeType="1"/>
              </p:cNvSpPr>
              <p:nvPr/>
            </p:nvSpPr>
            <p:spPr bwMode="auto">
              <a:xfrm>
                <a:off x="4633" y="1867"/>
                <a:ext cx="1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215" name="Text Box 35"/>
            <p:cNvSpPr txBox="1">
              <a:spLocks noChangeArrowheads="1"/>
            </p:cNvSpPr>
            <p:nvPr/>
          </p:nvSpPr>
          <p:spPr bwMode="auto">
            <a:xfrm>
              <a:off x="3550" y="1971"/>
              <a:ext cx="23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8216" name="Text Box 36"/>
            <p:cNvSpPr txBox="1">
              <a:spLocks noChangeArrowheads="1"/>
            </p:cNvSpPr>
            <p:nvPr/>
          </p:nvSpPr>
          <p:spPr bwMode="auto">
            <a:xfrm>
              <a:off x="3571" y="2188"/>
              <a:ext cx="1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8217" name="Line 37"/>
            <p:cNvSpPr>
              <a:spLocks noChangeShapeType="1"/>
            </p:cNvSpPr>
            <p:nvPr/>
          </p:nvSpPr>
          <p:spPr bwMode="auto">
            <a:xfrm>
              <a:off x="3571" y="2247"/>
              <a:ext cx="1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971348" y="2753819"/>
            <a:ext cx="1708150" cy="7207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5339399" y="3339607"/>
            <a:ext cx="1636713" cy="7191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123" name="Group 27"/>
          <p:cNvGrpSpPr/>
          <p:nvPr/>
        </p:nvGrpSpPr>
        <p:grpSpPr bwMode="auto">
          <a:xfrm>
            <a:off x="6295232" y="1700175"/>
            <a:ext cx="5178426" cy="1279525"/>
            <a:chOff x="2200" y="1034"/>
            <a:chExt cx="3262" cy="806"/>
          </a:xfrm>
        </p:grpSpPr>
        <p:pic>
          <p:nvPicPr>
            <p:cNvPr id="8211" name="Picture 1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56" y="1034"/>
              <a:ext cx="806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2" name="AutoShape 27"/>
            <p:cNvSpPr>
              <a:spLocks noChangeArrowheads="1"/>
            </p:cNvSpPr>
            <p:nvPr/>
          </p:nvSpPr>
          <p:spPr bwMode="auto">
            <a:xfrm>
              <a:off x="2200" y="1117"/>
              <a:ext cx="2222" cy="280"/>
            </a:xfrm>
            <a:prstGeom prst="wedgeRoundRectCallout">
              <a:avLst>
                <a:gd name="adj1" fmla="val 55185"/>
                <a:gd name="adj2" fmla="val 6278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你能列式解决这个问题吗？</a:t>
              </a:r>
            </a:p>
          </p:txBody>
        </p:sp>
      </p:grpSp>
      <p:grpSp>
        <p:nvGrpSpPr>
          <p:cNvPr id="4132" name="Group 36"/>
          <p:cNvGrpSpPr/>
          <p:nvPr/>
        </p:nvGrpSpPr>
        <p:grpSpPr bwMode="auto">
          <a:xfrm>
            <a:off x="6812123" y="4946157"/>
            <a:ext cx="1214437" cy="928688"/>
            <a:chOff x="4011" y="3169"/>
            <a:chExt cx="765" cy="585"/>
          </a:xfrm>
        </p:grpSpPr>
        <p:sp>
          <p:nvSpPr>
            <p:cNvPr id="8204" name="Text Box 50"/>
            <p:cNvSpPr txBox="1">
              <a:spLocks noChangeArrowheads="1"/>
            </p:cNvSpPr>
            <p:nvPr/>
          </p:nvSpPr>
          <p:spPr bwMode="auto">
            <a:xfrm>
              <a:off x="4011" y="3169"/>
              <a:ext cx="231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8205" name="Text Box 51"/>
            <p:cNvSpPr txBox="1">
              <a:spLocks noChangeArrowheads="1"/>
            </p:cNvSpPr>
            <p:nvPr/>
          </p:nvSpPr>
          <p:spPr bwMode="auto">
            <a:xfrm>
              <a:off x="4016" y="3421"/>
              <a:ext cx="18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8206" name="Line 52"/>
            <p:cNvSpPr>
              <a:spLocks noChangeShapeType="1"/>
            </p:cNvSpPr>
            <p:nvPr/>
          </p:nvSpPr>
          <p:spPr bwMode="auto">
            <a:xfrm>
              <a:off x="4034" y="3496"/>
              <a:ext cx="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7" name="Text Box 50"/>
            <p:cNvSpPr txBox="1">
              <a:spLocks noChangeArrowheads="1"/>
            </p:cNvSpPr>
            <p:nvPr/>
          </p:nvSpPr>
          <p:spPr bwMode="auto">
            <a:xfrm>
              <a:off x="4545" y="3169"/>
              <a:ext cx="231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8208" name="Text Box 51"/>
            <p:cNvSpPr txBox="1">
              <a:spLocks noChangeArrowheads="1"/>
            </p:cNvSpPr>
            <p:nvPr/>
          </p:nvSpPr>
          <p:spPr bwMode="auto">
            <a:xfrm>
              <a:off x="4574" y="3421"/>
              <a:ext cx="18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8209" name="Line 52"/>
            <p:cNvSpPr>
              <a:spLocks noChangeShapeType="1"/>
            </p:cNvSpPr>
            <p:nvPr/>
          </p:nvSpPr>
          <p:spPr bwMode="auto">
            <a:xfrm>
              <a:off x="4574" y="3470"/>
              <a:ext cx="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0" name="Text Box 57"/>
            <p:cNvSpPr txBox="1">
              <a:spLocks noChangeArrowheads="1"/>
            </p:cNvSpPr>
            <p:nvPr/>
          </p:nvSpPr>
          <p:spPr bwMode="auto">
            <a:xfrm>
              <a:off x="4240" y="3285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</p:grpSp>
      <p:grpSp>
        <p:nvGrpSpPr>
          <p:cNvPr id="4156" name="Group 60"/>
          <p:cNvGrpSpPr/>
          <p:nvPr/>
        </p:nvGrpSpPr>
        <p:grpSpPr bwMode="auto">
          <a:xfrm>
            <a:off x="1062817" y="4596907"/>
            <a:ext cx="4606298" cy="1800225"/>
            <a:chOff x="373" y="3186"/>
            <a:chExt cx="3233" cy="1134"/>
          </a:xfrm>
        </p:grpSpPr>
        <p:sp>
          <p:nvSpPr>
            <p:cNvPr id="8202" name="AutoShape 27"/>
            <p:cNvSpPr>
              <a:spLocks noChangeArrowheads="1"/>
            </p:cNvSpPr>
            <p:nvPr/>
          </p:nvSpPr>
          <p:spPr bwMode="auto">
            <a:xfrm>
              <a:off x="1338" y="3319"/>
              <a:ext cx="2268" cy="759"/>
            </a:xfrm>
            <a:prstGeom prst="wedgeRoundRectCallout">
              <a:avLst>
                <a:gd name="adj1" fmla="val -57310"/>
                <a:gd name="adj2" fmla="val -20199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大家应用以前学过的知识，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清楚地分析了数量关系，并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列出了算式。你们真棒！</a:t>
              </a:r>
            </a:p>
          </p:txBody>
        </p:sp>
        <p:pic>
          <p:nvPicPr>
            <p:cNvPr id="8203" name="Picture 5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3" y="3186"/>
              <a:ext cx="886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一、情境导入，激发兴趣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" grpId="0" animBg="1"/>
      <p:bldP spid="41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8"/>
          <p:cNvSpPr>
            <a:spLocks noChangeArrowheads="1" noChangeShapeType="1" noTextEdit="1"/>
          </p:cNvSpPr>
          <p:nvPr/>
        </p:nvSpPr>
        <p:spPr bwMode="auto">
          <a:xfrm>
            <a:off x="2281178" y="1972701"/>
            <a:ext cx="7467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600" b="0" i="0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100" name="Picture 9" descr="QQ截图未命名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777" y="1677948"/>
            <a:ext cx="5834063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5"/>
          <p:cNvGrpSpPr/>
          <p:nvPr/>
        </p:nvGrpSpPr>
        <p:grpSpPr bwMode="auto">
          <a:xfrm>
            <a:off x="3745647" y="3111734"/>
            <a:ext cx="717550" cy="1008062"/>
            <a:chOff x="0" y="0"/>
            <a:chExt cx="452" cy="635"/>
          </a:xfrm>
        </p:grpSpPr>
        <p:sp>
          <p:nvSpPr>
            <p:cNvPr id="9263" name="Line 10"/>
            <p:cNvSpPr>
              <a:spLocks noChangeShapeType="1"/>
            </p:cNvSpPr>
            <p:nvPr/>
          </p:nvSpPr>
          <p:spPr bwMode="auto">
            <a:xfrm>
              <a:off x="0" y="317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64" name="Text Box 11"/>
            <p:cNvSpPr txBox="1">
              <a:spLocks noChangeArrowheads="1"/>
            </p:cNvSpPr>
            <p:nvPr/>
          </p:nvSpPr>
          <p:spPr bwMode="auto">
            <a:xfrm>
              <a:off x="82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9265" name="Text Box 12"/>
            <p:cNvSpPr txBox="1">
              <a:spLocks noChangeArrowheads="1"/>
            </p:cNvSpPr>
            <p:nvPr/>
          </p:nvSpPr>
          <p:spPr bwMode="auto">
            <a:xfrm>
              <a:off x="82" y="308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4105" name="Group 9"/>
          <p:cNvGrpSpPr/>
          <p:nvPr/>
        </p:nvGrpSpPr>
        <p:grpSpPr bwMode="auto">
          <a:xfrm>
            <a:off x="5764947" y="3111734"/>
            <a:ext cx="717550" cy="1008062"/>
            <a:chOff x="0" y="0"/>
            <a:chExt cx="452" cy="635"/>
          </a:xfrm>
        </p:grpSpPr>
        <p:sp>
          <p:nvSpPr>
            <p:cNvPr id="9260" name="Line 17"/>
            <p:cNvSpPr>
              <a:spLocks noChangeShapeType="1"/>
            </p:cNvSpPr>
            <p:nvPr/>
          </p:nvSpPr>
          <p:spPr bwMode="auto">
            <a:xfrm>
              <a:off x="0" y="317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61" name="Text Box 18"/>
            <p:cNvSpPr txBox="1">
              <a:spLocks noChangeArrowheads="1"/>
            </p:cNvSpPr>
            <p:nvPr/>
          </p:nvSpPr>
          <p:spPr bwMode="auto">
            <a:xfrm>
              <a:off x="82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9262" name="Text Box 19"/>
            <p:cNvSpPr txBox="1">
              <a:spLocks noChangeArrowheads="1"/>
            </p:cNvSpPr>
            <p:nvPr/>
          </p:nvSpPr>
          <p:spPr bwMode="auto">
            <a:xfrm>
              <a:off x="82" y="308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4109" name="Group 13"/>
          <p:cNvGrpSpPr/>
          <p:nvPr/>
        </p:nvGrpSpPr>
        <p:grpSpPr bwMode="auto">
          <a:xfrm>
            <a:off x="7850922" y="3111734"/>
            <a:ext cx="717550" cy="1008062"/>
            <a:chOff x="0" y="0"/>
            <a:chExt cx="452" cy="635"/>
          </a:xfrm>
        </p:grpSpPr>
        <p:sp>
          <p:nvSpPr>
            <p:cNvPr id="9257" name="Line 21"/>
            <p:cNvSpPr>
              <a:spLocks noChangeShapeType="1"/>
            </p:cNvSpPr>
            <p:nvPr/>
          </p:nvSpPr>
          <p:spPr bwMode="auto">
            <a:xfrm>
              <a:off x="0" y="317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58" name="Text Box 22"/>
            <p:cNvSpPr txBox="1">
              <a:spLocks noChangeArrowheads="1"/>
            </p:cNvSpPr>
            <p:nvPr/>
          </p:nvSpPr>
          <p:spPr bwMode="auto">
            <a:xfrm>
              <a:off x="82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9259" name="Text Box 23"/>
            <p:cNvSpPr txBox="1">
              <a:spLocks noChangeArrowheads="1"/>
            </p:cNvSpPr>
            <p:nvPr/>
          </p:nvSpPr>
          <p:spPr bwMode="auto">
            <a:xfrm>
              <a:off x="82" y="308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4113" name="Group 17"/>
          <p:cNvGrpSpPr/>
          <p:nvPr/>
        </p:nvGrpSpPr>
        <p:grpSpPr bwMode="auto">
          <a:xfrm>
            <a:off x="1877159" y="3862773"/>
            <a:ext cx="8275637" cy="2244725"/>
            <a:chOff x="0" y="0"/>
            <a:chExt cx="5213" cy="1414"/>
          </a:xfrm>
        </p:grpSpPr>
        <p:grpSp>
          <p:nvGrpSpPr>
            <p:cNvPr id="9227" name="Group 18"/>
            <p:cNvGrpSpPr/>
            <p:nvPr/>
          </p:nvGrpSpPr>
          <p:grpSpPr bwMode="auto">
            <a:xfrm>
              <a:off x="0" y="725"/>
              <a:ext cx="2130" cy="689"/>
              <a:chOff x="0" y="0"/>
              <a:chExt cx="2130" cy="689"/>
            </a:xfrm>
          </p:grpSpPr>
          <p:grpSp>
            <p:nvGrpSpPr>
              <p:cNvPr id="9248" name="Group 19"/>
              <p:cNvGrpSpPr/>
              <p:nvPr/>
            </p:nvGrpSpPr>
            <p:grpSpPr bwMode="auto">
              <a:xfrm>
                <a:off x="0" y="54"/>
                <a:ext cx="452" cy="635"/>
                <a:chOff x="0" y="0"/>
                <a:chExt cx="452" cy="635"/>
              </a:xfrm>
            </p:grpSpPr>
            <p:sp>
              <p:nvSpPr>
                <p:cNvPr id="9254" name="Line 29"/>
                <p:cNvSpPr>
                  <a:spLocks noChangeShapeType="1"/>
                </p:cNvSpPr>
                <p:nvPr/>
              </p:nvSpPr>
              <p:spPr bwMode="auto">
                <a:xfrm>
                  <a:off x="0" y="317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82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925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82" y="308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</p:grpSp>
          <p:sp>
            <p:nvSpPr>
              <p:cNvPr id="9249" name="Text Box 32"/>
              <p:cNvSpPr txBox="1">
                <a:spLocks noChangeArrowheads="1"/>
              </p:cNvSpPr>
              <p:nvPr/>
            </p:nvSpPr>
            <p:spPr bwMode="auto">
              <a:xfrm>
                <a:off x="318" y="226"/>
                <a:ext cx="15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是（       ）个</a:t>
                </a:r>
              </a:p>
            </p:txBody>
          </p:sp>
          <p:grpSp>
            <p:nvGrpSpPr>
              <p:cNvPr id="9250" name="Group 24"/>
              <p:cNvGrpSpPr/>
              <p:nvPr/>
            </p:nvGrpSpPr>
            <p:grpSpPr bwMode="auto">
              <a:xfrm>
                <a:off x="1678" y="0"/>
                <a:ext cx="452" cy="644"/>
                <a:chOff x="0" y="0"/>
                <a:chExt cx="452" cy="644"/>
              </a:xfrm>
            </p:grpSpPr>
            <p:sp>
              <p:nvSpPr>
                <p:cNvPr id="9251" name="Line 34"/>
                <p:cNvSpPr>
                  <a:spLocks noChangeShapeType="1"/>
                </p:cNvSpPr>
                <p:nvPr/>
              </p:nvSpPr>
              <p:spPr bwMode="auto">
                <a:xfrm>
                  <a:off x="0" y="326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5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9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925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2" y="317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</p:grpSp>
        </p:grpSp>
        <p:grpSp>
          <p:nvGrpSpPr>
            <p:cNvPr id="9228" name="Group 28"/>
            <p:cNvGrpSpPr/>
            <p:nvPr/>
          </p:nvGrpSpPr>
          <p:grpSpPr bwMode="auto">
            <a:xfrm>
              <a:off x="1495" y="0"/>
              <a:ext cx="2177" cy="680"/>
              <a:chOff x="0" y="0"/>
              <a:chExt cx="2177" cy="680"/>
            </a:xfrm>
          </p:grpSpPr>
          <p:grpSp>
            <p:nvGrpSpPr>
              <p:cNvPr id="9239" name="Group 29"/>
              <p:cNvGrpSpPr/>
              <p:nvPr/>
            </p:nvGrpSpPr>
            <p:grpSpPr bwMode="auto">
              <a:xfrm>
                <a:off x="0" y="0"/>
                <a:ext cx="452" cy="635"/>
                <a:chOff x="0" y="0"/>
                <a:chExt cx="452" cy="635"/>
              </a:xfrm>
            </p:grpSpPr>
            <p:sp>
              <p:nvSpPr>
                <p:cNvPr id="9245" name="Line 39"/>
                <p:cNvSpPr>
                  <a:spLocks noChangeShapeType="1"/>
                </p:cNvSpPr>
                <p:nvPr/>
              </p:nvSpPr>
              <p:spPr bwMode="auto">
                <a:xfrm>
                  <a:off x="0" y="317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82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924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82" y="308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8</a:t>
                  </a:r>
                </a:p>
              </p:txBody>
            </p:sp>
          </p:grpSp>
          <p:sp>
            <p:nvSpPr>
              <p:cNvPr id="9240" name="Text Box 43"/>
              <p:cNvSpPr txBox="1">
                <a:spLocks noChangeArrowheads="1"/>
              </p:cNvSpPr>
              <p:nvPr/>
            </p:nvSpPr>
            <p:spPr bwMode="auto">
              <a:xfrm>
                <a:off x="317" y="181"/>
                <a:ext cx="15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是（       ）个</a:t>
                </a:r>
              </a:p>
            </p:txBody>
          </p:sp>
          <p:grpSp>
            <p:nvGrpSpPr>
              <p:cNvPr id="9241" name="Group 34"/>
              <p:cNvGrpSpPr/>
              <p:nvPr/>
            </p:nvGrpSpPr>
            <p:grpSpPr bwMode="auto">
              <a:xfrm>
                <a:off x="1725" y="36"/>
                <a:ext cx="452" cy="644"/>
                <a:chOff x="0" y="0"/>
                <a:chExt cx="452" cy="644"/>
              </a:xfrm>
            </p:grpSpPr>
            <p:sp>
              <p:nvSpPr>
                <p:cNvPr id="9242" name="Line 45"/>
                <p:cNvSpPr>
                  <a:spLocks noChangeShapeType="1"/>
                </p:cNvSpPr>
                <p:nvPr/>
              </p:nvSpPr>
              <p:spPr bwMode="auto">
                <a:xfrm>
                  <a:off x="0" y="326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3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79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9244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82" y="317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8</a:t>
                  </a:r>
                </a:p>
              </p:txBody>
            </p:sp>
          </p:grpSp>
        </p:grpSp>
        <p:grpSp>
          <p:nvGrpSpPr>
            <p:cNvPr id="9229" name="Group 38"/>
            <p:cNvGrpSpPr/>
            <p:nvPr/>
          </p:nvGrpSpPr>
          <p:grpSpPr bwMode="auto">
            <a:xfrm>
              <a:off x="3037" y="716"/>
              <a:ext cx="2176" cy="689"/>
              <a:chOff x="0" y="0"/>
              <a:chExt cx="2176" cy="689"/>
            </a:xfrm>
          </p:grpSpPr>
          <p:grpSp>
            <p:nvGrpSpPr>
              <p:cNvPr id="9230" name="Group 39"/>
              <p:cNvGrpSpPr/>
              <p:nvPr/>
            </p:nvGrpSpPr>
            <p:grpSpPr bwMode="auto">
              <a:xfrm>
                <a:off x="0" y="54"/>
                <a:ext cx="452" cy="635"/>
                <a:chOff x="0" y="0"/>
                <a:chExt cx="452" cy="635"/>
              </a:xfrm>
            </p:grpSpPr>
            <p:sp>
              <p:nvSpPr>
                <p:cNvPr id="9236" name="Line 49"/>
                <p:cNvSpPr>
                  <a:spLocks noChangeShapeType="1"/>
                </p:cNvSpPr>
                <p:nvPr/>
              </p:nvSpPr>
              <p:spPr bwMode="auto">
                <a:xfrm>
                  <a:off x="0" y="317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7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82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9238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82" y="308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7</a:t>
                  </a:r>
                </a:p>
              </p:txBody>
            </p:sp>
          </p:grpSp>
          <p:sp>
            <p:nvSpPr>
              <p:cNvPr id="9231" name="Text Box 52"/>
              <p:cNvSpPr txBox="1">
                <a:spLocks noChangeArrowheads="1"/>
              </p:cNvSpPr>
              <p:nvPr/>
            </p:nvSpPr>
            <p:spPr bwMode="auto">
              <a:xfrm>
                <a:off x="317" y="190"/>
                <a:ext cx="15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是（       ）个</a:t>
                </a:r>
              </a:p>
            </p:txBody>
          </p:sp>
          <p:grpSp>
            <p:nvGrpSpPr>
              <p:cNvPr id="9232" name="Group 44"/>
              <p:cNvGrpSpPr/>
              <p:nvPr/>
            </p:nvGrpSpPr>
            <p:grpSpPr bwMode="auto">
              <a:xfrm>
                <a:off x="1724" y="0"/>
                <a:ext cx="452" cy="644"/>
                <a:chOff x="0" y="0"/>
                <a:chExt cx="452" cy="644"/>
              </a:xfrm>
            </p:grpSpPr>
            <p:sp>
              <p:nvSpPr>
                <p:cNvPr id="9233" name="Line 54"/>
                <p:cNvSpPr>
                  <a:spLocks noChangeShapeType="1"/>
                </p:cNvSpPr>
                <p:nvPr/>
              </p:nvSpPr>
              <p:spPr bwMode="auto">
                <a:xfrm>
                  <a:off x="0" y="326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79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923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82" y="317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7</a:t>
                  </a:r>
                </a:p>
              </p:txBody>
            </p:sp>
          </p:grpSp>
        </p:grpSp>
      </p:grpSp>
      <p:sp>
        <p:nvSpPr>
          <p:cNvPr id="4144" name="Text Box 65"/>
          <p:cNvSpPr txBox="1">
            <a:spLocks noChangeArrowheads="1"/>
          </p:cNvSpPr>
          <p:nvPr/>
        </p:nvSpPr>
        <p:spPr bwMode="auto">
          <a:xfrm>
            <a:off x="5740580" y="4122329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4145" name="Text Box 66"/>
          <p:cNvSpPr txBox="1">
            <a:spLocks noChangeArrowheads="1"/>
          </p:cNvSpPr>
          <p:nvPr/>
        </p:nvSpPr>
        <p:spPr bwMode="auto">
          <a:xfrm>
            <a:off x="3265457" y="5301997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4146" name="Text Box 67"/>
          <p:cNvSpPr txBox="1">
            <a:spLocks noChangeArrowheads="1"/>
          </p:cNvSpPr>
          <p:nvPr/>
        </p:nvSpPr>
        <p:spPr bwMode="auto">
          <a:xfrm>
            <a:off x="8220808" y="5300006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5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52" name="文本占位符 20"/>
          <p:cNvSpPr txBox="1"/>
          <p:nvPr/>
        </p:nvSpPr>
        <p:spPr>
          <a:xfrm>
            <a:off x="660400" y="1326271"/>
            <a:ext cx="571494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用分数表示下列各图中的蓝色部分。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4" grpId="0" autoUpdateAnimBg="0"/>
      <p:bldP spid="4145" grpId="0" bldLvl="0" autoUpdateAnimBg="0"/>
      <p:bldP spid="4146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6" name="Group 6"/>
          <p:cNvGrpSpPr/>
          <p:nvPr/>
        </p:nvGrpSpPr>
        <p:grpSpPr bwMode="auto">
          <a:xfrm>
            <a:off x="2670733" y="3966378"/>
            <a:ext cx="998130" cy="910172"/>
            <a:chOff x="0" y="0"/>
            <a:chExt cx="1044" cy="952"/>
          </a:xfrm>
        </p:grpSpPr>
        <p:grpSp>
          <p:nvGrpSpPr>
            <p:cNvPr id="10351" name="Group 7"/>
            <p:cNvGrpSpPr/>
            <p:nvPr/>
          </p:nvGrpSpPr>
          <p:grpSpPr bwMode="auto">
            <a:xfrm>
              <a:off x="46" y="0"/>
              <a:ext cx="998" cy="952"/>
              <a:chOff x="0" y="0"/>
              <a:chExt cx="998" cy="952"/>
            </a:xfrm>
          </p:grpSpPr>
          <p:sp>
            <p:nvSpPr>
              <p:cNvPr id="10353" name="Oval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4" name="Line 10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5" name="Line 12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6" name="Line 13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7" name="Line 15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52" name="Picture 35" descr="图片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895" r="50496"/>
            <a:stretch>
              <a:fillRect/>
            </a:stretch>
          </p:blipFill>
          <p:spPr bwMode="auto">
            <a:xfrm rot="5400000">
              <a:off x="46" y="-46"/>
              <a:ext cx="454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4" name="Group 14"/>
          <p:cNvGrpSpPr/>
          <p:nvPr/>
        </p:nvGrpSpPr>
        <p:grpSpPr bwMode="auto">
          <a:xfrm>
            <a:off x="7627605" y="3946945"/>
            <a:ext cx="954151" cy="910172"/>
            <a:chOff x="0" y="0"/>
            <a:chExt cx="998" cy="952"/>
          </a:xfrm>
        </p:grpSpPr>
        <p:grpSp>
          <p:nvGrpSpPr>
            <p:cNvPr id="10344" name="Group 15"/>
            <p:cNvGrpSpPr/>
            <p:nvPr/>
          </p:nvGrpSpPr>
          <p:grpSpPr bwMode="auto">
            <a:xfrm>
              <a:off x="0" y="0"/>
              <a:ext cx="998" cy="952"/>
              <a:chOff x="0" y="0"/>
              <a:chExt cx="998" cy="952"/>
            </a:xfrm>
          </p:grpSpPr>
          <p:sp>
            <p:nvSpPr>
              <p:cNvPr id="10346" name="Oval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7" name="Line 25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8" name="Line 26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9" name="Line 27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0" name="Line 28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45" name="Picture 38" descr="QQ截图未命名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35" t="3125" r="39537" b="66101"/>
            <a:stretch>
              <a:fillRect/>
            </a:stretch>
          </p:blipFill>
          <p:spPr bwMode="auto">
            <a:xfrm>
              <a:off x="499" y="0"/>
              <a:ext cx="499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42" name="Group 22"/>
          <p:cNvGrpSpPr/>
          <p:nvPr/>
        </p:nvGrpSpPr>
        <p:grpSpPr bwMode="auto">
          <a:xfrm>
            <a:off x="3894695" y="3966378"/>
            <a:ext cx="998130" cy="910172"/>
            <a:chOff x="0" y="0"/>
            <a:chExt cx="1044" cy="952"/>
          </a:xfrm>
        </p:grpSpPr>
        <p:grpSp>
          <p:nvGrpSpPr>
            <p:cNvPr id="10337" name="Group 23"/>
            <p:cNvGrpSpPr/>
            <p:nvPr/>
          </p:nvGrpSpPr>
          <p:grpSpPr bwMode="auto">
            <a:xfrm>
              <a:off x="46" y="0"/>
              <a:ext cx="998" cy="952"/>
              <a:chOff x="0" y="0"/>
              <a:chExt cx="998" cy="952"/>
            </a:xfrm>
          </p:grpSpPr>
          <p:sp>
            <p:nvSpPr>
              <p:cNvPr id="10339" name="Oval 4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0" name="Line 43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1" name="Line 44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2" name="Line 45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3" name="Line 46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38" name="Picture 47" descr="图片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895" r="50496"/>
            <a:stretch>
              <a:fillRect/>
            </a:stretch>
          </p:blipFill>
          <p:spPr bwMode="auto">
            <a:xfrm rot="5400000">
              <a:off x="46" y="-46"/>
              <a:ext cx="454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50" name="Group 30"/>
          <p:cNvGrpSpPr/>
          <p:nvPr/>
        </p:nvGrpSpPr>
        <p:grpSpPr bwMode="auto">
          <a:xfrm>
            <a:off x="6403642" y="3946945"/>
            <a:ext cx="954151" cy="910172"/>
            <a:chOff x="0" y="0"/>
            <a:chExt cx="998" cy="952"/>
          </a:xfrm>
        </p:grpSpPr>
        <p:grpSp>
          <p:nvGrpSpPr>
            <p:cNvPr id="10330" name="Group 31"/>
            <p:cNvGrpSpPr/>
            <p:nvPr/>
          </p:nvGrpSpPr>
          <p:grpSpPr bwMode="auto">
            <a:xfrm>
              <a:off x="0" y="0"/>
              <a:ext cx="998" cy="952"/>
              <a:chOff x="0" y="0"/>
              <a:chExt cx="998" cy="952"/>
            </a:xfrm>
          </p:grpSpPr>
          <p:sp>
            <p:nvSpPr>
              <p:cNvPr id="10332" name="Oval 5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33" name="Line 51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34" name="Line 52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35" name="Line 53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36" name="Line 54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31" name="Picture 55" descr="QQ截图未命名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35" t="3125" r="39537" b="66101"/>
            <a:stretch>
              <a:fillRect/>
            </a:stretch>
          </p:blipFill>
          <p:spPr bwMode="auto">
            <a:xfrm>
              <a:off x="499" y="0"/>
              <a:ext cx="499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58" name="Group 38"/>
          <p:cNvGrpSpPr/>
          <p:nvPr/>
        </p:nvGrpSpPr>
        <p:grpSpPr bwMode="auto">
          <a:xfrm>
            <a:off x="5211201" y="3966378"/>
            <a:ext cx="954151" cy="910172"/>
            <a:chOff x="0" y="0"/>
            <a:chExt cx="998" cy="952"/>
          </a:xfrm>
        </p:grpSpPr>
        <p:grpSp>
          <p:nvGrpSpPr>
            <p:cNvPr id="10323" name="Group 39"/>
            <p:cNvGrpSpPr/>
            <p:nvPr/>
          </p:nvGrpSpPr>
          <p:grpSpPr bwMode="auto">
            <a:xfrm>
              <a:off x="0" y="0"/>
              <a:ext cx="998" cy="952"/>
              <a:chOff x="0" y="0"/>
              <a:chExt cx="998" cy="952"/>
            </a:xfrm>
          </p:grpSpPr>
          <p:sp>
            <p:nvSpPr>
              <p:cNvPr id="10325" name="Oval 5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6" name="Line 59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7" name="Line 60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8" name="Line 61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9" name="Line 62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24" name="Picture 63" descr="QQ截图未命名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35" t="3125" r="39537" b="66101"/>
            <a:stretch>
              <a:fillRect/>
            </a:stretch>
          </p:blipFill>
          <p:spPr bwMode="auto">
            <a:xfrm>
              <a:off x="499" y="0"/>
              <a:ext cx="499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66" name="Group 46"/>
          <p:cNvGrpSpPr/>
          <p:nvPr/>
        </p:nvGrpSpPr>
        <p:grpSpPr bwMode="auto">
          <a:xfrm>
            <a:off x="5167221" y="3966378"/>
            <a:ext cx="998130" cy="910172"/>
            <a:chOff x="0" y="0"/>
            <a:chExt cx="1044" cy="952"/>
          </a:xfrm>
        </p:grpSpPr>
        <p:grpSp>
          <p:nvGrpSpPr>
            <p:cNvPr id="10316" name="Group 47"/>
            <p:cNvGrpSpPr/>
            <p:nvPr/>
          </p:nvGrpSpPr>
          <p:grpSpPr bwMode="auto">
            <a:xfrm>
              <a:off x="46" y="0"/>
              <a:ext cx="998" cy="952"/>
              <a:chOff x="0" y="0"/>
              <a:chExt cx="998" cy="952"/>
            </a:xfrm>
          </p:grpSpPr>
          <p:sp>
            <p:nvSpPr>
              <p:cNvPr id="10318" name="Oval 6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19" name="Line 67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0" name="Line 68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1" name="Line 69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2" name="Line 70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17" name="Picture 71" descr="图片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895" r="50496"/>
            <a:stretch>
              <a:fillRect/>
            </a:stretch>
          </p:blipFill>
          <p:spPr bwMode="auto">
            <a:xfrm rot="5400000">
              <a:off x="46" y="-46"/>
              <a:ext cx="454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74" name="Picture 80" descr="图片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6418"/>
          <a:stretch>
            <a:fillRect/>
          </a:stretch>
        </p:blipFill>
        <p:spPr bwMode="auto">
          <a:xfrm>
            <a:off x="5177259" y="3926307"/>
            <a:ext cx="501933" cy="43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75" name="Group 55"/>
          <p:cNvGrpSpPr/>
          <p:nvPr/>
        </p:nvGrpSpPr>
        <p:grpSpPr bwMode="auto">
          <a:xfrm>
            <a:off x="4981165" y="5172723"/>
            <a:ext cx="2732429" cy="910172"/>
            <a:chOff x="0" y="0"/>
            <a:chExt cx="2858" cy="952"/>
          </a:xfrm>
        </p:grpSpPr>
        <p:grpSp>
          <p:nvGrpSpPr>
            <p:cNvPr id="10298" name="Group 56"/>
            <p:cNvGrpSpPr/>
            <p:nvPr/>
          </p:nvGrpSpPr>
          <p:grpSpPr bwMode="auto">
            <a:xfrm>
              <a:off x="0" y="0"/>
              <a:ext cx="1044" cy="952"/>
              <a:chOff x="0" y="0"/>
              <a:chExt cx="1044" cy="952"/>
            </a:xfrm>
          </p:grpSpPr>
          <p:grpSp>
            <p:nvGrpSpPr>
              <p:cNvPr id="10309" name="Group 57"/>
              <p:cNvGrpSpPr/>
              <p:nvPr/>
            </p:nvGrpSpPr>
            <p:grpSpPr bwMode="auto">
              <a:xfrm>
                <a:off x="46" y="0"/>
                <a:ext cx="998" cy="952"/>
                <a:chOff x="0" y="0"/>
                <a:chExt cx="998" cy="952"/>
              </a:xfrm>
            </p:grpSpPr>
            <p:sp>
              <p:nvSpPr>
                <p:cNvPr id="10311" name="Oval 8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9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2" name="Line 84"/>
                <p:cNvSpPr>
                  <a:spLocks noChangeShapeType="1"/>
                </p:cNvSpPr>
                <p:nvPr/>
              </p:nvSpPr>
              <p:spPr bwMode="auto">
                <a:xfrm>
                  <a:off x="0" y="454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3" name="Line 85"/>
                <p:cNvSpPr>
                  <a:spLocks noChangeShapeType="1"/>
                </p:cNvSpPr>
                <p:nvPr/>
              </p:nvSpPr>
              <p:spPr bwMode="auto">
                <a:xfrm>
                  <a:off x="499" y="0"/>
                  <a:ext cx="0" cy="9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4" name="Line 86"/>
                <p:cNvSpPr>
                  <a:spLocks noChangeShapeType="1"/>
                </p:cNvSpPr>
                <p:nvPr/>
              </p:nvSpPr>
              <p:spPr bwMode="auto">
                <a:xfrm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pic>
            <p:nvPicPr>
              <p:cNvPr id="10310" name="Picture 88" descr="图片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6895" r="50496"/>
              <a:stretch>
                <a:fillRect/>
              </a:stretch>
            </p:blipFill>
            <p:spPr bwMode="auto">
              <a:xfrm rot="5400000">
                <a:off x="46" y="-46"/>
                <a:ext cx="454" cy="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99" name="Group 64"/>
            <p:cNvGrpSpPr/>
            <p:nvPr/>
          </p:nvGrpSpPr>
          <p:grpSpPr bwMode="auto">
            <a:xfrm>
              <a:off x="1452" y="0"/>
              <a:ext cx="998" cy="952"/>
              <a:chOff x="0" y="0"/>
              <a:chExt cx="998" cy="952"/>
            </a:xfrm>
          </p:grpSpPr>
          <p:grpSp>
            <p:nvGrpSpPr>
              <p:cNvPr id="10302" name="Group 65"/>
              <p:cNvGrpSpPr/>
              <p:nvPr/>
            </p:nvGrpSpPr>
            <p:grpSpPr bwMode="auto">
              <a:xfrm>
                <a:off x="0" y="0"/>
                <a:ext cx="998" cy="952"/>
                <a:chOff x="0" y="0"/>
                <a:chExt cx="998" cy="952"/>
              </a:xfrm>
            </p:grpSpPr>
            <p:sp>
              <p:nvSpPr>
                <p:cNvPr id="10304" name="Oval 9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9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5" name="Line 92"/>
                <p:cNvSpPr>
                  <a:spLocks noChangeShapeType="1"/>
                </p:cNvSpPr>
                <p:nvPr/>
              </p:nvSpPr>
              <p:spPr bwMode="auto">
                <a:xfrm>
                  <a:off x="0" y="454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6" name="Line 93"/>
                <p:cNvSpPr>
                  <a:spLocks noChangeShapeType="1"/>
                </p:cNvSpPr>
                <p:nvPr/>
              </p:nvSpPr>
              <p:spPr bwMode="auto">
                <a:xfrm>
                  <a:off x="499" y="0"/>
                  <a:ext cx="0" cy="9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7" name="Line 94"/>
                <p:cNvSpPr>
                  <a:spLocks noChangeShapeType="1"/>
                </p:cNvSpPr>
                <p:nvPr/>
              </p:nvSpPr>
              <p:spPr bwMode="auto">
                <a:xfrm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8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pic>
            <p:nvPicPr>
              <p:cNvPr id="10303" name="Picture 96" descr="QQ截图未命名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135" t="3125" r="39537" b="66101"/>
              <a:stretch>
                <a:fillRect/>
              </a:stretch>
            </p:blipFill>
            <p:spPr bwMode="auto">
              <a:xfrm>
                <a:off x="499" y="0"/>
                <a:ext cx="499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00" name="Text Box 97"/>
            <p:cNvSpPr txBox="1">
              <a:spLocks noChangeArrowheads="1"/>
            </p:cNvSpPr>
            <p:nvPr/>
          </p:nvSpPr>
          <p:spPr bwMode="auto">
            <a:xfrm>
              <a:off x="1134" y="308"/>
              <a:ext cx="2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10301" name="Text Box 98"/>
            <p:cNvSpPr txBox="1">
              <a:spLocks noChangeArrowheads="1"/>
            </p:cNvSpPr>
            <p:nvPr/>
          </p:nvSpPr>
          <p:spPr bwMode="auto">
            <a:xfrm>
              <a:off x="2586" y="308"/>
              <a:ext cx="2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194" name="Group 74"/>
          <p:cNvGrpSpPr/>
          <p:nvPr/>
        </p:nvGrpSpPr>
        <p:grpSpPr bwMode="auto">
          <a:xfrm>
            <a:off x="7962227" y="5205585"/>
            <a:ext cx="979009" cy="910172"/>
            <a:chOff x="0" y="0"/>
            <a:chExt cx="1024" cy="952"/>
          </a:xfrm>
        </p:grpSpPr>
        <p:grpSp>
          <p:nvGrpSpPr>
            <p:cNvPr id="10289" name="Group 75"/>
            <p:cNvGrpSpPr/>
            <p:nvPr/>
          </p:nvGrpSpPr>
          <p:grpSpPr bwMode="auto">
            <a:xfrm>
              <a:off x="26" y="0"/>
              <a:ext cx="998" cy="952"/>
              <a:chOff x="0" y="0"/>
              <a:chExt cx="998" cy="952"/>
            </a:xfrm>
          </p:grpSpPr>
          <p:grpSp>
            <p:nvGrpSpPr>
              <p:cNvPr id="10291" name="Group 76"/>
              <p:cNvGrpSpPr/>
              <p:nvPr/>
            </p:nvGrpSpPr>
            <p:grpSpPr bwMode="auto">
              <a:xfrm>
                <a:off x="0" y="0"/>
                <a:ext cx="998" cy="952"/>
                <a:chOff x="0" y="0"/>
                <a:chExt cx="998" cy="952"/>
              </a:xfrm>
            </p:grpSpPr>
            <p:sp>
              <p:nvSpPr>
                <p:cNvPr id="10293" name="Oval 10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9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94" name="Line 103"/>
                <p:cNvSpPr>
                  <a:spLocks noChangeShapeType="1"/>
                </p:cNvSpPr>
                <p:nvPr/>
              </p:nvSpPr>
              <p:spPr bwMode="auto">
                <a:xfrm>
                  <a:off x="0" y="454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95" name="Line 104"/>
                <p:cNvSpPr>
                  <a:spLocks noChangeShapeType="1"/>
                </p:cNvSpPr>
                <p:nvPr/>
              </p:nvSpPr>
              <p:spPr bwMode="auto">
                <a:xfrm>
                  <a:off x="499" y="0"/>
                  <a:ext cx="0" cy="9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96" name="Line 105"/>
                <p:cNvSpPr>
                  <a:spLocks noChangeShapeType="1"/>
                </p:cNvSpPr>
                <p:nvPr/>
              </p:nvSpPr>
              <p:spPr bwMode="auto">
                <a:xfrm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97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pic>
            <p:nvPicPr>
              <p:cNvPr id="10292" name="Picture 107" descr="QQ截图未命名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135" t="3125" r="39537" b="66101"/>
              <a:stretch>
                <a:fillRect/>
              </a:stretch>
            </p:blipFill>
            <p:spPr bwMode="auto">
              <a:xfrm>
                <a:off x="499" y="0"/>
                <a:ext cx="499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90" name="Picture 99" descr="图片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 b="56418"/>
            <a:stretch>
              <a:fillRect/>
            </a:stretch>
          </p:blipFill>
          <p:spPr bwMode="auto">
            <a:xfrm>
              <a:off x="0" y="1"/>
              <a:ext cx="525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204" name="Group 84"/>
          <p:cNvGrpSpPr/>
          <p:nvPr/>
        </p:nvGrpSpPr>
        <p:grpSpPr bwMode="auto">
          <a:xfrm>
            <a:off x="2633018" y="5205585"/>
            <a:ext cx="1396808" cy="589891"/>
            <a:chOff x="79" y="0"/>
            <a:chExt cx="1461" cy="617"/>
          </a:xfrm>
        </p:grpSpPr>
        <p:grpSp>
          <p:nvGrpSpPr>
            <p:cNvPr id="10279" name="Group 85"/>
            <p:cNvGrpSpPr/>
            <p:nvPr/>
          </p:nvGrpSpPr>
          <p:grpSpPr bwMode="auto">
            <a:xfrm>
              <a:off x="79" y="9"/>
              <a:ext cx="373" cy="608"/>
              <a:chOff x="79" y="0"/>
              <a:chExt cx="373" cy="608"/>
            </a:xfrm>
          </p:grpSpPr>
          <p:sp>
            <p:nvSpPr>
              <p:cNvPr id="10286" name="Line 111"/>
              <p:cNvSpPr>
                <a:spLocks noChangeShapeType="1"/>
              </p:cNvSpPr>
              <p:nvPr/>
            </p:nvSpPr>
            <p:spPr bwMode="auto">
              <a:xfrm>
                <a:off x="79" y="400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87" name="Text Box 112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0288" name="Text Box 113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10280" name="Group 89"/>
            <p:cNvGrpSpPr/>
            <p:nvPr/>
          </p:nvGrpSpPr>
          <p:grpSpPr bwMode="auto">
            <a:xfrm>
              <a:off x="895" y="0"/>
              <a:ext cx="373" cy="608"/>
              <a:chOff x="79" y="0"/>
              <a:chExt cx="373" cy="608"/>
            </a:xfrm>
          </p:grpSpPr>
          <p:sp>
            <p:nvSpPr>
              <p:cNvPr id="10283" name="Line 115"/>
              <p:cNvSpPr>
                <a:spLocks noChangeShapeType="1"/>
              </p:cNvSpPr>
              <p:nvPr/>
            </p:nvSpPr>
            <p:spPr bwMode="auto">
              <a:xfrm>
                <a:off x="82" y="409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84" name="Text Box 116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85" name="Text Box 117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sp>
          <p:nvSpPr>
            <p:cNvPr id="10281" name="Text Box 118"/>
            <p:cNvSpPr txBox="1">
              <a:spLocks noChangeArrowheads="1"/>
            </p:cNvSpPr>
            <p:nvPr/>
          </p:nvSpPr>
          <p:spPr bwMode="auto">
            <a:xfrm>
              <a:off x="497" y="181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10282" name="Text Box 119"/>
            <p:cNvSpPr txBox="1">
              <a:spLocks noChangeArrowheads="1"/>
            </p:cNvSpPr>
            <p:nvPr/>
          </p:nvSpPr>
          <p:spPr bwMode="auto">
            <a:xfrm>
              <a:off x="1222" y="190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215" name="Group 95"/>
          <p:cNvGrpSpPr/>
          <p:nvPr/>
        </p:nvGrpSpPr>
        <p:grpSpPr bwMode="auto">
          <a:xfrm>
            <a:off x="4202986" y="5242749"/>
            <a:ext cx="376689" cy="581287"/>
            <a:chOff x="58" y="0"/>
            <a:chExt cx="394" cy="608"/>
          </a:xfrm>
        </p:grpSpPr>
        <p:sp>
          <p:nvSpPr>
            <p:cNvPr id="10276" name="Line 123"/>
            <p:cNvSpPr>
              <a:spLocks noChangeShapeType="1"/>
            </p:cNvSpPr>
            <p:nvPr/>
          </p:nvSpPr>
          <p:spPr bwMode="auto">
            <a:xfrm>
              <a:off x="58" y="418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77" name="Text Box 124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0278" name="Text Box 125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pic>
        <p:nvPicPr>
          <p:cNvPr id="5219" name="WordArt 127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47" y="3313265"/>
            <a:ext cx="876617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20" name="Group 100"/>
          <p:cNvGrpSpPr/>
          <p:nvPr/>
        </p:nvGrpSpPr>
        <p:grpSpPr bwMode="auto">
          <a:xfrm>
            <a:off x="8950000" y="3070572"/>
            <a:ext cx="503237" cy="817562"/>
            <a:chOff x="0" y="0"/>
            <a:chExt cx="317" cy="515"/>
          </a:xfrm>
        </p:grpSpPr>
        <p:sp>
          <p:nvSpPr>
            <p:cNvPr id="10272" name="Line 128"/>
            <p:cNvSpPr>
              <a:spLocks noChangeShapeType="1"/>
            </p:cNvSpPr>
            <p:nvPr/>
          </p:nvSpPr>
          <p:spPr bwMode="auto">
            <a:xfrm>
              <a:off x="0" y="27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73" name="Group 102"/>
            <p:cNvGrpSpPr/>
            <p:nvPr/>
          </p:nvGrpSpPr>
          <p:grpSpPr bwMode="auto">
            <a:xfrm>
              <a:off x="46" y="0"/>
              <a:ext cx="226" cy="515"/>
              <a:chOff x="0" y="0"/>
              <a:chExt cx="226" cy="515"/>
            </a:xfrm>
          </p:grpSpPr>
          <p:sp>
            <p:nvSpPr>
              <p:cNvPr id="10274" name="Text Box 133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0275" name="Text Box 13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</p:grpSp>
      <p:grpSp>
        <p:nvGrpSpPr>
          <p:cNvPr id="5225" name="Group 105"/>
          <p:cNvGrpSpPr/>
          <p:nvPr/>
        </p:nvGrpSpPr>
        <p:grpSpPr bwMode="auto">
          <a:xfrm>
            <a:off x="6935554" y="3092512"/>
            <a:ext cx="503237" cy="817562"/>
            <a:chOff x="0" y="0"/>
            <a:chExt cx="317" cy="515"/>
          </a:xfrm>
        </p:grpSpPr>
        <p:sp>
          <p:nvSpPr>
            <p:cNvPr id="10268" name="Line 141"/>
            <p:cNvSpPr>
              <a:spLocks noChangeShapeType="1"/>
            </p:cNvSpPr>
            <p:nvPr/>
          </p:nvSpPr>
          <p:spPr bwMode="auto">
            <a:xfrm>
              <a:off x="0" y="27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69" name="Group 107"/>
            <p:cNvGrpSpPr/>
            <p:nvPr/>
          </p:nvGrpSpPr>
          <p:grpSpPr bwMode="auto">
            <a:xfrm>
              <a:off x="46" y="0"/>
              <a:ext cx="226" cy="515"/>
              <a:chOff x="0" y="0"/>
              <a:chExt cx="226" cy="515"/>
            </a:xfrm>
          </p:grpSpPr>
          <p:sp>
            <p:nvSpPr>
              <p:cNvPr id="10270" name="Text Box 143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0271" name="Text Box 14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5230" name="Group 110"/>
          <p:cNvGrpSpPr/>
          <p:nvPr/>
        </p:nvGrpSpPr>
        <p:grpSpPr bwMode="auto">
          <a:xfrm>
            <a:off x="4207750" y="3047553"/>
            <a:ext cx="503237" cy="817562"/>
            <a:chOff x="0" y="0"/>
            <a:chExt cx="317" cy="515"/>
          </a:xfrm>
        </p:grpSpPr>
        <p:sp>
          <p:nvSpPr>
            <p:cNvPr id="10264" name="Line 146"/>
            <p:cNvSpPr>
              <a:spLocks noChangeShapeType="1"/>
            </p:cNvSpPr>
            <p:nvPr/>
          </p:nvSpPr>
          <p:spPr bwMode="auto">
            <a:xfrm>
              <a:off x="0" y="27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65" name="Group 112"/>
            <p:cNvGrpSpPr/>
            <p:nvPr/>
          </p:nvGrpSpPr>
          <p:grpSpPr bwMode="auto">
            <a:xfrm>
              <a:off x="46" y="0"/>
              <a:ext cx="226" cy="515"/>
              <a:chOff x="0" y="0"/>
              <a:chExt cx="226" cy="515"/>
            </a:xfrm>
          </p:grpSpPr>
          <p:sp>
            <p:nvSpPr>
              <p:cNvPr id="10266" name="Text Box 148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0267" name="Text Box 14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5235" name="Group 115"/>
          <p:cNvGrpSpPr/>
          <p:nvPr/>
        </p:nvGrpSpPr>
        <p:grpSpPr bwMode="auto">
          <a:xfrm>
            <a:off x="1724106" y="3028550"/>
            <a:ext cx="503237" cy="817562"/>
            <a:chOff x="0" y="0"/>
            <a:chExt cx="317" cy="515"/>
          </a:xfrm>
        </p:grpSpPr>
        <p:sp>
          <p:nvSpPr>
            <p:cNvPr id="10260" name="Line 151"/>
            <p:cNvSpPr>
              <a:spLocks noChangeShapeType="1"/>
            </p:cNvSpPr>
            <p:nvPr/>
          </p:nvSpPr>
          <p:spPr bwMode="auto">
            <a:xfrm>
              <a:off x="0" y="27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61" name="Group 117"/>
            <p:cNvGrpSpPr/>
            <p:nvPr/>
          </p:nvGrpSpPr>
          <p:grpSpPr bwMode="auto">
            <a:xfrm>
              <a:off x="46" y="0"/>
              <a:ext cx="226" cy="515"/>
              <a:chOff x="0" y="0"/>
              <a:chExt cx="226" cy="515"/>
            </a:xfrm>
          </p:grpSpPr>
          <p:sp>
            <p:nvSpPr>
              <p:cNvPr id="10262" name="Text Box 153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0263" name="Text Box 15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5240" name="Text Box 155"/>
          <p:cNvSpPr txBox="1">
            <a:spLocks noChangeArrowheads="1"/>
          </p:cNvSpPr>
          <p:nvPr/>
        </p:nvSpPr>
        <p:spPr bwMode="auto">
          <a:xfrm>
            <a:off x="5505604" y="2446818"/>
            <a:ext cx="3030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pic>
        <p:nvPicPr>
          <p:cNvPr id="10259" name="图片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90" y="996311"/>
            <a:ext cx="3067241" cy="195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120" name="Text Box 124"/>
          <p:cNvSpPr txBox="1">
            <a:spLocks noChangeArrowheads="1"/>
          </p:cNvSpPr>
          <p:nvPr/>
        </p:nvSpPr>
        <p:spPr bwMode="auto">
          <a:xfrm>
            <a:off x="5594245" y="3338723"/>
            <a:ext cx="313589" cy="27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60400" y="1619693"/>
            <a:ext cx="8570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同分母分数加法的计算方法：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60400" y="2513093"/>
            <a:ext cx="8424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相同分母的分数相加，分母不变，分子相加。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utoUpdateAnimBg="0"/>
      <p:bldP spid="6149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W0200703237135785703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2" t="17531" r="13403" b="63890"/>
          <a:stretch>
            <a:fillRect/>
          </a:stretch>
        </p:blipFill>
        <p:spPr bwMode="auto">
          <a:xfrm>
            <a:off x="2455261" y="1538287"/>
            <a:ext cx="684053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2" name="Group 4"/>
          <p:cNvGrpSpPr/>
          <p:nvPr/>
        </p:nvGrpSpPr>
        <p:grpSpPr bwMode="auto">
          <a:xfrm>
            <a:off x="5120672" y="3109912"/>
            <a:ext cx="717550" cy="1022350"/>
            <a:chOff x="0" y="0"/>
            <a:chExt cx="452" cy="644"/>
          </a:xfrm>
        </p:grpSpPr>
        <p:sp>
          <p:nvSpPr>
            <p:cNvPr id="12308" name="Line 11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9" name="Text Box 12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12310" name="Text Box 13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7176" name="Group 8"/>
          <p:cNvGrpSpPr/>
          <p:nvPr/>
        </p:nvGrpSpPr>
        <p:grpSpPr bwMode="auto">
          <a:xfrm>
            <a:off x="8506810" y="3109912"/>
            <a:ext cx="717550" cy="1022350"/>
            <a:chOff x="0" y="0"/>
            <a:chExt cx="452" cy="644"/>
          </a:xfrm>
        </p:grpSpPr>
        <p:sp>
          <p:nvSpPr>
            <p:cNvPr id="12305" name="Line 15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6" name="Text Box 16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2307" name="Text Box 17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7180" name="Group 12"/>
          <p:cNvGrpSpPr>
            <a:grpSpLocks noChangeAspect="1"/>
          </p:cNvGrpSpPr>
          <p:nvPr/>
        </p:nvGrpSpPr>
        <p:grpSpPr bwMode="auto">
          <a:xfrm>
            <a:off x="3512536" y="4391025"/>
            <a:ext cx="5119687" cy="1743075"/>
            <a:chOff x="0" y="0"/>
            <a:chExt cx="3225" cy="1098"/>
          </a:xfrm>
        </p:grpSpPr>
        <p:pic>
          <p:nvPicPr>
            <p:cNvPr id="12303" name="Picture 33" descr="图片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143"/>
            <a:stretch>
              <a:fillRect/>
            </a:stretch>
          </p:blipFill>
          <p:spPr bwMode="auto">
            <a:xfrm>
              <a:off x="0" y="0"/>
              <a:ext cx="1728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4" name="Picture 35" descr="图片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26" r="21089"/>
            <a:stretch>
              <a:fillRect/>
            </a:stretch>
          </p:blipFill>
          <p:spPr bwMode="auto">
            <a:xfrm>
              <a:off x="1728" y="0"/>
              <a:ext cx="149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83" name="Group 15"/>
          <p:cNvGrpSpPr/>
          <p:nvPr/>
        </p:nvGrpSpPr>
        <p:grpSpPr bwMode="auto">
          <a:xfrm>
            <a:off x="5679472" y="4679949"/>
            <a:ext cx="717550" cy="1022350"/>
            <a:chOff x="0" y="0"/>
            <a:chExt cx="452" cy="644"/>
          </a:xfrm>
        </p:grpSpPr>
        <p:sp>
          <p:nvSpPr>
            <p:cNvPr id="12300" name="Line 38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1" name="Text Box 39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2302" name="Text Box 40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7187" name="Group 19"/>
          <p:cNvGrpSpPr/>
          <p:nvPr/>
        </p:nvGrpSpPr>
        <p:grpSpPr bwMode="auto">
          <a:xfrm>
            <a:off x="8059135" y="4679949"/>
            <a:ext cx="717550" cy="1022350"/>
            <a:chOff x="0" y="0"/>
            <a:chExt cx="452" cy="644"/>
          </a:xfrm>
        </p:grpSpPr>
        <p:sp>
          <p:nvSpPr>
            <p:cNvPr id="12297" name="Line 42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8" name="Text Box 43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2299" name="Text Box 44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65113"/>
            <a:ext cx="782955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5" name="Group 4"/>
          <p:cNvGrpSpPr/>
          <p:nvPr/>
        </p:nvGrpSpPr>
        <p:grpSpPr bwMode="auto">
          <a:xfrm>
            <a:off x="3071813" y="692151"/>
            <a:ext cx="1295400" cy="1152525"/>
            <a:chOff x="0" y="0"/>
            <a:chExt cx="816" cy="726"/>
          </a:xfrm>
        </p:grpSpPr>
        <p:sp>
          <p:nvSpPr>
            <p:cNvPr id="13383" name="Rectangle 286"/>
            <p:cNvSpPr>
              <a:spLocks noChangeArrowheads="1"/>
            </p:cNvSpPr>
            <p:nvPr/>
          </p:nvSpPr>
          <p:spPr bwMode="auto">
            <a:xfrm>
              <a:off x="544" y="0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4" name="Rectangle 287"/>
            <p:cNvSpPr>
              <a:spLocks noChangeArrowheads="1"/>
            </p:cNvSpPr>
            <p:nvPr/>
          </p:nvSpPr>
          <p:spPr bwMode="auto">
            <a:xfrm>
              <a:off x="0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5" name="Rectangle 288"/>
            <p:cNvSpPr>
              <a:spLocks noChangeArrowheads="1"/>
            </p:cNvSpPr>
            <p:nvPr/>
          </p:nvSpPr>
          <p:spPr bwMode="auto">
            <a:xfrm>
              <a:off x="272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6" name="Rectangle 289"/>
            <p:cNvSpPr>
              <a:spLocks noChangeArrowheads="1"/>
            </p:cNvSpPr>
            <p:nvPr/>
          </p:nvSpPr>
          <p:spPr bwMode="auto">
            <a:xfrm>
              <a:off x="544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7" name="Rectangle 290"/>
            <p:cNvSpPr>
              <a:spLocks noChangeArrowheads="1"/>
            </p:cNvSpPr>
            <p:nvPr/>
          </p:nvSpPr>
          <p:spPr bwMode="auto">
            <a:xfrm>
              <a:off x="272" y="0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8" name="Rectangle 291"/>
            <p:cNvSpPr>
              <a:spLocks noChangeArrowheads="1"/>
            </p:cNvSpPr>
            <p:nvPr/>
          </p:nvSpPr>
          <p:spPr bwMode="auto">
            <a:xfrm>
              <a:off x="0" y="0"/>
              <a:ext cx="272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316" name="Group 11"/>
          <p:cNvGrpSpPr/>
          <p:nvPr/>
        </p:nvGrpSpPr>
        <p:grpSpPr bwMode="auto">
          <a:xfrm>
            <a:off x="6313488" y="404813"/>
            <a:ext cx="1295400" cy="1439862"/>
            <a:chOff x="0" y="0"/>
            <a:chExt cx="816" cy="907"/>
          </a:xfrm>
        </p:grpSpPr>
        <p:grpSp>
          <p:nvGrpSpPr>
            <p:cNvPr id="13373" name="Group 12"/>
            <p:cNvGrpSpPr/>
            <p:nvPr/>
          </p:nvGrpSpPr>
          <p:grpSpPr bwMode="auto">
            <a:xfrm>
              <a:off x="0" y="181"/>
              <a:ext cx="816" cy="726"/>
              <a:chOff x="0" y="0"/>
              <a:chExt cx="816" cy="726"/>
            </a:xfrm>
          </p:grpSpPr>
          <p:sp>
            <p:nvSpPr>
              <p:cNvPr id="13377" name="Rectangle 310"/>
              <p:cNvSpPr>
                <a:spLocks noChangeArrowheads="1"/>
              </p:cNvSpPr>
              <p:nvPr/>
            </p:nvSpPr>
            <p:spPr bwMode="auto">
              <a:xfrm>
                <a:off x="0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78" name="Rectangle 311"/>
              <p:cNvSpPr>
                <a:spLocks noChangeArrowheads="1"/>
              </p:cNvSpPr>
              <p:nvPr/>
            </p:nvSpPr>
            <p:spPr bwMode="auto">
              <a:xfrm>
                <a:off x="272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79" name="Rectangle 312"/>
              <p:cNvSpPr>
                <a:spLocks noChangeArrowheads="1"/>
              </p:cNvSpPr>
              <p:nvPr/>
            </p:nvSpPr>
            <p:spPr bwMode="auto">
              <a:xfrm>
                <a:off x="544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80" name="Rectangle 313"/>
              <p:cNvSpPr>
                <a:spLocks noChangeArrowheads="1"/>
              </p:cNvSpPr>
              <p:nvPr/>
            </p:nvSpPr>
            <p:spPr bwMode="auto">
              <a:xfrm>
                <a:off x="272" y="0"/>
                <a:ext cx="27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81" name="Rectangle 314"/>
              <p:cNvSpPr>
                <a:spLocks noChangeArrowheads="1"/>
              </p:cNvSpPr>
              <p:nvPr/>
            </p:nvSpPr>
            <p:spPr bwMode="auto">
              <a:xfrm>
                <a:off x="544" y="0"/>
                <a:ext cx="27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82" name="Rectangle 3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374" name="Group 19"/>
            <p:cNvGrpSpPr/>
            <p:nvPr/>
          </p:nvGrpSpPr>
          <p:grpSpPr bwMode="auto">
            <a:xfrm>
              <a:off x="272" y="0"/>
              <a:ext cx="544" cy="363"/>
              <a:chOff x="0" y="0"/>
              <a:chExt cx="544" cy="363"/>
            </a:xfrm>
          </p:grpSpPr>
          <p:sp>
            <p:nvSpPr>
              <p:cNvPr id="13375" name="Rectangle 3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76" name="Rectangle 318"/>
              <p:cNvSpPr>
                <a:spLocks noChangeArrowheads="1"/>
              </p:cNvSpPr>
              <p:nvPr/>
            </p:nvSpPr>
            <p:spPr bwMode="auto">
              <a:xfrm>
                <a:off x="272" y="0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214" name="Group 22"/>
          <p:cNvGrpSpPr/>
          <p:nvPr/>
        </p:nvGrpSpPr>
        <p:grpSpPr bwMode="auto">
          <a:xfrm>
            <a:off x="7680325" y="5013326"/>
            <a:ext cx="1295400" cy="1152525"/>
            <a:chOff x="0" y="0"/>
            <a:chExt cx="816" cy="726"/>
          </a:xfrm>
        </p:grpSpPr>
        <p:sp>
          <p:nvSpPr>
            <p:cNvPr id="13367" name="Rectangle 285"/>
            <p:cNvSpPr>
              <a:spLocks noChangeArrowheads="1"/>
            </p:cNvSpPr>
            <p:nvPr/>
          </p:nvSpPr>
          <p:spPr bwMode="auto">
            <a:xfrm>
              <a:off x="0" y="0"/>
              <a:ext cx="272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68" name="Rectangle 332"/>
            <p:cNvSpPr>
              <a:spLocks noChangeArrowheads="1"/>
            </p:cNvSpPr>
            <p:nvPr/>
          </p:nvSpPr>
          <p:spPr bwMode="auto">
            <a:xfrm>
              <a:off x="0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69" name="Rectangle 333"/>
            <p:cNvSpPr>
              <a:spLocks noChangeArrowheads="1"/>
            </p:cNvSpPr>
            <p:nvPr/>
          </p:nvSpPr>
          <p:spPr bwMode="auto">
            <a:xfrm>
              <a:off x="272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70" name="Rectangle 334"/>
            <p:cNvSpPr>
              <a:spLocks noChangeArrowheads="1"/>
            </p:cNvSpPr>
            <p:nvPr/>
          </p:nvSpPr>
          <p:spPr bwMode="auto">
            <a:xfrm>
              <a:off x="544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71" name="Rectangle 335"/>
            <p:cNvSpPr>
              <a:spLocks noChangeArrowheads="1"/>
            </p:cNvSpPr>
            <p:nvPr/>
          </p:nvSpPr>
          <p:spPr bwMode="auto">
            <a:xfrm>
              <a:off x="272" y="0"/>
              <a:ext cx="272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72" name="Rectangle 336"/>
            <p:cNvSpPr>
              <a:spLocks noChangeArrowheads="1"/>
            </p:cNvSpPr>
            <p:nvPr/>
          </p:nvSpPr>
          <p:spPr bwMode="auto">
            <a:xfrm>
              <a:off x="544" y="0"/>
              <a:ext cx="272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221" name="Group 29"/>
          <p:cNvGrpSpPr/>
          <p:nvPr/>
        </p:nvGrpSpPr>
        <p:grpSpPr bwMode="auto">
          <a:xfrm>
            <a:off x="3143250" y="4725988"/>
            <a:ext cx="4465638" cy="1439862"/>
            <a:chOff x="0" y="0"/>
            <a:chExt cx="2813" cy="907"/>
          </a:xfrm>
        </p:grpSpPr>
        <p:grpSp>
          <p:nvGrpSpPr>
            <p:cNvPr id="13347" name="Group 30"/>
            <p:cNvGrpSpPr/>
            <p:nvPr/>
          </p:nvGrpSpPr>
          <p:grpSpPr bwMode="auto">
            <a:xfrm>
              <a:off x="0" y="181"/>
              <a:ext cx="816" cy="726"/>
              <a:chOff x="0" y="0"/>
              <a:chExt cx="816" cy="726"/>
            </a:xfrm>
          </p:grpSpPr>
          <p:sp>
            <p:nvSpPr>
              <p:cNvPr id="13361" name="Rectangle 297"/>
              <p:cNvSpPr>
                <a:spLocks noChangeArrowheads="1"/>
              </p:cNvSpPr>
              <p:nvPr/>
            </p:nvSpPr>
            <p:spPr bwMode="auto">
              <a:xfrm>
                <a:off x="544" y="0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2" name="Rectangle 298"/>
              <p:cNvSpPr>
                <a:spLocks noChangeArrowheads="1"/>
              </p:cNvSpPr>
              <p:nvPr/>
            </p:nvSpPr>
            <p:spPr bwMode="auto">
              <a:xfrm>
                <a:off x="0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3" name="Rectangle 299"/>
              <p:cNvSpPr>
                <a:spLocks noChangeArrowheads="1"/>
              </p:cNvSpPr>
              <p:nvPr/>
            </p:nvSpPr>
            <p:spPr bwMode="auto">
              <a:xfrm>
                <a:off x="272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4" name="Rectangle 300"/>
              <p:cNvSpPr>
                <a:spLocks noChangeArrowheads="1"/>
              </p:cNvSpPr>
              <p:nvPr/>
            </p:nvSpPr>
            <p:spPr bwMode="auto">
              <a:xfrm>
                <a:off x="544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5" name="Rectangle 301"/>
              <p:cNvSpPr>
                <a:spLocks noChangeArrowheads="1"/>
              </p:cNvSpPr>
              <p:nvPr/>
            </p:nvSpPr>
            <p:spPr bwMode="auto">
              <a:xfrm>
                <a:off x="272" y="0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6" name="Rectangle 30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348" name="Group 37"/>
            <p:cNvGrpSpPr/>
            <p:nvPr/>
          </p:nvGrpSpPr>
          <p:grpSpPr bwMode="auto">
            <a:xfrm>
              <a:off x="1497" y="0"/>
              <a:ext cx="816" cy="907"/>
              <a:chOff x="0" y="0"/>
              <a:chExt cx="816" cy="907"/>
            </a:xfrm>
          </p:grpSpPr>
          <p:grpSp>
            <p:nvGrpSpPr>
              <p:cNvPr id="13351" name="Group 38"/>
              <p:cNvGrpSpPr/>
              <p:nvPr/>
            </p:nvGrpSpPr>
            <p:grpSpPr bwMode="auto">
              <a:xfrm>
                <a:off x="0" y="181"/>
                <a:ext cx="816" cy="726"/>
                <a:chOff x="0" y="0"/>
                <a:chExt cx="816" cy="726"/>
              </a:xfrm>
            </p:grpSpPr>
            <p:sp>
              <p:nvSpPr>
                <p:cNvPr id="13355" name="Rectangle 323"/>
                <p:cNvSpPr>
                  <a:spLocks noChangeArrowheads="1"/>
                </p:cNvSpPr>
                <p:nvPr/>
              </p:nvSpPr>
              <p:spPr bwMode="auto">
                <a:xfrm>
                  <a:off x="0" y="363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72" y="363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7" name="Rectangle 325"/>
                <p:cNvSpPr>
                  <a:spLocks noChangeArrowheads="1"/>
                </p:cNvSpPr>
                <p:nvPr/>
              </p:nvSpPr>
              <p:spPr bwMode="auto">
                <a:xfrm>
                  <a:off x="544" y="363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8" name="Rectangle 326"/>
                <p:cNvSpPr>
                  <a:spLocks noChangeArrowheads="1"/>
                </p:cNvSpPr>
                <p:nvPr/>
              </p:nvSpPr>
              <p:spPr bwMode="auto">
                <a:xfrm>
                  <a:off x="272" y="0"/>
                  <a:ext cx="272" cy="36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9" name="Rectangle 327"/>
                <p:cNvSpPr>
                  <a:spLocks noChangeArrowheads="1"/>
                </p:cNvSpPr>
                <p:nvPr/>
              </p:nvSpPr>
              <p:spPr bwMode="auto">
                <a:xfrm>
                  <a:off x="544" y="0"/>
                  <a:ext cx="272" cy="36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60" name="Rectangle 32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36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3352" name="Group 45"/>
              <p:cNvGrpSpPr/>
              <p:nvPr/>
            </p:nvGrpSpPr>
            <p:grpSpPr bwMode="auto">
              <a:xfrm>
                <a:off x="272" y="0"/>
                <a:ext cx="544" cy="363"/>
                <a:chOff x="0" y="0"/>
                <a:chExt cx="544" cy="363"/>
              </a:xfrm>
            </p:grpSpPr>
            <p:sp>
              <p:nvSpPr>
                <p:cNvPr id="13353" name="Rectangle 3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4" name="Rectangle 331"/>
                <p:cNvSpPr>
                  <a:spLocks noChangeArrowheads="1"/>
                </p:cNvSpPr>
                <p:nvPr/>
              </p:nvSpPr>
              <p:spPr bwMode="auto">
                <a:xfrm>
                  <a:off x="272" y="0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3349" name="Text Box 338"/>
            <p:cNvSpPr txBox="1">
              <a:spLocks noChangeArrowheads="1"/>
            </p:cNvSpPr>
            <p:nvPr/>
          </p:nvSpPr>
          <p:spPr bwMode="auto">
            <a:xfrm>
              <a:off x="998" y="363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13350" name="Text Box 339"/>
            <p:cNvSpPr txBox="1">
              <a:spLocks noChangeArrowheads="1"/>
            </p:cNvSpPr>
            <p:nvPr/>
          </p:nvSpPr>
          <p:spPr bwMode="auto">
            <a:xfrm>
              <a:off x="2359" y="408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8242" name="Group 50"/>
          <p:cNvGrpSpPr/>
          <p:nvPr/>
        </p:nvGrpSpPr>
        <p:grpSpPr bwMode="auto">
          <a:xfrm>
            <a:off x="2982913" y="2524126"/>
            <a:ext cx="360362" cy="817563"/>
            <a:chOff x="0" y="0"/>
            <a:chExt cx="227" cy="515"/>
          </a:xfrm>
        </p:grpSpPr>
        <p:sp>
          <p:nvSpPr>
            <p:cNvPr id="13345" name="Text Box 341"/>
            <p:cNvSpPr txBox="1">
              <a:spLocks noChangeArrowheads="1"/>
            </p:cNvSpPr>
            <p:nvPr/>
          </p:nvSpPr>
          <p:spPr bwMode="auto">
            <a:xfrm>
              <a:off x="0" y="22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346" name="Text Box 3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245" name="Group 53"/>
          <p:cNvGrpSpPr/>
          <p:nvPr/>
        </p:nvGrpSpPr>
        <p:grpSpPr bwMode="auto">
          <a:xfrm>
            <a:off x="5014913" y="2492375"/>
            <a:ext cx="361950" cy="865188"/>
            <a:chOff x="0" y="0"/>
            <a:chExt cx="228" cy="545"/>
          </a:xfrm>
        </p:grpSpPr>
        <p:sp>
          <p:nvSpPr>
            <p:cNvPr id="13343" name="Text Box 342"/>
            <p:cNvSpPr txBox="1">
              <a:spLocks noChangeArrowheads="1"/>
            </p:cNvSpPr>
            <p:nvPr/>
          </p:nvSpPr>
          <p:spPr bwMode="auto">
            <a:xfrm>
              <a:off x="0" y="25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344" name="Text Box 346"/>
            <p:cNvSpPr txBox="1">
              <a:spLocks noChangeArrowheads="1"/>
            </p:cNvSpPr>
            <p:nvPr/>
          </p:nvSpPr>
          <p:spPr bwMode="auto">
            <a:xfrm>
              <a:off x="1" y="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248" name="Group 56"/>
          <p:cNvGrpSpPr/>
          <p:nvPr/>
        </p:nvGrpSpPr>
        <p:grpSpPr bwMode="auto">
          <a:xfrm>
            <a:off x="7543800" y="2476500"/>
            <a:ext cx="431800" cy="865188"/>
            <a:chOff x="0" y="0"/>
            <a:chExt cx="272" cy="545"/>
          </a:xfrm>
        </p:grpSpPr>
        <p:sp>
          <p:nvSpPr>
            <p:cNvPr id="13341" name="Text Box 343"/>
            <p:cNvSpPr txBox="1">
              <a:spLocks noChangeArrowheads="1"/>
            </p:cNvSpPr>
            <p:nvPr/>
          </p:nvSpPr>
          <p:spPr bwMode="auto">
            <a:xfrm>
              <a:off x="45" y="25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342" name="Text Box 347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251" name="Group 59"/>
          <p:cNvGrpSpPr/>
          <p:nvPr/>
        </p:nvGrpSpPr>
        <p:grpSpPr bwMode="auto">
          <a:xfrm>
            <a:off x="9264651" y="2493963"/>
            <a:ext cx="360363" cy="817562"/>
            <a:chOff x="0" y="0"/>
            <a:chExt cx="227" cy="515"/>
          </a:xfrm>
        </p:grpSpPr>
        <p:sp>
          <p:nvSpPr>
            <p:cNvPr id="13339" name="Text Box 344"/>
            <p:cNvSpPr txBox="1">
              <a:spLocks noChangeArrowheads="1"/>
            </p:cNvSpPr>
            <p:nvPr/>
          </p:nvSpPr>
          <p:spPr bwMode="auto">
            <a:xfrm>
              <a:off x="0" y="22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340" name="Text Box 351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8254" name="Text Box 353"/>
          <p:cNvSpPr txBox="1">
            <a:spLocks noChangeArrowheads="1"/>
          </p:cNvSpPr>
          <p:nvPr/>
        </p:nvSpPr>
        <p:spPr bwMode="auto">
          <a:xfrm>
            <a:off x="6527801" y="26844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grpSp>
        <p:nvGrpSpPr>
          <p:cNvPr id="8255" name="Group 63"/>
          <p:cNvGrpSpPr/>
          <p:nvPr/>
        </p:nvGrpSpPr>
        <p:grpSpPr bwMode="auto">
          <a:xfrm>
            <a:off x="3649664" y="3702050"/>
            <a:ext cx="2733675" cy="1022350"/>
            <a:chOff x="0" y="0"/>
            <a:chExt cx="1722" cy="644"/>
          </a:xfrm>
        </p:grpSpPr>
        <p:grpSp>
          <p:nvGrpSpPr>
            <p:cNvPr id="13329" name="Group 64"/>
            <p:cNvGrpSpPr/>
            <p:nvPr/>
          </p:nvGrpSpPr>
          <p:grpSpPr bwMode="auto">
            <a:xfrm>
              <a:off x="0" y="0"/>
              <a:ext cx="452" cy="644"/>
              <a:chOff x="0" y="0"/>
              <a:chExt cx="452" cy="644"/>
            </a:xfrm>
          </p:grpSpPr>
          <p:sp>
            <p:nvSpPr>
              <p:cNvPr id="13336" name="Line 355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37" name="Text Box 356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3338" name="Text Box 357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grpSp>
          <p:nvGrpSpPr>
            <p:cNvPr id="13330" name="Group 68"/>
            <p:cNvGrpSpPr/>
            <p:nvPr/>
          </p:nvGrpSpPr>
          <p:grpSpPr bwMode="auto">
            <a:xfrm>
              <a:off x="906" y="0"/>
              <a:ext cx="452" cy="644"/>
              <a:chOff x="0" y="0"/>
              <a:chExt cx="452" cy="644"/>
            </a:xfrm>
          </p:grpSpPr>
          <p:sp>
            <p:nvSpPr>
              <p:cNvPr id="13333" name="Line 359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34" name="Text Box 360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3335" name="Text Box 361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sp>
          <p:nvSpPr>
            <p:cNvPr id="13331" name="Text Box 362"/>
            <p:cNvSpPr txBox="1">
              <a:spLocks noChangeArrowheads="1"/>
            </p:cNvSpPr>
            <p:nvPr/>
          </p:nvSpPr>
          <p:spPr bwMode="auto">
            <a:xfrm>
              <a:off x="452" y="175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13332" name="Text Box 363"/>
            <p:cNvSpPr txBox="1">
              <a:spLocks noChangeArrowheads="1"/>
            </p:cNvSpPr>
            <p:nvPr/>
          </p:nvSpPr>
          <p:spPr bwMode="auto">
            <a:xfrm>
              <a:off x="1404" y="19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8266" name="Group 74"/>
          <p:cNvGrpSpPr/>
          <p:nvPr/>
        </p:nvGrpSpPr>
        <p:grpSpPr bwMode="auto">
          <a:xfrm>
            <a:off x="6242050" y="3702050"/>
            <a:ext cx="717550" cy="1022350"/>
            <a:chOff x="0" y="0"/>
            <a:chExt cx="452" cy="644"/>
          </a:xfrm>
        </p:grpSpPr>
        <p:sp>
          <p:nvSpPr>
            <p:cNvPr id="13326" name="Line 366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7" name="Text Box 367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3328" name="Text Box 368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60400" y="1539210"/>
            <a:ext cx="8207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同分母分数减法的计算方法：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60400" y="2757547"/>
            <a:ext cx="8424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相同分母的分数相减，分母不变，分子相减。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 autoUpdateAnimBg="0"/>
      <p:bldP spid="9221" grpId="0" bldLvl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Microsoft Office PowerPoint</Application>
  <PresentationFormat>宽屏</PresentationFormat>
  <Paragraphs>301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2020-06-23T01:41:01Z</dcterms:created>
  <dcterms:modified xsi:type="dcterms:W3CDTF">2021-01-08T23:16:32Z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